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sldIdLst>
    <p:sldId id="258" r:id="rId2"/>
    <p:sldId id="260" r:id="rId3"/>
    <p:sldId id="288" r:id="rId4"/>
    <p:sldId id="263" r:id="rId5"/>
    <p:sldId id="264" r:id="rId6"/>
    <p:sldId id="265" r:id="rId7"/>
    <p:sldId id="266" r:id="rId8"/>
    <p:sldId id="267" r:id="rId9"/>
    <p:sldId id="268" r:id="rId10"/>
    <p:sldId id="269" r:id="rId11"/>
    <p:sldId id="270" r:id="rId12"/>
    <p:sldId id="289" r:id="rId13"/>
    <p:sldId id="271" r:id="rId14"/>
    <p:sldId id="272" r:id="rId15"/>
    <p:sldId id="273" r:id="rId16"/>
    <p:sldId id="290" r:id="rId17"/>
    <p:sldId id="274" r:id="rId18"/>
    <p:sldId id="278" r:id="rId19"/>
    <p:sldId id="275" r:id="rId20"/>
    <p:sldId id="279" r:id="rId21"/>
    <p:sldId id="291" r:id="rId22"/>
    <p:sldId id="280" r:id="rId23"/>
    <p:sldId id="281" r:id="rId24"/>
    <p:sldId id="282" r:id="rId25"/>
    <p:sldId id="284" r:id="rId26"/>
    <p:sldId id="285" r:id="rId27"/>
    <p:sldId id="287" r:id="rId28"/>
    <p:sldId id="292" r:id="rId29"/>
  </p:sldIdLst>
  <p:sldSz cx="12192000" cy="6858000"/>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C4B50"/>
    <a:srgbClr val="2ABDC7"/>
    <a:srgbClr val="BFBFBF"/>
    <a:srgbClr val="8B8A92"/>
    <a:srgbClr val="B3B4AF"/>
    <a:srgbClr val="FFFFFF"/>
    <a:srgbClr val="FAFAFA"/>
    <a:srgbClr val="DDDDDD"/>
    <a:srgbClr val="2299A2"/>
    <a:srgbClr val="6E6D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07" autoAdjust="0"/>
    <p:restoredTop sz="93591" autoAdjust="0"/>
  </p:normalViewPr>
  <p:slideViewPr>
    <p:cSldViewPr snapToGrid="0">
      <p:cViewPr varScale="1">
        <p:scale>
          <a:sx n="104" d="100"/>
          <a:sy n="104" d="100"/>
        </p:scale>
        <p:origin x="912" y="7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5E8A5A-59F6-405C-A514-4D70A6D3761D}"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521BC2-708E-480B-B324-44C37D414B52}"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26</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27</a:t>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28</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8024502D-4BCE-4CBA-92E3-6985900E3857}"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1D15BD1-EDBA-4E3A-81BB-C394AC70DDD5}"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024502D-4BCE-4CBA-92E3-6985900E3857}"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1D15BD1-EDBA-4E3A-81BB-C394AC70DDD5}"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024502D-4BCE-4CBA-92E3-6985900E3857}"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1D15BD1-EDBA-4E3A-81BB-C394AC70DDD5}"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024502D-4BCE-4CBA-92E3-6985900E3857}"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1D15BD1-EDBA-4E3A-81BB-C394AC70DDD5}"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8024502D-4BCE-4CBA-92E3-6985900E3857}"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1D15BD1-EDBA-4E3A-81BB-C394AC70DDD5}"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8024502D-4BCE-4CBA-92E3-6985900E3857}"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1D15BD1-EDBA-4E3A-81BB-C394AC70DDD5}"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8024502D-4BCE-4CBA-92E3-6985900E3857}"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1D15BD1-EDBA-4E3A-81BB-C394AC70DDD5}"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024502D-4BCE-4CBA-92E3-6985900E3857}"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1D15BD1-EDBA-4E3A-81BB-C394AC70DDD5}"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024502D-4BCE-4CBA-92E3-6985900E3857}"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1D15BD1-EDBA-4E3A-81BB-C394AC70DDD5}"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024502D-4BCE-4CBA-92E3-6985900E3857}"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1D15BD1-EDBA-4E3A-81BB-C394AC70DDD5}"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024502D-4BCE-4CBA-92E3-6985900E3857}"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1D15BD1-EDBA-4E3A-81BB-C394AC70DDD5}"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24502D-4BCE-4CBA-92E3-6985900E3857}" type="datetimeFigureOut">
              <a:rPr lang="zh-CN" altLang="en-US" smtClean="0"/>
              <a:t>2021/1/6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D15BD1-EDBA-4E3A-81BB-C394AC70DDD5}" type="slidenum">
              <a:rPr lang="zh-CN" altLang="en-US" smtClean="0"/>
              <a:t>‹#›</a:t>
            </a:fld>
            <a:endParaRPr lang="zh-CN" altLang="en-US"/>
          </a:p>
        </p:txBody>
      </p:sp>
      <p:sp>
        <p:nvSpPr>
          <p:cNvPr id="7" name="矩形 6"/>
          <p:cNvSpPr/>
          <p:nvPr userDrawn="1"/>
        </p:nvSpPr>
        <p:spPr>
          <a:xfrm>
            <a:off x="0" y="0"/>
            <a:ext cx="12192000" cy="6965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image" Target="../media/image9.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083192" y="2793147"/>
            <a:ext cx="5872778"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7037613" y="2793147"/>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7543799" y="2793146"/>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8049985" y="2793146"/>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7" name="组合 26"/>
          <p:cNvGrpSpPr/>
          <p:nvPr/>
        </p:nvGrpSpPr>
        <p:grpSpPr>
          <a:xfrm>
            <a:off x="5592130" y="4865688"/>
            <a:ext cx="4860000" cy="18000"/>
            <a:chOff x="5592130" y="4865688"/>
            <a:chExt cx="4860000" cy="18000"/>
          </a:xfrm>
        </p:grpSpPr>
        <p:sp>
          <p:nvSpPr>
            <p:cNvPr id="10" name="矩形 9"/>
            <p:cNvSpPr/>
            <p:nvPr/>
          </p:nvSpPr>
          <p:spPr>
            <a:xfrm flipV="1">
              <a:off x="5592130" y="4865688"/>
              <a:ext cx="3989133" cy="1800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flipV="1">
              <a:off x="9628083" y="4865688"/>
              <a:ext cx="243468" cy="1800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flipV="1">
              <a:off x="9918373" y="4865688"/>
              <a:ext cx="243468" cy="18000"/>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flipV="1">
              <a:off x="10208662" y="4865688"/>
              <a:ext cx="243468" cy="18000"/>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 name="组合 13"/>
          <p:cNvGrpSpPr/>
          <p:nvPr/>
        </p:nvGrpSpPr>
        <p:grpSpPr>
          <a:xfrm>
            <a:off x="0" y="2266656"/>
            <a:ext cx="994706" cy="1461193"/>
            <a:chOff x="1606766" y="1689167"/>
            <a:chExt cx="3210617" cy="4716300"/>
          </a:xfrm>
          <a:solidFill>
            <a:srgbClr val="2ABDC7"/>
          </a:solidFill>
        </p:grpSpPr>
        <p:sp>
          <p:nvSpPr>
            <p:cNvPr id="15" name="椭圆 14"/>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任意多边形 17"/>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19"/>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4" name="文本框 23" descr="e7d195523061f1c0deeec63e560781cfd59afb0ea006f2a87ABB68BF51EA6619813959095094C18C62A12F549504892A4AAA8C1554C6663626E05CA27F281A14E6983772AFC3FB97135759321DEA3D709AACD122C08E6ED1C77BAD4A88EF4CD28A80260D8F97957F436F83C1F553EF0169027D0DBFA7A77088E1513DBDFC101C4B4DFF310B01A5021663E46B6BC2AAB5"/>
          <p:cNvSpPr txBox="1"/>
          <p:nvPr/>
        </p:nvSpPr>
        <p:spPr>
          <a:xfrm>
            <a:off x="4576227" y="3775692"/>
            <a:ext cx="6784230" cy="1107996"/>
          </a:xfrm>
          <a:prstGeom prst="rect">
            <a:avLst/>
          </a:prstGeom>
          <a:noFill/>
        </p:spPr>
        <p:txBody>
          <a:bodyPr wrap="none" rtlCol="0">
            <a:spAutoFit/>
          </a:bodyPr>
          <a:lstStyle/>
          <a:p>
            <a:pPr defTabSz="1218565">
              <a:defRPr/>
            </a:pPr>
            <a:r>
              <a:rPr lang="zh-CN" altLang="en-US" sz="6600" dirty="0">
                <a:solidFill>
                  <a:srgbClr val="4C4B50"/>
                </a:solidFill>
                <a:latin typeface="微软雅黑" panose="020B0503020204020204" pitchFamily="34" charset="-122"/>
                <a:ea typeface="微软雅黑" panose="020B0503020204020204" pitchFamily="34" charset="-122"/>
                <a:cs typeface="Kartika" panose="02020503030404060203" pitchFamily="18" charset="0"/>
              </a:rPr>
              <a:t>职业规划</a:t>
            </a:r>
            <a:r>
              <a:rPr lang="en-US" altLang="zh-CN" sz="6600" dirty="0">
                <a:solidFill>
                  <a:srgbClr val="4C4B50"/>
                </a:solidFill>
                <a:latin typeface="微软雅黑" panose="020B0503020204020204" pitchFamily="34" charset="-122"/>
                <a:ea typeface="微软雅黑" panose="020B0503020204020204" pitchFamily="34" charset="-122"/>
                <a:cs typeface="Kartika" panose="02020503030404060203" pitchFamily="18" charset="0"/>
              </a:rPr>
              <a:t>PPT</a:t>
            </a:r>
            <a:r>
              <a:rPr lang="zh-CN" altLang="en-US" sz="6600" dirty="0">
                <a:solidFill>
                  <a:srgbClr val="4C4B50"/>
                </a:solidFill>
                <a:latin typeface="微软雅黑" panose="020B0503020204020204" pitchFamily="34" charset="-122"/>
                <a:ea typeface="微软雅黑" panose="020B0503020204020204" pitchFamily="34" charset="-122"/>
                <a:cs typeface="Kartika" panose="02020503030404060203" pitchFamily="18" charset="0"/>
              </a:rPr>
              <a:t>模板</a:t>
            </a:r>
            <a:endParaRPr lang="en-US" altLang="zh-CN" sz="6600" dirty="0">
              <a:solidFill>
                <a:srgbClr val="4C4B50"/>
              </a:solidFill>
              <a:latin typeface="微软雅黑" panose="020B0503020204020204" pitchFamily="34" charset="-122"/>
              <a:ea typeface="微软雅黑" panose="020B0503020204020204" pitchFamily="34" charset="-122"/>
              <a:cs typeface="Kartika" panose="02020503030404060203" pitchFamily="18" charset="0"/>
            </a:endParaRPr>
          </a:p>
        </p:txBody>
      </p:sp>
      <p:sp>
        <p:nvSpPr>
          <p:cNvPr id="26" name="文本框 25" descr="e7d195523061f1c0deeec63e560781cfd59afb0ea006f2a87ABB68BF51EA6619813959095094C18C62A12F549504892A4AAA8C1554C6663626E05CA27F281A14E6983772AFC3FB97135759321DEA3D709AACD122C08E6ED1C77BAD4A88EF4CD28A80260D8F97957F436F83C1F553EF0169027D0DBFA7A77088E1513DBDFC101C4B4DFF310B01A5021663E46B6BC2AAB5"/>
          <p:cNvSpPr txBox="1"/>
          <p:nvPr/>
        </p:nvSpPr>
        <p:spPr>
          <a:xfrm rot="21585350">
            <a:off x="4241087" y="4591908"/>
            <a:ext cx="7402989" cy="1354217"/>
          </a:xfrm>
          <a:prstGeom prst="rect">
            <a:avLst/>
          </a:prstGeom>
          <a:noFill/>
        </p:spPr>
        <p:txBody>
          <a:bodyPr wrap="none" rtlCol="0">
            <a:spAutoFit/>
          </a:bodyPr>
          <a:lstStyle/>
          <a:p>
            <a:pPr defTabSz="1218565">
              <a:defRPr/>
            </a:pPr>
            <a:r>
              <a:rPr lang="zh-CN" altLang="en-US" sz="3200" b="1" kern="0">
                <a:solidFill>
                  <a:schemeClr val="tx1">
                    <a:lumMod val="85000"/>
                    <a:lumOff val="15000"/>
                  </a:schemeClr>
                </a:solidFill>
                <a:latin typeface="幼圆" panose="02010509060101010101" pitchFamily="49" charset="-122"/>
                <a:ea typeface="幼圆" panose="02010509060101010101" pitchFamily="49" charset="-122"/>
              </a:rPr>
              <a:t>  </a:t>
            </a:r>
          </a:p>
          <a:p>
            <a:pPr defTabSz="1218565">
              <a:defRPr/>
            </a:pPr>
            <a:r>
              <a:rPr lang="zh-CN" altLang="en-US" sz="3200" b="1" kern="0">
                <a:solidFill>
                  <a:schemeClr val="tx1">
                    <a:lumMod val="85000"/>
                    <a:lumOff val="15000"/>
                  </a:schemeClr>
                </a:solidFill>
                <a:latin typeface="幼圆" panose="02010509060101010101" pitchFamily="49" charset="-122"/>
                <a:ea typeface="幼圆" panose="02010509060101010101" pitchFamily="49" charset="-122"/>
              </a:rPr>
              <a:t>单位部门：市场部    汇报人：</a:t>
            </a:r>
            <a:r>
              <a:rPr lang="en-US" altLang="zh-CN" sz="3200" b="1" kern="0">
                <a:solidFill>
                  <a:schemeClr val="tx1">
                    <a:lumMod val="85000"/>
                    <a:lumOff val="15000"/>
                  </a:schemeClr>
                </a:solidFill>
                <a:latin typeface="幼圆" panose="02010509060101010101" pitchFamily="49" charset="-122"/>
                <a:ea typeface="幼圆" panose="02010509060101010101" pitchFamily="49" charset="-122"/>
              </a:rPr>
              <a:t>xiazaii</a:t>
            </a:r>
          </a:p>
          <a:p>
            <a:endParaRPr lang="en-US" altLang="zh-CN" b="1" dirty="0">
              <a:solidFill>
                <a:srgbClr val="2ABDC7"/>
              </a:solidFill>
              <a:latin typeface="幼圆" panose="02010509060101010101" pitchFamily="49" charset="-122"/>
              <a:ea typeface="幼圆" panose="02010509060101010101" pitchFamily="49" charset="-122"/>
              <a:cs typeface="Kartika" panose="02020503030404060203"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0">
        <p15:prstTrans prst="drap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1250" fill="hold"/>
                                        <p:tgtEl>
                                          <p:spTgt spid="14"/>
                                        </p:tgtEl>
                                        <p:attrNameLst>
                                          <p:attrName>ppt_x</p:attrName>
                                        </p:attrNameLst>
                                      </p:cBhvr>
                                      <p:tavLst>
                                        <p:tav tm="0">
                                          <p:val>
                                            <p:strVal val="1+#ppt_w/2"/>
                                          </p:val>
                                        </p:tav>
                                        <p:tav tm="100000">
                                          <p:val>
                                            <p:strVal val="#ppt_x"/>
                                          </p:val>
                                        </p:tav>
                                      </p:tavLst>
                                    </p:anim>
                                    <p:anim calcmode="lin" valueType="num">
                                      <p:cBhvr additive="base">
                                        <p:cTn id="8" dur="1250" fill="hold"/>
                                        <p:tgtEl>
                                          <p:spTgt spid="14"/>
                                        </p:tgtEl>
                                        <p:attrNameLst>
                                          <p:attrName>ppt_y</p:attrName>
                                        </p:attrNameLst>
                                      </p:cBhvr>
                                      <p:tavLst>
                                        <p:tav tm="0">
                                          <p:val>
                                            <p:strVal val="#ppt_y"/>
                                          </p:val>
                                        </p:tav>
                                        <p:tav tm="100000">
                                          <p:val>
                                            <p:strVal val="#ppt_y"/>
                                          </p:val>
                                        </p:tav>
                                      </p:tavLst>
                                    </p:anim>
                                  </p:childTnLst>
                                </p:cTn>
                              </p:par>
                              <p:par>
                                <p:cTn id="9" presetID="22" presetClass="entr" presetSubtype="2" fill="hold" grpId="0" nodeType="withEffect">
                                  <p:stCondLst>
                                    <p:cond delay="750"/>
                                  </p:stCondLst>
                                  <p:childTnLst>
                                    <p:set>
                                      <p:cBhvr>
                                        <p:cTn id="10" dur="1" fill="hold">
                                          <p:stCondLst>
                                            <p:cond delay="0"/>
                                          </p:stCondLst>
                                        </p:cTn>
                                        <p:tgtEl>
                                          <p:spTgt spid="4"/>
                                        </p:tgtEl>
                                        <p:attrNameLst>
                                          <p:attrName>style.visibility</p:attrName>
                                        </p:attrNameLst>
                                      </p:cBhvr>
                                      <p:to>
                                        <p:strVal val="visible"/>
                                      </p:to>
                                    </p:set>
                                    <p:animEffect transition="in" filter="wipe(right)">
                                      <p:cBhvr>
                                        <p:cTn id="11" dur="500"/>
                                        <p:tgtEl>
                                          <p:spTgt spid="4"/>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10" presetClass="entr" presetSubtype="0" fill="hold" grpId="0" nodeType="withEffect">
                                  <p:stCondLst>
                                    <p:cond delay="25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par>
                                <p:cTn id="19" presetID="10" presetClass="entr" presetSubtype="0" fill="hold" grpId="0" nodeType="withEffect">
                                  <p:stCondLst>
                                    <p:cond delay="50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par>
                          <p:cTn id="22" fill="hold">
                            <p:stCondLst>
                              <p:cond delay="2000"/>
                            </p:stCondLst>
                            <p:childTnLst>
                              <p:par>
                                <p:cTn id="23" presetID="56" presetClass="entr" presetSubtype="0" fill="hold" grpId="0" nodeType="afterEffect">
                                  <p:stCondLst>
                                    <p:cond delay="0"/>
                                  </p:stCondLst>
                                  <p:iterate type="lt">
                                    <p:tmPct val="10000"/>
                                  </p:iterate>
                                  <p:childTnLst>
                                    <p:set>
                                      <p:cBhvr>
                                        <p:cTn id="24" dur="1" fill="hold">
                                          <p:stCondLst>
                                            <p:cond delay="0"/>
                                          </p:stCondLst>
                                        </p:cTn>
                                        <p:tgtEl>
                                          <p:spTgt spid="24"/>
                                        </p:tgtEl>
                                        <p:attrNameLst>
                                          <p:attrName>style.visibility</p:attrName>
                                        </p:attrNameLst>
                                      </p:cBhvr>
                                      <p:to>
                                        <p:strVal val="visible"/>
                                      </p:to>
                                    </p:set>
                                    <p:anim by="(-#ppt_w*2)" calcmode="lin" valueType="num">
                                      <p:cBhvr rctx="PPT">
                                        <p:cTn id="25" dur="500" autoRev="1" fill="hold">
                                          <p:stCondLst>
                                            <p:cond delay="0"/>
                                          </p:stCondLst>
                                        </p:cTn>
                                        <p:tgtEl>
                                          <p:spTgt spid="24"/>
                                        </p:tgtEl>
                                        <p:attrNameLst>
                                          <p:attrName>ppt_w</p:attrName>
                                        </p:attrNameLst>
                                      </p:cBhvr>
                                    </p:anim>
                                    <p:anim by="(#ppt_w*0.50)" calcmode="lin" valueType="num">
                                      <p:cBhvr>
                                        <p:cTn id="26" dur="500" decel="50000" autoRev="1" fill="hold">
                                          <p:stCondLst>
                                            <p:cond delay="0"/>
                                          </p:stCondLst>
                                        </p:cTn>
                                        <p:tgtEl>
                                          <p:spTgt spid="24"/>
                                        </p:tgtEl>
                                        <p:attrNameLst>
                                          <p:attrName>ppt_x</p:attrName>
                                        </p:attrNameLst>
                                      </p:cBhvr>
                                    </p:anim>
                                    <p:anim from="(-#ppt_h/2)" to="(#ppt_y)" calcmode="lin" valueType="num">
                                      <p:cBhvr>
                                        <p:cTn id="27" dur="1000" fill="hold">
                                          <p:stCondLst>
                                            <p:cond delay="0"/>
                                          </p:stCondLst>
                                        </p:cTn>
                                        <p:tgtEl>
                                          <p:spTgt spid="24"/>
                                        </p:tgtEl>
                                        <p:attrNameLst>
                                          <p:attrName>ppt_y</p:attrName>
                                        </p:attrNameLst>
                                      </p:cBhvr>
                                    </p:anim>
                                    <p:animRot by="21600000">
                                      <p:cBhvr>
                                        <p:cTn id="28" dur="1000" fill="hold">
                                          <p:stCondLst>
                                            <p:cond delay="0"/>
                                          </p:stCondLst>
                                        </p:cTn>
                                        <p:tgtEl>
                                          <p:spTgt spid="24"/>
                                        </p:tgtEl>
                                        <p:attrNameLst>
                                          <p:attrName>r</p:attrName>
                                        </p:attrNameLst>
                                      </p:cBhvr>
                                    </p:animRot>
                                  </p:childTnLst>
                                </p:cTn>
                              </p:par>
                            </p:childTnLst>
                          </p:cTn>
                        </p:par>
                        <p:par>
                          <p:cTn id="29" fill="hold">
                            <p:stCondLst>
                              <p:cond delay="2799"/>
                            </p:stCondLst>
                            <p:childTnLst>
                              <p:par>
                                <p:cTn id="30" presetID="22" presetClass="entr" presetSubtype="8" fill="hold" nodeType="after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wipe(left)">
                                      <p:cBhvr>
                                        <p:cTn id="32" dur="500"/>
                                        <p:tgtEl>
                                          <p:spTgt spid="27"/>
                                        </p:tgtEl>
                                      </p:cBhvr>
                                    </p:animEffect>
                                  </p:childTnLst>
                                </p:cTn>
                              </p:par>
                            </p:childTnLst>
                          </p:cTn>
                        </p:par>
                        <p:par>
                          <p:cTn id="33" fill="hold">
                            <p:stCondLst>
                              <p:cond delay="3299"/>
                            </p:stCondLst>
                            <p:childTnLst>
                              <p:par>
                                <p:cTn id="34" presetID="42" presetClass="entr" presetSubtype="0" fill="hold" grpId="0" nodeType="after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fade">
                                      <p:cBhvr>
                                        <p:cTn id="36" dur="1000"/>
                                        <p:tgtEl>
                                          <p:spTgt spid="26"/>
                                        </p:tgtEl>
                                      </p:cBhvr>
                                    </p:animEffect>
                                    <p:anim calcmode="lin" valueType="num">
                                      <p:cBhvr>
                                        <p:cTn id="37" dur="1000" fill="hold"/>
                                        <p:tgtEl>
                                          <p:spTgt spid="26"/>
                                        </p:tgtEl>
                                        <p:attrNameLst>
                                          <p:attrName>ppt_x</p:attrName>
                                        </p:attrNameLst>
                                      </p:cBhvr>
                                      <p:tavLst>
                                        <p:tav tm="0">
                                          <p:val>
                                            <p:strVal val="#ppt_x"/>
                                          </p:val>
                                        </p:tav>
                                        <p:tav tm="100000">
                                          <p:val>
                                            <p:strVal val="#ppt_x"/>
                                          </p:val>
                                        </p:tav>
                                      </p:tavLst>
                                    </p:anim>
                                    <p:anim calcmode="lin" valueType="num">
                                      <p:cBhvr>
                                        <p:cTn id="38"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24" grpId="0"/>
      <p:bldP spid="26"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 name="组合 22"/>
          <p:cNvGrpSpPr/>
          <p:nvPr/>
        </p:nvGrpSpPr>
        <p:grpSpPr>
          <a:xfrm>
            <a:off x="306216" y="209101"/>
            <a:ext cx="657982" cy="966556"/>
            <a:chOff x="1606766" y="1689167"/>
            <a:chExt cx="3210617" cy="4716300"/>
          </a:xfrm>
          <a:solidFill>
            <a:srgbClr val="2ABDC7"/>
          </a:solidFill>
        </p:grpSpPr>
        <p:sp>
          <p:nvSpPr>
            <p:cNvPr id="24" name="椭圆 23"/>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矩形 32"/>
          <p:cNvSpPr/>
          <p:nvPr/>
        </p:nvSpPr>
        <p:spPr>
          <a:xfrm>
            <a:off x="8147957" y="448721"/>
            <a:ext cx="4044043"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flipH="1">
            <a:off x="7627541" y="448722"/>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flipH="1">
            <a:off x="7121355" y="448721"/>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flipH="1">
            <a:off x="6615169" y="448721"/>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953915" y="1616584"/>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953915" y="2482194"/>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1378664" y="252936"/>
            <a:ext cx="4711546" cy="769441"/>
          </a:xfrm>
          <a:prstGeom prst="rect">
            <a:avLst/>
          </a:prstGeom>
          <a:noFill/>
        </p:spPr>
        <p:txBody>
          <a:bodyPr wrap="none" rtlCol="0">
            <a:spAutoFit/>
          </a:bodyPr>
          <a:lstStyle/>
          <a:p>
            <a:r>
              <a:rPr lang="zh-CN" altLang="en-US" sz="4400" b="1" dirty="0">
                <a:solidFill>
                  <a:prstClr val="black">
                    <a:lumMod val="85000"/>
                    <a:lumOff val="15000"/>
                  </a:prstClr>
                </a:solidFill>
                <a:latin typeface="幼圆" panose="02010509060101010101" pitchFamily="49" charset="-122"/>
                <a:ea typeface="幼圆" panose="02010509060101010101" pitchFamily="49" charset="-122"/>
              </a:rPr>
              <a:t>内部培训学习情况</a:t>
            </a:r>
          </a:p>
        </p:txBody>
      </p:sp>
      <p:sp>
        <p:nvSpPr>
          <p:cNvPr id="21" name="Freeform 46"/>
          <p:cNvSpPr/>
          <p:nvPr/>
        </p:nvSpPr>
        <p:spPr bwMode="auto">
          <a:xfrm>
            <a:off x="2631450" y="2363372"/>
            <a:ext cx="3248678" cy="3657600"/>
          </a:xfrm>
          <a:custGeom>
            <a:avLst/>
            <a:gdLst>
              <a:gd name="T0" fmla="*/ 25 w 423"/>
              <a:gd name="T1" fmla="*/ 101 h 476"/>
              <a:gd name="T2" fmla="*/ 186 w 423"/>
              <a:gd name="T3" fmla="*/ 8 h 476"/>
              <a:gd name="T4" fmla="*/ 237 w 423"/>
              <a:gd name="T5" fmla="*/ 8 h 476"/>
              <a:gd name="T6" fmla="*/ 397 w 423"/>
              <a:gd name="T7" fmla="*/ 101 h 476"/>
              <a:gd name="T8" fmla="*/ 423 w 423"/>
              <a:gd name="T9" fmla="*/ 145 h 476"/>
              <a:gd name="T10" fmla="*/ 423 w 423"/>
              <a:gd name="T11" fmla="*/ 331 h 476"/>
              <a:gd name="T12" fmla="*/ 398 w 423"/>
              <a:gd name="T13" fmla="*/ 375 h 476"/>
              <a:gd name="T14" fmla="*/ 237 w 423"/>
              <a:gd name="T15" fmla="*/ 467 h 476"/>
              <a:gd name="T16" fmla="*/ 186 w 423"/>
              <a:gd name="T17" fmla="*/ 467 h 476"/>
              <a:gd name="T18" fmla="*/ 105 w 423"/>
              <a:gd name="T19" fmla="*/ 421 h 476"/>
              <a:gd name="T20" fmla="*/ 25 w 423"/>
              <a:gd name="T21" fmla="*/ 375 h 476"/>
              <a:gd name="T22" fmla="*/ 0 w 423"/>
              <a:gd name="T23" fmla="*/ 330 h 476"/>
              <a:gd name="T24" fmla="*/ 0 w 423"/>
              <a:gd name="T25" fmla="*/ 145 h 476"/>
              <a:gd name="T26" fmla="*/ 25 w 423"/>
              <a:gd name="T27" fmla="*/ 101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3" h="476">
                <a:moveTo>
                  <a:pt x="25" y="101"/>
                </a:moveTo>
                <a:cubicBezTo>
                  <a:pt x="79" y="70"/>
                  <a:pt x="132" y="39"/>
                  <a:pt x="186" y="8"/>
                </a:cubicBezTo>
                <a:cubicBezTo>
                  <a:pt x="202" y="0"/>
                  <a:pt x="221" y="0"/>
                  <a:pt x="237" y="8"/>
                </a:cubicBezTo>
                <a:cubicBezTo>
                  <a:pt x="290" y="39"/>
                  <a:pt x="344" y="70"/>
                  <a:pt x="397" y="101"/>
                </a:cubicBezTo>
                <a:cubicBezTo>
                  <a:pt x="413" y="110"/>
                  <a:pt x="422" y="127"/>
                  <a:pt x="423" y="145"/>
                </a:cubicBezTo>
                <a:cubicBezTo>
                  <a:pt x="423" y="331"/>
                  <a:pt x="423" y="331"/>
                  <a:pt x="423" y="331"/>
                </a:cubicBezTo>
                <a:cubicBezTo>
                  <a:pt x="422" y="348"/>
                  <a:pt x="413" y="365"/>
                  <a:pt x="398" y="375"/>
                </a:cubicBezTo>
                <a:cubicBezTo>
                  <a:pt x="237" y="467"/>
                  <a:pt x="237" y="467"/>
                  <a:pt x="237" y="467"/>
                </a:cubicBezTo>
                <a:cubicBezTo>
                  <a:pt x="221" y="476"/>
                  <a:pt x="201" y="476"/>
                  <a:pt x="186" y="467"/>
                </a:cubicBezTo>
                <a:cubicBezTo>
                  <a:pt x="105" y="421"/>
                  <a:pt x="105" y="421"/>
                  <a:pt x="105" y="421"/>
                </a:cubicBezTo>
                <a:cubicBezTo>
                  <a:pt x="25" y="375"/>
                  <a:pt x="25" y="375"/>
                  <a:pt x="25" y="375"/>
                </a:cubicBezTo>
                <a:cubicBezTo>
                  <a:pt x="10" y="365"/>
                  <a:pt x="0" y="348"/>
                  <a:pt x="0" y="330"/>
                </a:cubicBezTo>
                <a:cubicBezTo>
                  <a:pt x="0" y="145"/>
                  <a:pt x="0" y="145"/>
                  <a:pt x="0" y="145"/>
                </a:cubicBezTo>
                <a:cubicBezTo>
                  <a:pt x="0" y="127"/>
                  <a:pt x="10" y="110"/>
                  <a:pt x="25" y="101"/>
                </a:cubicBezTo>
                <a:close/>
              </a:path>
            </a:pathLst>
          </a:custGeom>
          <a:solidFill>
            <a:schemeClr val="bg1"/>
          </a:solidFill>
          <a:ln w="76200">
            <a:solidFill>
              <a:srgbClr val="4C4B50"/>
            </a:solidFill>
          </a:ln>
          <a:effectLst>
            <a:outerShdw blurRad="76200" dist="76200" dir="2700000" algn="tl"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a:latin typeface="Bebas" pitchFamily="2" charset="0"/>
              <a:ea typeface="微软雅黑" panose="020B0503020204020204" pitchFamily="34" charset="-122"/>
              <a:sym typeface="Bebas" pitchFamily="2" charset="0"/>
            </a:endParaRPr>
          </a:p>
        </p:txBody>
      </p:sp>
      <p:sp>
        <p:nvSpPr>
          <p:cNvPr id="22" name="Freeform 46"/>
          <p:cNvSpPr/>
          <p:nvPr/>
        </p:nvSpPr>
        <p:spPr bwMode="auto">
          <a:xfrm>
            <a:off x="6311872" y="2363372"/>
            <a:ext cx="3248678" cy="3657600"/>
          </a:xfrm>
          <a:custGeom>
            <a:avLst/>
            <a:gdLst>
              <a:gd name="T0" fmla="*/ 25 w 423"/>
              <a:gd name="T1" fmla="*/ 101 h 476"/>
              <a:gd name="T2" fmla="*/ 186 w 423"/>
              <a:gd name="T3" fmla="*/ 8 h 476"/>
              <a:gd name="T4" fmla="*/ 237 w 423"/>
              <a:gd name="T5" fmla="*/ 8 h 476"/>
              <a:gd name="T6" fmla="*/ 397 w 423"/>
              <a:gd name="T7" fmla="*/ 101 h 476"/>
              <a:gd name="T8" fmla="*/ 423 w 423"/>
              <a:gd name="T9" fmla="*/ 145 h 476"/>
              <a:gd name="T10" fmla="*/ 423 w 423"/>
              <a:gd name="T11" fmla="*/ 331 h 476"/>
              <a:gd name="T12" fmla="*/ 398 w 423"/>
              <a:gd name="T13" fmla="*/ 375 h 476"/>
              <a:gd name="T14" fmla="*/ 237 w 423"/>
              <a:gd name="T15" fmla="*/ 467 h 476"/>
              <a:gd name="T16" fmla="*/ 186 w 423"/>
              <a:gd name="T17" fmla="*/ 467 h 476"/>
              <a:gd name="T18" fmla="*/ 105 w 423"/>
              <a:gd name="T19" fmla="*/ 421 h 476"/>
              <a:gd name="T20" fmla="*/ 25 w 423"/>
              <a:gd name="T21" fmla="*/ 375 h 476"/>
              <a:gd name="T22" fmla="*/ 0 w 423"/>
              <a:gd name="T23" fmla="*/ 330 h 476"/>
              <a:gd name="T24" fmla="*/ 0 w 423"/>
              <a:gd name="T25" fmla="*/ 145 h 476"/>
              <a:gd name="T26" fmla="*/ 25 w 423"/>
              <a:gd name="T27" fmla="*/ 101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3" h="476">
                <a:moveTo>
                  <a:pt x="25" y="101"/>
                </a:moveTo>
                <a:cubicBezTo>
                  <a:pt x="79" y="70"/>
                  <a:pt x="132" y="39"/>
                  <a:pt x="186" y="8"/>
                </a:cubicBezTo>
                <a:cubicBezTo>
                  <a:pt x="202" y="0"/>
                  <a:pt x="221" y="0"/>
                  <a:pt x="237" y="8"/>
                </a:cubicBezTo>
                <a:cubicBezTo>
                  <a:pt x="290" y="39"/>
                  <a:pt x="344" y="70"/>
                  <a:pt x="397" y="101"/>
                </a:cubicBezTo>
                <a:cubicBezTo>
                  <a:pt x="413" y="110"/>
                  <a:pt x="422" y="127"/>
                  <a:pt x="423" y="145"/>
                </a:cubicBezTo>
                <a:cubicBezTo>
                  <a:pt x="423" y="331"/>
                  <a:pt x="423" y="331"/>
                  <a:pt x="423" y="331"/>
                </a:cubicBezTo>
                <a:cubicBezTo>
                  <a:pt x="422" y="348"/>
                  <a:pt x="413" y="365"/>
                  <a:pt x="398" y="375"/>
                </a:cubicBezTo>
                <a:cubicBezTo>
                  <a:pt x="237" y="467"/>
                  <a:pt x="237" y="467"/>
                  <a:pt x="237" y="467"/>
                </a:cubicBezTo>
                <a:cubicBezTo>
                  <a:pt x="221" y="476"/>
                  <a:pt x="201" y="476"/>
                  <a:pt x="186" y="467"/>
                </a:cubicBezTo>
                <a:cubicBezTo>
                  <a:pt x="105" y="421"/>
                  <a:pt x="105" y="421"/>
                  <a:pt x="105" y="421"/>
                </a:cubicBezTo>
                <a:cubicBezTo>
                  <a:pt x="25" y="375"/>
                  <a:pt x="25" y="375"/>
                  <a:pt x="25" y="375"/>
                </a:cubicBezTo>
                <a:cubicBezTo>
                  <a:pt x="10" y="365"/>
                  <a:pt x="0" y="348"/>
                  <a:pt x="0" y="330"/>
                </a:cubicBezTo>
                <a:cubicBezTo>
                  <a:pt x="0" y="145"/>
                  <a:pt x="0" y="145"/>
                  <a:pt x="0" y="145"/>
                </a:cubicBezTo>
                <a:cubicBezTo>
                  <a:pt x="0" y="127"/>
                  <a:pt x="10" y="110"/>
                  <a:pt x="25" y="101"/>
                </a:cubicBezTo>
                <a:close/>
              </a:path>
            </a:pathLst>
          </a:custGeom>
          <a:solidFill>
            <a:schemeClr val="bg1"/>
          </a:solidFill>
          <a:ln w="76200">
            <a:solidFill>
              <a:srgbClr val="4C4B50"/>
            </a:solidFill>
          </a:ln>
          <a:effectLst>
            <a:outerShdw blurRad="76200" dist="76200" dir="2700000" algn="tl"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a:latin typeface="Bebas" pitchFamily="2" charset="0"/>
              <a:ea typeface="微软雅黑" panose="020B0503020204020204" pitchFamily="34" charset="-122"/>
              <a:sym typeface="Bebas" pitchFamily="2" charset="0"/>
            </a:endParaRPr>
          </a:p>
        </p:txBody>
      </p:sp>
      <p:sp>
        <p:nvSpPr>
          <p:cNvPr id="37" name="Freeform 5"/>
          <p:cNvSpPr/>
          <p:nvPr/>
        </p:nvSpPr>
        <p:spPr bwMode="auto">
          <a:xfrm>
            <a:off x="1128808" y="3332756"/>
            <a:ext cx="1933902" cy="1718832"/>
          </a:xfrm>
          <a:custGeom>
            <a:avLst/>
            <a:gdLst>
              <a:gd name="T0" fmla="*/ 145 w 477"/>
              <a:gd name="T1" fmla="*/ 0 h 423"/>
              <a:gd name="T2" fmla="*/ 331 w 477"/>
              <a:gd name="T3" fmla="*/ 0 h 423"/>
              <a:gd name="T4" fmla="*/ 375 w 477"/>
              <a:gd name="T5" fmla="*/ 25 h 423"/>
              <a:gd name="T6" fmla="*/ 468 w 477"/>
              <a:gd name="T7" fmla="*/ 186 h 423"/>
              <a:gd name="T8" fmla="*/ 468 w 477"/>
              <a:gd name="T9" fmla="*/ 237 h 423"/>
              <a:gd name="T10" fmla="*/ 375 w 477"/>
              <a:gd name="T11" fmla="*/ 398 h 423"/>
              <a:gd name="T12" fmla="*/ 331 w 477"/>
              <a:gd name="T13" fmla="*/ 423 h 423"/>
              <a:gd name="T14" fmla="*/ 146 w 477"/>
              <a:gd name="T15" fmla="*/ 423 h 423"/>
              <a:gd name="T16" fmla="*/ 101 w 477"/>
              <a:gd name="T17" fmla="*/ 398 h 423"/>
              <a:gd name="T18" fmla="*/ 55 w 477"/>
              <a:gd name="T19" fmla="*/ 317 h 423"/>
              <a:gd name="T20" fmla="*/ 9 w 477"/>
              <a:gd name="T21" fmla="*/ 237 h 423"/>
              <a:gd name="T22" fmla="*/ 9 w 477"/>
              <a:gd name="T23" fmla="*/ 186 h 423"/>
              <a:gd name="T24" fmla="*/ 101 w 477"/>
              <a:gd name="T25" fmla="*/ 25 h 423"/>
              <a:gd name="T26" fmla="*/ 145 w 477"/>
              <a:gd name="T27" fmla="*/ 0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77" h="423">
                <a:moveTo>
                  <a:pt x="145" y="0"/>
                </a:moveTo>
                <a:cubicBezTo>
                  <a:pt x="207" y="0"/>
                  <a:pt x="269" y="0"/>
                  <a:pt x="331" y="0"/>
                </a:cubicBezTo>
                <a:cubicBezTo>
                  <a:pt x="349" y="1"/>
                  <a:pt x="366" y="10"/>
                  <a:pt x="375" y="25"/>
                </a:cubicBezTo>
                <a:cubicBezTo>
                  <a:pt x="406" y="79"/>
                  <a:pt x="437" y="132"/>
                  <a:pt x="468" y="186"/>
                </a:cubicBezTo>
                <a:cubicBezTo>
                  <a:pt x="476" y="202"/>
                  <a:pt x="477" y="221"/>
                  <a:pt x="468" y="237"/>
                </a:cubicBezTo>
                <a:cubicBezTo>
                  <a:pt x="375" y="398"/>
                  <a:pt x="375" y="398"/>
                  <a:pt x="375" y="398"/>
                </a:cubicBezTo>
                <a:cubicBezTo>
                  <a:pt x="366" y="413"/>
                  <a:pt x="349" y="423"/>
                  <a:pt x="331" y="423"/>
                </a:cubicBezTo>
                <a:cubicBezTo>
                  <a:pt x="146" y="423"/>
                  <a:pt x="146" y="423"/>
                  <a:pt x="146" y="423"/>
                </a:cubicBezTo>
                <a:cubicBezTo>
                  <a:pt x="128" y="423"/>
                  <a:pt x="111" y="413"/>
                  <a:pt x="101" y="398"/>
                </a:cubicBezTo>
                <a:cubicBezTo>
                  <a:pt x="55" y="317"/>
                  <a:pt x="55" y="317"/>
                  <a:pt x="55" y="317"/>
                </a:cubicBezTo>
                <a:cubicBezTo>
                  <a:pt x="9" y="237"/>
                  <a:pt x="9" y="237"/>
                  <a:pt x="9" y="237"/>
                </a:cubicBezTo>
                <a:cubicBezTo>
                  <a:pt x="0" y="222"/>
                  <a:pt x="0" y="202"/>
                  <a:pt x="9" y="186"/>
                </a:cubicBezTo>
                <a:cubicBezTo>
                  <a:pt x="101" y="25"/>
                  <a:pt x="101" y="25"/>
                  <a:pt x="101" y="25"/>
                </a:cubicBezTo>
                <a:cubicBezTo>
                  <a:pt x="111" y="10"/>
                  <a:pt x="128" y="1"/>
                  <a:pt x="145" y="0"/>
                </a:cubicBezTo>
                <a:close/>
              </a:path>
            </a:pathLst>
          </a:custGeom>
          <a:solidFill>
            <a:srgbClr val="2ABDC7"/>
          </a:solidFill>
          <a:ln w="25400">
            <a:no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2000" dirty="0">
                <a:solidFill>
                  <a:srgbClr val="FFFFFF"/>
                </a:solidFill>
                <a:latin typeface="Bebas" pitchFamily="2" charset="0"/>
                <a:ea typeface="微软雅黑" panose="020B0503020204020204" pitchFamily="34" charset="-122"/>
                <a:sym typeface="Bebas" pitchFamily="2" charset="0"/>
              </a:rPr>
              <a:t>填写标题</a:t>
            </a:r>
          </a:p>
        </p:txBody>
      </p:sp>
      <p:sp>
        <p:nvSpPr>
          <p:cNvPr id="39" name="Freeform 5"/>
          <p:cNvSpPr/>
          <p:nvPr/>
        </p:nvSpPr>
        <p:spPr bwMode="auto">
          <a:xfrm>
            <a:off x="9129290" y="3332756"/>
            <a:ext cx="1933902" cy="1718832"/>
          </a:xfrm>
          <a:custGeom>
            <a:avLst/>
            <a:gdLst>
              <a:gd name="T0" fmla="*/ 145 w 477"/>
              <a:gd name="T1" fmla="*/ 0 h 423"/>
              <a:gd name="T2" fmla="*/ 331 w 477"/>
              <a:gd name="T3" fmla="*/ 0 h 423"/>
              <a:gd name="T4" fmla="*/ 375 w 477"/>
              <a:gd name="T5" fmla="*/ 25 h 423"/>
              <a:gd name="T6" fmla="*/ 468 w 477"/>
              <a:gd name="T7" fmla="*/ 186 h 423"/>
              <a:gd name="T8" fmla="*/ 468 w 477"/>
              <a:gd name="T9" fmla="*/ 237 h 423"/>
              <a:gd name="T10" fmla="*/ 375 w 477"/>
              <a:gd name="T11" fmla="*/ 398 h 423"/>
              <a:gd name="T12" fmla="*/ 331 w 477"/>
              <a:gd name="T13" fmla="*/ 423 h 423"/>
              <a:gd name="T14" fmla="*/ 146 w 477"/>
              <a:gd name="T15" fmla="*/ 423 h 423"/>
              <a:gd name="T16" fmla="*/ 101 w 477"/>
              <a:gd name="T17" fmla="*/ 398 h 423"/>
              <a:gd name="T18" fmla="*/ 55 w 477"/>
              <a:gd name="T19" fmla="*/ 317 h 423"/>
              <a:gd name="T20" fmla="*/ 9 w 477"/>
              <a:gd name="T21" fmla="*/ 237 h 423"/>
              <a:gd name="T22" fmla="*/ 9 w 477"/>
              <a:gd name="T23" fmla="*/ 186 h 423"/>
              <a:gd name="T24" fmla="*/ 101 w 477"/>
              <a:gd name="T25" fmla="*/ 25 h 423"/>
              <a:gd name="T26" fmla="*/ 145 w 477"/>
              <a:gd name="T27" fmla="*/ 0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77" h="423">
                <a:moveTo>
                  <a:pt x="145" y="0"/>
                </a:moveTo>
                <a:cubicBezTo>
                  <a:pt x="207" y="0"/>
                  <a:pt x="269" y="0"/>
                  <a:pt x="331" y="0"/>
                </a:cubicBezTo>
                <a:cubicBezTo>
                  <a:pt x="349" y="1"/>
                  <a:pt x="366" y="10"/>
                  <a:pt x="375" y="25"/>
                </a:cubicBezTo>
                <a:cubicBezTo>
                  <a:pt x="406" y="79"/>
                  <a:pt x="437" y="132"/>
                  <a:pt x="468" y="186"/>
                </a:cubicBezTo>
                <a:cubicBezTo>
                  <a:pt x="476" y="202"/>
                  <a:pt x="477" y="221"/>
                  <a:pt x="468" y="237"/>
                </a:cubicBezTo>
                <a:cubicBezTo>
                  <a:pt x="375" y="398"/>
                  <a:pt x="375" y="398"/>
                  <a:pt x="375" y="398"/>
                </a:cubicBezTo>
                <a:cubicBezTo>
                  <a:pt x="366" y="413"/>
                  <a:pt x="349" y="423"/>
                  <a:pt x="331" y="423"/>
                </a:cubicBezTo>
                <a:cubicBezTo>
                  <a:pt x="146" y="423"/>
                  <a:pt x="146" y="423"/>
                  <a:pt x="146" y="423"/>
                </a:cubicBezTo>
                <a:cubicBezTo>
                  <a:pt x="128" y="423"/>
                  <a:pt x="111" y="413"/>
                  <a:pt x="101" y="398"/>
                </a:cubicBezTo>
                <a:cubicBezTo>
                  <a:pt x="55" y="317"/>
                  <a:pt x="55" y="317"/>
                  <a:pt x="55" y="317"/>
                </a:cubicBezTo>
                <a:cubicBezTo>
                  <a:pt x="9" y="237"/>
                  <a:pt x="9" y="237"/>
                  <a:pt x="9" y="237"/>
                </a:cubicBezTo>
                <a:cubicBezTo>
                  <a:pt x="0" y="222"/>
                  <a:pt x="0" y="202"/>
                  <a:pt x="9" y="186"/>
                </a:cubicBezTo>
                <a:cubicBezTo>
                  <a:pt x="101" y="25"/>
                  <a:pt x="101" y="25"/>
                  <a:pt x="101" y="25"/>
                </a:cubicBezTo>
                <a:cubicBezTo>
                  <a:pt x="111" y="10"/>
                  <a:pt x="128" y="1"/>
                  <a:pt x="145" y="0"/>
                </a:cubicBezTo>
                <a:close/>
              </a:path>
            </a:pathLst>
          </a:custGeom>
          <a:solidFill>
            <a:srgbClr val="2ABDC7"/>
          </a:solidFill>
          <a:ln w="25400">
            <a:no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2000" dirty="0">
                <a:solidFill>
                  <a:srgbClr val="FFFFFF"/>
                </a:solidFill>
                <a:latin typeface="Bebas" pitchFamily="2" charset="0"/>
                <a:ea typeface="微软雅黑" panose="020B0503020204020204" pitchFamily="34" charset="-122"/>
                <a:sym typeface="Bebas" pitchFamily="2" charset="0"/>
              </a:rPr>
              <a:t>填写标题</a:t>
            </a:r>
          </a:p>
        </p:txBody>
      </p:sp>
      <p:sp>
        <p:nvSpPr>
          <p:cNvPr id="40" name="Line 5"/>
          <p:cNvSpPr>
            <a:spLocks noChangeShapeType="1"/>
          </p:cNvSpPr>
          <p:nvPr/>
        </p:nvSpPr>
        <p:spPr bwMode="auto">
          <a:xfrm flipH="1">
            <a:off x="3181350" y="4185301"/>
            <a:ext cx="1643063" cy="0"/>
          </a:xfrm>
          <a:prstGeom prst="line">
            <a:avLst/>
          </a:prstGeom>
          <a:noFill/>
          <a:ln w="19050" cmpd="sng">
            <a:solidFill>
              <a:srgbClr val="4C4B5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Bebas" pitchFamily="2" charset="0"/>
              <a:ea typeface="微软雅黑" panose="020B0503020204020204" pitchFamily="34" charset="-122"/>
              <a:sym typeface="Bebas" pitchFamily="2" charset="0"/>
            </a:endParaRPr>
          </a:p>
        </p:txBody>
      </p:sp>
      <p:sp>
        <p:nvSpPr>
          <p:cNvPr id="41" name="Line 6"/>
          <p:cNvSpPr>
            <a:spLocks noChangeShapeType="1"/>
          </p:cNvSpPr>
          <p:nvPr/>
        </p:nvSpPr>
        <p:spPr bwMode="auto">
          <a:xfrm>
            <a:off x="7396166" y="4185301"/>
            <a:ext cx="1643064" cy="0"/>
          </a:xfrm>
          <a:prstGeom prst="line">
            <a:avLst/>
          </a:prstGeom>
          <a:noFill/>
          <a:ln w="19050" cmpd="sng">
            <a:solidFill>
              <a:srgbClr val="4C4B5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Bebas" pitchFamily="2" charset="0"/>
              <a:ea typeface="微软雅黑" panose="020B0503020204020204" pitchFamily="34" charset="-122"/>
              <a:sym typeface="Bebas" pitchFamily="2" charset="0"/>
            </a:endParaRPr>
          </a:p>
        </p:txBody>
      </p:sp>
      <p:sp>
        <p:nvSpPr>
          <p:cNvPr id="42" name="Rectangle 7"/>
          <p:cNvSpPr>
            <a:spLocks noChangeArrowheads="1"/>
          </p:cNvSpPr>
          <p:nvPr/>
        </p:nvSpPr>
        <p:spPr bwMode="auto">
          <a:xfrm>
            <a:off x="3010908" y="3319162"/>
            <a:ext cx="1958586"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lvl="0" algn="ctr">
              <a:lnSpc>
                <a:spcPct val="150000"/>
              </a:lnSpc>
              <a:defRPr/>
            </a:pPr>
            <a:r>
              <a:rPr lang="zh-CN" altLang="en-US" sz="1000" dirty="0">
                <a:solidFill>
                  <a:schemeClr val="tx1">
                    <a:lumMod val="50000"/>
                    <a:lumOff val="50000"/>
                  </a:schemeClr>
                </a:solidFill>
                <a:latin typeface="Bebas" pitchFamily="2" charset="0"/>
                <a:ea typeface="微软雅黑" panose="020B0503020204020204" pitchFamily="34" charset="-122"/>
                <a:sym typeface="Bebas" pitchFamily="2" charset="0"/>
              </a:rPr>
              <a:t>您的内容打在这里，或者通过复制您的文本后，在此框中选择粘贴，并选择只保留文字。</a:t>
            </a:r>
            <a:endParaRPr kumimoji="0" lang="zh-CN" altLang="en-US" sz="1400" b="0" i="0" u="none" strike="noStrike" kern="0" cap="none" spc="0" normalizeH="0" baseline="0" noProof="0" dirty="0">
              <a:ln>
                <a:noFill/>
              </a:ln>
              <a:solidFill>
                <a:schemeClr val="tx1">
                  <a:lumMod val="50000"/>
                  <a:lumOff val="50000"/>
                </a:schemeClr>
              </a:solidFill>
              <a:effectLst/>
              <a:uLnTx/>
              <a:uFillTx/>
              <a:latin typeface="Bebas" pitchFamily="2" charset="0"/>
              <a:ea typeface="微软雅黑" panose="020B0503020204020204" pitchFamily="34" charset="-122"/>
              <a:sym typeface="Bebas" pitchFamily="2" charset="0"/>
            </a:endParaRPr>
          </a:p>
        </p:txBody>
      </p:sp>
      <p:sp>
        <p:nvSpPr>
          <p:cNvPr id="43" name="Rectangle 8"/>
          <p:cNvSpPr>
            <a:spLocks noChangeArrowheads="1"/>
          </p:cNvSpPr>
          <p:nvPr/>
        </p:nvSpPr>
        <p:spPr bwMode="auto">
          <a:xfrm>
            <a:off x="3010908" y="4266611"/>
            <a:ext cx="1958586"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lvl="0" algn="ctr">
              <a:lnSpc>
                <a:spcPct val="150000"/>
              </a:lnSpc>
              <a:defRPr/>
            </a:pPr>
            <a:r>
              <a:rPr lang="zh-CN" altLang="en-US" sz="1000" dirty="0">
                <a:solidFill>
                  <a:schemeClr val="tx1">
                    <a:lumMod val="50000"/>
                    <a:lumOff val="50000"/>
                  </a:schemeClr>
                </a:solidFill>
                <a:latin typeface="Bebas" pitchFamily="2" charset="0"/>
                <a:ea typeface="微软雅黑" panose="020B0503020204020204" pitchFamily="34" charset="-122"/>
                <a:sym typeface="Bebas" pitchFamily="2" charset="0"/>
              </a:rPr>
              <a:t>您的内容打在这里，或者通过复制您的文本后，在此框中选择粘贴，并选择只保留文字。</a:t>
            </a:r>
            <a:endParaRPr lang="zh-CN" altLang="en-US" sz="1400" kern="0" dirty="0">
              <a:solidFill>
                <a:schemeClr val="tx1">
                  <a:lumMod val="50000"/>
                  <a:lumOff val="50000"/>
                </a:schemeClr>
              </a:solidFill>
              <a:latin typeface="Bebas" pitchFamily="2" charset="0"/>
              <a:ea typeface="微软雅黑" panose="020B0503020204020204" pitchFamily="34" charset="-122"/>
              <a:sym typeface="Bebas" pitchFamily="2" charset="0"/>
            </a:endParaRPr>
          </a:p>
        </p:txBody>
      </p:sp>
      <p:sp>
        <p:nvSpPr>
          <p:cNvPr id="44" name="Rectangle 9"/>
          <p:cNvSpPr>
            <a:spLocks noChangeArrowheads="1"/>
          </p:cNvSpPr>
          <p:nvPr/>
        </p:nvSpPr>
        <p:spPr bwMode="auto">
          <a:xfrm>
            <a:off x="7224281" y="3319163"/>
            <a:ext cx="1958586"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lvl="0" algn="ctr">
              <a:lnSpc>
                <a:spcPct val="150000"/>
              </a:lnSpc>
              <a:defRPr/>
            </a:pPr>
            <a:r>
              <a:rPr lang="zh-CN" altLang="en-US" sz="1000" dirty="0">
                <a:solidFill>
                  <a:schemeClr val="tx1">
                    <a:lumMod val="50000"/>
                    <a:lumOff val="50000"/>
                  </a:schemeClr>
                </a:solidFill>
                <a:latin typeface="Bebas" pitchFamily="2" charset="0"/>
                <a:ea typeface="微软雅黑" panose="020B0503020204020204" pitchFamily="34" charset="-122"/>
                <a:sym typeface="Bebas" pitchFamily="2" charset="0"/>
              </a:rPr>
              <a:t>您的内容打在这里，或者通过复制您的文本后，在此框中选择粘贴，并选择只保留文字。</a:t>
            </a:r>
            <a:endParaRPr lang="zh-CN" altLang="en-US" sz="1400" kern="0" dirty="0">
              <a:solidFill>
                <a:schemeClr val="tx1">
                  <a:lumMod val="50000"/>
                  <a:lumOff val="50000"/>
                </a:schemeClr>
              </a:solidFill>
              <a:latin typeface="Bebas" pitchFamily="2" charset="0"/>
              <a:ea typeface="微软雅黑" panose="020B0503020204020204" pitchFamily="34" charset="-122"/>
              <a:sym typeface="Bebas" pitchFamily="2" charset="0"/>
            </a:endParaRPr>
          </a:p>
        </p:txBody>
      </p:sp>
      <p:sp>
        <p:nvSpPr>
          <p:cNvPr id="45" name="Rectangle 10"/>
          <p:cNvSpPr>
            <a:spLocks noChangeArrowheads="1"/>
          </p:cNvSpPr>
          <p:nvPr/>
        </p:nvSpPr>
        <p:spPr bwMode="auto">
          <a:xfrm>
            <a:off x="7224281" y="4266610"/>
            <a:ext cx="1958586"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lvl="0" algn="ctr">
              <a:lnSpc>
                <a:spcPct val="150000"/>
              </a:lnSpc>
              <a:defRPr/>
            </a:pPr>
            <a:r>
              <a:rPr lang="zh-CN" altLang="en-US" sz="1000" dirty="0">
                <a:solidFill>
                  <a:schemeClr val="tx1">
                    <a:lumMod val="50000"/>
                    <a:lumOff val="50000"/>
                  </a:schemeClr>
                </a:solidFill>
                <a:latin typeface="Bebas" pitchFamily="2" charset="0"/>
                <a:ea typeface="微软雅黑" panose="020B0503020204020204" pitchFamily="34" charset="-122"/>
                <a:sym typeface="Bebas" pitchFamily="2" charset="0"/>
              </a:rPr>
              <a:t>您的内容打在这里，或者通过复制您的文本后，在此框中选择粘贴，并选择只保留文字。</a:t>
            </a:r>
            <a:endParaRPr lang="zh-CN" altLang="en-US" sz="1400" kern="0" dirty="0">
              <a:solidFill>
                <a:schemeClr val="tx1">
                  <a:lumMod val="50000"/>
                  <a:lumOff val="50000"/>
                </a:schemeClr>
              </a:solidFill>
              <a:latin typeface="Bebas" pitchFamily="2" charset="0"/>
              <a:ea typeface="微软雅黑" panose="020B0503020204020204" pitchFamily="34" charset="-122"/>
              <a:sym typeface="Bebas" pitchFamily="2" charset="0"/>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par>
                                <p:cTn id="8" presetID="64" presetClass="path" presetSubtype="0" decel="30000" fill="hold" grpId="1" nodeType="withEffect">
                                  <p:stCondLst>
                                    <p:cond delay="0"/>
                                  </p:stCondLst>
                                  <p:childTnLst>
                                    <p:animMotion origin="layout" path="M 5E-6 0.03889 L 5E-6 -0.14814 " pathEditMode="relative" rAng="0" ptsTypes="AA">
                                      <p:cBhvr>
                                        <p:cTn id="9" dur="750" spd="-100000" fill="hold"/>
                                        <p:tgtEl>
                                          <p:spTgt spid="37"/>
                                        </p:tgtEl>
                                        <p:attrNameLst>
                                          <p:attrName>ppt_x</p:attrName>
                                          <p:attrName>ppt_y</p:attrName>
                                        </p:attrNameLst>
                                      </p:cBhvr>
                                      <p:rCtr x="0" y="-9352"/>
                                    </p:animMotion>
                                  </p:childTnLst>
                                </p:cTn>
                              </p:par>
                              <p:par>
                                <p:cTn id="10" presetID="64" presetClass="path" presetSubtype="0" accel="30000" decel="30000" fill="hold" grpId="2" nodeType="withEffect">
                                  <p:stCondLst>
                                    <p:cond delay="750"/>
                                  </p:stCondLst>
                                  <p:childTnLst>
                                    <p:animMotion origin="layout" path="M 5E-6 0.03843 L 5E-6 -3.7037E-6 " pathEditMode="relative" rAng="0" ptsTypes="AA">
                                      <p:cBhvr>
                                        <p:cTn id="11" dur="750" fill="hold"/>
                                        <p:tgtEl>
                                          <p:spTgt spid="37"/>
                                        </p:tgtEl>
                                        <p:attrNameLst>
                                          <p:attrName>ppt_x</p:attrName>
                                          <p:attrName>ppt_y</p:attrName>
                                        </p:attrNameLst>
                                      </p:cBhvr>
                                      <p:rCtr x="0" y="-1921"/>
                                    </p:animMotion>
                                  </p:childTnLst>
                                </p:cTn>
                              </p:par>
                              <p:par>
                                <p:cTn id="12" presetID="10" presetClass="entr" presetSubtype="0" fill="hold" grpId="0" nodeType="withEffect">
                                  <p:stCondLst>
                                    <p:cond delay="0"/>
                                  </p:stCondLst>
                                  <p:childTnLst>
                                    <p:set>
                                      <p:cBhvr>
                                        <p:cTn id="13" dur="1" fill="hold">
                                          <p:stCondLst>
                                            <p:cond delay="0"/>
                                          </p:stCondLst>
                                        </p:cTn>
                                        <p:tgtEl>
                                          <p:spTgt spid="39"/>
                                        </p:tgtEl>
                                        <p:attrNameLst>
                                          <p:attrName>style.visibility</p:attrName>
                                        </p:attrNameLst>
                                      </p:cBhvr>
                                      <p:to>
                                        <p:strVal val="visible"/>
                                      </p:to>
                                    </p:set>
                                    <p:animEffect transition="in" filter="fade">
                                      <p:cBhvr>
                                        <p:cTn id="14" dur="500"/>
                                        <p:tgtEl>
                                          <p:spTgt spid="39"/>
                                        </p:tgtEl>
                                      </p:cBhvr>
                                    </p:animEffect>
                                  </p:childTnLst>
                                </p:cTn>
                              </p:par>
                              <p:par>
                                <p:cTn id="15" presetID="64" presetClass="path" presetSubtype="0" decel="30000" fill="hold" grpId="1" nodeType="withEffect">
                                  <p:stCondLst>
                                    <p:cond delay="0"/>
                                  </p:stCondLst>
                                  <p:childTnLst>
                                    <p:animMotion origin="layout" path="M 5E-6 0.03889 L 5E-6 -0.14814 " pathEditMode="relative" rAng="0" ptsTypes="AA">
                                      <p:cBhvr>
                                        <p:cTn id="16" dur="750" spd="-100000" fill="hold"/>
                                        <p:tgtEl>
                                          <p:spTgt spid="39"/>
                                        </p:tgtEl>
                                        <p:attrNameLst>
                                          <p:attrName>ppt_x</p:attrName>
                                          <p:attrName>ppt_y</p:attrName>
                                        </p:attrNameLst>
                                      </p:cBhvr>
                                      <p:rCtr x="0" y="-9352"/>
                                    </p:animMotion>
                                  </p:childTnLst>
                                </p:cTn>
                              </p:par>
                              <p:par>
                                <p:cTn id="17" presetID="64" presetClass="path" presetSubtype="0" accel="30000" decel="30000" fill="hold" grpId="2" nodeType="withEffect">
                                  <p:stCondLst>
                                    <p:cond delay="750"/>
                                  </p:stCondLst>
                                  <p:childTnLst>
                                    <p:animMotion origin="layout" path="M 5E-6 0.03843 L 5E-6 -3.7037E-6 " pathEditMode="relative" rAng="0" ptsTypes="AA">
                                      <p:cBhvr>
                                        <p:cTn id="18" dur="750" fill="hold"/>
                                        <p:tgtEl>
                                          <p:spTgt spid="39"/>
                                        </p:tgtEl>
                                        <p:attrNameLst>
                                          <p:attrName>ppt_x</p:attrName>
                                          <p:attrName>ppt_y</p:attrName>
                                        </p:attrNameLst>
                                      </p:cBhvr>
                                      <p:rCtr x="0" y="-1921"/>
                                    </p:animMotion>
                                  </p:childTnLst>
                                </p:cTn>
                              </p:par>
                            </p:childTnLst>
                          </p:cTn>
                        </p:par>
                        <p:par>
                          <p:cTn id="19" fill="hold">
                            <p:stCondLst>
                              <p:cond delay="500"/>
                            </p:stCondLst>
                            <p:childTnLst>
                              <p:par>
                                <p:cTn id="20" presetID="10" presetClass="entr" presetSubtype="0" fill="hold" grpId="0" nodeType="after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500"/>
                                        <p:tgtEl>
                                          <p:spTgt spid="21"/>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fade">
                                      <p:cBhvr>
                                        <p:cTn id="25" dur="500"/>
                                        <p:tgtEl>
                                          <p:spTgt spid="22"/>
                                        </p:tgtEl>
                                      </p:cBhvr>
                                    </p:animEffect>
                                  </p:childTnLst>
                                </p:cTn>
                              </p:par>
                            </p:childTnLst>
                          </p:cTn>
                        </p:par>
                        <p:par>
                          <p:cTn id="26" fill="hold">
                            <p:stCondLst>
                              <p:cond delay="1000"/>
                            </p:stCondLst>
                            <p:childTnLst>
                              <p:par>
                                <p:cTn id="27" presetID="22" presetClass="entr" presetSubtype="2" fill="hold" grpId="0" nodeType="afterEffect">
                                  <p:stCondLst>
                                    <p:cond delay="0"/>
                                  </p:stCondLst>
                                  <p:childTnLst>
                                    <p:set>
                                      <p:cBhvr>
                                        <p:cTn id="28" dur="1" fill="hold">
                                          <p:stCondLst>
                                            <p:cond delay="0"/>
                                          </p:stCondLst>
                                        </p:cTn>
                                        <p:tgtEl>
                                          <p:spTgt spid="40"/>
                                        </p:tgtEl>
                                        <p:attrNameLst>
                                          <p:attrName>style.visibility</p:attrName>
                                        </p:attrNameLst>
                                      </p:cBhvr>
                                      <p:to>
                                        <p:strVal val="visible"/>
                                      </p:to>
                                    </p:set>
                                    <p:animEffect transition="in" filter="wipe(right)">
                                      <p:cBhvr>
                                        <p:cTn id="29" dur="1000"/>
                                        <p:tgtEl>
                                          <p:spTgt spid="40"/>
                                        </p:tgtEl>
                                      </p:cBhvr>
                                    </p:animEffect>
                                  </p:childTnLst>
                                </p:cTn>
                              </p:par>
                              <p:par>
                                <p:cTn id="30" presetID="42" presetClass="entr" presetSubtype="0" fill="hold" grpId="0" nodeType="withEffect">
                                  <p:stCondLst>
                                    <p:cond delay="0"/>
                                  </p:stCondLst>
                                  <p:childTnLst>
                                    <p:set>
                                      <p:cBhvr>
                                        <p:cTn id="31" dur="1" fill="hold">
                                          <p:stCondLst>
                                            <p:cond delay="0"/>
                                          </p:stCondLst>
                                        </p:cTn>
                                        <p:tgtEl>
                                          <p:spTgt spid="42"/>
                                        </p:tgtEl>
                                        <p:attrNameLst>
                                          <p:attrName>style.visibility</p:attrName>
                                        </p:attrNameLst>
                                      </p:cBhvr>
                                      <p:to>
                                        <p:strVal val="visible"/>
                                      </p:to>
                                    </p:set>
                                    <p:animEffect transition="in" filter="fade">
                                      <p:cBhvr>
                                        <p:cTn id="32" dur="1000"/>
                                        <p:tgtEl>
                                          <p:spTgt spid="42"/>
                                        </p:tgtEl>
                                      </p:cBhvr>
                                    </p:animEffect>
                                    <p:anim calcmode="lin" valueType="num">
                                      <p:cBhvr>
                                        <p:cTn id="33" dur="1000" fill="hold"/>
                                        <p:tgtEl>
                                          <p:spTgt spid="42"/>
                                        </p:tgtEl>
                                        <p:attrNameLst>
                                          <p:attrName>ppt_x</p:attrName>
                                        </p:attrNameLst>
                                      </p:cBhvr>
                                      <p:tavLst>
                                        <p:tav tm="0">
                                          <p:val>
                                            <p:strVal val="#ppt_x"/>
                                          </p:val>
                                        </p:tav>
                                        <p:tav tm="100000">
                                          <p:val>
                                            <p:strVal val="#ppt_x"/>
                                          </p:val>
                                        </p:tav>
                                      </p:tavLst>
                                    </p:anim>
                                    <p:anim calcmode="lin" valueType="num">
                                      <p:cBhvr>
                                        <p:cTn id="34" dur="1000" fill="hold"/>
                                        <p:tgtEl>
                                          <p:spTgt spid="42"/>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fade">
                                      <p:cBhvr>
                                        <p:cTn id="37" dur="1000"/>
                                        <p:tgtEl>
                                          <p:spTgt spid="43"/>
                                        </p:tgtEl>
                                      </p:cBhvr>
                                    </p:animEffect>
                                    <p:anim calcmode="lin" valueType="num">
                                      <p:cBhvr>
                                        <p:cTn id="38" dur="1000" fill="hold"/>
                                        <p:tgtEl>
                                          <p:spTgt spid="43"/>
                                        </p:tgtEl>
                                        <p:attrNameLst>
                                          <p:attrName>ppt_x</p:attrName>
                                        </p:attrNameLst>
                                      </p:cBhvr>
                                      <p:tavLst>
                                        <p:tav tm="0">
                                          <p:val>
                                            <p:strVal val="#ppt_x"/>
                                          </p:val>
                                        </p:tav>
                                        <p:tav tm="100000">
                                          <p:val>
                                            <p:strVal val="#ppt_x"/>
                                          </p:val>
                                        </p:tav>
                                      </p:tavLst>
                                    </p:anim>
                                    <p:anim calcmode="lin" valueType="num">
                                      <p:cBhvr>
                                        <p:cTn id="39" dur="1000" fill="hold"/>
                                        <p:tgtEl>
                                          <p:spTgt spid="43"/>
                                        </p:tgtEl>
                                        <p:attrNameLst>
                                          <p:attrName>ppt_y</p:attrName>
                                        </p:attrNameLst>
                                      </p:cBhvr>
                                      <p:tavLst>
                                        <p:tav tm="0">
                                          <p:val>
                                            <p:strVal val="#ppt_y-.1"/>
                                          </p:val>
                                        </p:tav>
                                        <p:tav tm="100000">
                                          <p:val>
                                            <p:strVal val="#ppt_y"/>
                                          </p:val>
                                        </p:tav>
                                      </p:tavLst>
                                    </p:anim>
                                  </p:childTnLst>
                                </p:cTn>
                              </p:par>
                            </p:childTnLst>
                          </p:cTn>
                        </p:par>
                        <p:par>
                          <p:cTn id="40" fill="hold">
                            <p:stCondLst>
                              <p:cond delay="2000"/>
                            </p:stCondLst>
                            <p:childTnLst>
                              <p:par>
                                <p:cTn id="41" presetID="22" presetClass="entr" presetSubtype="8" fill="hold" grpId="0" nodeType="afterEffect">
                                  <p:stCondLst>
                                    <p:cond delay="0"/>
                                  </p:stCondLst>
                                  <p:childTnLst>
                                    <p:set>
                                      <p:cBhvr>
                                        <p:cTn id="42" dur="1" fill="hold">
                                          <p:stCondLst>
                                            <p:cond delay="0"/>
                                          </p:stCondLst>
                                        </p:cTn>
                                        <p:tgtEl>
                                          <p:spTgt spid="41"/>
                                        </p:tgtEl>
                                        <p:attrNameLst>
                                          <p:attrName>style.visibility</p:attrName>
                                        </p:attrNameLst>
                                      </p:cBhvr>
                                      <p:to>
                                        <p:strVal val="visible"/>
                                      </p:to>
                                    </p:set>
                                    <p:animEffect transition="in" filter="wipe(left)">
                                      <p:cBhvr>
                                        <p:cTn id="43" dur="1000"/>
                                        <p:tgtEl>
                                          <p:spTgt spid="41"/>
                                        </p:tgtEl>
                                      </p:cBhvr>
                                    </p:animEffect>
                                  </p:childTnLst>
                                </p:cTn>
                              </p:par>
                              <p:par>
                                <p:cTn id="44" presetID="42" presetClass="entr" presetSubtype="0" fill="hold" grpId="0" nodeType="withEffect">
                                  <p:stCondLst>
                                    <p:cond delay="0"/>
                                  </p:stCondLst>
                                  <p:childTnLst>
                                    <p:set>
                                      <p:cBhvr>
                                        <p:cTn id="45" dur="1" fill="hold">
                                          <p:stCondLst>
                                            <p:cond delay="0"/>
                                          </p:stCondLst>
                                        </p:cTn>
                                        <p:tgtEl>
                                          <p:spTgt spid="44"/>
                                        </p:tgtEl>
                                        <p:attrNameLst>
                                          <p:attrName>style.visibility</p:attrName>
                                        </p:attrNameLst>
                                      </p:cBhvr>
                                      <p:to>
                                        <p:strVal val="visible"/>
                                      </p:to>
                                    </p:set>
                                    <p:animEffect transition="in" filter="fade">
                                      <p:cBhvr>
                                        <p:cTn id="46" dur="1000"/>
                                        <p:tgtEl>
                                          <p:spTgt spid="44"/>
                                        </p:tgtEl>
                                      </p:cBhvr>
                                    </p:animEffect>
                                    <p:anim calcmode="lin" valueType="num">
                                      <p:cBhvr>
                                        <p:cTn id="47" dur="1000" fill="hold"/>
                                        <p:tgtEl>
                                          <p:spTgt spid="44"/>
                                        </p:tgtEl>
                                        <p:attrNameLst>
                                          <p:attrName>ppt_x</p:attrName>
                                        </p:attrNameLst>
                                      </p:cBhvr>
                                      <p:tavLst>
                                        <p:tav tm="0">
                                          <p:val>
                                            <p:strVal val="#ppt_x"/>
                                          </p:val>
                                        </p:tav>
                                        <p:tav tm="100000">
                                          <p:val>
                                            <p:strVal val="#ppt_x"/>
                                          </p:val>
                                        </p:tav>
                                      </p:tavLst>
                                    </p:anim>
                                    <p:anim calcmode="lin" valueType="num">
                                      <p:cBhvr>
                                        <p:cTn id="48" dur="1000" fill="hold"/>
                                        <p:tgtEl>
                                          <p:spTgt spid="44"/>
                                        </p:tgtEl>
                                        <p:attrNameLst>
                                          <p:attrName>ppt_y</p:attrName>
                                        </p:attrNameLst>
                                      </p:cBhvr>
                                      <p:tavLst>
                                        <p:tav tm="0">
                                          <p:val>
                                            <p:strVal val="#ppt_y+.1"/>
                                          </p:val>
                                        </p:tav>
                                        <p:tav tm="100000">
                                          <p:val>
                                            <p:strVal val="#ppt_y"/>
                                          </p:val>
                                        </p:tav>
                                      </p:tavLst>
                                    </p:anim>
                                  </p:childTnLst>
                                </p:cTn>
                              </p:par>
                              <p:par>
                                <p:cTn id="49" presetID="47" presetClass="entr" presetSubtype="0" fill="hold" grpId="0" nodeType="withEffect">
                                  <p:stCondLst>
                                    <p:cond delay="0"/>
                                  </p:stCondLst>
                                  <p:childTnLst>
                                    <p:set>
                                      <p:cBhvr>
                                        <p:cTn id="50" dur="1" fill="hold">
                                          <p:stCondLst>
                                            <p:cond delay="0"/>
                                          </p:stCondLst>
                                        </p:cTn>
                                        <p:tgtEl>
                                          <p:spTgt spid="45"/>
                                        </p:tgtEl>
                                        <p:attrNameLst>
                                          <p:attrName>style.visibility</p:attrName>
                                        </p:attrNameLst>
                                      </p:cBhvr>
                                      <p:to>
                                        <p:strVal val="visible"/>
                                      </p:to>
                                    </p:set>
                                    <p:animEffect transition="in" filter="fade">
                                      <p:cBhvr>
                                        <p:cTn id="51" dur="1000"/>
                                        <p:tgtEl>
                                          <p:spTgt spid="45"/>
                                        </p:tgtEl>
                                      </p:cBhvr>
                                    </p:animEffect>
                                    <p:anim calcmode="lin" valueType="num">
                                      <p:cBhvr>
                                        <p:cTn id="52" dur="1000" fill="hold"/>
                                        <p:tgtEl>
                                          <p:spTgt spid="45"/>
                                        </p:tgtEl>
                                        <p:attrNameLst>
                                          <p:attrName>ppt_x</p:attrName>
                                        </p:attrNameLst>
                                      </p:cBhvr>
                                      <p:tavLst>
                                        <p:tav tm="0">
                                          <p:val>
                                            <p:strVal val="#ppt_x"/>
                                          </p:val>
                                        </p:tav>
                                        <p:tav tm="100000">
                                          <p:val>
                                            <p:strVal val="#ppt_x"/>
                                          </p:val>
                                        </p:tav>
                                      </p:tavLst>
                                    </p:anim>
                                    <p:anim calcmode="lin" valueType="num">
                                      <p:cBhvr>
                                        <p:cTn id="53"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37" grpId="0" animBg="1"/>
      <p:bldP spid="37" grpId="1" animBg="1"/>
      <p:bldP spid="37" grpId="2" animBg="1"/>
      <p:bldP spid="39" grpId="0" animBg="1"/>
      <p:bldP spid="39" grpId="1" animBg="1"/>
      <p:bldP spid="39" grpId="2" animBg="1"/>
      <p:bldP spid="40" grpId="0" animBg="1"/>
      <p:bldP spid="41" grpId="0" animBg="1"/>
      <p:bldP spid="42" grpId="0"/>
      <p:bldP spid="43" grpId="0"/>
      <p:bldP spid="44" grpId="0"/>
      <p:bldP spid="45"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 name="组合 22"/>
          <p:cNvGrpSpPr/>
          <p:nvPr/>
        </p:nvGrpSpPr>
        <p:grpSpPr>
          <a:xfrm>
            <a:off x="306216" y="209101"/>
            <a:ext cx="657982" cy="966556"/>
            <a:chOff x="1606766" y="1689167"/>
            <a:chExt cx="3210617" cy="4716300"/>
          </a:xfrm>
          <a:solidFill>
            <a:srgbClr val="2ABDC7"/>
          </a:solidFill>
        </p:grpSpPr>
        <p:sp>
          <p:nvSpPr>
            <p:cNvPr id="24" name="椭圆 23"/>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矩形 32"/>
          <p:cNvSpPr/>
          <p:nvPr/>
        </p:nvSpPr>
        <p:spPr>
          <a:xfrm>
            <a:off x="8147957" y="448721"/>
            <a:ext cx="4044043"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flipH="1">
            <a:off x="7627541" y="448722"/>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flipH="1">
            <a:off x="7121355" y="448721"/>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flipH="1">
            <a:off x="6615169" y="448721"/>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953915" y="1616584"/>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953915" y="2482194"/>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2095564" y="253053"/>
            <a:ext cx="3579826" cy="769441"/>
          </a:xfrm>
          <a:prstGeom prst="rect">
            <a:avLst/>
          </a:prstGeom>
          <a:noFill/>
        </p:spPr>
        <p:txBody>
          <a:bodyPr wrap="none" rtlCol="0">
            <a:spAutoFit/>
          </a:bodyPr>
          <a:lstStyle/>
          <a:p>
            <a:r>
              <a:rPr lang="zh-CN" altLang="en-US" sz="4400" b="1" dirty="0">
                <a:solidFill>
                  <a:prstClr val="black">
                    <a:lumMod val="85000"/>
                    <a:lumOff val="15000"/>
                  </a:prstClr>
                </a:solidFill>
                <a:latin typeface="幼圆" panose="02010509060101010101" pitchFamily="49" charset="-122"/>
                <a:ea typeface="幼圆" panose="02010509060101010101" pitchFamily="49" charset="-122"/>
              </a:rPr>
              <a:t>其他工作情况</a:t>
            </a:r>
          </a:p>
        </p:txBody>
      </p:sp>
      <p:grpSp>
        <p:nvGrpSpPr>
          <p:cNvPr id="21" name="组合 20"/>
          <p:cNvGrpSpPr/>
          <p:nvPr/>
        </p:nvGrpSpPr>
        <p:grpSpPr>
          <a:xfrm>
            <a:off x="827030" y="2100075"/>
            <a:ext cx="4162220" cy="4166542"/>
            <a:chOff x="827030" y="2100075"/>
            <a:chExt cx="4162220" cy="4166542"/>
          </a:xfrm>
        </p:grpSpPr>
        <p:sp>
          <p:nvSpPr>
            <p:cNvPr id="22" name="任意多边形 21"/>
            <p:cNvSpPr/>
            <p:nvPr/>
          </p:nvSpPr>
          <p:spPr>
            <a:xfrm>
              <a:off x="837251" y="2100075"/>
              <a:ext cx="2083271" cy="2083271"/>
            </a:xfrm>
            <a:custGeom>
              <a:avLst/>
              <a:gdLst>
                <a:gd name="connsiteX0" fmla="*/ 2083271 w 2083271"/>
                <a:gd name="connsiteY0" fmla="*/ 0 h 2083271"/>
                <a:gd name="connsiteX1" fmla="*/ 2083271 w 2083271"/>
                <a:gd name="connsiteY1" fmla="*/ 969964 h 2083271"/>
                <a:gd name="connsiteX2" fmla="*/ 2083270 w 2083271"/>
                <a:gd name="connsiteY2" fmla="*/ 969964 h 2083271"/>
                <a:gd name="connsiteX3" fmla="*/ 969964 w 2083271"/>
                <a:gd name="connsiteY3" fmla="*/ 2083270 h 2083271"/>
                <a:gd name="connsiteX4" fmla="*/ 969964 w 2083271"/>
                <a:gd name="connsiteY4" fmla="*/ 2083271 h 2083271"/>
                <a:gd name="connsiteX5" fmla="*/ 0 w 2083271"/>
                <a:gd name="connsiteY5" fmla="*/ 2083271 h 2083271"/>
                <a:gd name="connsiteX6" fmla="*/ 251440 w 2083271"/>
                <a:gd name="connsiteY6" fmla="*/ 1090260 h 2083271"/>
                <a:gd name="connsiteX7" fmla="*/ 355611 w 2083271"/>
                <a:gd name="connsiteY7" fmla="*/ 918789 h 2083271"/>
                <a:gd name="connsiteX8" fmla="*/ 355611 w 2083271"/>
                <a:gd name="connsiteY8" fmla="*/ 447241 h 2083271"/>
                <a:gd name="connsiteX9" fmla="*/ 796199 w 2083271"/>
                <a:gd name="connsiteY9" fmla="*/ 447241 h 2083271"/>
                <a:gd name="connsiteX10" fmla="*/ 918494 w 2083271"/>
                <a:gd name="connsiteY10" fmla="*/ 355790 h 2083271"/>
                <a:gd name="connsiteX11" fmla="*/ 2083271 w 2083271"/>
                <a:gd name="connsiteY11" fmla="*/ 0 h 2083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83271" h="2083271">
                  <a:moveTo>
                    <a:pt x="2083271" y="0"/>
                  </a:moveTo>
                  <a:lnTo>
                    <a:pt x="2083271" y="969964"/>
                  </a:lnTo>
                  <a:lnTo>
                    <a:pt x="2083270" y="969964"/>
                  </a:lnTo>
                  <a:cubicBezTo>
                    <a:pt x="1468408" y="969964"/>
                    <a:pt x="969964" y="1468408"/>
                    <a:pt x="969964" y="2083270"/>
                  </a:cubicBezTo>
                  <a:lnTo>
                    <a:pt x="969964" y="2083271"/>
                  </a:lnTo>
                  <a:lnTo>
                    <a:pt x="0" y="2083271"/>
                  </a:lnTo>
                  <a:cubicBezTo>
                    <a:pt x="0" y="1723721"/>
                    <a:pt x="91085" y="1385446"/>
                    <a:pt x="251440" y="1090260"/>
                  </a:cubicBezTo>
                  <a:lnTo>
                    <a:pt x="355611" y="918789"/>
                  </a:lnTo>
                  <a:lnTo>
                    <a:pt x="355611" y="447241"/>
                  </a:lnTo>
                  <a:lnTo>
                    <a:pt x="796199" y="447241"/>
                  </a:lnTo>
                  <a:lnTo>
                    <a:pt x="918494" y="355790"/>
                  </a:lnTo>
                  <a:cubicBezTo>
                    <a:pt x="1250987" y="131163"/>
                    <a:pt x="1651812" y="0"/>
                    <a:pt x="2083271" y="0"/>
                  </a:cubicBezTo>
                  <a:close/>
                </a:path>
              </a:pathLst>
            </a:cu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任意多边形 36"/>
            <p:cNvSpPr/>
            <p:nvPr/>
          </p:nvSpPr>
          <p:spPr>
            <a:xfrm flipH="1">
              <a:off x="2902345" y="2100075"/>
              <a:ext cx="2083271" cy="2083271"/>
            </a:xfrm>
            <a:custGeom>
              <a:avLst/>
              <a:gdLst>
                <a:gd name="connsiteX0" fmla="*/ 2083271 w 2083271"/>
                <a:gd name="connsiteY0" fmla="*/ 0 h 2083271"/>
                <a:gd name="connsiteX1" fmla="*/ 2083271 w 2083271"/>
                <a:gd name="connsiteY1" fmla="*/ 969964 h 2083271"/>
                <a:gd name="connsiteX2" fmla="*/ 2083270 w 2083271"/>
                <a:gd name="connsiteY2" fmla="*/ 969964 h 2083271"/>
                <a:gd name="connsiteX3" fmla="*/ 969964 w 2083271"/>
                <a:gd name="connsiteY3" fmla="*/ 2083270 h 2083271"/>
                <a:gd name="connsiteX4" fmla="*/ 969964 w 2083271"/>
                <a:gd name="connsiteY4" fmla="*/ 2083271 h 2083271"/>
                <a:gd name="connsiteX5" fmla="*/ 0 w 2083271"/>
                <a:gd name="connsiteY5" fmla="*/ 2083271 h 2083271"/>
                <a:gd name="connsiteX6" fmla="*/ 251440 w 2083271"/>
                <a:gd name="connsiteY6" fmla="*/ 1090260 h 2083271"/>
                <a:gd name="connsiteX7" fmla="*/ 355611 w 2083271"/>
                <a:gd name="connsiteY7" fmla="*/ 918789 h 2083271"/>
                <a:gd name="connsiteX8" fmla="*/ 355611 w 2083271"/>
                <a:gd name="connsiteY8" fmla="*/ 447241 h 2083271"/>
                <a:gd name="connsiteX9" fmla="*/ 796199 w 2083271"/>
                <a:gd name="connsiteY9" fmla="*/ 447241 h 2083271"/>
                <a:gd name="connsiteX10" fmla="*/ 918494 w 2083271"/>
                <a:gd name="connsiteY10" fmla="*/ 355790 h 2083271"/>
                <a:gd name="connsiteX11" fmla="*/ 2083271 w 2083271"/>
                <a:gd name="connsiteY11" fmla="*/ 0 h 2083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83271" h="2083271">
                  <a:moveTo>
                    <a:pt x="2083271" y="0"/>
                  </a:moveTo>
                  <a:lnTo>
                    <a:pt x="2083271" y="969964"/>
                  </a:lnTo>
                  <a:lnTo>
                    <a:pt x="2083270" y="969964"/>
                  </a:lnTo>
                  <a:cubicBezTo>
                    <a:pt x="1468408" y="969964"/>
                    <a:pt x="969964" y="1468408"/>
                    <a:pt x="969964" y="2083270"/>
                  </a:cubicBezTo>
                  <a:lnTo>
                    <a:pt x="969964" y="2083271"/>
                  </a:lnTo>
                  <a:lnTo>
                    <a:pt x="0" y="2083271"/>
                  </a:lnTo>
                  <a:cubicBezTo>
                    <a:pt x="0" y="1723721"/>
                    <a:pt x="91085" y="1385446"/>
                    <a:pt x="251440" y="1090260"/>
                  </a:cubicBezTo>
                  <a:lnTo>
                    <a:pt x="355611" y="918789"/>
                  </a:lnTo>
                  <a:lnTo>
                    <a:pt x="355611" y="447241"/>
                  </a:lnTo>
                  <a:lnTo>
                    <a:pt x="796199" y="447241"/>
                  </a:lnTo>
                  <a:lnTo>
                    <a:pt x="918494" y="355790"/>
                  </a:lnTo>
                  <a:cubicBezTo>
                    <a:pt x="1250987" y="131163"/>
                    <a:pt x="1651812" y="0"/>
                    <a:pt x="2083271" y="0"/>
                  </a:cubicBezTo>
                  <a:close/>
                </a:path>
              </a:pathLst>
            </a:cu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任意多边形 37"/>
            <p:cNvSpPr/>
            <p:nvPr/>
          </p:nvSpPr>
          <p:spPr>
            <a:xfrm flipV="1">
              <a:off x="827030" y="4183346"/>
              <a:ext cx="2083271" cy="2083271"/>
            </a:xfrm>
            <a:custGeom>
              <a:avLst/>
              <a:gdLst>
                <a:gd name="connsiteX0" fmla="*/ 2083271 w 2083271"/>
                <a:gd name="connsiteY0" fmla="*/ 0 h 2083271"/>
                <a:gd name="connsiteX1" fmla="*/ 2083271 w 2083271"/>
                <a:gd name="connsiteY1" fmla="*/ 969964 h 2083271"/>
                <a:gd name="connsiteX2" fmla="*/ 2083270 w 2083271"/>
                <a:gd name="connsiteY2" fmla="*/ 969964 h 2083271"/>
                <a:gd name="connsiteX3" fmla="*/ 969964 w 2083271"/>
                <a:gd name="connsiteY3" fmla="*/ 2083270 h 2083271"/>
                <a:gd name="connsiteX4" fmla="*/ 969964 w 2083271"/>
                <a:gd name="connsiteY4" fmla="*/ 2083271 h 2083271"/>
                <a:gd name="connsiteX5" fmla="*/ 0 w 2083271"/>
                <a:gd name="connsiteY5" fmla="*/ 2083271 h 2083271"/>
                <a:gd name="connsiteX6" fmla="*/ 251440 w 2083271"/>
                <a:gd name="connsiteY6" fmla="*/ 1090260 h 2083271"/>
                <a:gd name="connsiteX7" fmla="*/ 355611 w 2083271"/>
                <a:gd name="connsiteY7" fmla="*/ 918789 h 2083271"/>
                <a:gd name="connsiteX8" fmla="*/ 355611 w 2083271"/>
                <a:gd name="connsiteY8" fmla="*/ 447241 h 2083271"/>
                <a:gd name="connsiteX9" fmla="*/ 796199 w 2083271"/>
                <a:gd name="connsiteY9" fmla="*/ 447241 h 2083271"/>
                <a:gd name="connsiteX10" fmla="*/ 918494 w 2083271"/>
                <a:gd name="connsiteY10" fmla="*/ 355790 h 2083271"/>
                <a:gd name="connsiteX11" fmla="*/ 2083271 w 2083271"/>
                <a:gd name="connsiteY11" fmla="*/ 0 h 2083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83271" h="2083271">
                  <a:moveTo>
                    <a:pt x="2083271" y="0"/>
                  </a:moveTo>
                  <a:lnTo>
                    <a:pt x="2083271" y="969964"/>
                  </a:lnTo>
                  <a:lnTo>
                    <a:pt x="2083270" y="969964"/>
                  </a:lnTo>
                  <a:cubicBezTo>
                    <a:pt x="1468408" y="969964"/>
                    <a:pt x="969964" y="1468408"/>
                    <a:pt x="969964" y="2083270"/>
                  </a:cubicBezTo>
                  <a:lnTo>
                    <a:pt x="969964" y="2083271"/>
                  </a:lnTo>
                  <a:lnTo>
                    <a:pt x="0" y="2083271"/>
                  </a:lnTo>
                  <a:cubicBezTo>
                    <a:pt x="0" y="1723721"/>
                    <a:pt x="91085" y="1385446"/>
                    <a:pt x="251440" y="1090260"/>
                  </a:cubicBezTo>
                  <a:lnTo>
                    <a:pt x="355611" y="918789"/>
                  </a:lnTo>
                  <a:lnTo>
                    <a:pt x="355611" y="447241"/>
                  </a:lnTo>
                  <a:lnTo>
                    <a:pt x="796199" y="447241"/>
                  </a:lnTo>
                  <a:lnTo>
                    <a:pt x="918494" y="355790"/>
                  </a:lnTo>
                  <a:cubicBezTo>
                    <a:pt x="1250987" y="131163"/>
                    <a:pt x="1651812" y="0"/>
                    <a:pt x="2083271" y="0"/>
                  </a:cubicBezTo>
                  <a:close/>
                </a:path>
              </a:pathLst>
            </a:cu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任意多边形 38"/>
            <p:cNvSpPr/>
            <p:nvPr/>
          </p:nvSpPr>
          <p:spPr>
            <a:xfrm flipH="1" flipV="1">
              <a:off x="2905979" y="4183346"/>
              <a:ext cx="2083271" cy="2083271"/>
            </a:xfrm>
            <a:custGeom>
              <a:avLst/>
              <a:gdLst>
                <a:gd name="connsiteX0" fmla="*/ 2083271 w 2083271"/>
                <a:gd name="connsiteY0" fmla="*/ 0 h 2083271"/>
                <a:gd name="connsiteX1" fmla="*/ 2083271 w 2083271"/>
                <a:gd name="connsiteY1" fmla="*/ 969964 h 2083271"/>
                <a:gd name="connsiteX2" fmla="*/ 2083270 w 2083271"/>
                <a:gd name="connsiteY2" fmla="*/ 969964 h 2083271"/>
                <a:gd name="connsiteX3" fmla="*/ 969964 w 2083271"/>
                <a:gd name="connsiteY3" fmla="*/ 2083270 h 2083271"/>
                <a:gd name="connsiteX4" fmla="*/ 969964 w 2083271"/>
                <a:gd name="connsiteY4" fmla="*/ 2083271 h 2083271"/>
                <a:gd name="connsiteX5" fmla="*/ 0 w 2083271"/>
                <a:gd name="connsiteY5" fmla="*/ 2083271 h 2083271"/>
                <a:gd name="connsiteX6" fmla="*/ 251440 w 2083271"/>
                <a:gd name="connsiteY6" fmla="*/ 1090260 h 2083271"/>
                <a:gd name="connsiteX7" fmla="*/ 355611 w 2083271"/>
                <a:gd name="connsiteY7" fmla="*/ 918789 h 2083271"/>
                <a:gd name="connsiteX8" fmla="*/ 355611 w 2083271"/>
                <a:gd name="connsiteY8" fmla="*/ 447241 h 2083271"/>
                <a:gd name="connsiteX9" fmla="*/ 796199 w 2083271"/>
                <a:gd name="connsiteY9" fmla="*/ 447241 h 2083271"/>
                <a:gd name="connsiteX10" fmla="*/ 918494 w 2083271"/>
                <a:gd name="connsiteY10" fmla="*/ 355790 h 2083271"/>
                <a:gd name="connsiteX11" fmla="*/ 2083271 w 2083271"/>
                <a:gd name="connsiteY11" fmla="*/ 0 h 2083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83271" h="2083271">
                  <a:moveTo>
                    <a:pt x="2083271" y="0"/>
                  </a:moveTo>
                  <a:lnTo>
                    <a:pt x="2083271" y="969964"/>
                  </a:lnTo>
                  <a:lnTo>
                    <a:pt x="2083270" y="969964"/>
                  </a:lnTo>
                  <a:cubicBezTo>
                    <a:pt x="1468408" y="969964"/>
                    <a:pt x="969964" y="1468408"/>
                    <a:pt x="969964" y="2083270"/>
                  </a:cubicBezTo>
                  <a:lnTo>
                    <a:pt x="969964" y="2083271"/>
                  </a:lnTo>
                  <a:lnTo>
                    <a:pt x="0" y="2083271"/>
                  </a:lnTo>
                  <a:cubicBezTo>
                    <a:pt x="0" y="1723721"/>
                    <a:pt x="91085" y="1385446"/>
                    <a:pt x="251440" y="1090260"/>
                  </a:cubicBezTo>
                  <a:lnTo>
                    <a:pt x="355611" y="918789"/>
                  </a:lnTo>
                  <a:lnTo>
                    <a:pt x="355611" y="447241"/>
                  </a:lnTo>
                  <a:lnTo>
                    <a:pt x="796199" y="447241"/>
                  </a:lnTo>
                  <a:lnTo>
                    <a:pt x="918494" y="355790"/>
                  </a:lnTo>
                  <a:cubicBezTo>
                    <a:pt x="1250987" y="131163"/>
                    <a:pt x="1651812" y="0"/>
                    <a:pt x="2083271" y="0"/>
                  </a:cubicBezTo>
                  <a:close/>
                </a:path>
              </a:pathLst>
            </a:cu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文本框 39"/>
            <p:cNvSpPr txBox="1"/>
            <p:nvPr/>
          </p:nvSpPr>
          <p:spPr>
            <a:xfrm rot="18900000">
              <a:off x="1167504" y="2573044"/>
              <a:ext cx="813996" cy="584775"/>
            </a:xfrm>
            <a:prstGeom prst="rect">
              <a:avLst/>
            </a:prstGeom>
            <a:noFill/>
          </p:spPr>
          <p:txBody>
            <a:bodyPr wrap="square" rtlCol="0">
              <a:spAutoFit/>
            </a:bodyPr>
            <a:lstStyle/>
            <a:p>
              <a:pPr algn="ctr"/>
              <a:r>
                <a:rPr lang="en-US" altLang="zh-CN" sz="3200" b="1" dirty="0">
                  <a:solidFill>
                    <a:schemeClr val="bg1"/>
                  </a:solidFill>
                  <a:latin typeface="方正姚体" panose="02010601030101010101" pitchFamily="2" charset="-122"/>
                  <a:ea typeface="方正姚体" panose="02010601030101010101" pitchFamily="2" charset="-122"/>
                </a:rPr>
                <a:t>01</a:t>
              </a:r>
              <a:endParaRPr lang="zh-CN" altLang="en-US" sz="3200" b="1" dirty="0">
                <a:solidFill>
                  <a:schemeClr val="bg1"/>
                </a:solidFill>
                <a:latin typeface="方正姚体" panose="02010601030101010101" pitchFamily="2" charset="-122"/>
                <a:ea typeface="方正姚体" panose="02010601030101010101" pitchFamily="2" charset="-122"/>
              </a:endParaRPr>
            </a:p>
          </p:txBody>
        </p:sp>
        <p:sp>
          <p:nvSpPr>
            <p:cNvPr id="41" name="文本框 40"/>
            <p:cNvSpPr txBox="1"/>
            <p:nvPr/>
          </p:nvSpPr>
          <p:spPr>
            <a:xfrm rot="18900000">
              <a:off x="997291" y="2971987"/>
              <a:ext cx="1858038" cy="379656"/>
            </a:xfrm>
            <a:prstGeom prst="rect">
              <a:avLst/>
            </a:prstGeom>
            <a:noFill/>
          </p:spPr>
          <p:txBody>
            <a:bodyPr wrap="square" rtlCol="0">
              <a:spAutoFit/>
            </a:bodyPr>
            <a:lstStyle/>
            <a:p>
              <a:pPr algn="ctr"/>
              <a:r>
                <a:rPr lang="zh-CN" altLang="en-US" sz="1865" dirty="0">
                  <a:solidFill>
                    <a:schemeClr val="bg1"/>
                  </a:solidFill>
                  <a:latin typeface="微软雅黑" panose="020B0503020204020204" pitchFamily="34" charset="-122"/>
                  <a:ea typeface="微软雅黑" panose="020B0503020204020204" pitchFamily="34" charset="-122"/>
                </a:rPr>
                <a:t>此处输入文字</a:t>
              </a:r>
            </a:p>
          </p:txBody>
        </p:sp>
        <p:sp>
          <p:nvSpPr>
            <p:cNvPr id="42" name="文本框 32"/>
            <p:cNvSpPr txBox="1"/>
            <p:nvPr/>
          </p:nvSpPr>
          <p:spPr>
            <a:xfrm rot="2700000" flipH="1">
              <a:off x="3895720" y="2591076"/>
              <a:ext cx="813996" cy="584775"/>
            </a:xfrm>
            <a:prstGeom prst="rect">
              <a:avLst/>
            </a:prstGeom>
            <a:noFill/>
          </p:spPr>
          <p:txBody>
            <a:bodyPr wrap="square" rtlCol="0">
              <a:spAutoFit/>
            </a:bodyPr>
            <a:lstStyle/>
            <a:p>
              <a:pPr algn="ctr"/>
              <a:r>
                <a:rPr lang="en-US" altLang="zh-CN" sz="3200" b="1" dirty="0">
                  <a:solidFill>
                    <a:schemeClr val="bg1"/>
                  </a:solidFill>
                  <a:latin typeface="方正姚体" panose="02010601030101010101" pitchFamily="2" charset="-122"/>
                  <a:ea typeface="方正姚体" panose="02010601030101010101" pitchFamily="2" charset="-122"/>
                </a:rPr>
                <a:t>02</a:t>
              </a:r>
              <a:endParaRPr lang="zh-CN" altLang="en-US" sz="3200" b="1" dirty="0">
                <a:solidFill>
                  <a:schemeClr val="bg1"/>
                </a:solidFill>
                <a:latin typeface="方正姚体" panose="02010601030101010101" pitchFamily="2" charset="-122"/>
                <a:ea typeface="方正姚体" panose="02010601030101010101" pitchFamily="2" charset="-122"/>
              </a:endParaRPr>
            </a:p>
          </p:txBody>
        </p:sp>
        <p:sp>
          <p:nvSpPr>
            <p:cNvPr id="43" name="文本框 33"/>
            <p:cNvSpPr txBox="1"/>
            <p:nvPr/>
          </p:nvSpPr>
          <p:spPr>
            <a:xfrm rot="2700000" flipH="1">
              <a:off x="3059596" y="2989706"/>
              <a:ext cx="1858038" cy="379656"/>
            </a:xfrm>
            <a:prstGeom prst="rect">
              <a:avLst/>
            </a:prstGeom>
            <a:noFill/>
          </p:spPr>
          <p:txBody>
            <a:bodyPr wrap="square" rtlCol="0">
              <a:spAutoFit/>
            </a:bodyPr>
            <a:lstStyle/>
            <a:p>
              <a:pPr algn="ctr"/>
              <a:r>
                <a:rPr lang="zh-CN" altLang="en-US" sz="1865" dirty="0">
                  <a:solidFill>
                    <a:schemeClr val="bg1"/>
                  </a:solidFill>
                  <a:latin typeface="微软雅黑" panose="020B0503020204020204" pitchFamily="34" charset="-122"/>
                  <a:ea typeface="微软雅黑" panose="020B0503020204020204" pitchFamily="34" charset="-122"/>
                </a:rPr>
                <a:t>此处输入文字</a:t>
              </a:r>
            </a:p>
          </p:txBody>
        </p:sp>
        <p:sp>
          <p:nvSpPr>
            <p:cNvPr id="44" name="文本框 34"/>
            <p:cNvSpPr txBox="1"/>
            <p:nvPr/>
          </p:nvSpPr>
          <p:spPr>
            <a:xfrm rot="13500000" flipH="1" flipV="1">
              <a:off x="928453" y="4967178"/>
              <a:ext cx="1858038" cy="379656"/>
            </a:xfrm>
            <a:prstGeom prst="rect">
              <a:avLst/>
            </a:prstGeom>
            <a:noFill/>
          </p:spPr>
          <p:txBody>
            <a:bodyPr wrap="square" rtlCol="0">
              <a:spAutoFit/>
            </a:bodyPr>
            <a:lstStyle/>
            <a:p>
              <a:pPr algn="ctr"/>
              <a:r>
                <a:rPr lang="zh-CN" altLang="en-US" sz="1865" dirty="0">
                  <a:solidFill>
                    <a:schemeClr val="bg1"/>
                  </a:solidFill>
                  <a:latin typeface="微软雅黑" panose="020B0503020204020204" pitchFamily="34" charset="-122"/>
                  <a:ea typeface="微软雅黑" panose="020B0503020204020204" pitchFamily="34" charset="-122"/>
                </a:rPr>
                <a:t>此处输入文字</a:t>
              </a:r>
            </a:p>
          </p:txBody>
        </p:sp>
        <p:sp>
          <p:nvSpPr>
            <p:cNvPr id="45" name="文本框 35"/>
            <p:cNvSpPr txBox="1"/>
            <p:nvPr/>
          </p:nvSpPr>
          <p:spPr>
            <a:xfrm rot="13500000" flipH="1" flipV="1">
              <a:off x="1139793" y="5215735"/>
              <a:ext cx="813994" cy="584775"/>
            </a:xfrm>
            <a:prstGeom prst="rect">
              <a:avLst/>
            </a:prstGeom>
            <a:noFill/>
          </p:spPr>
          <p:txBody>
            <a:bodyPr wrap="square" rtlCol="0">
              <a:spAutoFit/>
            </a:bodyPr>
            <a:lstStyle/>
            <a:p>
              <a:pPr algn="ctr"/>
              <a:r>
                <a:rPr lang="en-US" altLang="zh-CN" sz="3200" b="1" dirty="0">
                  <a:solidFill>
                    <a:schemeClr val="bg1"/>
                  </a:solidFill>
                  <a:latin typeface="方正姚体" panose="02010601030101010101" pitchFamily="2" charset="-122"/>
                  <a:ea typeface="方正姚体" panose="02010601030101010101" pitchFamily="2" charset="-122"/>
                </a:rPr>
                <a:t>03</a:t>
              </a:r>
              <a:endParaRPr lang="zh-CN" altLang="en-US" sz="3200" b="1" dirty="0">
                <a:solidFill>
                  <a:schemeClr val="bg1"/>
                </a:solidFill>
                <a:latin typeface="方正姚体" panose="02010601030101010101" pitchFamily="2" charset="-122"/>
                <a:ea typeface="方正姚体" panose="02010601030101010101" pitchFamily="2" charset="-122"/>
              </a:endParaRPr>
            </a:p>
          </p:txBody>
        </p:sp>
        <p:sp>
          <p:nvSpPr>
            <p:cNvPr id="46" name="文本框 36"/>
            <p:cNvSpPr txBox="1"/>
            <p:nvPr/>
          </p:nvSpPr>
          <p:spPr>
            <a:xfrm rot="8100000" flipH="1" flipV="1">
              <a:off x="3940864" y="5116618"/>
              <a:ext cx="813996" cy="584775"/>
            </a:xfrm>
            <a:prstGeom prst="rect">
              <a:avLst/>
            </a:prstGeom>
            <a:noFill/>
          </p:spPr>
          <p:txBody>
            <a:bodyPr wrap="square" rtlCol="0">
              <a:spAutoFit/>
            </a:bodyPr>
            <a:lstStyle/>
            <a:p>
              <a:pPr algn="ctr"/>
              <a:r>
                <a:rPr lang="en-US" altLang="zh-CN" sz="3200" b="1" dirty="0">
                  <a:solidFill>
                    <a:schemeClr val="bg1"/>
                  </a:solidFill>
                  <a:latin typeface="方正姚体" panose="02010601030101010101" pitchFamily="2" charset="-122"/>
                  <a:ea typeface="方正姚体" panose="02010601030101010101" pitchFamily="2" charset="-122"/>
                </a:rPr>
                <a:t>04</a:t>
              </a:r>
              <a:endParaRPr lang="zh-CN" altLang="en-US" sz="3200" b="1" dirty="0">
                <a:solidFill>
                  <a:schemeClr val="bg1"/>
                </a:solidFill>
                <a:latin typeface="方正姚体" panose="02010601030101010101" pitchFamily="2" charset="-122"/>
                <a:ea typeface="方正姚体" panose="02010601030101010101" pitchFamily="2" charset="-122"/>
              </a:endParaRPr>
            </a:p>
          </p:txBody>
        </p:sp>
        <p:sp>
          <p:nvSpPr>
            <p:cNvPr id="47" name="文本框 37"/>
            <p:cNvSpPr txBox="1"/>
            <p:nvPr/>
          </p:nvSpPr>
          <p:spPr>
            <a:xfrm rot="8100000" flipV="1">
              <a:off x="3083192" y="4967178"/>
              <a:ext cx="1858038" cy="379656"/>
            </a:xfrm>
            <a:prstGeom prst="rect">
              <a:avLst/>
            </a:prstGeom>
            <a:noFill/>
          </p:spPr>
          <p:txBody>
            <a:bodyPr wrap="square" rtlCol="0">
              <a:spAutoFit/>
            </a:bodyPr>
            <a:lstStyle/>
            <a:p>
              <a:pPr algn="ctr"/>
              <a:r>
                <a:rPr lang="zh-CN" altLang="en-US" sz="1865" dirty="0">
                  <a:solidFill>
                    <a:schemeClr val="bg1"/>
                  </a:solidFill>
                  <a:latin typeface="微软雅黑" panose="020B0503020204020204" pitchFamily="34" charset="-122"/>
                  <a:ea typeface="微软雅黑" panose="020B0503020204020204" pitchFamily="34" charset="-122"/>
                </a:rPr>
                <a:t>此处输入文字</a:t>
              </a:r>
            </a:p>
          </p:txBody>
        </p:sp>
      </p:grpSp>
      <p:sp>
        <p:nvSpPr>
          <p:cNvPr id="48" name="平行四边形 47"/>
          <p:cNvSpPr/>
          <p:nvPr/>
        </p:nvSpPr>
        <p:spPr>
          <a:xfrm>
            <a:off x="6065079" y="2847008"/>
            <a:ext cx="5024375" cy="374087"/>
          </a:xfrm>
          <a:prstGeom prst="parallelogram">
            <a:avLst>
              <a:gd name="adj" fmla="val 22287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p>
        </p:txBody>
      </p:sp>
      <p:sp>
        <p:nvSpPr>
          <p:cNvPr id="49" name="平行四边形 48"/>
          <p:cNvSpPr/>
          <p:nvPr/>
        </p:nvSpPr>
        <p:spPr>
          <a:xfrm>
            <a:off x="6065079" y="3925944"/>
            <a:ext cx="5024375" cy="374087"/>
          </a:xfrm>
          <a:prstGeom prst="parallelogram">
            <a:avLst>
              <a:gd name="adj" fmla="val 22287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p>
        </p:txBody>
      </p:sp>
      <p:sp>
        <p:nvSpPr>
          <p:cNvPr id="50" name="平行四边形 49"/>
          <p:cNvSpPr/>
          <p:nvPr/>
        </p:nvSpPr>
        <p:spPr>
          <a:xfrm>
            <a:off x="6065079" y="5004880"/>
            <a:ext cx="5024375" cy="374087"/>
          </a:xfrm>
          <a:prstGeom prst="parallelogram">
            <a:avLst>
              <a:gd name="adj" fmla="val 22287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p>
        </p:txBody>
      </p:sp>
      <p:grpSp>
        <p:nvGrpSpPr>
          <p:cNvPr id="51" name="组合 50"/>
          <p:cNvGrpSpPr/>
          <p:nvPr/>
        </p:nvGrpSpPr>
        <p:grpSpPr>
          <a:xfrm>
            <a:off x="6065079" y="2122634"/>
            <a:ext cx="5024375" cy="724373"/>
            <a:chOff x="6065079" y="2122634"/>
            <a:chExt cx="5024375" cy="724373"/>
          </a:xfrm>
        </p:grpSpPr>
        <p:sp>
          <p:nvSpPr>
            <p:cNvPr id="52" name="矩形 51"/>
            <p:cNvSpPr/>
            <p:nvPr/>
          </p:nvSpPr>
          <p:spPr>
            <a:xfrm>
              <a:off x="6065079" y="2142157"/>
              <a:ext cx="5024375" cy="70485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p>
          </p:txBody>
        </p:sp>
        <p:sp>
          <p:nvSpPr>
            <p:cNvPr id="53" name="Freeform 48"/>
            <p:cNvSpPr>
              <a:spLocks noEditPoints="1"/>
            </p:cNvSpPr>
            <p:nvPr/>
          </p:nvSpPr>
          <p:spPr bwMode="auto">
            <a:xfrm>
              <a:off x="6210081" y="2257870"/>
              <a:ext cx="450099" cy="430834"/>
            </a:xfrm>
            <a:custGeom>
              <a:avLst/>
              <a:gdLst>
                <a:gd name="T0" fmla="*/ 419 w 628"/>
                <a:gd name="T1" fmla="*/ 232 h 600"/>
                <a:gd name="T2" fmla="*/ 411 w 628"/>
                <a:gd name="T3" fmla="*/ 249 h 600"/>
                <a:gd name="T4" fmla="*/ 408 w 628"/>
                <a:gd name="T5" fmla="*/ 261 h 600"/>
                <a:gd name="T6" fmla="*/ 409 w 628"/>
                <a:gd name="T7" fmla="*/ 283 h 600"/>
                <a:gd name="T8" fmla="*/ 417 w 628"/>
                <a:gd name="T9" fmla="*/ 304 h 600"/>
                <a:gd name="T10" fmla="*/ 424 w 628"/>
                <a:gd name="T11" fmla="*/ 315 h 600"/>
                <a:gd name="T12" fmla="*/ 441 w 628"/>
                <a:gd name="T13" fmla="*/ 330 h 600"/>
                <a:gd name="T14" fmla="*/ 453 w 628"/>
                <a:gd name="T15" fmla="*/ 335 h 600"/>
                <a:gd name="T16" fmla="*/ 478 w 628"/>
                <a:gd name="T17" fmla="*/ 200 h 600"/>
                <a:gd name="T18" fmla="*/ 449 w 628"/>
                <a:gd name="T19" fmla="*/ 206 h 600"/>
                <a:gd name="T20" fmla="*/ 433 w 628"/>
                <a:gd name="T21" fmla="*/ 216 h 600"/>
                <a:gd name="T22" fmla="*/ 425 w 628"/>
                <a:gd name="T23" fmla="*/ 224 h 600"/>
                <a:gd name="T24" fmla="*/ 384 w 628"/>
                <a:gd name="T25" fmla="*/ 70 h 600"/>
                <a:gd name="T26" fmla="*/ 314 w 628"/>
                <a:gd name="T27" fmla="*/ 140 h 600"/>
                <a:gd name="T28" fmla="*/ 379 w 628"/>
                <a:gd name="T29" fmla="*/ 283 h 600"/>
                <a:gd name="T30" fmla="*/ 379 w 628"/>
                <a:gd name="T31" fmla="*/ 254 h 600"/>
                <a:gd name="T32" fmla="*/ 359 w 628"/>
                <a:gd name="T33" fmla="*/ 154 h 600"/>
                <a:gd name="T34" fmla="*/ 250 w 628"/>
                <a:gd name="T35" fmla="*/ 270 h 600"/>
                <a:gd name="T36" fmla="*/ 314 w 628"/>
                <a:gd name="T37" fmla="*/ 396 h 600"/>
                <a:gd name="T38" fmla="*/ 282 w 628"/>
                <a:gd name="T39" fmla="*/ 400 h 600"/>
                <a:gd name="T40" fmla="*/ 267 w 628"/>
                <a:gd name="T41" fmla="*/ 382 h 600"/>
                <a:gd name="T42" fmla="*/ 257 w 628"/>
                <a:gd name="T43" fmla="*/ 374 h 600"/>
                <a:gd name="T44" fmla="*/ 214 w 628"/>
                <a:gd name="T45" fmla="*/ 356 h 600"/>
                <a:gd name="T46" fmla="*/ 195 w 628"/>
                <a:gd name="T47" fmla="*/ 354 h 600"/>
                <a:gd name="T48" fmla="*/ 0 w 628"/>
                <a:gd name="T49" fmla="*/ 600 h 600"/>
                <a:gd name="T50" fmla="*/ 83 w 628"/>
                <a:gd name="T51" fmla="*/ 454 h 600"/>
                <a:gd name="T52" fmla="*/ 216 w 628"/>
                <a:gd name="T53" fmla="*/ 454 h 600"/>
                <a:gd name="T54" fmla="*/ 301 w 628"/>
                <a:gd name="T55" fmla="*/ 600 h 600"/>
                <a:gd name="T56" fmla="*/ 282 w 628"/>
                <a:gd name="T57" fmla="*/ 400 h 600"/>
                <a:gd name="T58" fmla="*/ 433 w 628"/>
                <a:gd name="T59" fmla="*/ 354 h 600"/>
                <a:gd name="T60" fmla="*/ 413 w 628"/>
                <a:gd name="T61" fmla="*/ 356 h 600"/>
                <a:gd name="T62" fmla="*/ 361 w 628"/>
                <a:gd name="T63" fmla="*/ 382 h 600"/>
                <a:gd name="T64" fmla="*/ 353 w 628"/>
                <a:gd name="T65" fmla="*/ 391 h 600"/>
                <a:gd name="T66" fmla="*/ 389 w 628"/>
                <a:gd name="T67" fmla="*/ 600 h 600"/>
                <a:gd name="T68" fmla="*/ 410 w 628"/>
                <a:gd name="T69" fmla="*/ 600 h 600"/>
                <a:gd name="T70" fmla="*/ 564 w 628"/>
                <a:gd name="T71" fmla="*/ 454 h 600"/>
                <a:gd name="T72" fmla="*/ 628 w 628"/>
                <a:gd name="T73" fmla="*/ 460 h 600"/>
                <a:gd name="T74" fmla="*/ 151 w 628"/>
                <a:gd name="T75" fmla="*/ 340 h 600"/>
                <a:gd name="T76" fmla="*/ 186 w 628"/>
                <a:gd name="T77" fmla="*/ 330 h 600"/>
                <a:gd name="T78" fmla="*/ 196 w 628"/>
                <a:gd name="T79" fmla="*/ 323 h 600"/>
                <a:gd name="T80" fmla="*/ 216 w 628"/>
                <a:gd name="T81" fmla="*/ 295 h 600"/>
                <a:gd name="T82" fmla="*/ 219 w 628"/>
                <a:gd name="T83" fmla="*/ 281 h 600"/>
                <a:gd name="T84" fmla="*/ 219 w 628"/>
                <a:gd name="T85" fmla="*/ 258 h 600"/>
                <a:gd name="T86" fmla="*/ 214 w 628"/>
                <a:gd name="T87" fmla="*/ 241 h 600"/>
                <a:gd name="T88" fmla="*/ 208 w 628"/>
                <a:gd name="T89" fmla="*/ 231 h 600"/>
                <a:gd name="T90" fmla="*/ 195 w 628"/>
                <a:gd name="T91" fmla="*/ 217 h 600"/>
                <a:gd name="T92" fmla="*/ 186 w 628"/>
                <a:gd name="T93" fmla="*/ 210 h 600"/>
                <a:gd name="T94" fmla="*/ 151 w 628"/>
                <a:gd name="T95" fmla="*/ 20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28" h="600">
                  <a:moveTo>
                    <a:pt x="425" y="224"/>
                  </a:moveTo>
                  <a:cubicBezTo>
                    <a:pt x="423" y="226"/>
                    <a:pt x="421" y="229"/>
                    <a:pt x="420" y="231"/>
                  </a:cubicBezTo>
                  <a:cubicBezTo>
                    <a:pt x="419" y="231"/>
                    <a:pt x="419" y="232"/>
                    <a:pt x="419" y="232"/>
                  </a:cubicBezTo>
                  <a:cubicBezTo>
                    <a:pt x="418" y="234"/>
                    <a:pt x="416" y="236"/>
                    <a:pt x="415" y="239"/>
                  </a:cubicBezTo>
                  <a:cubicBezTo>
                    <a:pt x="415" y="240"/>
                    <a:pt x="414" y="240"/>
                    <a:pt x="414" y="241"/>
                  </a:cubicBezTo>
                  <a:cubicBezTo>
                    <a:pt x="413" y="244"/>
                    <a:pt x="412" y="246"/>
                    <a:pt x="411" y="249"/>
                  </a:cubicBezTo>
                  <a:cubicBezTo>
                    <a:pt x="411" y="249"/>
                    <a:pt x="411" y="250"/>
                    <a:pt x="411" y="250"/>
                  </a:cubicBezTo>
                  <a:cubicBezTo>
                    <a:pt x="410" y="253"/>
                    <a:pt x="409" y="255"/>
                    <a:pt x="409" y="258"/>
                  </a:cubicBezTo>
                  <a:cubicBezTo>
                    <a:pt x="409" y="259"/>
                    <a:pt x="409" y="260"/>
                    <a:pt x="408" y="261"/>
                  </a:cubicBezTo>
                  <a:cubicBezTo>
                    <a:pt x="408" y="264"/>
                    <a:pt x="408" y="267"/>
                    <a:pt x="408" y="270"/>
                  </a:cubicBezTo>
                  <a:cubicBezTo>
                    <a:pt x="408" y="274"/>
                    <a:pt x="408" y="278"/>
                    <a:pt x="409" y="281"/>
                  </a:cubicBezTo>
                  <a:cubicBezTo>
                    <a:pt x="409" y="282"/>
                    <a:pt x="409" y="283"/>
                    <a:pt x="409" y="283"/>
                  </a:cubicBezTo>
                  <a:cubicBezTo>
                    <a:pt x="410" y="287"/>
                    <a:pt x="411" y="290"/>
                    <a:pt x="412" y="293"/>
                  </a:cubicBezTo>
                  <a:cubicBezTo>
                    <a:pt x="412" y="294"/>
                    <a:pt x="412" y="294"/>
                    <a:pt x="412" y="295"/>
                  </a:cubicBezTo>
                  <a:cubicBezTo>
                    <a:pt x="414" y="298"/>
                    <a:pt x="415" y="301"/>
                    <a:pt x="417" y="304"/>
                  </a:cubicBezTo>
                  <a:cubicBezTo>
                    <a:pt x="417" y="305"/>
                    <a:pt x="417" y="305"/>
                    <a:pt x="418" y="306"/>
                  </a:cubicBezTo>
                  <a:cubicBezTo>
                    <a:pt x="420" y="309"/>
                    <a:pt x="422" y="312"/>
                    <a:pt x="424" y="315"/>
                  </a:cubicBezTo>
                  <a:cubicBezTo>
                    <a:pt x="424" y="315"/>
                    <a:pt x="424" y="315"/>
                    <a:pt x="424" y="315"/>
                  </a:cubicBezTo>
                  <a:cubicBezTo>
                    <a:pt x="427" y="318"/>
                    <a:pt x="429" y="320"/>
                    <a:pt x="432" y="323"/>
                  </a:cubicBezTo>
                  <a:cubicBezTo>
                    <a:pt x="432" y="323"/>
                    <a:pt x="432" y="323"/>
                    <a:pt x="432" y="323"/>
                  </a:cubicBezTo>
                  <a:cubicBezTo>
                    <a:pt x="435" y="326"/>
                    <a:pt x="438" y="328"/>
                    <a:pt x="441" y="330"/>
                  </a:cubicBezTo>
                  <a:cubicBezTo>
                    <a:pt x="442" y="330"/>
                    <a:pt x="442" y="330"/>
                    <a:pt x="442" y="330"/>
                  </a:cubicBezTo>
                  <a:cubicBezTo>
                    <a:pt x="446" y="332"/>
                    <a:pt x="449" y="334"/>
                    <a:pt x="452" y="335"/>
                  </a:cubicBezTo>
                  <a:cubicBezTo>
                    <a:pt x="453" y="335"/>
                    <a:pt x="453" y="335"/>
                    <a:pt x="453" y="335"/>
                  </a:cubicBezTo>
                  <a:cubicBezTo>
                    <a:pt x="461" y="338"/>
                    <a:pt x="469" y="340"/>
                    <a:pt x="478" y="340"/>
                  </a:cubicBezTo>
                  <a:cubicBezTo>
                    <a:pt x="516" y="340"/>
                    <a:pt x="547" y="309"/>
                    <a:pt x="547" y="270"/>
                  </a:cubicBezTo>
                  <a:cubicBezTo>
                    <a:pt x="547" y="231"/>
                    <a:pt x="516" y="200"/>
                    <a:pt x="478" y="200"/>
                  </a:cubicBezTo>
                  <a:cubicBezTo>
                    <a:pt x="468" y="200"/>
                    <a:pt x="458" y="202"/>
                    <a:pt x="450" y="206"/>
                  </a:cubicBezTo>
                  <a:cubicBezTo>
                    <a:pt x="450" y="206"/>
                    <a:pt x="450" y="206"/>
                    <a:pt x="450" y="206"/>
                  </a:cubicBezTo>
                  <a:cubicBezTo>
                    <a:pt x="449" y="206"/>
                    <a:pt x="449" y="206"/>
                    <a:pt x="449" y="206"/>
                  </a:cubicBezTo>
                  <a:cubicBezTo>
                    <a:pt x="446" y="208"/>
                    <a:pt x="444" y="209"/>
                    <a:pt x="442" y="210"/>
                  </a:cubicBezTo>
                  <a:cubicBezTo>
                    <a:pt x="441" y="210"/>
                    <a:pt x="441" y="211"/>
                    <a:pt x="440" y="211"/>
                  </a:cubicBezTo>
                  <a:cubicBezTo>
                    <a:pt x="438" y="213"/>
                    <a:pt x="435" y="215"/>
                    <a:pt x="433" y="216"/>
                  </a:cubicBezTo>
                  <a:cubicBezTo>
                    <a:pt x="433" y="217"/>
                    <a:pt x="432" y="217"/>
                    <a:pt x="432" y="217"/>
                  </a:cubicBezTo>
                  <a:cubicBezTo>
                    <a:pt x="430" y="219"/>
                    <a:pt x="428" y="221"/>
                    <a:pt x="426" y="223"/>
                  </a:cubicBezTo>
                  <a:cubicBezTo>
                    <a:pt x="426" y="223"/>
                    <a:pt x="425" y="224"/>
                    <a:pt x="425" y="224"/>
                  </a:cubicBezTo>
                  <a:close/>
                  <a:moveTo>
                    <a:pt x="314" y="140"/>
                  </a:moveTo>
                  <a:lnTo>
                    <a:pt x="314" y="140"/>
                  </a:lnTo>
                  <a:cubicBezTo>
                    <a:pt x="353" y="140"/>
                    <a:pt x="384" y="108"/>
                    <a:pt x="384" y="70"/>
                  </a:cubicBezTo>
                  <a:cubicBezTo>
                    <a:pt x="384" y="31"/>
                    <a:pt x="353" y="0"/>
                    <a:pt x="314" y="0"/>
                  </a:cubicBezTo>
                  <a:cubicBezTo>
                    <a:pt x="275" y="0"/>
                    <a:pt x="244" y="31"/>
                    <a:pt x="244" y="70"/>
                  </a:cubicBezTo>
                  <a:cubicBezTo>
                    <a:pt x="244" y="108"/>
                    <a:pt x="275" y="140"/>
                    <a:pt x="314" y="140"/>
                  </a:cubicBezTo>
                  <a:close/>
                  <a:moveTo>
                    <a:pt x="379" y="336"/>
                  </a:moveTo>
                  <a:lnTo>
                    <a:pt x="379" y="336"/>
                  </a:lnTo>
                  <a:lnTo>
                    <a:pt x="379" y="283"/>
                  </a:lnTo>
                  <a:cubicBezTo>
                    <a:pt x="379" y="279"/>
                    <a:pt x="378" y="274"/>
                    <a:pt x="378" y="270"/>
                  </a:cubicBezTo>
                  <a:cubicBezTo>
                    <a:pt x="378" y="266"/>
                    <a:pt x="379" y="262"/>
                    <a:pt x="379" y="257"/>
                  </a:cubicBezTo>
                  <a:lnTo>
                    <a:pt x="379" y="254"/>
                  </a:lnTo>
                  <a:lnTo>
                    <a:pt x="380" y="254"/>
                  </a:lnTo>
                  <a:cubicBezTo>
                    <a:pt x="385" y="223"/>
                    <a:pt x="404" y="197"/>
                    <a:pt x="431" y="183"/>
                  </a:cubicBezTo>
                  <a:cubicBezTo>
                    <a:pt x="412" y="165"/>
                    <a:pt x="387" y="154"/>
                    <a:pt x="359" y="154"/>
                  </a:cubicBezTo>
                  <a:lnTo>
                    <a:pt x="269" y="154"/>
                  </a:lnTo>
                  <a:cubicBezTo>
                    <a:pt x="241" y="154"/>
                    <a:pt x="216" y="165"/>
                    <a:pt x="197" y="183"/>
                  </a:cubicBezTo>
                  <a:cubicBezTo>
                    <a:pt x="228" y="199"/>
                    <a:pt x="250" y="232"/>
                    <a:pt x="250" y="270"/>
                  </a:cubicBezTo>
                  <a:cubicBezTo>
                    <a:pt x="250" y="278"/>
                    <a:pt x="249" y="285"/>
                    <a:pt x="247" y="293"/>
                  </a:cubicBezTo>
                  <a:lnTo>
                    <a:pt x="247" y="335"/>
                  </a:lnTo>
                  <a:cubicBezTo>
                    <a:pt x="276" y="347"/>
                    <a:pt x="299" y="369"/>
                    <a:pt x="314" y="396"/>
                  </a:cubicBezTo>
                  <a:cubicBezTo>
                    <a:pt x="328" y="369"/>
                    <a:pt x="352" y="348"/>
                    <a:pt x="379" y="336"/>
                  </a:cubicBezTo>
                  <a:close/>
                  <a:moveTo>
                    <a:pt x="282" y="400"/>
                  </a:moveTo>
                  <a:lnTo>
                    <a:pt x="282" y="400"/>
                  </a:lnTo>
                  <a:cubicBezTo>
                    <a:pt x="280" y="397"/>
                    <a:pt x="278" y="394"/>
                    <a:pt x="275" y="391"/>
                  </a:cubicBezTo>
                  <a:cubicBezTo>
                    <a:pt x="275" y="390"/>
                    <a:pt x="274" y="390"/>
                    <a:pt x="274" y="390"/>
                  </a:cubicBezTo>
                  <a:cubicBezTo>
                    <a:pt x="272" y="387"/>
                    <a:pt x="270" y="385"/>
                    <a:pt x="267" y="382"/>
                  </a:cubicBezTo>
                  <a:cubicBezTo>
                    <a:pt x="267" y="382"/>
                    <a:pt x="266" y="382"/>
                    <a:pt x="266" y="381"/>
                  </a:cubicBezTo>
                  <a:cubicBezTo>
                    <a:pt x="263" y="379"/>
                    <a:pt x="261" y="377"/>
                    <a:pt x="258" y="375"/>
                  </a:cubicBezTo>
                  <a:cubicBezTo>
                    <a:pt x="257" y="374"/>
                    <a:pt x="257" y="374"/>
                    <a:pt x="257" y="374"/>
                  </a:cubicBezTo>
                  <a:cubicBezTo>
                    <a:pt x="247" y="367"/>
                    <a:pt x="237" y="362"/>
                    <a:pt x="225" y="359"/>
                  </a:cubicBezTo>
                  <a:cubicBezTo>
                    <a:pt x="223" y="358"/>
                    <a:pt x="220" y="357"/>
                    <a:pt x="218" y="357"/>
                  </a:cubicBezTo>
                  <a:cubicBezTo>
                    <a:pt x="217" y="356"/>
                    <a:pt x="215" y="356"/>
                    <a:pt x="214" y="356"/>
                  </a:cubicBezTo>
                  <a:cubicBezTo>
                    <a:pt x="212" y="356"/>
                    <a:pt x="210" y="355"/>
                    <a:pt x="208" y="355"/>
                  </a:cubicBezTo>
                  <a:cubicBezTo>
                    <a:pt x="207" y="355"/>
                    <a:pt x="206" y="355"/>
                    <a:pt x="205" y="355"/>
                  </a:cubicBezTo>
                  <a:cubicBezTo>
                    <a:pt x="202" y="354"/>
                    <a:pt x="199" y="354"/>
                    <a:pt x="195" y="354"/>
                  </a:cubicBezTo>
                  <a:lnTo>
                    <a:pt x="105" y="354"/>
                  </a:lnTo>
                  <a:cubicBezTo>
                    <a:pt x="47" y="354"/>
                    <a:pt x="0" y="401"/>
                    <a:pt x="0" y="460"/>
                  </a:cubicBezTo>
                  <a:lnTo>
                    <a:pt x="0" y="600"/>
                  </a:lnTo>
                  <a:lnTo>
                    <a:pt x="62" y="600"/>
                  </a:lnTo>
                  <a:lnTo>
                    <a:pt x="62" y="454"/>
                  </a:lnTo>
                  <a:lnTo>
                    <a:pt x="83" y="454"/>
                  </a:lnTo>
                  <a:lnTo>
                    <a:pt x="83" y="600"/>
                  </a:lnTo>
                  <a:lnTo>
                    <a:pt x="216" y="600"/>
                  </a:lnTo>
                  <a:lnTo>
                    <a:pt x="216" y="454"/>
                  </a:lnTo>
                  <a:lnTo>
                    <a:pt x="237" y="454"/>
                  </a:lnTo>
                  <a:lnTo>
                    <a:pt x="237" y="600"/>
                  </a:lnTo>
                  <a:lnTo>
                    <a:pt x="301" y="600"/>
                  </a:lnTo>
                  <a:lnTo>
                    <a:pt x="301" y="460"/>
                  </a:lnTo>
                  <a:cubicBezTo>
                    <a:pt x="301" y="437"/>
                    <a:pt x="294" y="417"/>
                    <a:pt x="282" y="400"/>
                  </a:cubicBezTo>
                  <a:cubicBezTo>
                    <a:pt x="282" y="400"/>
                    <a:pt x="282" y="400"/>
                    <a:pt x="282" y="400"/>
                  </a:cubicBezTo>
                  <a:close/>
                  <a:moveTo>
                    <a:pt x="523" y="354"/>
                  </a:moveTo>
                  <a:lnTo>
                    <a:pt x="523" y="354"/>
                  </a:lnTo>
                  <a:lnTo>
                    <a:pt x="433" y="354"/>
                  </a:lnTo>
                  <a:cubicBezTo>
                    <a:pt x="429" y="354"/>
                    <a:pt x="426" y="354"/>
                    <a:pt x="423" y="355"/>
                  </a:cubicBezTo>
                  <a:cubicBezTo>
                    <a:pt x="422" y="355"/>
                    <a:pt x="421" y="355"/>
                    <a:pt x="420" y="355"/>
                  </a:cubicBezTo>
                  <a:cubicBezTo>
                    <a:pt x="418" y="355"/>
                    <a:pt x="415" y="356"/>
                    <a:pt x="413" y="356"/>
                  </a:cubicBezTo>
                  <a:cubicBezTo>
                    <a:pt x="412" y="356"/>
                    <a:pt x="411" y="356"/>
                    <a:pt x="410" y="357"/>
                  </a:cubicBezTo>
                  <a:cubicBezTo>
                    <a:pt x="408" y="357"/>
                    <a:pt x="405" y="358"/>
                    <a:pt x="403" y="358"/>
                  </a:cubicBezTo>
                  <a:cubicBezTo>
                    <a:pt x="387" y="363"/>
                    <a:pt x="373" y="371"/>
                    <a:pt x="361" y="382"/>
                  </a:cubicBezTo>
                  <a:cubicBezTo>
                    <a:pt x="361" y="382"/>
                    <a:pt x="361" y="382"/>
                    <a:pt x="361" y="383"/>
                  </a:cubicBezTo>
                  <a:cubicBezTo>
                    <a:pt x="358" y="385"/>
                    <a:pt x="356" y="388"/>
                    <a:pt x="353" y="390"/>
                  </a:cubicBezTo>
                  <a:cubicBezTo>
                    <a:pt x="353" y="390"/>
                    <a:pt x="353" y="391"/>
                    <a:pt x="353" y="391"/>
                  </a:cubicBezTo>
                  <a:cubicBezTo>
                    <a:pt x="337" y="409"/>
                    <a:pt x="327" y="433"/>
                    <a:pt x="327" y="460"/>
                  </a:cubicBezTo>
                  <a:lnTo>
                    <a:pt x="327" y="600"/>
                  </a:lnTo>
                  <a:lnTo>
                    <a:pt x="389" y="600"/>
                  </a:lnTo>
                  <a:lnTo>
                    <a:pt x="389" y="454"/>
                  </a:lnTo>
                  <a:lnTo>
                    <a:pt x="410" y="454"/>
                  </a:lnTo>
                  <a:lnTo>
                    <a:pt x="410" y="600"/>
                  </a:lnTo>
                  <a:lnTo>
                    <a:pt x="543" y="600"/>
                  </a:lnTo>
                  <a:lnTo>
                    <a:pt x="543" y="454"/>
                  </a:lnTo>
                  <a:lnTo>
                    <a:pt x="564" y="454"/>
                  </a:lnTo>
                  <a:lnTo>
                    <a:pt x="564" y="600"/>
                  </a:lnTo>
                  <a:lnTo>
                    <a:pt x="628" y="600"/>
                  </a:lnTo>
                  <a:lnTo>
                    <a:pt x="628" y="460"/>
                  </a:lnTo>
                  <a:cubicBezTo>
                    <a:pt x="628" y="401"/>
                    <a:pt x="581" y="354"/>
                    <a:pt x="523" y="354"/>
                  </a:cubicBezTo>
                  <a:close/>
                  <a:moveTo>
                    <a:pt x="151" y="340"/>
                  </a:moveTo>
                  <a:lnTo>
                    <a:pt x="151" y="340"/>
                  </a:lnTo>
                  <a:cubicBezTo>
                    <a:pt x="159" y="340"/>
                    <a:pt x="167" y="338"/>
                    <a:pt x="175" y="335"/>
                  </a:cubicBezTo>
                  <a:cubicBezTo>
                    <a:pt x="175" y="335"/>
                    <a:pt x="175" y="335"/>
                    <a:pt x="176" y="335"/>
                  </a:cubicBezTo>
                  <a:cubicBezTo>
                    <a:pt x="179" y="334"/>
                    <a:pt x="183" y="332"/>
                    <a:pt x="186" y="330"/>
                  </a:cubicBezTo>
                  <a:cubicBezTo>
                    <a:pt x="186" y="330"/>
                    <a:pt x="186" y="330"/>
                    <a:pt x="186" y="330"/>
                  </a:cubicBezTo>
                  <a:cubicBezTo>
                    <a:pt x="190" y="328"/>
                    <a:pt x="193" y="326"/>
                    <a:pt x="196" y="323"/>
                  </a:cubicBezTo>
                  <a:cubicBezTo>
                    <a:pt x="196" y="323"/>
                    <a:pt x="196" y="323"/>
                    <a:pt x="196" y="323"/>
                  </a:cubicBezTo>
                  <a:cubicBezTo>
                    <a:pt x="202" y="318"/>
                    <a:pt x="206" y="312"/>
                    <a:pt x="210" y="306"/>
                  </a:cubicBezTo>
                  <a:cubicBezTo>
                    <a:pt x="211" y="305"/>
                    <a:pt x="211" y="305"/>
                    <a:pt x="211" y="304"/>
                  </a:cubicBezTo>
                  <a:cubicBezTo>
                    <a:pt x="213" y="301"/>
                    <a:pt x="214" y="298"/>
                    <a:pt x="216" y="295"/>
                  </a:cubicBezTo>
                  <a:cubicBezTo>
                    <a:pt x="216" y="294"/>
                    <a:pt x="216" y="294"/>
                    <a:pt x="216" y="293"/>
                  </a:cubicBezTo>
                  <a:cubicBezTo>
                    <a:pt x="217" y="290"/>
                    <a:pt x="218" y="287"/>
                    <a:pt x="219" y="283"/>
                  </a:cubicBezTo>
                  <a:cubicBezTo>
                    <a:pt x="219" y="282"/>
                    <a:pt x="219" y="282"/>
                    <a:pt x="219" y="281"/>
                  </a:cubicBezTo>
                  <a:cubicBezTo>
                    <a:pt x="220" y="278"/>
                    <a:pt x="220" y="274"/>
                    <a:pt x="220" y="270"/>
                  </a:cubicBezTo>
                  <a:cubicBezTo>
                    <a:pt x="220" y="267"/>
                    <a:pt x="220" y="264"/>
                    <a:pt x="220" y="261"/>
                  </a:cubicBezTo>
                  <a:cubicBezTo>
                    <a:pt x="219" y="260"/>
                    <a:pt x="219" y="259"/>
                    <a:pt x="219" y="258"/>
                  </a:cubicBezTo>
                  <a:cubicBezTo>
                    <a:pt x="219" y="255"/>
                    <a:pt x="218" y="252"/>
                    <a:pt x="217" y="250"/>
                  </a:cubicBezTo>
                  <a:cubicBezTo>
                    <a:pt x="217" y="249"/>
                    <a:pt x="217" y="249"/>
                    <a:pt x="217" y="249"/>
                  </a:cubicBezTo>
                  <a:cubicBezTo>
                    <a:pt x="216" y="246"/>
                    <a:pt x="215" y="244"/>
                    <a:pt x="214" y="241"/>
                  </a:cubicBezTo>
                  <a:cubicBezTo>
                    <a:pt x="214" y="240"/>
                    <a:pt x="213" y="240"/>
                    <a:pt x="213" y="239"/>
                  </a:cubicBezTo>
                  <a:cubicBezTo>
                    <a:pt x="212" y="236"/>
                    <a:pt x="210" y="234"/>
                    <a:pt x="209" y="231"/>
                  </a:cubicBezTo>
                  <a:lnTo>
                    <a:pt x="208" y="231"/>
                  </a:lnTo>
                  <a:cubicBezTo>
                    <a:pt x="207" y="229"/>
                    <a:pt x="205" y="226"/>
                    <a:pt x="203" y="224"/>
                  </a:cubicBezTo>
                  <a:cubicBezTo>
                    <a:pt x="203" y="224"/>
                    <a:pt x="202" y="223"/>
                    <a:pt x="202" y="223"/>
                  </a:cubicBezTo>
                  <a:cubicBezTo>
                    <a:pt x="200" y="221"/>
                    <a:pt x="198" y="219"/>
                    <a:pt x="195" y="217"/>
                  </a:cubicBezTo>
                  <a:cubicBezTo>
                    <a:pt x="195" y="217"/>
                    <a:pt x="195" y="217"/>
                    <a:pt x="195" y="216"/>
                  </a:cubicBezTo>
                  <a:cubicBezTo>
                    <a:pt x="193" y="215"/>
                    <a:pt x="190" y="213"/>
                    <a:pt x="188" y="211"/>
                  </a:cubicBezTo>
                  <a:cubicBezTo>
                    <a:pt x="187" y="211"/>
                    <a:pt x="187" y="210"/>
                    <a:pt x="186" y="210"/>
                  </a:cubicBezTo>
                  <a:cubicBezTo>
                    <a:pt x="184" y="209"/>
                    <a:pt x="181" y="207"/>
                    <a:pt x="179" y="206"/>
                  </a:cubicBezTo>
                  <a:cubicBezTo>
                    <a:pt x="179" y="206"/>
                    <a:pt x="178" y="206"/>
                    <a:pt x="178" y="206"/>
                  </a:cubicBezTo>
                  <a:cubicBezTo>
                    <a:pt x="170" y="202"/>
                    <a:pt x="160" y="200"/>
                    <a:pt x="151" y="200"/>
                  </a:cubicBezTo>
                  <a:cubicBezTo>
                    <a:pt x="112" y="200"/>
                    <a:pt x="81" y="231"/>
                    <a:pt x="81" y="270"/>
                  </a:cubicBezTo>
                  <a:cubicBezTo>
                    <a:pt x="81" y="309"/>
                    <a:pt x="112" y="340"/>
                    <a:pt x="151" y="340"/>
                  </a:cubicBezTo>
                  <a:close/>
                </a:path>
              </a:pathLst>
            </a:custGeom>
            <a:solidFill>
              <a:srgbClr val="FFFFFF"/>
            </a:solidFill>
            <a:ln>
              <a:noFill/>
            </a:ln>
          </p:spPr>
          <p:txBody>
            <a:bodyPr vert="horz" wrap="square" lIns="91440" tIns="45720" rIns="91440" bIns="45720" numCol="1" anchor="t" anchorCtr="0" compatLnSpc="1"/>
            <a:lstStyle/>
            <a:p>
              <a:endParaRPr lang="zh-CN" altLang="en-US">
                <a:solidFill>
                  <a:schemeClr val="accent2"/>
                </a:solidFill>
              </a:endParaRPr>
            </a:p>
          </p:txBody>
        </p:sp>
        <p:sp>
          <p:nvSpPr>
            <p:cNvPr id="54" name="TextBox 12"/>
            <p:cNvSpPr txBox="1"/>
            <p:nvPr/>
          </p:nvSpPr>
          <p:spPr>
            <a:xfrm>
              <a:off x="6909599" y="2122634"/>
              <a:ext cx="4179855" cy="700576"/>
            </a:xfrm>
            <a:prstGeom prst="rect">
              <a:avLst/>
            </a:prstGeom>
            <a:noFill/>
          </p:spPr>
          <p:txBody>
            <a:bodyPr wrap="square" rtlCol="0">
              <a:spAutoFit/>
            </a:bodyPr>
            <a:lstStyle/>
            <a:p>
              <a:pPr>
                <a:lnSpc>
                  <a:spcPct val="150000"/>
                </a:lnSpc>
              </a:pPr>
              <a:r>
                <a:rPr lang="zh-CN" altLang="en-US" sz="1400" dirty="0">
                  <a:solidFill>
                    <a:srgbClr val="FFFFFF"/>
                  </a:solidFill>
                  <a:latin typeface="微软雅黑" panose="020B0503020204020204" pitchFamily="34" charset="-122"/>
                  <a:ea typeface="微软雅黑" panose="020B0503020204020204" pitchFamily="34" charset="-122"/>
                </a:rPr>
                <a:t>这里输入简单的文字概述里输入简单文字概述这里简单输入简单文字</a:t>
              </a:r>
              <a:endParaRPr lang="en-US" altLang="zh-CN" sz="1400" dirty="0">
                <a:solidFill>
                  <a:srgbClr val="FFFFFF"/>
                </a:solidFill>
                <a:latin typeface="微软雅黑" panose="020B0503020204020204" pitchFamily="34" charset="-122"/>
                <a:ea typeface="微软雅黑" panose="020B0503020204020204" pitchFamily="34" charset="-122"/>
              </a:endParaRPr>
            </a:p>
          </p:txBody>
        </p:sp>
      </p:grpSp>
      <p:grpSp>
        <p:nvGrpSpPr>
          <p:cNvPr id="55" name="组合 54"/>
          <p:cNvGrpSpPr/>
          <p:nvPr/>
        </p:nvGrpSpPr>
        <p:grpSpPr>
          <a:xfrm>
            <a:off x="6065079" y="3221087"/>
            <a:ext cx="5024375" cy="704858"/>
            <a:chOff x="6065079" y="3221087"/>
            <a:chExt cx="5024375" cy="704858"/>
          </a:xfrm>
        </p:grpSpPr>
        <p:sp>
          <p:nvSpPr>
            <p:cNvPr id="56" name="矩形 55"/>
            <p:cNvSpPr/>
            <p:nvPr/>
          </p:nvSpPr>
          <p:spPr>
            <a:xfrm>
              <a:off x="6065079" y="3221094"/>
              <a:ext cx="5024375" cy="704851"/>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p>
          </p:txBody>
        </p:sp>
        <p:sp>
          <p:nvSpPr>
            <p:cNvPr id="57" name="Freeform 26"/>
            <p:cNvSpPr>
              <a:spLocks noEditPoints="1"/>
            </p:cNvSpPr>
            <p:nvPr/>
          </p:nvSpPr>
          <p:spPr bwMode="auto">
            <a:xfrm>
              <a:off x="6245833" y="3391533"/>
              <a:ext cx="377431" cy="396542"/>
            </a:xfrm>
            <a:custGeom>
              <a:avLst/>
              <a:gdLst>
                <a:gd name="T0" fmla="*/ 139 w 577"/>
                <a:gd name="T1" fmla="*/ 87 h 609"/>
                <a:gd name="T2" fmla="*/ 27 w 577"/>
                <a:gd name="T3" fmla="*/ 87 h 609"/>
                <a:gd name="T4" fmla="*/ 27 w 577"/>
                <a:gd name="T5" fmla="*/ 48 h 609"/>
                <a:gd name="T6" fmla="*/ 139 w 577"/>
                <a:gd name="T7" fmla="*/ 48 h 609"/>
                <a:gd name="T8" fmla="*/ 139 w 577"/>
                <a:gd name="T9" fmla="*/ 87 h 609"/>
                <a:gd name="T10" fmla="*/ 139 w 577"/>
                <a:gd name="T11" fmla="*/ 179 h 609"/>
                <a:gd name="T12" fmla="*/ 27 w 577"/>
                <a:gd name="T13" fmla="*/ 179 h 609"/>
                <a:gd name="T14" fmla="*/ 27 w 577"/>
                <a:gd name="T15" fmla="*/ 140 h 609"/>
                <a:gd name="T16" fmla="*/ 139 w 577"/>
                <a:gd name="T17" fmla="*/ 140 h 609"/>
                <a:gd name="T18" fmla="*/ 139 w 577"/>
                <a:gd name="T19" fmla="*/ 179 h 609"/>
                <a:gd name="T20" fmla="*/ 139 w 577"/>
                <a:gd name="T21" fmla="*/ 271 h 609"/>
                <a:gd name="T22" fmla="*/ 27 w 577"/>
                <a:gd name="T23" fmla="*/ 271 h 609"/>
                <a:gd name="T24" fmla="*/ 27 w 577"/>
                <a:gd name="T25" fmla="*/ 232 h 609"/>
                <a:gd name="T26" fmla="*/ 139 w 577"/>
                <a:gd name="T27" fmla="*/ 232 h 609"/>
                <a:gd name="T28" fmla="*/ 139 w 577"/>
                <a:gd name="T29" fmla="*/ 271 h 609"/>
                <a:gd name="T30" fmla="*/ 0 w 577"/>
                <a:gd name="T31" fmla="*/ 609 h 609"/>
                <a:gd name="T32" fmla="*/ 166 w 577"/>
                <a:gd name="T33" fmla="*/ 609 h 609"/>
                <a:gd name="T34" fmla="*/ 166 w 577"/>
                <a:gd name="T35" fmla="*/ 0 h 609"/>
                <a:gd name="T36" fmla="*/ 0 w 577"/>
                <a:gd name="T37" fmla="*/ 0 h 609"/>
                <a:gd name="T38" fmla="*/ 0 w 577"/>
                <a:gd name="T39" fmla="*/ 609 h 609"/>
                <a:gd name="T40" fmla="*/ 344 w 577"/>
                <a:gd name="T41" fmla="*/ 87 h 609"/>
                <a:gd name="T42" fmla="*/ 232 w 577"/>
                <a:gd name="T43" fmla="*/ 87 h 609"/>
                <a:gd name="T44" fmla="*/ 232 w 577"/>
                <a:gd name="T45" fmla="*/ 48 h 609"/>
                <a:gd name="T46" fmla="*/ 344 w 577"/>
                <a:gd name="T47" fmla="*/ 48 h 609"/>
                <a:gd name="T48" fmla="*/ 344 w 577"/>
                <a:gd name="T49" fmla="*/ 87 h 609"/>
                <a:gd name="T50" fmla="*/ 344 w 577"/>
                <a:gd name="T51" fmla="*/ 179 h 609"/>
                <a:gd name="T52" fmla="*/ 232 w 577"/>
                <a:gd name="T53" fmla="*/ 179 h 609"/>
                <a:gd name="T54" fmla="*/ 232 w 577"/>
                <a:gd name="T55" fmla="*/ 140 h 609"/>
                <a:gd name="T56" fmla="*/ 344 w 577"/>
                <a:gd name="T57" fmla="*/ 140 h 609"/>
                <a:gd name="T58" fmla="*/ 344 w 577"/>
                <a:gd name="T59" fmla="*/ 179 h 609"/>
                <a:gd name="T60" fmla="*/ 344 w 577"/>
                <a:gd name="T61" fmla="*/ 271 h 609"/>
                <a:gd name="T62" fmla="*/ 232 w 577"/>
                <a:gd name="T63" fmla="*/ 271 h 609"/>
                <a:gd name="T64" fmla="*/ 232 w 577"/>
                <a:gd name="T65" fmla="*/ 232 h 609"/>
                <a:gd name="T66" fmla="*/ 344 w 577"/>
                <a:gd name="T67" fmla="*/ 232 h 609"/>
                <a:gd name="T68" fmla="*/ 344 w 577"/>
                <a:gd name="T69" fmla="*/ 271 h 609"/>
                <a:gd name="T70" fmla="*/ 205 w 577"/>
                <a:gd name="T71" fmla="*/ 609 h 609"/>
                <a:gd name="T72" fmla="*/ 371 w 577"/>
                <a:gd name="T73" fmla="*/ 609 h 609"/>
                <a:gd name="T74" fmla="*/ 371 w 577"/>
                <a:gd name="T75" fmla="*/ 0 h 609"/>
                <a:gd name="T76" fmla="*/ 205 w 577"/>
                <a:gd name="T77" fmla="*/ 0 h 609"/>
                <a:gd name="T78" fmla="*/ 205 w 577"/>
                <a:gd name="T79" fmla="*/ 609 h 609"/>
                <a:gd name="T80" fmla="*/ 549 w 577"/>
                <a:gd name="T81" fmla="*/ 87 h 609"/>
                <a:gd name="T82" fmla="*/ 437 w 577"/>
                <a:gd name="T83" fmla="*/ 87 h 609"/>
                <a:gd name="T84" fmla="*/ 437 w 577"/>
                <a:gd name="T85" fmla="*/ 48 h 609"/>
                <a:gd name="T86" fmla="*/ 549 w 577"/>
                <a:gd name="T87" fmla="*/ 48 h 609"/>
                <a:gd name="T88" fmla="*/ 549 w 577"/>
                <a:gd name="T89" fmla="*/ 87 h 609"/>
                <a:gd name="T90" fmla="*/ 549 w 577"/>
                <a:gd name="T91" fmla="*/ 179 h 609"/>
                <a:gd name="T92" fmla="*/ 437 w 577"/>
                <a:gd name="T93" fmla="*/ 179 h 609"/>
                <a:gd name="T94" fmla="*/ 437 w 577"/>
                <a:gd name="T95" fmla="*/ 140 h 609"/>
                <a:gd name="T96" fmla="*/ 549 w 577"/>
                <a:gd name="T97" fmla="*/ 140 h 609"/>
                <a:gd name="T98" fmla="*/ 549 w 577"/>
                <a:gd name="T99" fmla="*/ 179 h 609"/>
                <a:gd name="T100" fmla="*/ 549 w 577"/>
                <a:gd name="T101" fmla="*/ 271 h 609"/>
                <a:gd name="T102" fmla="*/ 437 w 577"/>
                <a:gd name="T103" fmla="*/ 271 h 609"/>
                <a:gd name="T104" fmla="*/ 437 w 577"/>
                <a:gd name="T105" fmla="*/ 232 h 609"/>
                <a:gd name="T106" fmla="*/ 549 w 577"/>
                <a:gd name="T107" fmla="*/ 232 h 609"/>
                <a:gd name="T108" fmla="*/ 549 w 577"/>
                <a:gd name="T109" fmla="*/ 271 h 609"/>
                <a:gd name="T110" fmla="*/ 410 w 577"/>
                <a:gd name="T111" fmla="*/ 609 h 609"/>
                <a:gd name="T112" fmla="*/ 577 w 577"/>
                <a:gd name="T113" fmla="*/ 609 h 609"/>
                <a:gd name="T114" fmla="*/ 577 w 577"/>
                <a:gd name="T115" fmla="*/ 0 h 609"/>
                <a:gd name="T116" fmla="*/ 410 w 577"/>
                <a:gd name="T117" fmla="*/ 0 h 609"/>
                <a:gd name="T118" fmla="*/ 410 w 577"/>
                <a:gd name="T119" fmla="*/ 609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7" h="609">
                  <a:moveTo>
                    <a:pt x="139" y="87"/>
                  </a:moveTo>
                  <a:lnTo>
                    <a:pt x="27" y="87"/>
                  </a:lnTo>
                  <a:lnTo>
                    <a:pt x="27" y="48"/>
                  </a:lnTo>
                  <a:lnTo>
                    <a:pt x="139" y="48"/>
                  </a:lnTo>
                  <a:lnTo>
                    <a:pt x="139" y="87"/>
                  </a:lnTo>
                  <a:close/>
                  <a:moveTo>
                    <a:pt x="139" y="179"/>
                  </a:moveTo>
                  <a:lnTo>
                    <a:pt x="27" y="179"/>
                  </a:lnTo>
                  <a:lnTo>
                    <a:pt x="27" y="140"/>
                  </a:lnTo>
                  <a:lnTo>
                    <a:pt x="139" y="140"/>
                  </a:lnTo>
                  <a:lnTo>
                    <a:pt x="139" y="179"/>
                  </a:lnTo>
                  <a:close/>
                  <a:moveTo>
                    <a:pt x="139" y="271"/>
                  </a:moveTo>
                  <a:lnTo>
                    <a:pt x="27" y="271"/>
                  </a:lnTo>
                  <a:lnTo>
                    <a:pt x="27" y="232"/>
                  </a:lnTo>
                  <a:lnTo>
                    <a:pt x="139" y="232"/>
                  </a:lnTo>
                  <a:lnTo>
                    <a:pt x="139" y="271"/>
                  </a:lnTo>
                  <a:close/>
                  <a:moveTo>
                    <a:pt x="0" y="609"/>
                  </a:moveTo>
                  <a:lnTo>
                    <a:pt x="166" y="609"/>
                  </a:lnTo>
                  <a:lnTo>
                    <a:pt x="166" y="0"/>
                  </a:lnTo>
                  <a:lnTo>
                    <a:pt x="0" y="0"/>
                  </a:lnTo>
                  <a:lnTo>
                    <a:pt x="0" y="609"/>
                  </a:lnTo>
                  <a:close/>
                  <a:moveTo>
                    <a:pt x="344" y="87"/>
                  </a:moveTo>
                  <a:lnTo>
                    <a:pt x="232" y="87"/>
                  </a:lnTo>
                  <a:lnTo>
                    <a:pt x="232" y="48"/>
                  </a:lnTo>
                  <a:lnTo>
                    <a:pt x="344" y="48"/>
                  </a:lnTo>
                  <a:lnTo>
                    <a:pt x="344" y="87"/>
                  </a:lnTo>
                  <a:close/>
                  <a:moveTo>
                    <a:pt x="344" y="179"/>
                  </a:moveTo>
                  <a:lnTo>
                    <a:pt x="232" y="179"/>
                  </a:lnTo>
                  <a:lnTo>
                    <a:pt x="232" y="140"/>
                  </a:lnTo>
                  <a:lnTo>
                    <a:pt x="344" y="140"/>
                  </a:lnTo>
                  <a:lnTo>
                    <a:pt x="344" y="179"/>
                  </a:lnTo>
                  <a:close/>
                  <a:moveTo>
                    <a:pt x="344" y="271"/>
                  </a:moveTo>
                  <a:lnTo>
                    <a:pt x="232" y="271"/>
                  </a:lnTo>
                  <a:lnTo>
                    <a:pt x="232" y="232"/>
                  </a:lnTo>
                  <a:lnTo>
                    <a:pt x="344" y="232"/>
                  </a:lnTo>
                  <a:lnTo>
                    <a:pt x="344" y="271"/>
                  </a:lnTo>
                  <a:close/>
                  <a:moveTo>
                    <a:pt x="205" y="609"/>
                  </a:moveTo>
                  <a:lnTo>
                    <a:pt x="371" y="609"/>
                  </a:lnTo>
                  <a:lnTo>
                    <a:pt x="371" y="0"/>
                  </a:lnTo>
                  <a:lnTo>
                    <a:pt x="205" y="0"/>
                  </a:lnTo>
                  <a:lnTo>
                    <a:pt x="205" y="609"/>
                  </a:lnTo>
                  <a:close/>
                  <a:moveTo>
                    <a:pt x="549" y="87"/>
                  </a:moveTo>
                  <a:lnTo>
                    <a:pt x="437" y="87"/>
                  </a:lnTo>
                  <a:lnTo>
                    <a:pt x="437" y="48"/>
                  </a:lnTo>
                  <a:lnTo>
                    <a:pt x="549" y="48"/>
                  </a:lnTo>
                  <a:lnTo>
                    <a:pt x="549" y="87"/>
                  </a:lnTo>
                  <a:close/>
                  <a:moveTo>
                    <a:pt x="549" y="179"/>
                  </a:moveTo>
                  <a:lnTo>
                    <a:pt x="437" y="179"/>
                  </a:lnTo>
                  <a:lnTo>
                    <a:pt x="437" y="140"/>
                  </a:lnTo>
                  <a:lnTo>
                    <a:pt x="549" y="140"/>
                  </a:lnTo>
                  <a:lnTo>
                    <a:pt x="549" y="179"/>
                  </a:lnTo>
                  <a:close/>
                  <a:moveTo>
                    <a:pt x="549" y="271"/>
                  </a:moveTo>
                  <a:lnTo>
                    <a:pt x="437" y="271"/>
                  </a:lnTo>
                  <a:lnTo>
                    <a:pt x="437" y="232"/>
                  </a:lnTo>
                  <a:lnTo>
                    <a:pt x="549" y="232"/>
                  </a:lnTo>
                  <a:lnTo>
                    <a:pt x="549" y="271"/>
                  </a:lnTo>
                  <a:close/>
                  <a:moveTo>
                    <a:pt x="410" y="609"/>
                  </a:moveTo>
                  <a:lnTo>
                    <a:pt x="577" y="609"/>
                  </a:lnTo>
                  <a:lnTo>
                    <a:pt x="577" y="0"/>
                  </a:lnTo>
                  <a:lnTo>
                    <a:pt x="410" y="0"/>
                  </a:lnTo>
                  <a:lnTo>
                    <a:pt x="410" y="609"/>
                  </a:lnTo>
                  <a:close/>
                </a:path>
              </a:pathLst>
            </a:custGeom>
            <a:solidFill>
              <a:srgbClr val="FFFFFF"/>
            </a:solidFill>
            <a:ln>
              <a:noFill/>
            </a:ln>
          </p:spPr>
          <p:txBody>
            <a:bodyPr vert="horz" wrap="square" lIns="91440" tIns="45720" rIns="91440" bIns="45720" numCol="1" anchor="t" anchorCtr="0" compatLnSpc="1"/>
            <a:lstStyle/>
            <a:p>
              <a:endParaRPr lang="zh-CN" altLang="en-US">
                <a:solidFill>
                  <a:schemeClr val="accent2"/>
                </a:solidFill>
              </a:endParaRPr>
            </a:p>
          </p:txBody>
        </p:sp>
        <p:sp>
          <p:nvSpPr>
            <p:cNvPr id="58" name="TextBox 12"/>
            <p:cNvSpPr txBox="1"/>
            <p:nvPr/>
          </p:nvSpPr>
          <p:spPr>
            <a:xfrm>
              <a:off x="6909598" y="3221087"/>
              <a:ext cx="4179855" cy="700576"/>
            </a:xfrm>
            <a:prstGeom prst="rect">
              <a:avLst/>
            </a:prstGeom>
            <a:noFill/>
          </p:spPr>
          <p:txBody>
            <a:bodyPr wrap="square" rtlCol="0">
              <a:spAutoFit/>
            </a:bodyPr>
            <a:lstStyle/>
            <a:p>
              <a:pPr>
                <a:lnSpc>
                  <a:spcPct val="150000"/>
                </a:lnSpc>
              </a:pPr>
              <a:r>
                <a:rPr lang="zh-CN" altLang="en-US" sz="1400" dirty="0">
                  <a:solidFill>
                    <a:srgbClr val="FFFFFF"/>
                  </a:solidFill>
                  <a:latin typeface="微软雅黑" panose="020B0503020204020204" pitchFamily="34" charset="-122"/>
                  <a:ea typeface="微软雅黑" panose="020B0503020204020204" pitchFamily="34" charset="-122"/>
                </a:rPr>
                <a:t>这里输入简单的文字概述里输入简单文字概述这里简单输入简单文字</a:t>
              </a:r>
              <a:endParaRPr lang="en-US" altLang="zh-CN" sz="1400" dirty="0">
                <a:solidFill>
                  <a:srgbClr val="FFFFFF"/>
                </a:solidFill>
                <a:latin typeface="微软雅黑" panose="020B0503020204020204" pitchFamily="34" charset="-122"/>
                <a:ea typeface="微软雅黑" panose="020B0503020204020204" pitchFamily="34" charset="-122"/>
              </a:endParaRPr>
            </a:p>
          </p:txBody>
        </p:sp>
      </p:grpSp>
      <p:grpSp>
        <p:nvGrpSpPr>
          <p:cNvPr id="59" name="组合 58"/>
          <p:cNvGrpSpPr/>
          <p:nvPr/>
        </p:nvGrpSpPr>
        <p:grpSpPr>
          <a:xfrm>
            <a:off x="6065079" y="4288758"/>
            <a:ext cx="5024375" cy="716125"/>
            <a:chOff x="6065079" y="4288758"/>
            <a:chExt cx="5024375" cy="716125"/>
          </a:xfrm>
        </p:grpSpPr>
        <p:sp>
          <p:nvSpPr>
            <p:cNvPr id="60" name="矩形 59"/>
            <p:cNvSpPr/>
            <p:nvPr/>
          </p:nvSpPr>
          <p:spPr>
            <a:xfrm>
              <a:off x="6065079" y="4300032"/>
              <a:ext cx="5024375" cy="704851"/>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p>
          </p:txBody>
        </p:sp>
        <p:sp>
          <p:nvSpPr>
            <p:cNvPr id="61" name="Freeform 31"/>
            <p:cNvSpPr>
              <a:spLocks noEditPoints="1"/>
            </p:cNvSpPr>
            <p:nvPr/>
          </p:nvSpPr>
          <p:spPr bwMode="auto">
            <a:xfrm>
              <a:off x="6276495" y="4468176"/>
              <a:ext cx="346769" cy="436089"/>
            </a:xfrm>
            <a:custGeom>
              <a:avLst/>
              <a:gdLst>
                <a:gd name="T0" fmla="*/ 82 w 484"/>
                <a:gd name="T1" fmla="*/ 166 h 606"/>
                <a:gd name="T2" fmla="*/ 82 w 484"/>
                <a:gd name="T3" fmla="*/ 186 h 606"/>
                <a:gd name="T4" fmla="*/ 331 w 484"/>
                <a:gd name="T5" fmla="*/ 193 h 606"/>
                <a:gd name="T6" fmla="*/ 331 w 484"/>
                <a:gd name="T7" fmla="*/ 173 h 606"/>
                <a:gd name="T8" fmla="*/ 387 w 484"/>
                <a:gd name="T9" fmla="*/ 556 h 606"/>
                <a:gd name="T10" fmla="*/ 388 w 484"/>
                <a:gd name="T11" fmla="*/ 564 h 606"/>
                <a:gd name="T12" fmla="*/ 418 w 484"/>
                <a:gd name="T13" fmla="*/ 594 h 606"/>
                <a:gd name="T14" fmla="*/ 474 w 484"/>
                <a:gd name="T15" fmla="*/ 581 h 606"/>
                <a:gd name="T16" fmla="*/ 474 w 484"/>
                <a:gd name="T17" fmla="*/ 531 h 606"/>
                <a:gd name="T18" fmla="*/ 444 w 484"/>
                <a:gd name="T19" fmla="*/ 501 h 606"/>
                <a:gd name="T20" fmla="*/ 418 w 484"/>
                <a:gd name="T21" fmla="*/ 519 h 606"/>
                <a:gd name="T22" fmla="*/ 384 w 484"/>
                <a:gd name="T23" fmla="*/ 553 h 606"/>
                <a:gd name="T24" fmla="*/ 218 w 484"/>
                <a:gd name="T25" fmla="*/ 354 h 606"/>
                <a:gd name="T26" fmla="*/ 229 w 484"/>
                <a:gd name="T27" fmla="*/ 336 h 606"/>
                <a:gd name="T28" fmla="*/ 207 w 484"/>
                <a:gd name="T29" fmla="*/ 320 h 606"/>
                <a:gd name="T30" fmla="*/ 207 w 484"/>
                <a:gd name="T31" fmla="*/ 327 h 606"/>
                <a:gd name="T32" fmla="*/ 246 w 484"/>
                <a:gd name="T33" fmla="*/ 422 h 606"/>
                <a:gd name="T34" fmla="*/ 297 w 484"/>
                <a:gd name="T35" fmla="*/ 364 h 606"/>
                <a:gd name="T36" fmla="*/ 296 w 484"/>
                <a:gd name="T37" fmla="*/ 357 h 606"/>
                <a:gd name="T38" fmla="*/ 224 w 484"/>
                <a:gd name="T39" fmla="*/ 362 h 606"/>
                <a:gd name="T40" fmla="*/ 224 w 484"/>
                <a:gd name="T41" fmla="*/ 368 h 606"/>
                <a:gd name="T42" fmla="*/ 246 w 484"/>
                <a:gd name="T43" fmla="*/ 422 h 606"/>
                <a:gd name="T44" fmla="*/ 429 w 484"/>
                <a:gd name="T45" fmla="*/ 493 h 606"/>
                <a:gd name="T46" fmla="*/ 429 w 484"/>
                <a:gd name="T47" fmla="*/ 487 h 606"/>
                <a:gd name="T48" fmla="*/ 394 w 484"/>
                <a:gd name="T49" fmla="*/ 451 h 606"/>
                <a:gd name="T50" fmla="*/ 256 w 484"/>
                <a:gd name="T51" fmla="*/ 425 h 606"/>
                <a:gd name="T52" fmla="*/ 256 w 484"/>
                <a:gd name="T53" fmla="*/ 432 h 606"/>
                <a:gd name="T54" fmla="*/ 354 w 484"/>
                <a:gd name="T55" fmla="*/ 530 h 606"/>
                <a:gd name="T56" fmla="*/ 395 w 484"/>
                <a:gd name="T57" fmla="*/ 528 h 606"/>
                <a:gd name="T58" fmla="*/ 20 w 484"/>
                <a:gd name="T59" fmla="*/ 150 h 606"/>
                <a:gd name="T60" fmla="*/ 89 w 484"/>
                <a:gd name="T61" fmla="*/ 152 h 606"/>
                <a:gd name="T62" fmla="*/ 141 w 484"/>
                <a:gd name="T63" fmla="*/ 100 h 606"/>
                <a:gd name="T64" fmla="*/ 141 w 484"/>
                <a:gd name="T65" fmla="*/ 93 h 606"/>
                <a:gd name="T66" fmla="*/ 383 w 484"/>
                <a:gd name="T67" fmla="*/ 27 h 606"/>
                <a:gd name="T68" fmla="*/ 394 w 484"/>
                <a:gd name="T69" fmla="*/ 422 h 606"/>
                <a:gd name="T70" fmla="*/ 414 w 484"/>
                <a:gd name="T71" fmla="*/ 449 h 606"/>
                <a:gd name="T72" fmla="*/ 414 w 484"/>
                <a:gd name="T73" fmla="*/ 39 h 606"/>
                <a:gd name="T74" fmla="*/ 383 w 484"/>
                <a:gd name="T75" fmla="*/ 0 h 606"/>
                <a:gd name="T76" fmla="*/ 121 w 484"/>
                <a:gd name="T77" fmla="*/ 2 h 606"/>
                <a:gd name="T78" fmla="*/ 0 w 484"/>
                <a:gd name="T79" fmla="*/ 123 h 606"/>
                <a:gd name="T80" fmla="*/ 0 w 484"/>
                <a:gd name="T81" fmla="*/ 492 h 606"/>
                <a:gd name="T82" fmla="*/ 32 w 484"/>
                <a:gd name="T83" fmla="*/ 530 h 606"/>
                <a:gd name="T84" fmla="*/ 319 w 484"/>
                <a:gd name="T85" fmla="*/ 524 h 606"/>
                <a:gd name="T86" fmla="*/ 305 w 484"/>
                <a:gd name="T87" fmla="*/ 503 h 606"/>
                <a:gd name="T88" fmla="*/ 20 w 484"/>
                <a:gd name="T89" fmla="*/ 492 h 606"/>
                <a:gd name="T90" fmla="*/ 20 w 484"/>
                <a:gd name="T91" fmla="*/ 150 h 606"/>
                <a:gd name="T92" fmla="*/ 156 w 484"/>
                <a:gd name="T93" fmla="*/ 321 h 606"/>
                <a:gd name="T94" fmla="*/ 156 w 484"/>
                <a:gd name="T95" fmla="*/ 301 h 606"/>
                <a:gd name="T96" fmla="*/ 82 w 484"/>
                <a:gd name="T97" fmla="*/ 294 h 606"/>
                <a:gd name="T98" fmla="*/ 82 w 484"/>
                <a:gd name="T99" fmla="*/ 315 h 606"/>
                <a:gd name="T100" fmla="*/ 82 w 484"/>
                <a:gd name="T101" fmla="*/ 272 h 606"/>
                <a:gd name="T102" fmla="*/ 331 w 484"/>
                <a:gd name="T103" fmla="*/ 279 h 606"/>
                <a:gd name="T104" fmla="*/ 331 w 484"/>
                <a:gd name="T105" fmla="*/ 258 h 606"/>
                <a:gd name="T106" fmla="*/ 82 w 484"/>
                <a:gd name="T107" fmla="*/ 252 h 606"/>
                <a:gd name="T108" fmla="*/ 82 w 484"/>
                <a:gd name="T109" fmla="*/ 272 h 606"/>
                <a:gd name="T110" fmla="*/ 82 w 484"/>
                <a:gd name="T111" fmla="*/ 236 h 606"/>
                <a:gd name="T112" fmla="*/ 331 w 484"/>
                <a:gd name="T113" fmla="*/ 229 h 606"/>
                <a:gd name="T114" fmla="*/ 331 w 484"/>
                <a:gd name="T115" fmla="*/ 209 h 606"/>
                <a:gd name="T116" fmla="*/ 82 w 484"/>
                <a:gd name="T117" fmla="*/ 216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84" h="606">
                  <a:moveTo>
                    <a:pt x="331" y="166"/>
                  </a:moveTo>
                  <a:lnTo>
                    <a:pt x="82" y="166"/>
                  </a:lnTo>
                  <a:lnTo>
                    <a:pt x="82" y="173"/>
                  </a:lnTo>
                  <a:lnTo>
                    <a:pt x="82" y="186"/>
                  </a:lnTo>
                  <a:lnTo>
                    <a:pt x="82" y="193"/>
                  </a:lnTo>
                  <a:lnTo>
                    <a:pt x="331" y="193"/>
                  </a:lnTo>
                  <a:lnTo>
                    <a:pt x="331" y="186"/>
                  </a:lnTo>
                  <a:lnTo>
                    <a:pt x="331" y="173"/>
                  </a:lnTo>
                  <a:lnTo>
                    <a:pt x="331" y="166"/>
                  </a:lnTo>
                  <a:close/>
                  <a:moveTo>
                    <a:pt x="387" y="556"/>
                  </a:moveTo>
                  <a:lnTo>
                    <a:pt x="384" y="560"/>
                  </a:lnTo>
                  <a:lnTo>
                    <a:pt x="388" y="564"/>
                  </a:lnTo>
                  <a:lnTo>
                    <a:pt x="408" y="583"/>
                  </a:lnTo>
                  <a:lnTo>
                    <a:pt x="418" y="594"/>
                  </a:lnTo>
                  <a:cubicBezTo>
                    <a:pt x="430" y="606"/>
                    <a:pt x="450" y="606"/>
                    <a:pt x="462" y="594"/>
                  </a:cubicBezTo>
                  <a:lnTo>
                    <a:pt x="474" y="581"/>
                  </a:lnTo>
                  <a:cubicBezTo>
                    <a:pt x="481" y="575"/>
                    <a:pt x="484" y="565"/>
                    <a:pt x="483" y="556"/>
                  </a:cubicBezTo>
                  <a:cubicBezTo>
                    <a:pt x="484" y="547"/>
                    <a:pt x="481" y="538"/>
                    <a:pt x="474" y="531"/>
                  </a:cubicBezTo>
                  <a:lnTo>
                    <a:pt x="462" y="519"/>
                  </a:lnTo>
                  <a:lnTo>
                    <a:pt x="444" y="501"/>
                  </a:lnTo>
                  <a:lnTo>
                    <a:pt x="440" y="497"/>
                  </a:lnTo>
                  <a:lnTo>
                    <a:pt x="418" y="519"/>
                  </a:lnTo>
                  <a:lnTo>
                    <a:pt x="412" y="525"/>
                  </a:lnTo>
                  <a:lnTo>
                    <a:pt x="384" y="553"/>
                  </a:lnTo>
                  <a:lnTo>
                    <a:pt x="387" y="556"/>
                  </a:lnTo>
                  <a:close/>
                  <a:moveTo>
                    <a:pt x="218" y="354"/>
                  </a:moveTo>
                  <a:lnTo>
                    <a:pt x="234" y="338"/>
                  </a:lnTo>
                  <a:lnTo>
                    <a:pt x="229" y="336"/>
                  </a:lnTo>
                  <a:lnTo>
                    <a:pt x="234" y="331"/>
                  </a:lnTo>
                  <a:lnTo>
                    <a:pt x="207" y="320"/>
                  </a:lnTo>
                  <a:lnTo>
                    <a:pt x="211" y="328"/>
                  </a:lnTo>
                  <a:lnTo>
                    <a:pt x="207" y="327"/>
                  </a:lnTo>
                  <a:lnTo>
                    <a:pt x="218" y="354"/>
                  </a:lnTo>
                  <a:close/>
                  <a:moveTo>
                    <a:pt x="246" y="422"/>
                  </a:moveTo>
                  <a:lnTo>
                    <a:pt x="302" y="366"/>
                  </a:lnTo>
                  <a:lnTo>
                    <a:pt x="297" y="364"/>
                  </a:lnTo>
                  <a:lnTo>
                    <a:pt x="302" y="359"/>
                  </a:lnTo>
                  <a:lnTo>
                    <a:pt x="296" y="357"/>
                  </a:lnTo>
                  <a:lnTo>
                    <a:pt x="249" y="337"/>
                  </a:lnTo>
                  <a:lnTo>
                    <a:pt x="224" y="362"/>
                  </a:lnTo>
                  <a:lnTo>
                    <a:pt x="226" y="366"/>
                  </a:lnTo>
                  <a:lnTo>
                    <a:pt x="224" y="368"/>
                  </a:lnTo>
                  <a:lnTo>
                    <a:pt x="243" y="416"/>
                  </a:lnTo>
                  <a:lnTo>
                    <a:pt x="246" y="422"/>
                  </a:lnTo>
                  <a:close/>
                  <a:moveTo>
                    <a:pt x="412" y="511"/>
                  </a:moveTo>
                  <a:lnTo>
                    <a:pt x="429" y="493"/>
                  </a:lnTo>
                  <a:lnTo>
                    <a:pt x="426" y="490"/>
                  </a:lnTo>
                  <a:lnTo>
                    <a:pt x="429" y="487"/>
                  </a:lnTo>
                  <a:lnTo>
                    <a:pt x="414" y="472"/>
                  </a:lnTo>
                  <a:lnTo>
                    <a:pt x="394" y="451"/>
                  </a:lnTo>
                  <a:lnTo>
                    <a:pt x="312" y="369"/>
                  </a:lnTo>
                  <a:lnTo>
                    <a:pt x="256" y="425"/>
                  </a:lnTo>
                  <a:lnTo>
                    <a:pt x="260" y="429"/>
                  </a:lnTo>
                  <a:lnTo>
                    <a:pt x="256" y="432"/>
                  </a:lnTo>
                  <a:lnTo>
                    <a:pt x="334" y="510"/>
                  </a:lnTo>
                  <a:lnTo>
                    <a:pt x="354" y="530"/>
                  </a:lnTo>
                  <a:lnTo>
                    <a:pt x="374" y="549"/>
                  </a:lnTo>
                  <a:lnTo>
                    <a:pt x="395" y="528"/>
                  </a:lnTo>
                  <a:lnTo>
                    <a:pt x="412" y="511"/>
                  </a:lnTo>
                  <a:close/>
                  <a:moveTo>
                    <a:pt x="20" y="150"/>
                  </a:moveTo>
                  <a:lnTo>
                    <a:pt x="89" y="152"/>
                  </a:lnTo>
                  <a:lnTo>
                    <a:pt x="89" y="152"/>
                  </a:lnTo>
                  <a:lnTo>
                    <a:pt x="89" y="152"/>
                  </a:lnTo>
                  <a:cubicBezTo>
                    <a:pt x="118" y="152"/>
                    <a:pt x="141" y="129"/>
                    <a:pt x="141" y="100"/>
                  </a:cubicBezTo>
                  <a:lnTo>
                    <a:pt x="141" y="94"/>
                  </a:lnTo>
                  <a:lnTo>
                    <a:pt x="141" y="93"/>
                  </a:lnTo>
                  <a:lnTo>
                    <a:pt x="141" y="27"/>
                  </a:lnTo>
                  <a:lnTo>
                    <a:pt x="383" y="27"/>
                  </a:lnTo>
                  <a:cubicBezTo>
                    <a:pt x="389" y="27"/>
                    <a:pt x="394" y="32"/>
                    <a:pt x="394" y="38"/>
                  </a:cubicBezTo>
                  <a:lnTo>
                    <a:pt x="394" y="422"/>
                  </a:lnTo>
                  <a:lnTo>
                    <a:pt x="394" y="429"/>
                  </a:lnTo>
                  <a:lnTo>
                    <a:pt x="414" y="449"/>
                  </a:lnTo>
                  <a:lnTo>
                    <a:pt x="414" y="443"/>
                  </a:lnTo>
                  <a:lnTo>
                    <a:pt x="414" y="39"/>
                  </a:lnTo>
                  <a:lnTo>
                    <a:pt x="414" y="32"/>
                  </a:lnTo>
                  <a:cubicBezTo>
                    <a:pt x="414" y="14"/>
                    <a:pt x="400" y="0"/>
                    <a:pt x="383" y="0"/>
                  </a:cubicBezTo>
                  <a:lnTo>
                    <a:pt x="123" y="0"/>
                  </a:lnTo>
                  <a:lnTo>
                    <a:pt x="121" y="2"/>
                  </a:lnTo>
                  <a:lnTo>
                    <a:pt x="1" y="122"/>
                  </a:lnTo>
                  <a:lnTo>
                    <a:pt x="0" y="123"/>
                  </a:lnTo>
                  <a:lnTo>
                    <a:pt x="0" y="130"/>
                  </a:lnTo>
                  <a:lnTo>
                    <a:pt x="0" y="492"/>
                  </a:lnTo>
                  <a:lnTo>
                    <a:pt x="0" y="499"/>
                  </a:lnTo>
                  <a:cubicBezTo>
                    <a:pt x="0" y="516"/>
                    <a:pt x="14" y="530"/>
                    <a:pt x="32" y="530"/>
                  </a:cubicBezTo>
                  <a:lnTo>
                    <a:pt x="326" y="530"/>
                  </a:lnTo>
                  <a:lnTo>
                    <a:pt x="319" y="524"/>
                  </a:lnTo>
                  <a:lnTo>
                    <a:pt x="326" y="524"/>
                  </a:lnTo>
                  <a:lnTo>
                    <a:pt x="305" y="503"/>
                  </a:lnTo>
                  <a:lnTo>
                    <a:pt x="32" y="503"/>
                  </a:lnTo>
                  <a:cubicBezTo>
                    <a:pt x="25" y="503"/>
                    <a:pt x="21" y="498"/>
                    <a:pt x="20" y="492"/>
                  </a:cubicBezTo>
                  <a:lnTo>
                    <a:pt x="20" y="492"/>
                  </a:lnTo>
                  <a:lnTo>
                    <a:pt x="20" y="150"/>
                  </a:lnTo>
                  <a:close/>
                  <a:moveTo>
                    <a:pt x="82" y="321"/>
                  </a:moveTo>
                  <a:lnTo>
                    <a:pt x="156" y="321"/>
                  </a:lnTo>
                  <a:lnTo>
                    <a:pt x="156" y="315"/>
                  </a:lnTo>
                  <a:lnTo>
                    <a:pt x="156" y="301"/>
                  </a:lnTo>
                  <a:lnTo>
                    <a:pt x="156" y="294"/>
                  </a:lnTo>
                  <a:lnTo>
                    <a:pt x="82" y="294"/>
                  </a:lnTo>
                  <a:lnTo>
                    <a:pt x="82" y="301"/>
                  </a:lnTo>
                  <a:lnTo>
                    <a:pt x="82" y="315"/>
                  </a:lnTo>
                  <a:lnTo>
                    <a:pt x="82" y="321"/>
                  </a:lnTo>
                  <a:close/>
                  <a:moveTo>
                    <a:pt x="82" y="272"/>
                  </a:moveTo>
                  <a:lnTo>
                    <a:pt x="82" y="279"/>
                  </a:lnTo>
                  <a:lnTo>
                    <a:pt x="331" y="279"/>
                  </a:lnTo>
                  <a:lnTo>
                    <a:pt x="331" y="272"/>
                  </a:lnTo>
                  <a:lnTo>
                    <a:pt x="331" y="258"/>
                  </a:lnTo>
                  <a:lnTo>
                    <a:pt x="331" y="252"/>
                  </a:lnTo>
                  <a:lnTo>
                    <a:pt x="82" y="252"/>
                  </a:lnTo>
                  <a:lnTo>
                    <a:pt x="82" y="258"/>
                  </a:lnTo>
                  <a:lnTo>
                    <a:pt x="82" y="272"/>
                  </a:lnTo>
                  <a:close/>
                  <a:moveTo>
                    <a:pt x="82" y="229"/>
                  </a:moveTo>
                  <a:lnTo>
                    <a:pt x="82" y="236"/>
                  </a:lnTo>
                  <a:lnTo>
                    <a:pt x="331" y="236"/>
                  </a:lnTo>
                  <a:lnTo>
                    <a:pt x="331" y="229"/>
                  </a:lnTo>
                  <a:lnTo>
                    <a:pt x="331" y="216"/>
                  </a:lnTo>
                  <a:lnTo>
                    <a:pt x="331" y="209"/>
                  </a:lnTo>
                  <a:lnTo>
                    <a:pt x="82" y="209"/>
                  </a:lnTo>
                  <a:lnTo>
                    <a:pt x="82" y="216"/>
                  </a:lnTo>
                  <a:lnTo>
                    <a:pt x="82" y="229"/>
                  </a:lnTo>
                  <a:close/>
                </a:path>
              </a:pathLst>
            </a:custGeom>
            <a:solidFill>
              <a:srgbClr val="FFFFFF"/>
            </a:solidFill>
            <a:ln>
              <a:noFill/>
            </a:ln>
          </p:spPr>
          <p:txBody>
            <a:bodyPr vert="horz" wrap="square" lIns="91440" tIns="45720" rIns="91440" bIns="45720" numCol="1" anchor="t" anchorCtr="0" compatLnSpc="1"/>
            <a:lstStyle/>
            <a:p>
              <a:endParaRPr lang="zh-CN" altLang="en-US">
                <a:solidFill>
                  <a:schemeClr val="accent2"/>
                </a:solidFill>
              </a:endParaRPr>
            </a:p>
          </p:txBody>
        </p:sp>
        <p:sp>
          <p:nvSpPr>
            <p:cNvPr id="62" name="TextBox 12"/>
            <p:cNvSpPr txBox="1"/>
            <p:nvPr/>
          </p:nvSpPr>
          <p:spPr>
            <a:xfrm>
              <a:off x="6909598" y="4288758"/>
              <a:ext cx="4179855" cy="700576"/>
            </a:xfrm>
            <a:prstGeom prst="rect">
              <a:avLst/>
            </a:prstGeom>
            <a:noFill/>
          </p:spPr>
          <p:txBody>
            <a:bodyPr wrap="square" rtlCol="0">
              <a:spAutoFit/>
            </a:bodyPr>
            <a:lstStyle/>
            <a:p>
              <a:pPr>
                <a:lnSpc>
                  <a:spcPct val="150000"/>
                </a:lnSpc>
              </a:pPr>
              <a:r>
                <a:rPr lang="zh-CN" altLang="en-US" sz="1400" dirty="0">
                  <a:solidFill>
                    <a:srgbClr val="FFFFFF"/>
                  </a:solidFill>
                  <a:latin typeface="微软雅黑" panose="020B0503020204020204" pitchFamily="34" charset="-122"/>
                  <a:ea typeface="微软雅黑" panose="020B0503020204020204" pitchFamily="34" charset="-122"/>
                </a:rPr>
                <a:t>这里输入简单的文字概述里输入简单文字概述这里简单输入简单文字</a:t>
              </a:r>
              <a:endParaRPr lang="en-US" altLang="zh-CN" sz="1400" dirty="0">
                <a:solidFill>
                  <a:srgbClr val="FFFFFF"/>
                </a:solidFill>
                <a:latin typeface="微软雅黑" panose="020B0503020204020204" pitchFamily="34" charset="-122"/>
                <a:ea typeface="微软雅黑" panose="020B0503020204020204" pitchFamily="34" charset="-122"/>
              </a:endParaRPr>
            </a:p>
          </p:txBody>
        </p:sp>
      </p:grpSp>
      <p:grpSp>
        <p:nvGrpSpPr>
          <p:cNvPr id="63" name="组合 62"/>
          <p:cNvGrpSpPr/>
          <p:nvPr/>
        </p:nvGrpSpPr>
        <p:grpSpPr>
          <a:xfrm>
            <a:off x="6065079" y="5378963"/>
            <a:ext cx="5024375" cy="708824"/>
            <a:chOff x="6065079" y="5378963"/>
            <a:chExt cx="5024375" cy="708824"/>
          </a:xfrm>
        </p:grpSpPr>
        <p:sp>
          <p:nvSpPr>
            <p:cNvPr id="64" name="矩形 63"/>
            <p:cNvSpPr/>
            <p:nvPr/>
          </p:nvSpPr>
          <p:spPr>
            <a:xfrm>
              <a:off x="6065079" y="5378963"/>
              <a:ext cx="5024375" cy="70485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p>
          </p:txBody>
        </p:sp>
        <p:sp>
          <p:nvSpPr>
            <p:cNvPr id="65" name="Freeform 16"/>
            <p:cNvSpPr>
              <a:spLocks noEditPoints="1"/>
            </p:cNvSpPr>
            <p:nvPr/>
          </p:nvSpPr>
          <p:spPr bwMode="auto">
            <a:xfrm>
              <a:off x="6194790" y="5595811"/>
              <a:ext cx="510180" cy="406852"/>
            </a:xfrm>
            <a:custGeom>
              <a:avLst/>
              <a:gdLst>
                <a:gd name="T0" fmla="*/ 1238 w 1238"/>
                <a:gd name="T1" fmla="*/ 579 h 986"/>
                <a:gd name="T2" fmla="*/ 424 w 1238"/>
                <a:gd name="T3" fmla="*/ 579 h 986"/>
                <a:gd name="T4" fmla="*/ 443 w 1238"/>
                <a:gd name="T5" fmla="*/ 209 h 986"/>
                <a:gd name="T6" fmla="*/ 357 w 1238"/>
                <a:gd name="T7" fmla="*/ 223 h 986"/>
                <a:gd name="T8" fmla="*/ 329 w 1238"/>
                <a:gd name="T9" fmla="*/ 254 h 986"/>
                <a:gd name="T10" fmla="*/ 441 w 1238"/>
                <a:gd name="T11" fmla="*/ 316 h 986"/>
                <a:gd name="T12" fmla="*/ 311 w 1238"/>
                <a:gd name="T13" fmla="*/ 0 h 986"/>
                <a:gd name="T14" fmla="*/ 311 w 1238"/>
                <a:gd name="T15" fmla="*/ 620 h 986"/>
                <a:gd name="T16" fmla="*/ 367 w 1238"/>
                <a:gd name="T17" fmla="*/ 550 h 986"/>
                <a:gd name="T18" fmla="*/ 329 w 1238"/>
                <a:gd name="T19" fmla="*/ 473 h 986"/>
                <a:gd name="T20" fmla="*/ 295 w 1238"/>
                <a:gd name="T21" fmla="*/ 516 h 986"/>
                <a:gd name="T22" fmla="*/ 168 w 1238"/>
                <a:gd name="T23" fmla="*/ 370 h 986"/>
                <a:gd name="T24" fmla="*/ 295 w 1238"/>
                <a:gd name="T25" fmla="*/ 410 h 986"/>
                <a:gd name="T26" fmla="*/ 229 w 1238"/>
                <a:gd name="T27" fmla="*/ 307 h 986"/>
                <a:gd name="T28" fmla="*/ 295 w 1238"/>
                <a:gd name="T29" fmla="*/ 127 h 986"/>
                <a:gd name="T30" fmla="*/ 329 w 1238"/>
                <a:gd name="T31" fmla="*/ 104 h 986"/>
                <a:gd name="T32" fmla="*/ 443 w 1238"/>
                <a:gd name="T33" fmla="*/ 209 h 986"/>
                <a:gd name="T34" fmla="*/ 295 w 1238"/>
                <a:gd name="T35" fmla="*/ 186 h 986"/>
                <a:gd name="T36" fmla="*/ 295 w 1238"/>
                <a:gd name="T37" fmla="*/ 245 h 986"/>
                <a:gd name="T38" fmla="*/ 329 w 1238"/>
                <a:gd name="T39" fmla="*/ 413 h 986"/>
                <a:gd name="T40" fmla="*/ 357 w 1238"/>
                <a:gd name="T41" fmla="*/ 398 h 986"/>
                <a:gd name="T42" fmla="*/ 359 w 1238"/>
                <a:gd name="T43" fmla="*/ 356 h 986"/>
                <a:gd name="T44" fmla="*/ 329 w 1238"/>
                <a:gd name="T45" fmla="*/ 413 h 986"/>
                <a:gd name="T46" fmla="*/ 854 w 1238"/>
                <a:gd name="T47" fmla="*/ 713 h 986"/>
                <a:gd name="T48" fmla="*/ 904 w 1238"/>
                <a:gd name="T49" fmla="*/ 665 h 986"/>
                <a:gd name="T50" fmla="*/ 854 w 1238"/>
                <a:gd name="T51" fmla="*/ 617 h 986"/>
                <a:gd name="T52" fmla="*/ 810 w 1238"/>
                <a:gd name="T53" fmla="*/ 416 h 986"/>
                <a:gd name="T54" fmla="*/ 784 w 1238"/>
                <a:gd name="T55" fmla="*/ 477 h 986"/>
                <a:gd name="T56" fmla="*/ 810 w 1238"/>
                <a:gd name="T57" fmla="*/ 416 h 986"/>
                <a:gd name="T58" fmla="*/ 1004 w 1238"/>
                <a:gd name="T59" fmla="*/ 447 h 986"/>
                <a:gd name="T60" fmla="*/ 854 w 1238"/>
                <a:gd name="T61" fmla="*/ 418 h 986"/>
                <a:gd name="T62" fmla="*/ 977 w 1238"/>
                <a:gd name="T63" fmla="*/ 557 h 986"/>
                <a:gd name="T64" fmla="*/ 854 w 1238"/>
                <a:gd name="T65" fmla="*/ 792 h 986"/>
                <a:gd name="T66" fmla="*/ 810 w 1238"/>
                <a:gd name="T67" fmla="*/ 849 h 986"/>
                <a:gd name="T68" fmla="*/ 643 w 1238"/>
                <a:gd name="T69" fmla="*/ 658 h 986"/>
                <a:gd name="T70" fmla="*/ 810 w 1238"/>
                <a:gd name="T71" fmla="*/ 710 h 986"/>
                <a:gd name="T72" fmla="*/ 724 w 1238"/>
                <a:gd name="T73" fmla="*/ 575 h 986"/>
                <a:gd name="T74" fmla="*/ 810 w 1238"/>
                <a:gd name="T75" fmla="*/ 339 h 986"/>
                <a:gd name="T76" fmla="*/ 854 w 1238"/>
                <a:gd name="T77" fmla="*/ 309 h 986"/>
                <a:gd name="T78" fmla="*/ 1004 w 1238"/>
                <a:gd name="T79" fmla="*/ 447 h 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38" h="986">
                  <a:moveTo>
                    <a:pt x="831" y="172"/>
                  </a:moveTo>
                  <a:cubicBezTo>
                    <a:pt x="1055" y="172"/>
                    <a:pt x="1238" y="354"/>
                    <a:pt x="1238" y="579"/>
                  </a:cubicBezTo>
                  <a:cubicBezTo>
                    <a:pt x="1238" y="804"/>
                    <a:pt x="1055" y="986"/>
                    <a:pt x="831" y="986"/>
                  </a:cubicBezTo>
                  <a:cubicBezTo>
                    <a:pt x="606" y="986"/>
                    <a:pt x="424" y="804"/>
                    <a:pt x="424" y="579"/>
                  </a:cubicBezTo>
                  <a:cubicBezTo>
                    <a:pt x="424" y="354"/>
                    <a:pt x="606" y="172"/>
                    <a:pt x="831" y="172"/>
                  </a:cubicBezTo>
                  <a:close/>
                  <a:moveTo>
                    <a:pt x="443" y="209"/>
                  </a:moveTo>
                  <a:lnTo>
                    <a:pt x="443" y="209"/>
                  </a:lnTo>
                  <a:lnTo>
                    <a:pt x="357" y="223"/>
                  </a:lnTo>
                  <a:cubicBezTo>
                    <a:pt x="350" y="204"/>
                    <a:pt x="346" y="197"/>
                    <a:pt x="329" y="187"/>
                  </a:cubicBezTo>
                  <a:lnTo>
                    <a:pt x="329" y="254"/>
                  </a:lnTo>
                  <a:cubicBezTo>
                    <a:pt x="375" y="266"/>
                    <a:pt x="406" y="279"/>
                    <a:pt x="422" y="293"/>
                  </a:cubicBezTo>
                  <a:cubicBezTo>
                    <a:pt x="430" y="300"/>
                    <a:pt x="436" y="308"/>
                    <a:pt x="441" y="316"/>
                  </a:cubicBezTo>
                  <a:cubicBezTo>
                    <a:pt x="480" y="260"/>
                    <a:pt x="533" y="215"/>
                    <a:pt x="594" y="185"/>
                  </a:cubicBezTo>
                  <a:cubicBezTo>
                    <a:pt x="546" y="76"/>
                    <a:pt x="437" y="0"/>
                    <a:pt x="311" y="0"/>
                  </a:cubicBezTo>
                  <a:cubicBezTo>
                    <a:pt x="139" y="0"/>
                    <a:pt x="0" y="139"/>
                    <a:pt x="0" y="310"/>
                  </a:cubicBezTo>
                  <a:cubicBezTo>
                    <a:pt x="0" y="481"/>
                    <a:pt x="139" y="620"/>
                    <a:pt x="311" y="620"/>
                  </a:cubicBezTo>
                  <a:cubicBezTo>
                    <a:pt x="331" y="620"/>
                    <a:pt x="352" y="618"/>
                    <a:pt x="372" y="614"/>
                  </a:cubicBezTo>
                  <a:cubicBezTo>
                    <a:pt x="368" y="593"/>
                    <a:pt x="367" y="572"/>
                    <a:pt x="367" y="550"/>
                  </a:cubicBezTo>
                  <a:cubicBezTo>
                    <a:pt x="367" y="521"/>
                    <a:pt x="370" y="493"/>
                    <a:pt x="376" y="465"/>
                  </a:cubicBezTo>
                  <a:cubicBezTo>
                    <a:pt x="361" y="470"/>
                    <a:pt x="345" y="472"/>
                    <a:pt x="329" y="473"/>
                  </a:cubicBezTo>
                  <a:lnTo>
                    <a:pt x="329" y="516"/>
                  </a:lnTo>
                  <a:lnTo>
                    <a:pt x="295" y="516"/>
                  </a:lnTo>
                  <a:lnTo>
                    <a:pt x="295" y="473"/>
                  </a:lnTo>
                  <a:cubicBezTo>
                    <a:pt x="226" y="467"/>
                    <a:pt x="180" y="440"/>
                    <a:pt x="168" y="370"/>
                  </a:cubicBezTo>
                  <a:lnTo>
                    <a:pt x="261" y="359"/>
                  </a:lnTo>
                  <a:cubicBezTo>
                    <a:pt x="265" y="385"/>
                    <a:pt x="271" y="398"/>
                    <a:pt x="295" y="410"/>
                  </a:cubicBezTo>
                  <a:lnTo>
                    <a:pt x="295" y="329"/>
                  </a:lnTo>
                  <a:cubicBezTo>
                    <a:pt x="264" y="320"/>
                    <a:pt x="242" y="313"/>
                    <a:pt x="229" y="307"/>
                  </a:cubicBezTo>
                  <a:cubicBezTo>
                    <a:pt x="173" y="279"/>
                    <a:pt x="166" y="200"/>
                    <a:pt x="210" y="157"/>
                  </a:cubicBezTo>
                  <a:cubicBezTo>
                    <a:pt x="229" y="139"/>
                    <a:pt x="257" y="129"/>
                    <a:pt x="295" y="127"/>
                  </a:cubicBezTo>
                  <a:lnTo>
                    <a:pt x="295" y="104"/>
                  </a:lnTo>
                  <a:lnTo>
                    <a:pt x="329" y="104"/>
                  </a:lnTo>
                  <a:lnTo>
                    <a:pt x="329" y="127"/>
                  </a:lnTo>
                  <a:cubicBezTo>
                    <a:pt x="384" y="130"/>
                    <a:pt x="430" y="151"/>
                    <a:pt x="443" y="209"/>
                  </a:cubicBezTo>
                  <a:close/>
                  <a:moveTo>
                    <a:pt x="295" y="186"/>
                  </a:moveTo>
                  <a:lnTo>
                    <a:pt x="295" y="186"/>
                  </a:lnTo>
                  <a:cubicBezTo>
                    <a:pt x="274" y="193"/>
                    <a:pt x="259" y="212"/>
                    <a:pt x="275" y="233"/>
                  </a:cubicBezTo>
                  <a:cubicBezTo>
                    <a:pt x="279" y="238"/>
                    <a:pt x="285" y="242"/>
                    <a:pt x="295" y="245"/>
                  </a:cubicBezTo>
                  <a:lnTo>
                    <a:pt x="295" y="186"/>
                  </a:lnTo>
                  <a:close/>
                  <a:moveTo>
                    <a:pt x="329" y="413"/>
                  </a:moveTo>
                  <a:lnTo>
                    <a:pt x="329" y="413"/>
                  </a:lnTo>
                  <a:cubicBezTo>
                    <a:pt x="342" y="410"/>
                    <a:pt x="351" y="405"/>
                    <a:pt x="357" y="398"/>
                  </a:cubicBezTo>
                  <a:cubicBezTo>
                    <a:pt x="363" y="392"/>
                    <a:pt x="366" y="384"/>
                    <a:pt x="366" y="376"/>
                  </a:cubicBezTo>
                  <a:cubicBezTo>
                    <a:pt x="366" y="368"/>
                    <a:pt x="364" y="362"/>
                    <a:pt x="359" y="356"/>
                  </a:cubicBezTo>
                  <a:cubicBezTo>
                    <a:pt x="354" y="350"/>
                    <a:pt x="344" y="344"/>
                    <a:pt x="329" y="339"/>
                  </a:cubicBezTo>
                  <a:lnTo>
                    <a:pt x="329" y="413"/>
                  </a:lnTo>
                  <a:close/>
                  <a:moveTo>
                    <a:pt x="854" y="713"/>
                  </a:moveTo>
                  <a:lnTo>
                    <a:pt x="854" y="713"/>
                  </a:lnTo>
                  <a:cubicBezTo>
                    <a:pt x="871" y="710"/>
                    <a:pt x="884" y="703"/>
                    <a:pt x="892" y="695"/>
                  </a:cubicBezTo>
                  <a:cubicBezTo>
                    <a:pt x="900" y="686"/>
                    <a:pt x="904" y="676"/>
                    <a:pt x="904" y="665"/>
                  </a:cubicBezTo>
                  <a:cubicBezTo>
                    <a:pt x="904" y="656"/>
                    <a:pt x="901" y="647"/>
                    <a:pt x="894" y="639"/>
                  </a:cubicBezTo>
                  <a:cubicBezTo>
                    <a:pt x="887" y="631"/>
                    <a:pt x="874" y="624"/>
                    <a:pt x="854" y="617"/>
                  </a:cubicBezTo>
                  <a:lnTo>
                    <a:pt x="854" y="713"/>
                  </a:lnTo>
                  <a:close/>
                  <a:moveTo>
                    <a:pt x="810" y="416"/>
                  </a:moveTo>
                  <a:lnTo>
                    <a:pt x="810" y="416"/>
                  </a:lnTo>
                  <a:cubicBezTo>
                    <a:pt x="783" y="426"/>
                    <a:pt x="763" y="451"/>
                    <a:pt x="784" y="477"/>
                  </a:cubicBezTo>
                  <a:cubicBezTo>
                    <a:pt x="789" y="484"/>
                    <a:pt x="798" y="489"/>
                    <a:pt x="810" y="494"/>
                  </a:cubicBezTo>
                  <a:lnTo>
                    <a:pt x="810" y="416"/>
                  </a:lnTo>
                  <a:close/>
                  <a:moveTo>
                    <a:pt x="1004" y="447"/>
                  </a:moveTo>
                  <a:lnTo>
                    <a:pt x="1004" y="447"/>
                  </a:lnTo>
                  <a:lnTo>
                    <a:pt x="892" y="464"/>
                  </a:lnTo>
                  <a:cubicBezTo>
                    <a:pt x="883" y="440"/>
                    <a:pt x="877" y="430"/>
                    <a:pt x="854" y="418"/>
                  </a:cubicBezTo>
                  <a:lnTo>
                    <a:pt x="854" y="505"/>
                  </a:lnTo>
                  <a:cubicBezTo>
                    <a:pt x="916" y="521"/>
                    <a:pt x="956" y="539"/>
                    <a:pt x="977" y="557"/>
                  </a:cubicBezTo>
                  <a:cubicBezTo>
                    <a:pt x="1043" y="616"/>
                    <a:pt x="1024" y="719"/>
                    <a:pt x="953" y="765"/>
                  </a:cubicBezTo>
                  <a:cubicBezTo>
                    <a:pt x="925" y="783"/>
                    <a:pt x="892" y="791"/>
                    <a:pt x="854" y="792"/>
                  </a:cubicBezTo>
                  <a:lnTo>
                    <a:pt x="854" y="849"/>
                  </a:lnTo>
                  <a:lnTo>
                    <a:pt x="810" y="849"/>
                  </a:lnTo>
                  <a:lnTo>
                    <a:pt x="810" y="792"/>
                  </a:lnTo>
                  <a:cubicBezTo>
                    <a:pt x="720" y="784"/>
                    <a:pt x="660" y="750"/>
                    <a:pt x="643" y="658"/>
                  </a:cubicBezTo>
                  <a:lnTo>
                    <a:pt x="765" y="644"/>
                  </a:lnTo>
                  <a:cubicBezTo>
                    <a:pt x="772" y="677"/>
                    <a:pt x="779" y="695"/>
                    <a:pt x="810" y="710"/>
                  </a:cubicBezTo>
                  <a:lnTo>
                    <a:pt x="810" y="604"/>
                  </a:lnTo>
                  <a:cubicBezTo>
                    <a:pt x="770" y="593"/>
                    <a:pt x="741" y="583"/>
                    <a:pt x="724" y="575"/>
                  </a:cubicBezTo>
                  <a:cubicBezTo>
                    <a:pt x="650" y="539"/>
                    <a:pt x="641" y="434"/>
                    <a:pt x="699" y="379"/>
                  </a:cubicBezTo>
                  <a:cubicBezTo>
                    <a:pt x="724" y="355"/>
                    <a:pt x="761" y="341"/>
                    <a:pt x="810" y="339"/>
                  </a:cubicBezTo>
                  <a:lnTo>
                    <a:pt x="810" y="309"/>
                  </a:lnTo>
                  <a:lnTo>
                    <a:pt x="854" y="309"/>
                  </a:lnTo>
                  <a:lnTo>
                    <a:pt x="854" y="339"/>
                  </a:lnTo>
                  <a:cubicBezTo>
                    <a:pt x="927" y="343"/>
                    <a:pt x="987" y="370"/>
                    <a:pt x="1004" y="447"/>
                  </a:cubicBezTo>
                  <a:close/>
                </a:path>
              </a:pathLst>
            </a:custGeom>
            <a:solidFill>
              <a:srgbClr val="FFFFFF"/>
            </a:solidFill>
            <a:ln>
              <a:noFill/>
            </a:ln>
          </p:spPr>
          <p:txBody>
            <a:bodyPr vert="horz" wrap="square" lIns="91440" tIns="45720" rIns="91440" bIns="45720" numCol="1" anchor="t" anchorCtr="0" compatLnSpc="1"/>
            <a:lstStyle/>
            <a:p>
              <a:endParaRPr lang="zh-CN" altLang="en-US">
                <a:solidFill>
                  <a:schemeClr val="accent2"/>
                </a:solidFill>
              </a:endParaRPr>
            </a:p>
          </p:txBody>
        </p:sp>
        <p:sp>
          <p:nvSpPr>
            <p:cNvPr id="66" name="TextBox 12"/>
            <p:cNvSpPr txBox="1"/>
            <p:nvPr/>
          </p:nvSpPr>
          <p:spPr>
            <a:xfrm>
              <a:off x="6909597" y="5387211"/>
              <a:ext cx="4179855" cy="700576"/>
            </a:xfrm>
            <a:prstGeom prst="rect">
              <a:avLst/>
            </a:prstGeom>
            <a:noFill/>
          </p:spPr>
          <p:txBody>
            <a:bodyPr wrap="square" rtlCol="0">
              <a:spAutoFit/>
            </a:bodyPr>
            <a:lstStyle/>
            <a:p>
              <a:pPr>
                <a:lnSpc>
                  <a:spcPct val="150000"/>
                </a:lnSpc>
              </a:pPr>
              <a:r>
                <a:rPr lang="zh-CN" altLang="en-US" sz="1400" dirty="0">
                  <a:solidFill>
                    <a:srgbClr val="FFFFFF"/>
                  </a:solidFill>
                  <a:latin typeface="微软雅黑" panose="020B0503020204020204" pitchFamily="34" charset="-122"/>
                  <a:ea typeface="微软雅黑" panose="020B0503020204020204" pitchFamily="34" charset="-122"/>
                </a:rPr>
                <a:t>这里输入简单的文字概述里输入简单文字概述这里简单输入简单文字</a:t>
              </a:r>
              <a:endParaRPr lang="en-US" altLang="zh-CN" sz="1400" dirty="0">
                <a:solidFill>
                  <a:srgbClr val="FFFFFF"/>
                </a:solidFill>
                <a:latin typeface="微软雅黑" panose="020B0503020204020204" pitchFamily="34" charset="-122"/>
                <a:ea typeface="微软雅黑" panose="020B0503020204020204" pitchFamily="34" charset="-122"/>
              </a:endParaRPr>
            </a:p>
          </p:txBody>
        </p:sp>
      </p:grpSp>
      <p:sp>
        <p:nvSpPr>
          <p:cNvPr id="67" name="TextBox 4"/>
          <p:cNvSpPr txBox="1"/>
          <p:nvPr/>
        </p:nvSpPr>
        <p:spPr>
          <a:xfrm>
            <a:off x="2000598" y="3900831"/>
            <a:ext cx="1891865" cy="502767"/>
          </a:xfrm>
          <a:prstGeom prst="rect">
            <a:avLst/>
          </a:prstGeom>
          <a:noFill/>
        </p:spPr>
        <p:txBody>
          <a:bodyPr wrap="none" rtlCol="0">
            <a:spAutoFit/>
          </a:bodyPr>
          <a:lstStyle/>
          <a:p>
            <a:r>
              <a:rPr lang="zh-CN" altLang="en-US" sz="2665" b="1" dirty="0">
                <a:solidFill>
                  <a:schemeClr val="tx1">
                    <a:lumMod val="65000"/>
                    <a:lumOff val="35000"/>
                  </a:schemeClr>
                </a:solidFill>
                <a:latin typeface="微软雅黑" panose="020B0503020204020204" pitchFamily="34" charset="-122"/>
                <a:ea typeface="微软雅黑" panose="020B0503020204020204" pitchFamily="34" charset="-122"/>
              </a:rPr>
              <a:t>说点什么吧</a:t>
            </a: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1000" fill="hold"/>
                                        <p:tgtEl>
                                          <p:spTgt spid="21"/>
                                        </p:tgtEl>
                                        <p:attrNameLst>
                                          <p:attrName>ppt_w</p:attrName>
                                        </p:attrNameLst>
                                      </p:cBhvr>
                                      <p:tavLst>
                                        <p:tav tm="0">
                                          <p:val>
                                            <p:fltVal val="0"/>
                                          </p:val>
                                        </p:tav>
                                        <p:tav tm="100000">
                                          <p:val>
                                            <p:strVal val="#ppt_w"/>
                                          </p:val>
                                        </p:tav>
                                      </p:tavLst>
                                    </p:anim>
                                    <p:anim calcmode="lin" valueType="num">
                                      <p:cBhvr>
                                        <p:cTn id="8" dur="1000" fill="hold"/>
                                        <p:tgtEl>
                                          <p:spTgt spid="21"/>
                                        </p:tgtEl>
                                        <p:attrNameLst>
                                          <p:attrName>ppt_h</p:attrName>
                                        </p:attrNameLst>
                                      </p:cBhvr>
                                      <p:tavLst>
                                        <p:tav tm="0">
                                          <p:val>
                                            <p:fltVal val="0"/>
                                          </p:val>
                                        </p:tav>
                                        <p:tav tm="100000">
                                          <p:val>
                                            <p:strVal val="#ppt_h"/>
                                          </p:val>
                                        </p:tav>
                                      </p:tavLst>
                                    </p:anim>
                                    <p:anim calcmode="lin" valueType="num">
                                      <p:cBhvr>
                                        <p:cTn id="9" dur="1000" fill="hold"/>
                                        <p:tgtEl>
                                          <p:spTgt spid="21"/>
                                        </p:tgtEl>
                                        <p:attrNameLst>
                                          <p:attrName>style.rotation</p:attrName>
                                        </p:attrNameLst>
                                      </p:cBhvr>
                                      <p:tavLst>
                                        <p:tav tm="0">
                                          <p:val>
                                            <p:fltVal val="90"/>
                                          </p:val>
                                        </p:tav>
                                        <p:tav tm="100000">
                                          <p:val>
                                            <p:fltVal val="0"/>
                                          </p:val>
                                        </p:tav>
                                      </p:tavLst>
                                    </p:anim>
                                    <p:animEffect transition="in" filter="fade">
                                      <p:cBhvr>
                                        <p:cTn id="10" dur="1000"/>
                                        <p:tgtEl>
                                          <p:spTgt spid="21"/>
                                        </p:tgtEl>
                                      </p:cBhvr>
                                    </p:animEffect>
                                  </p:childTnLst>
                                </p:cTn>
                              </p:par>
                            </p:childTnLst>
                          </p:cTn>
                        </p:par>
                        <p:par>
                          <p:cTn id="11" fill="hold">
                            <p:stCondLst>
                              <p:cond delay="1000"/>
                            </p:stCondLst>
                            <p:childTnLst>
                              <p:par>
                                <p:cTn id="12" presetID="16" presetClass="entr" presetSubtype="37" fill="hold" grpId="0" nodeType="afterEffect">
                                  <p:stCondLst>
                                    <p:cond delay="0"/>
                                  </p:stCondLst>
                                  <p:childTnLst>
                                    <p:set>
                                      <p:cBhvr>
                                        <p:cTn id="13" dur="1" fill="hold">
                                          <p:stCondLst>
                                            <p:cond delay="0"/>
                                          </p:stCondLst>
                                        </p:cTn>
                                        <p:tgtEl>
                                          <p:spTgt spid="67"/>
                                        </p:tgtEl>
                                        <p:attrNameLst>
                                          <p:attrName>style.visibility</p:attrName>
                                        </p:attrNameLst>
                                      </p:cBhvr>
                                      <p:to>
                                        <p:strVal val="visible"/>
                                      </p:to>
                                    </p:set>
                                    <p:animEffect transition="in" filter="barn(outVertical)">
                                      <p:cBhvr>
                                        <p:cTn id="14" dur="750"/>
                                        <p:tgtEl>
                                          <p:spTgt spid="67"/>
                                        </p:tgtEl>
                                      </p:cBhvr>
                                    </p:animEffect>
                                  </p:childTnLst>
                                </p:cTn>
                              </p:par>
                            </p:childTnLst>
                          </p:cTn>
                        </p:par>
                        <p:par>
                          <p:cTn id="15" fill="hold">
                            <p:stCondLst>
                              <p:cond delay="2000"/>
                            </p:stCondLst>
                            <p:childTnLst>
                              <p:par>
                                <p:cTn id="16" presetID="22" presetClass="entr" presetSubtype="8" fill="hold" nodeType="afterEffect">
                                  <p:stCondLst>
                                    <p:cond delay="0"/>
                                  </p:stCondLst>
                                  <p:childTnLst>
                                    <p:set>
                                      <p:cBhvr>
                                        <p:cTn id="17" dur="1" fill="hold">
                                          <p:stCondLst>
                                            <p:cond delay="0"/>
                                          </p:stCondLst>
                                        </p:cTn>
                                        <p:tgtEl>
                                          <p:spTgt spid="51"/>
                                        </p:tgtEl>
                                        <p:attrNameLst>
                                          <p:attrName>style.visibility</p:attrName>
                                        </p:attrNameLst>
                                      </p:cBhvr>
                                      <p:to>
                                        <p:strVal val="visible"/>
                                      </p:to>
                                    </p:set>
                                    <p:animEffect transition="in" filter="wipe(left)">
                                      <p:cBhvr>
                                        <p:cTn id="18" dur="500"/>
                                        <p:tgtEl>
                                          <p:spTgt spid="51"/>
                                        </p:tgtEl>
                                      </p:cBhvr>
                                    </p:animEffect>
                                  </p:childTnLst>
                                </p:cTn>
                              </p:par>
                            </p:childTnLst>
                          </p:cTn>
                        </p:par>
                        <p:par>
                          <p:cTn id="19" fill="hold">
                            <p:stCondLst>
                              <p:cond delay="2500"/>
                            </p:stCondLst>
                            <p:childTnLst>
                              <p:par>
                                <p:cTn id="20" presetID="22" presetClass="entr" presetSubtype="1" fill="hold" grpId="0" nodeType="afterEffect">
                                  <p:stCondLst>
                                    <p:cond delay="0"/>
                                  </p:stCondLst>
                                  <p:childTnLst>
                                    <p:set>
                                      <p:cBhvr>
                                        <p:cTn id="21" dur="1" fill="hold">
                                          <p:stCondLst>
                                            <p:cond delay="0"/>
                                          </p:stCondLst>
                                        </p:cTn>
                                        <p:tgtEl>
                                          <p:spTgt spid="48"/>
                                        </p:tgtEl>
                                        <p:attrNameLst>
                                          <p:attrName>style.visibility</p:attrName>
                                        </p:attrNameLst>
                                      </p:cBhvr>
                                      <p:to>
                                        <p:strVal val="visible"/>
                                      </p:to>
                                    </p:set>
                                    <p:animEffect transition="in" filter="wipe(up)">
                                      <p:cBhvr>
                                        <p:cTn id="22" dur="500"/>
                                        <p:tgtEl>
                                          <p:spTgt spid="48"/>
                                        </p:tgtEl>
                                      </p:cBhvr>
                                    </p:animEffect>
                                  </p:childTnLst>
                                </p:cTn>
                              </p:par>
                            </p:childTnLst>
                          </p:cTn>
                        </p:par>
                        <p:par>
                          <p:cTn id="23" fill="hold">
                            <p:stCondLst>
                              <p:cond delay="3000"/>
                            </p:stCondLst>
                            <p:childTnLst>
                              <p:par>
                                <p:cTn id="24" presetID="22" presetClass="entr" presetSubtype="8" fill="hold" nodeType="afterEffect">
                                  <p:stCondLst>
                                    <p:cond delay="0"/>
                                  </p:stCondLst>
                                  <p:childTnLst>
                                    <p:set>
                                      <p:cBhvr>
                                        <p:cTn id="25" dur="1" fill="hold">
                                          <p:stCondLst>
                                            <p:cond delay="0"/>
                                          </p:stCondLst>
                                        </p:cTn>
                                        <p:tgtEl>
                                          <p:spTgt spid="55"/>
                                        </p:tgtEl>
                                        <p:attrNameLst>
                                          <p:attrName>style.visibility</p:attrName>
                                        </p:attrNameLst>
                                      </p:cBhvr>
                                      <p:to>
                                        <p:strVal val="visible"/>
                                      </p:to>
                                    </p:set>
                                    <p:animEffect transition="in" filter="wipe(left)">
                                      <p:cBhvr>
                                        <p:cTn id="26" dur="500"/>
                                        <p:tgtEl>
                                          <p:spTgt spid="55"/>
                                        </p:tgtEl>
                                      </p:cBhvr>
                                    </p:animEffect>
                                  </p:childTnLst>
                                </p:cTn>
                              </p:par>
                            </p:childTnLst>
                          </p:cTn>
                        </p:par>
                        <p:par>
                          <p:cTn id="27" fill="hold">
                            <p:stCondLst>
                              <p:cond delay="3500"/>
                            </p:stCondLst>
                            <p:childTnLst>
                              <p:par>
                                <p:cTn id="28" presetID="22" presetClass="entr" presetSubtype="1" fill="hold" grpId="0" nodeType="afterEffect">
                                  <p:stCondLst>
                                    <p:cond delay="0"/>
                                  </p:stCondLst>
                                  <p:childTnLst>
                                    <p:set>
                                      <p:cBhvr>
                                        <p:cTn id="29" dur="1" fill="hold">
                                          <p:stCondLst>
                                            <p:cond delay="0"/>
                                          </p:stCondLst>
                                        </p:cTn>
                                        <p:tgtEl>
                                          <p:spTgt spid="49"/>
                                        </p:tgtEl>
                                        <p:attrNameLst>
                                          <p:attrName>style.visibility</p:attrName>
                                        </p:attrNameLst>
                                      </p:cBhvr>
                                      <p:to>
                                        <p:strVal val="visible"/>
                                      </p:to>
                                    </p:set>
                                    <p:animEffect transition="in" filter="wipe(up)">
                                      <p:cBhvr>
                                        <p:cTn id="30" dur="500"/>
                                        <p:tgtEl>
                                          <p:spTgt spid="49"/>
                                        </p:tgtEl>
                                      </p:cBhvr>
                                    </p:animEffect>
                                  </p:childTnLst>
                                </p:cTn>
                              </p:par>
                            </p:childTnLst>
                          </p:cTn>
                        </p:par>
                        <p:par>
                          <p:cTn id="31" fill="hold">
                            <p:stCondLst>
                              <p:cond delay="4000"/>
                            </p:stCondLst>
                            <p:childTnLst>
                              <p:par>
                                <p:cTn id="32" presetID="22" presetClass="entr" presetSubtype="8" fill="hold" nodeType="afterEffect">
                                  <p:stCondLst>
                                    <p:cond delay="0"/>
                                  </p:stCondLst>
                                  <p:childTnLst>
                                    <p:set>
                                      <p:cBhvr>
                                        <p:cTn id="33" dur="1" fill="hold">
                                          <p:stCondLst>
                                            <p:cond delay="0"/>
                                          </p:stCondLst>
                                        </p:cTn>
                                        <p:tgtEl>
                                          <p:spTgt spid="59"/>
                                        </p:tgtEl>
                                        <p:attrNameLst>
                                          <p:attrName>style.visibility</p:attrName>
                                        </p:attrNameLst>
                                      </p:cBhvr>
                                      <p:to>
                                        <p:strVal val="visible"/>
                                      </p:to>
                                    </p:set>
                                    <p:animEffect transition="in" filter="wipe(left)">
                                      <p:cBhvr>
                                        <p:cTn id="34" dur="500"/>
                                        <p:tgtEl>
                                          <p:spTgt spid="59"/>
                                        </p:tgtEl>
                                      </p:cBhvr>
                                    </p:animEffect>
                                  </p:childTnLst>
                                </p:cTn>
                              </p:par>
                            </p:childTnLst>
                          </p:cTn>
                        </p:par>
                        <p:par>
                          <p:cTn id="35" fill="hold">
                            <p:stCondLst>
                              <p:cond delay="4500"/>
                            </p:stCondLst>
                            <p:childTnLst>
                              <p:par>
                                <p:cTn id="36" presetID="22" presetClass="entr" presetSubtype="1" fill="hold" grpId="0" nodeType="afterEffect">
                                  <p:stCondLst>
                                    <p:cond delay="0"/>
                                  </p:stCondLst>
                                  <p:childTnLst>
                                    <p:set>
                                      <p:cBhvr>
                                        <p:cTn id="37" dur="1" fill="hold">
                                          <p:stCondLst>
                                            <p:cond delay="0"/>
                                          </p:stCondLst>
                                        </p:cTn>
                                        <p:tgtEl>
                                          <p:spTgt spid="50"/>
                                        </p:tgtEl>
                                        <p:attrNameLst>
                                          <p:attrName>style.visibility</p:attrName>
                                        </p:attrNameLst>
                                      </p:cBhvr>
                                      <p:to>
                                        <p:strVal val="visible"/>
                                      </p:to>
                                    </p:set>
                                    <p:animEffect transition="in" filter="wipe(up)">
                                      <p:cBhvr>
                                        <p:cTn id="38" dur="500"/>
                                        <p:tgtEl>
                                          <p:spTgt spid="50"/>
                                        </p:tgtEl>
                                      </p:cBhvr>
                                    </p:animEffect>
                                  </p:childTnLst>
                                </p:cTn>
                              </p:par>
                            </p:childTnLst>
                          </p:cTn>
                        </p:par>
                        <p:par>
                          <p:cTn id="39" fill="hold">
                            <p:stCondLst>
                              <p:cond delay="5000"/>
                            </p:stCondLst>
                            <p:childTnLst>
                              <p:par>
                                <p:cTn id="40" presetID="22" presetClass="entr" presetSubtype="8" fill="hold" nodeType="afterEffect">
                                  <p:stCondLst>
                                    <p:cond delay="0"/>
                                  </p:stCondLst>
                                  <p:childTnLst>
                                    <p:set>
                                      <p:cBhvr>
                                        <p:cTn id="41" dur="1" fill="hold">
                                          <p:stCondLst>
                                            <p:cond delay="0"/>
                                          </p:stCondLst>
                                        </p:cTn>
                                        <p:tgtEl>
                                          <p:spTgt spid="63"/>
                                        </p:tgtEl>
                                        <p:attrNameLst>
                                          <p:attrName>style.visibility</p:attrName>
                                        </p:attrNameLst>
                                      </p:cBhvr>
                                      <p:to>
                                        <p:strVal val="visible"/>
                                      </p:to>
                                    </p:set>
                                    <p:animEffect transition="in" filter="wipe(left)">
                                      <p:cBhvr>
                                        <p:cTn id="42"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9" grpId="0" animBg="1"/>
      <p:bldP spid="50" grpId="0" animBg="1"/>
      <p:bldP spid="67"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083192" y="2793147"/>
            <a:ext cx="5872778"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7037613" y="2793147"/>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7543799" y="2793146"/>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8049985" y="2793146"/>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 name="组合 13"/>
          <p:cNvGrpSpPr/>
          <p:nvPr/>
        </p:nvGrpSpPr>
        <p:grpSpPr>
          <a:xfrm>
            <a:off x="0" y="2266656"/>
            <a:ext cx="994706" cy="1461193"/>
            <a:chOff x="1606766" y="1689167"/>
            <a:chExt cx="3210617" cy="4716300"/>
          </a:xfrm>
          <a:solidFill>
            <a:srgbClr val="2ABDC7"/>
          </a:solidFill>
        </p:grpSpPr>
        <p:sp>
          <p:nvSpPr>
            <p:cNvPr id="15" name="椭圆 14"/>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任意多边形 17"/>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19"/>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5" name="文本框 24"/>
          <p:cNvSpPr txBox="1"/>
          <p:nvPr/>
        </p:nvSpPr>
        <p:spPr>
          <a:xfrm flipH="1">
            <a:off x="5369401" y="4064050"/>
            <a:ext cx="3836307" cy="830997"/>
          </a:xfrm>
          <a:prstGeom prst="rect">
            <a:avLst/>
          </a:prstGeom>
          <a:noFill/>
        </p:spPr>
        <p:txBody>
          <a:bodyPr wrap="none" rtlCol="0">
            <a:spAutoFit/>
          </a:bodyPr>
          <a:lstStyle/>
          <a:p>
            <a:r>
              <a:rPr lang="en-US" altLang="zh-CN" sz="4800" dirty="0">
                <a:solidFill>
                  <a:srgbClr val="2ABDC7"/>
                </a:solidFill>
                <a:latin typeface="Impact" panose="020B0806030902050204" pitchFamily="34" charset="0"/>
              </a:rPr>
              <a:t>02 .   </a:t>
            </a:r>
            <a:r>
              <a:rPr lang="zh-CN" altLang="en-US" sz="4800" dirty="0">
                <a:solidFill>
                  <a:srgbClr val="4C4B50"/>
                </a:solidFill>
                <a:latin typeface="微软雅黑" panose="020B0503020204020204" pitchFamily="34" charset="-122"/>
                <a:ea typeface="微软雅黑" panose="020B0503020204020204" pitchFamily="34" charset="-122"/>
              </a:rPr>
              <a:t>自我评价</a:t>
            </a:r>
          </a:p>
        </p:txBody>
      </p:sp>
    </p:spTree>
  </p:cSld>
  <p:clrMapOvr>
    <a:masterClrMapping/>
  </p:clrMapOvr>
  <mc:AlternateContent xmlns:mc="http://schemas.openxmlformats.org/markup-compatibility/2006" xmlns:p14="http://schemas.microsoft.com/office/powerpoint/2010/main">
    <mc:Choice Requires="p14">
      <p:transition spd="slow" p14:dur="1600" advClick="0" advTm="0">
        <p:blinds dir="vert"/>
      </p:transition>
    </mc:Choice>
    <mc:Fallback xmlns="">
      <p:transition spd="slow" advClick="0"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1250" fill="hold"/>
                                        <p:tgtEl>
                                          <p:spTgt spid="14"/>
                                        </p:tgtEl>
                                        <p:attrNameLst>
                                          <p:attrName>ppt_x</p:attrName>
                                        </p:attrNameLst>
                                      </p:cBhvr>
                                      <p:tavLst>
                                        <p:tav tm="0">
                                          <p:val>
                                            <p:strVal val="1+#ppt_w/2"/>
                                          </p:val>
                                        </p:tav>
                                        <p:tav tm="100000">
                                          <p:val>
                                            <p:strVal val="#ppt_x"/>
                                          </p:val>
                                        </p:tav>
                                      </p:tavLst>
                                    </p:anim>
                                    <p:anim calcmode="lin" valueType="num">
                                      <p:cBhvr additive="base">
                                        <p:cTn id="8" dur="1250" fill="hold"/>
                                        <p:tgtEl>
                                          <p:spTgt spid="14"/>
                                        </p:tgtEl>
                                        <p:attrNameLst>
                                          <p:attrName>ppt_y</p:attrName>
                                        </p:attrNameLst>
                                      </p:cBhvr>
                                      <p:tavLst>
                                        <p:tav tm="0">
                                          <p:val>
                                            <p:strVal val="#ppt_y"/>
                                          </p:val>
                                        </p:tav>
                                        <p:tav tm="100000">
                                          <p:val>
                                            <p:strVal val="#ppt_y"/>
                                          </p:val>
                                        </p:tav>
                                      </p:tavLst>
                                    </p:anim>
                                  </p:childTnLst>
                                </p:cTn>
                              </p:par>
                              <p:par>
                                <p:cTn id="9" presetID="22" presetClass="entr" presetSubtype="2" fill="hold" grpId="0" nodeType="withEffect">
                                  <p:stCondLst>
                                    <p:cond delay="750"/>
                                  </p:stCondLst>
                                  <p:childTnLst>
                                    <p:set>
                                      <p:cBhvr>
                                        <p:cTn id="10" dur="1" fill="hold">
                                          <p:stCondLst>
                                            <p:cond delay="0"/>
                                          </p:stCondLst>
                                        </p:cTn>
                                        <p:tgtEl>
                                          <p:spTgt spid="4"/>
                                        </p:tgtEl>
                                        <p:attrNameLst>
                                          <p:attrName>style.visibility</p:attrName>
                                        </p:attrNameLst>
                                      </p:cBhvr>
                                      <p:to>
                                        <p:strVal val="visible"/>
                                      </p:to>
                                    </p:set>
                                    <p:animEffect transition="in" filter="wipe(right)">
                                      <p:cBhvr>
                                        <p:cTn id="11" dur="500"/>
                                        <p:tgtEl>
                                          <p:spTgt spid="4"/>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10" presetClass="entr" presetSubtype="0" fill="hold" grpId="0" nodeType="withEffect">
                                  <p:stCondLst>
                                    <p:cond delay="25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par>
                                <p:cTn id="19" presetID="10" presetClass="entr" presetSubtype="0" fill="hold" grpId="0" nodeType="withEffect">
                                  <p:stCondLst>
                                    <p:cond delay="50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par>
                          <p:cTn id="22" fill="hold">
                            <p:stCondLst>
                              <p:cond delay="2000"/>
                            </p:stCondLst>
                            <p:childTnLst>
                              <p:par>
                                <p:cTn id="23" presetID="37" presetClass="entr" presetSubtype="0" fill="hold" grpId="0" nodeType="after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fade">
                                      <p:cBhvr>
                                        <p:cTn id="25" dur="1000"/>
                                        <p:tgtEl>
                                          <p:spTgt spid="25"/>
                                        </p:tgtEl>
                                      </p:cBhvr>
                                    </p:animEffect>
                                    <p:anim calcmode="lin" valueType="num">
                                      <p:cBhvr>
                                        <p:cTn id="26" dur="1000" fill="hold"/>
                                        <p:tgtEl>
                                          <p:spTgt spid="25"/>
                                        </p:tgtEl>
                                        <p:attrNameLst>
                                          <p:attrName>ppt_x</p:attrName>
                                        </p:attrNameLst>
                                      </p:cBhvr>
                                      <p:tavLst>
                                        <p:tav tm="0">
                                          <p:val>
                                            <p:strVal val="#ppt_x"/>
                                          </p:val>
                                        </p:tav>
                                        <p:tav tm="100000">
                                          <p:val>
                                            <p:strVal val="#ppt_x"/>
                                          </p:val>
                                        </p:tav>
                                      </p:tavLst>
                                    </p:anim>
                                    <p:anim calcmode="lin" valueType="num">
                                      <p:cBhvr>
                                        <p:cTn id="27" dur="900" decel="100000" fill="hold"/>
                                        <p:tgtEl>
                                          <p:spTgt spid="25"/>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25"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 name="组合 22"/>
          <p:cNvGrpSpPr/>
          <p:nvPr/>
        </p:nvGrpSpPr>
        <p:grpSpPr>
          <a:xfrm>
            <a:off x="306216" y="209101"/>
            <a:ext cx="657982" cy="966556"/>
            <a:chOff x="1606766" y="1689167"/>
            <a:chExt cx="3210617" cy="4716300"/>
          </a:xfrm>
          <a:solidFill>
            <a:srgbClr val="2ABDC7"/>
          </a:solidFill>
        </p:grpSpPr>
        <p:sp>
          <p:nvSpPr>
            <p:cNvPr id="24" name="椭圆 23"/>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矩形 32"/>
          <p:cNvSpPr/>
          <p:nvPr/>
        </p:nvSpPr>
        <p:spPr>
          <a:xfrm>
            <a:off x="8147957" y="448721"/>
            <a:ext cx="4044043"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flipH="1">
            <a:off x="7627541" y="448722"/>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flipH="1">
            <a:off x="7121355" y="448721"/>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flipH="1">
            <a:off x="6615169" y="448721"/>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953915" y="1616584"/>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953915" y="2482194"/>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2600234" y="253053"/>
            <a:ext cx="2448106" cy="769441"/>
          </a:xfrm>
          <a:prstGeom prst="rect">
            <a:avLst/>
          </a:prstGeom>
          <a:noFill/>
        </p:spPr>
        <p:txBody>
          <a:bodyPr wrap="none" rtlCol="0">
            <a:spAutoFit/>
          </a:bodyPr>
          <a:lstStyle/>
          <a:p>
            <a:r>
              <a:rPr lang="zh-CN" altLang="en-US" sz="4400" b="1" dirty="0">
                <a:solidFill>
                  <a:prstClr val="black">
                    <a:lumMod val="85000"/>
                    <a:lumOff val="15000"/>
                  </a:prstClr>
                </a:solidFill>
                <a:latin typeface="幼圆" panose="02010509060101010101" pitchFamily="49" charset="-122"/>
                <a:ea typeface="幼圆" panose="02010509060101010101" pitchFamily="49" charset="-122"/>
              </a:rPr>
              <a:t>我的优势</a:t>
            </a:r>
          </a:p>
        </p:txBody>
      </p:sp>
      <p:sp>
        <p:nvSpPr>
          <p:cNvPr id="21" name="燕尾形 1"/>
          <p:cNvSpPr>
            <a:spLocks noChangeArrowheads="1"/>
          </p:cNvSpPr>
          <p:nvPr/>
        </p:nvSpPr>
        <p:spPr bwMode="auto">
          <a:xfrm>
            <a:off x="1507259" y="2873663"/>
            <a:ext cx="2447925" cy="2519363"/>
          </a:xfrm>
          <a:prstGeom prst="chevron">
            <a:avLst>
              <a:gd name="adj" fmla="val 32167"/>
            </a:avLst>
          </a:prstGeom>
          <a:solidFill>
            <a:srgbClr val="2ABDC7"/>
          </a:solidFill>
          <a:ln w="3175" algn="ctr">
            <a:noFill/>
            <a:miter lim="800000"/>
          </a:ln>
        </p:spPr>
        <p:txBody>
          <a:bodyPr anchor="ctr"/>
          <a:lstStyle/>
          <a:p>
            <a:pPr algn="ctr"/>
            <a:endParaRPr lang="zh-CN" altLang="en-US">
              <a:solidFill>
                <a:srgbClr val="FFFFFF"/>
              </a:solidFill>
            </a:endParaRPr>
          </a:p>
        </p:txBody>
      </p:sp>
      <p:sp>
        <p:nvSpPr>
          <p:cNvPr id="22" name="燕尾形 21"/>
          <p:cNvSpPr>
            <a:spLocks noChangeArrowheads="1"/>
          </p:cNvSpPr>
          <p:nvPr/>
        </p:nvSpPr>
        <p:spPr bwMode="auto">
          <a:xfrm>
            <a:off x="1088159" y="3376901"/>
            <a:ext cx="1006475" cy="1512887"/>
          </a:xfrm>
          <a:prstGeom prst="chevron">
            <a:avLst>
              <a:gd name="adj" fmla="val 50000"/>
            </a:avLst>
          </a:prstGeom>
          <a:noFill/>
          <a:ln w="31750" algn="ctr">
            <a:solidFill>
              <a:srgbClr val="2ABDC7"/>
            </a:solidFill>
            <a:miter lim="800000"/>
          </a:ln>
        </p:spPr>
        <p:txBody>
          <a:bodyPr anchor="ctr"/>
          <a:lstStyle/>
          <a:p>
            <a:pPr algn="ctr"/>
            <a:endParaRPr lang="zh-CN" altLang="en-US">
              <a:solidFill>
                <a:srgbClr val="FFFFFF"/>
              </a:solidFill>
            </a:endParaRPr>
          </a:p>
        </p:txBody>
      </p:sp>
      <p:sp>
        <p:nvSpPr>
          <p:cNvPr id="37" name="圆角矩形 19"/>
          <p:cNvSpPr>
            <a:spLocks noChangeArrowheads="1"/>
          </p:cNvSpPr>
          <p:nvPr/>
        </p:nvSpPr>
        <p:spPr bwMode="auto">
          <a:xfrm>
            <a:off x="5826847" y="1830676"/>
            <a:ext cx="5133975" cy="1296987"/>
          </a:xfrm>
          <a:prstGeom prst="roundRect">
            <a:avLst>
              <a:gd name="adj" fmla="val 0"/>
            </a:avLst>
          </a:prstGeom>
          <a:solidFill>
            <a:srgbClr val="4C4B50">
              <a:alpha val="30000"/>
            </a:srgbClr>
          </a:solidFill>
          <a:ln w="25400" algn="ctr">
            <a:solidFill>
              <a:schemeClr val="bg1"/>
            </a:solidFill>
            <a:round/>
          </a:ln>
        </p:spPr>
        <p:txBody>
          <a:bodyPr anchor="ctr"/>
          <a:lstStyle/>
          <a:p>
            <a:pPr algn="ctr"/>
            <a:endParaRPr lang="zh-CN" altLang="en-US">
              <a:solidFill>
                <a:srgbClr val="FFFFFF"/>
              </a:solidFill>
              <a:ea typeface="微软雅黑" panose="020B0503020204020204" pitchFamily="34" charset="-122"/>
            </a:endParaRPr>
          </a:p>
        </p:txBody>
      </p:sp>
      <p:sp>
        <p:nvSpPr>
          <p:cNvPr id="38" name="TextBox 6"/>
          <p:cNvSpPr txBox="1">
            <a:spLocks noChangeArrowheads="1"/>
          </p:cNvSpPr>
          <p:nvPr/>
        </p:nvSpPr>
        <p:spPr bwMode="auto">
          <a:xfrm>
            <a:off x="6474547" y="2195223"/>
            <a:ext cx="3887787" cy="732508"/>
          </a:xfrm>
          <a:prstGeom prst="rect">
            <a:avLst/>
          </a:prstGeom>
          <a:noFill/>
          <a:ln w="9525">
            <a:noFill/>
            <a:miter lim="800000"/>
          </a:ln>
        </p:spPr>
        <p:txBody>
          <a:bodyPr>
            <a:spAutoFit/>
          </a:bodyPr>
          <a:lstStyle/>
          <a:p>
            <a:pPr>
              <a:lnSpc>
                <a:spcPct val="130000"/>
              </a:lnSpc>
            </a:pPr>
            <a:r>
              <a:rPr lang="zh-CN" altLang="en-US" sz="1600" dirty="0">
                <a:solidFill>
                  <a:prstClr val="black">
                    <a:lumMod val="75000"/>
                    <a:lumOff val="25000"/>
                  </a:prstClr>
                </a:solidFill>
                <a:latin typeface="微软雅黑" panose="020B0503020204020204" pitchFamily="34" charset="-122"/>
                <a:ea typeface="微软雅黑" panose="020B0503020204020204" pitchFamily="34" charset="-122"/>
              </a:rPr>
              <a:t>添加文本内容</a:t>
            </a:r>
            <a:r>
              <a:rPr lang="zh-CN" altLang="en-US" sz="1600" dirty="0">
                <a:solidFill>
                  <a:prstClr val="black">
                    <a:lumMod val="75000"/>
                    <a:lumOff val="25000"/>
                  </a:prstClr>
                </a:solidFill>
                <a:ea typeface="微软雅黑" panose="020B0503020204020204" pitchFamily="34" charset="-122"/>
              </a:rPr>
              <a:t>添加文本内容添加文本内容</a:t>
            </a:r>
          </a:p>
          <a:p>
            <a:pPr>
              <a:lnSpc>
                <a:spcPct val="130000"/>
              </a:lnSpc>
            </a:pPr>
            <a:r>
              <a:rPr lang="zh-CN" altLang="en-US" sz="1600" dirty="0">
                <a:solidFill>
                  <a:prstClr val="black">
                    <a:lumMod val="75000"/>
                    <a:lumOff val="25000"/>
                  </a:prstClr>
                </a:solidFill>
                <a:ea typeface="微软雅黑" panose="020B0503020204020204" pitchFamily="34" charset="-122"/>
              </a:rPr>
              <a:t>添加文本内容添加文本内容添加文本内容</a:t>
            </a:r>
          </a:p>
        </p:txBody>
      </p:sp>
      <p:sp>
        <p:nvSpPr>
          <p:cNvPr id="39" name="圆角矩形 38"/>
          <p:cNvSpPr>
            <a:spLocks noChangeArrowheads="1"/>
          </p:cNvSpPr>
          <p:nvPr/>
        </p:nvSpPr>
        <p:spPr bwMode="auto">
          <a:xfrm>
            <a:off x="5826847" y="3630901"/>
            <a:ext cx="5133975" cy="1296987"/>
          </a:xfrm>
          <a:prstGeom prst="roundRect">
            <a:avLst>
              <a:gd name="adj" fmla="val 0"/>
            </a:avLst>
          </a:prstGeom>
          <a:solidFill>
            <a:srgbClr val="2ABDC7">
              <a:alpha val="30000"/>
            </a:srgbClr>
          </a:solidFill>
          <a:ln w="25400" algn="ctr">
            <a:solidFill>
              <a:schemeClr val="bg1"/>
            </a:solidFill>
            <a:round/>
          </a:ln>
        </p:spPr>
        <p:txBody>
          <a:bodyPr anchor="ctr"/>
          <a:lstStyle/>
          <a:p>
            <a:pPr algn="ctr"/>
            <a:endParaRPr lang="zh-CN" altLang="en-US">
              <a:solidFill>
                <a:srgbClr val="FFFFFF"/>
              </a:solidFill>
              <a:ea typeface="微软雅黑" panose="020B0503020204020204" pitchFamily="34" charset="-122"/>
            </a:endParaRPr>
          </a:p>
        </p:txBody>
      </p:sp>
      <p:sp>
        <p:nvSpPr>
          <p:cNvPr id="40" name="TextBox 6"/>
          <p:cNvSpPr txBox="1">
            <a:spLocks noChangeArrowheads="1"/>
          </p:cNvSpPr>
          <p:nvPr/>
        </p:nvSpPr>
        <p:spPr bwMode="auto">
          <a:xfrm>
            <a:off x="6474547" y="4009303"/>
            <a:ext cx="3887787" cy="732508"/>
          </a:xfrm>
          <a:prstGeom prst="rect">
            <a:avLst/>
          </a:prstGeom>
          <a:noFill/>
          <a:ln w="9525">
            <a:noFill/>
            <a:miter lim="800000"/>
          </a:ln>
        </p:spPr>
        <p:txBody>
          <a:bodyPr>
            <a:spAutoFit/>
          </a:bodyPr>
          <a:lstStyle/>
          <a:p>
            <a:pPr>
              <a:lnSpc>
                <a:spcPct val="130000"/>
              </a:lnSpc>
            </a:pPr>
            <a:r>
              <a:rPr lang="zh-CN" altLang="en-US" sz="1600" dirty="0">
                <a:solidFill>
                  <a:prstClr val="black">
                    <a:lumMod val="75000"/>
                    <a:lumOff val="25000"/>
                  </a:prstClr>
                </a:solidFill>
                <a:latin typeface="微软雅黑" panose="020B0503020204020204" pitchFamily="34" charset="-122"/>
                <a:ea typeface="微软雅黑" panose="020B0503020204020204" pitchFamily="34" charset="-122"/>
              </a:rPr>
              <a:t>添加文本内容</a:t>
            </a:r>
            <a:r>
              <a:rPr lang="zh-CN" altLang="en-US" sz="1600" dirty="0">
                <a:solidFill>
                  <a:prstClr val="black">
                    <a:lumMod val="75000"/>
                    <a:lumOff val="25000"/>
                  </a:prstClr>
                </a:solidFill>
                <a:ea typeface="微软雅黑" panose="020B0503020204020204" pitchFamily="34" charset="-122"/>
              </a:rPr>
              <a:t>添加文本内容添加文本内容</a:t>
            </a:r>
          </a:p>
          <a:p>
            <a:pPr>
              <a:lnSpc>
                <a:spcPct val="130000"/>
              </a:lnSpc>
            </a:pPr>
            <a:r>
              <a:rPr lang="zh-CN" altLang="en-US" sz="1600" dirty="0">
                <a:solidFill>
                  <a:prstClr val="black">
                    <a:lumMod val="75000"/>
                    <a:lumOff val="25000"/>
                  </a:prstClr>
                </a:solidFill>
                <a:ea typeface="微软雅黑" panose="020B0503020204020204" pitchFamily="34" charset="-122"/>
              </a:rPr>
              <a:t>添加文本内容添加文本内容添加文本内容</a:t>
            </a:r>
          </a:p>
        </p:txBody>
      </p:sp>
      <p:sp>
        <p:nvSpPr>
          <p:cNvPr id="41" name="圆角矩形 19"/>
          <p:cNvSpPr>
            <a:spLocks noChangeArrowheads="1"/>
          </p:cNvSpPr>
          <p:nvPr/>
        </p:nvSpPr>
        <p:spPr bwMode="auto">
          <a:xfrm>
            <a:off x="5826847" y="5431126"/>
            <a:ext cx="5133975" cy="1296987"/>
          </a:xfrm>
          <a:prstGeom prst="roundRect">
            <a:avLst>
              <a:gd name="adj" fmla="val 0"/>
            </a:avLst>
          </a:prstGeom>
          <a:solidFill>
            <a:srgbClr val="4C4B50">
              <a:alpha val="30000"/>
            </a:srgbClr>
          </a:solidFill>
          <a:ln w="25400" algn="ctr">
            <a:solidFill>
              <a:schemeClr val="bg1"/>
            </a:solidFill>
            <a:round/>
          </a:ln>
        </p:spPr>
        <p:txBody>
          <a:bodyPr anchor="ctr"/>
          <a:lstStyle/>
          <a:p>
            <a:pPr algn="ctr"/>
            <a:endParaRPr lang="zh-CN" altLang="en-US">
              <a:solidFill>
                <a:srgbClr val="FFFFFF"/>
              </a:solidFill>
              <a:ea typeface="微软雅黑" panose="020B0503020204020204" pitchFamily="34" charset="-122"/>
            </a:endParaRPr>
          </a:p>
        </p:txBody>
      </p:sp>
      <p:sp>
        <p:nvSpPr>
          <p:cNvPr id="42" name="TextBox 6"/>
          <p:cNvSpPr txBox="1">
            <a:spLocks noChangeArrowheads="1"/>
          </p:cNvSpPr>
          <p:nvPr/>
        </p:nvSpPr>
        <p:spPr bwMode="auto">
          <a:xfrm>
            <a:off x="6474547" y="5837238"/>
            <a:ext cx="3887787" cy="732508"/>
          </a:xfrm>
          <a:prstGeom prst="rect">
            <a:avLst/>
          </a:prstGeom>
          <a:noFill/>
          <a:ln w="9525">
            <a:noFill/>
            <a:miter lim="800000"/>
          </a:ln>
        </p:spPr>
        <p:txBody>
          <a:bodyPr>
            <a:spAutoFit/>
          </a:bodyPr>
          <a:lstStyle/>
          <a:p>
            <a:pPr>
              <a:lnSpc>
                <a:spcPct val="130000"/>
              </a:lnSpc>
            </a:pPr>
            <a:r>
              <a:rPr lang="zh-CN" altLang="en-US" sz="1600" dirty="0">
                <a:solidFill>
                  <a:prstClr val="black">
                    <a:lumMod val="75000"/>
                    <a:lumOff val="25000"/>
                  </a:prstClr>
                </a:solidFill>
                <a:latin typeface="微软雅黑" panose="020B0503020204020204" pitchFamily="34" charset="-122"/>
                <a:ea typeface="微软雅黑" panose="020B0503020204020204" pitchFamily="34" charset="-122"/>
              </a:rPr>
              <a:t>添加文本内容</a:t>
            </a:r>
            <a:r>
              <a:rPr lang="zh-CN" altLang="en-US" sz="1600" dirty="0">
                <a:solidFill>
                  <a:prstClr val="black">
                    <a:lumMod val="75000"/>
                    <a:lumOff val="25000"/>
                  </a:prstClr>
                </a:solidFill>
                <a:ea typeface="微软雅黑" panose="020B0503020204020204" pitchFamily="34" charset="-122"/>
              </a:rPr>
              <a:t>添加文本内容添加文本内容</a:t>
            </a:r>
          </a:p>
          <a:p>
            <a:pPr>
              <a:lnSpc>
                <a:spcPct val="130000"/>
              </a:lnSpc>
            </a:pPr>
            <a:r>
              <a:rPr lang="zh-CN" altLang="en-US" sz="1600" dirty="0">
                <a:solidFill>
                  <a:prstClr val="black">
                    <a:lumMod val="75000"/>
                    <a:lumOff val="25000"/>
                  </a:prstClr>
                </a:solidFill>
                <a:ea typeface="微软雅黑" panose="020B0503020204020204" pitchFamily="34" charset="-122"/>
              </a:rPr>
              <a:t>添加文本内容添加文本内容添加文本内容</a:t>
            </a:r>
          </a:p>
        </p:txBody>
      </p:sp>
      <p:sp>
        <p:nvSpPr>
          <p:cNvPr id="43" name="AutoShape 43"/>
          <p:cNvSpPr>
            <a:spLocks noChangeArrowheads="1"/>
          </p:cNvSpPr>
          <p:nvPr/>
        </p:nvSpPr>
        <p:spPr bwMode="auto">
          <a:xfrm>
            <a:off x="6068147" y="5070763"/>
            <a:ext cx="4676775" cy="504825"/>
          </a:xfrm>
          <a:prstGeom prst="hexagon">
            <a:avLst>
              <a:gd name="adj" fmla="val 0"/>
              <a:gd name="vf" fmla="val 115470"/>
            </a:avLst>
          </a:prstGeom>
          <a:solidFill>
            <a:srgbClr val="4C4B50"/>
          </a:solidFill>
          <a:ln w="25400">
            <a:solidFill>
              <a:schemeClr val="bg1"/>
            </a:solidFill>
            <a:miter lim="800000"/>
          </a:ln>
        </p:spPr>
        <p:txBody>
          <a:bodyPr wrap="none" anchor="ctr"/>
          <a:lstStyle/>
          <a:p>
            <a:endParaRPr lang="zh-CN" altLang="en-US">
              <a:solidFill>
                <a:prstClr val="black"/>
              </a:solidFill>
            </a:endParaRPr>
          </a:p>
        </p:txBody>
      </p:sp>
      <p:sp>
        <p:nvSpPr>
          <p:cNvPr id="44" name="Line 46"/>
          <p:cNvSpPr>
            <a:spLocks noChangeShapeType="1"/>
          </p:cNvSpPr>
          <p:nvPr/>
        </p:nvSpPr>
        <p:spPr bwMode="auto">
          <a:xfrm flipV="1">
            <a:off x="3883747" y="2406938"/>
            <a:ext cx="1800225" cy="1728788"/>
          </a:xfrm>
          <a:prstGeom prst="line">
            <a:avLst/>
          </a:prstGeom>
          <a:noFill/>
          <a:ln w="31750">
            <a:solidFill>
              <a:srgbClr val="3C2F5A"/>
            </a:solidFill>
            <a:prstDash val="sysDot"/>
            <a:round/>
            <a:headEnd type="diamond" w="med" len="med"/>
            <a:tailEnd type="triangle" w="med" len="med"/>
          </a:ln>
        </p:spPr>
        <p:txBody>
          <a:bodyPr/>
          <a:lstStyle/>
          <a:p>
            <a:endParaRPr lang="zh-CN" altLang="en-US">
              <a:solidFill>
                <a:prstClr val="black"/>
              </a:solidFill>
            </a:endParaRPr>
          </a:p>
        </p:txBody>
      </p:sp>
      <p:sp>
        <p:nvSpPr>
          <p:cNvPr id="45" name="Line 47"/>
          <p:cNvSpPr>
            <a:spLocks noChangeShapeType="1"/>
          </p:cNvSpPr>
          <p:nvPr/>
        </p:nvSpPr>
        <p:spPr bwMode="auto">
          <a:xfrm>
            <a:off x="3883747" y="4135726"/>
            <a:ext cx="1800225" cy="1944687"/>
          </a:xfrm>
          <a:prstGeom prst="line">
            <a:avLst/>
          </a:prstGeom>
          <a:noFill/>
          <a:ln w="31750">
            <a:solidFill>
              <a:srgbClr val="3C2F5A"/>
            </a:solidFill>
            <a:prstDash val="sysDot"/>
            <a:round/>
            <a:headEnd type="diamond" w="med" len="med"/>
            <a:tailEnd type="triangle" w="med" len="med"/>
          </a:ln>
        </p:spPr>
        <p:txBody>
          <a:bodyPr/>
          <a:lstStyle/>
          <a:p>
            <a:endParaRPr lang="zh-CN" altLang="en-US">
              <a:solidFill>
                <a:prstClr val="black"/>
              </a:solidFill>
            </a:endParaRPr>
          </a:p>
        </p:txBody>
      </p:sp>
      <p:sp>
        <p:nvSpPr>
          <p:cNvPr id="46" name="Line 48"/>
          <p:cNvSpPr>
            <a:spLocks noChangeShapeType="1"/>
          </p:cNvSpPr>
          <p:nvPr/>
        </p:nvSpPr>
        <p:spPr bwMode="auto">
          <a:xfrm>
            <a:off x="3883747" y="4135726"/>
            <a:ext cx="1800225" cy="0"/>
          </a:xfrm>
          <a:prstGeom prst="line">
            <a:avLst/>
          </a:prstGeom>
          <a:noFill/>
          <a:ln w="31750">
            <a:solidFill>
              <a:srgbClr val="3C2F5A"/>
            </a:solidFill>
            <a:prstDash val="sysDot"/>
            <a:round/>
            <a:headEnd type="diamond" w="med" len="med"/>
            <a:tailEnd type="triangle" w="med" len="med"/>
          </a:ln>
        </p:spPr>
        <p:txBody>
          <a:bodyPr/>
          <a:lstStyle/>
          <a:p>
            <a:endParaRPr lang="zh-CN" altLang="en-US">
              <a:solidFill>
                <a:prstClr val="black"/>
              </a:solidFill>
            </a:endParaRPr>
          </a:p>
        </p:txBody>
      </p:sp>
      <p:sp>
        <p:nvSpPr>
          <p:cNvPr id="47" name="TextBox 6"/>
          <p:cNvSpPr txBox="1">
            <a:spLocks noChangeArrowheads="1"/>
          </p:cNvSpPr>
          <p:nvPr/>
        </p:nvSpPr>
        <p:spPr bwMode="auto">
          <a:xfrm>
            <a:off x="7501967" y="4981296"/>
            <a:ext cx="2160588" cy="605230"/>
          </a:xfrm>
          <a:prstGeom prst="rect">
            <a:avLst/>
          </a:prstGeom>
          <a:noFill/>
          <a:ln w="9525">
            <a:noFill/>
            <a:miter lim="800000"/>
          </a:ln>
        </p:spPr>
        <p:txBody>
          <a:bodyPr>
            <a:spAutoFit/>
          </a:bodyPr>
          <a:lstStyle/>
          <a:p>
            <a:pPr>
              <a:lnSpc>
                <a:spcPct val="130000"/>
              </a:lnSpc>
            </a:pPr>
            <a:r>
              <a:rPr lang="zh-CN" altLang="en-US" sz="2800" dirty="0">
                <a:solidFill>
                  <a:prstClr val="white"/>
                </a:solidFill>
                <a:ea typeface="微软雅黑" panose="020B0503020204020204" pitchFamily="34" charset="-122"/>
              </a:rPr>
              <a:t>沟通协调</a:t>
            </a:r>
            <a:endParaRPr lang="zh-CN" altLang="zh-CN" sz="2800" dirty="0">
              <a:solidFill>
                <a:prstClr val="white"/>
              </a:solidFill>
              <a:ea typeface="微软雅黑" panose="020B0503020204020204" pitchFamily="34" charset="-122"/>
            </a:endParaRPr>
          </a:p>
        </p:txBody>
      </p:sp>
      <p:sp>
        <p:nvSpPr>
          <p:cNvPr id="48" name="AutoShape 50"/>
          <p:cNvSpPr>
            <a:spLocks noChangeArrowheads="1"/>
          </p:cNvSpPr>
          <p:nvPr/>
        </p:nvSpPr>
        <p:spPr bwMode="auto">
          <a:xfrm>
            <a:off x="6068147" y="3270538"/>
            <a:ext cx="4676775" cy="504825"/>
          </a:xfrm>
          <a:prstGeom prst="hexagon">
            <a:avLst>
              <a:gd name="adj" fmla="val 0"/>
              <a:gd name="vf" fmla="val 115470"/>
            </a:avLst>
          </a:prstGeom>
          <a:solidFill>
            <a:srgbClr val="2ABDC7"/>
          </a:solidFill>
          <a:ln w="25400">
            <a:solidFill>
              <a:schemeClr val="bg1"/>
            </a:solidFill>
            <a:miter lim="800000"/>
          </a:ln>
        </p:spPr>
        <p:txBody>
          <a:bodyPr wrap="none" anchor="ctr"/>
          <a:lstStyle/>
          <a:p>
            <a:endParaRPr lang="zh-CN" altLang="en-US">
              <a:solidFill>
                <a:prstClr val="black"/>
              </a:solidFill>
            </a:endParaRPr>
          </a:p>
        </p:txBody>
      </p:sp>
      <p:sp>
        <p:nvSpPr>
          <p:cNvPr id="49" name="TextBox 6"/>
          <p:cNvSpPr txBox="1">
            <a:spLocks noChangeArrowheads="1"/>
          </p:cNvSpPr>
          <p:nvPr/>
        </p:nvSpPr>
        <p:spPr bwMode="auto">
          <a:xfrm>
            <a:off x="7501967" y="3183823"/>
            <a:ext cx="2160588" cy="605230"/>
          </a:xfrm>
          <a:prstGeom prst="rect">
            <a:avLst/>
          </a:prstGeom>
          <a:noFill/>
          <a:ln w="9525">
            <a:noFill/>
            <a:miter lim="800000"/>
          </a:ln>
        </p:spPr>
        <p:txBody>
          <a:bodyPr>
            <a:spAutoFit/>
          </a:bodyPr>
          <a:lstStyle/>
          <a:p>
            <a:pPr>
              <a:lnSpc>
                <a:spcPct val="130000"/>
              </a:lnSpc>
            </a:pPr>
            <a:r>
              <a:rPr lang="zh-CN" altLang="en-US" sz="2800" dirty="0">
                <a:solidFill>
                  <a:prstClr val="white"/>
                </a:solidFill>
                <a:ea typeface="微软雅黑" panose="020B0503020204020204" pitchFamily="34" charset="-122"/>
              </a:rPr>
              <a:t>创新思维</a:t>
            </a:r>
            <a:endParaRPr lang="zh-CN" altLang="zh-CN" sz="2800" dirty="0">
              <a:solidFill>
                <a:prstClr val="white"/>
              </a:solidFill>
              <a:ea typeface="微软雅黑" panose="020B0503020204020204" pitchFamily="34" charset="-122"/>
            </a:endParaRPr>
          </a:p>
        </p:txBody>
      </p:sp>
      <p:sp>
        <p:nvSpPr>
          <p:cNvPr id="50" name="AutoShape 52"/>
          <p:cNvSpPr>
            <a:spLocks noChangeArrowheads="1"/>
          </p:cNvSpPr>
          <p:nvPr/>
        </p:nvSpPr>
        <p:spPr bwMode="auto">
          <a:xfrm>
            <a:off x="6068147" y="1471901"/>
            <a:ext cx="4676775" cy="504825"/>
          </a:xfrm>
          <a:prstGeom prst="hexagon">
            <a:avLst>
              <a:gd name="adj" fmla="val 0"/>
              <a:gd name="vf" fmla="val 115470"/>
            </a:avLst>
          </a:prstGeom>
          <a:solidFill>
            <a:srgbClr val="4C4B50"/>
          </a:solidFill>
          <a:ln w="25400">
            <a:solidFill>
              <a:schemeClr val="bg1"/>
            </a:solidFill>
            <a:miter lim="800000"/>
          </a:ln>
        </p:spPr>
        <p:txBody>
          <a:bodyPr wrap="none" anchor="ctr"/>
          <a:lstStyle/>
          <a:p>
            <a:endParaRPr lang="zh-CN" altLang="en-US">
              <a:solidFill>
                <a:prstClr val="black"/>
              </a:solidFill>
            </a:endParaRPr>
          </a:p>
        </p:txBody>
      </p:sp>
      <p:sp>
        <p:nvSpPr>
          <p:cNvPr id="51" name="TextBox 6"/>
          <p:cNvSpPr txBox="1">
            <a:spLocks noChangeArrowheads="1"/>
          </p:cNvSpPr>
          <p:nvPr/>
        </p:nvSpPr>
        <p:spPr bwMode="auto">
          <a:xfrm>
            <a:off x="7501967" y="1385186"/>
            <a:ext cx="2160588" cy="605230"/>
          </a:xfrm>
          <a:prstGeom prst="rect">
            <a:avLst/>
          </a:prstGeom>
          <a:noFill/>
          <a:ln w="9525">
            <a:noFill/>
            <a:miter lim="800000"/>
          </a:ln>
        </p:spPr>
        <p:txBody>
          <a:bodyPr>
            <a:spAutoFit/>
          </a:bodyPr>
          <a:lstStyle/>
          <a:p>
            <a:pPr>
              <a:lnSpc>
                <a:spcPct val="130000"/>
              </a:lnSpc>
            </a:pPr>
            <a:r>
              <a:rPr lang="zh-CN" altLang="en-US" sz="2800" dirty="0">
                <a:solidFill>
                  <a:prstClr val="white"/>
                </a:solidFill>
                <a:ea typeface="微软雅黑" panose="020B0503020204020204" pitchFamily="34" charset="-122"/>
              </a:rPr>
              <a:t>谦虚上进</a:t>
            </a:r>
            <a:endParaRPr lang="zh-CN" altLang="zh-CN" sz="2800" dirty="0">
              <a:solidFill>
                <a:prstClr val="white"/>
              </a:solidFill>
              <a:ea typeface="微软雅黑" panose="020B0503020204020204" pitchFamily="34" charset="-122"/>
            </a:endParaRPr>
          </a:p>
        </p:txBody>
      </p:sp>
      <p:sp>
        <p:nvSpPr>
          <p:cNvPr id="52" name="TextBox 6"/>
          <p:cNvSpPr txBox="1">
            <a:spLocks noChangeArrowheads="1"/>
          </p:cNvSpPr>
          <p:nvPr/>
        </p:nvSpPr>
        <p:spPr bwMode="auto">
          <a:xfrm>
            <a:off x="2443884" y="3415001"/>
            <a:ext cx="1152525" cy="1318694"/>
          </a:xfrm>
          <a:prstGeom prst="rect">
            <a:avLst/>
          </a:prstGeom>
          <a:noFill/>
          <a:ln w="9525">
            <a:noFill/>
            <a:miter lim="800000"/>
          </a:ln>
        </p:spPr>
        <p:txBody>
          <a:bodyPr>
            <a:spAutoFit/>
          </a:bodyPr>
          <a:lstStyle/>
          <a:p>
            <a:pPr>
              <a:lnSpc>
                <a:spcPct val="130000"/>
              </a:lnSpc>
            </a:pPr>
            <a:r>
              <a:rPr lang="zh-CN" altLang="en-US" sz="3200" b="1" dirty="0">
                <a:solidFill>
                  <a:prstClr val="white"/>
                </a:solidFill>
                <a:ea typeface="微软雅黑" panose="020B0503020204020204" pitchFamily="34" charset="-122"/>
              </a:rPr>
              <a:t>三大</a:t>
            </a:r>
            <a:endParaRPr lang="en-US" altLang="zh-CN" sz="3200" b="1" dirty="0">
              <a:solidFill>
                <a:prstClr val="white"/>
              </a:solidFill>
              <a:ea typeface="微软雅黑" panose="020B0503020204020204" pitchFamily="34" charset="-122"/>
            </a:endParaRPr>
          </a:p>
          <a:p>
            <a:pPr>
              <a:lnSpc>
                <a:spcPct val="130000"/>
              </a:lnSpc>
            </a:pPr>
            <a:r>
              <a:rPr lang="zh-CN" altLang="en-US" sz="3200" b="1" dirty="0">
                <a:solidFill>
                  <a:prstClr val="white"/>
                </a:solidFill>
                <a:ea typeface="微软雅黑" panose="020B0503020204020204" pitchFamily="34" charset="-122"/>
              </a:rPr>
              <a:t>优势</a:t>
            </a:r>
            <a:endParaRPr lang="zh-CN" altLang="zh-CN" sz="3200" b="1" dirty="0">
              <a:solidFill>
                <a:prstClr val="white"/>
              </a:solidFill>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0-#ppt_w/2"/>
                                          </p:val>
                                        </p:tav>
                                        <p:tav tm="100000">
                                          <p:val>
                                            <p:strVal val="#ppt_x"/>
                                          </p:val>
                                        </p:tav>
                                      </p:tavLst>
                                    </p:anim>
                                    <p:anim calcmode="lin" valueType="num">
                                      <p:cBhvr additive="base">
                                        <p:cTn id="8" dur="5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0-#ppt_w/2"/>
                                          </p:val>
                                        </p:tav>
                                        <p:tav tm="100000">
                                          <p:val>
                                            <p:strVal val="#ppt_x"/>
                                          </p:val>
                                        </p:tav>
                                      </p:tavLst>
                                    </p:anim>
                                    <p:anim calcmode="lin" valueType="num">
                                      <p:cBhvr additive="base">
                                        <p:cTn id="12" dur="500" fill="hold"/>
                                        <p:tgtEl>
                                          <p:spTgt spid="22"/>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52"/>
                                        </p:tgtEl>
                                        <p:attrNameLst>
                                          <p:attrName>style.visibility</p:attrName>
                                        </p:attrNameLst>
                                      </p:cBhvr>
                                      <p:to>
                                        <p:strVal val="visible"/>
                                      </p:to>
                                    </p:set>
                                    <p:anim calcmode="lin" valueType="num">
                                      <p:cBhvr additive="base">
                                        <p:cTn id="15" dur="500" fill="hold"/>
                                        <p:tgtEl>
                                          <p:spTgt spid="52"/>
                                        </p:tgtEl>
                                        <p:attrNameLst>
                                          <p:attrName>ppt_x</p:attrName>
                                        </p:attrNameLst>
                                      </p:cBhvr>
                                      <p:tavLst>
                                        <p:tav tm="0">
                                          <p:val>
                                            <p:strVal val="0-#ppt_w/2"/>
                                          </p:val>
                                        </p:tav>
                                        <p:tav tm="100000">
                                          <p:val>
                                            <p:strVal val="#ppt_x"/>
                                          </p:val>
                                        </p:tav>
                                      </p:tavLst>
                                    </p:anim>
                                    <p:anim calcmode="lin" valueType="num">
                                      <p:cBhvr additive="base">
                                        <p:cTn id="16" dur="500" fill="hold"/>
                                        <p:tgtEl>
                                          <p:spTgt spid="52"/>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44"/>
                                        </p:tgtEl>
                                        <p:attrNameLst>
                                          <p:attrName>style.visibility</p:attrName>
                                        </p:attrNameLst>
                                      </p:cBhvr>
                                      <p:to>
                                        <p:strVal val="visible"/>
                                      </p:to>
                                    </p:set>
                                    <p:animEffect transition="in" filter="wipe(left)">
                                      <p:cBhvr>
                                        <p:cTn id="20" dur="500"/>
                                        <p:tgtEl>
                                          <p:spTgt spid="44"/>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45"/>
                                        </p:tgtEl>
                                        <p:attrNameLst>
                                          <p:attrName>style.visibility</p:attrName>
                                        </p:attrNameLst>
                                      </p:cBhvr>
                                      <p:to>
                                        <p:strVal val="visible"/>
                                      </p:to>
                                    </p:set>
                                    <p:animEffect transition="in" filter="wipe(left)">
                                      <p:cBhvr>
                                        <p:cTn id="23" dur="500"/>
                                        <p:tgtEl>
                                          <p:spTgt spid="45"/>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46"/>
                                        </p:tgtEl>
                                        <p:attrNameLst>
                                          <p:attrName>style.visibility</p:attrName>
                                        </p:attrNameLst>
                                      </p:cBhvr>
                                      <p:to>
                                        <p:strVal val="visible"/>
                                      </p:to>
                                    </p:set>
                                    <p:animEffect transition="in" filter="wipe(left)">
                                      <p:cBhvr>
                                        <p:cTn id="26" dur="500"/>
                                        <p:tgtEl>
                                          <p:spTgt spid="46"/>
                                        </p:tgtEl>
                                      </p:cBhvr>
                                    </p:animEffect>
                                  </p:childTnLst>
                                </p:cTn>
                              </p:par>
                            </p:childTnLst>
                          </p:cTn>
                        </p:par>
                        <p:par>
                          <p:cTn id="27" fill="hold">
                            <p:stCondLst>
                              <p:cond delay="1000"/>
                            </p:stCondLst>
                            <p:childTnLst>
                              <p:par>
                                <p:cTn id="28" presetID="2" presetClass="entr" presetSubtype="1" fill="hold" grpId="0" nodeType="afterEffect">
                                  <p:stCondLst>
                                    <p:cond delay="0"/>
                                  </p:stCondLst>
                                  <p:childTnLst>
                                    <p:set>
                                      <p:cBhvr>
                                        <p:cTn id="29" dur="1" fill="hold">
                                          <p:stCondLst>
                                            <p:cond delay="0"/>
                                          </p:stCondLst>
                                        </p:cTn>
                                        <p:tgtEl>
                                          <p:spTgt spid="37"/>
                                        </p:tgtEl>
                                        <p:attrNameLst>
                                          <p:attrName>style.visibility</p:attrName>
                                        </p:attrNameLst>
                                      </p:cBhvr>
                                      <p:to>
                                        <p:strVal val="visible"/>
                                      </p:to>
                                    </p:set>
                                    <p:anim calcmode="lin" valueType="num">
                                      <p:cBhvr additive="base">
                                        <p:cTn id="30" dur="500" fill="hold"/>
                                        <p:tgtEl>
                                          <p:spTgt spid="37"/>
                                        </p:tgtEl>
                                        <p:attrNameLst>
                                          <p:attrName>ppt_x</p:attrName>
                                        </p:attrNameLst>
                                      </p:cBhvr>
                                      <p:tavLst>
                                        <p:tav tm="0">
                                          <p:val>
                                            <p:strVal val="#ppt_x"/>
                                          </p:val>
                                        </p:tav>
                                        <p:tav tm="100000">
                                          <p:val>
                                            <p:strVal val="#ppt_x"/>
                                          </p:val>
                                        </p:tav>
                                      </p:tavLst>
                                    </p:anim>
                                    <p:anim calcmode="lin" valueType="num">
                                      <p:cBhvr additive="base">
                                        <p:cTn id="31" dur="500" fill="hold"/>
                                        <p:tgtEl>
                                          <p:spTgt spid="37"/>
                                        </p:tgtEl>
                                        <p:attrNameLst>
                                          <p:attrName>ppt_y</p:attrName>
                                        </p:attrNameLst>
                                      </p:cBhvr>
                                      <p:tavLst>
                                        <p:tav tm="0">
                                          <p:val>
                                            <p:strVal val="0-#ppt_h/2"/>
                                          </p:val>
                                        </p:tav>
                                        <p:tav tm="100000">
                                          <p:val>
                                            <p:strVal val="#ppt_y"/>
                                          </p:val>
                                        </p:tav>
                                      </p:tavLst>
                                    </p:anim>
                                  </p:childTnLst>
                                </p:cTn>
                              </p:par>
                              <p:par>
                                <p:cTn id="32" presetID="2" presetClass="entr" presetSubtype="1" fill="hold" grpId="0" nodeType="withEffect">
                                  <p:stCondLst>
                                    <p:cond delay="0"/>
                                  </p:stCondLst>
                                  <p:childTnLst>
                                    <p:set>
                                      <p:cBhvr>
                                        <p:cTn id="33" dur="1" fill="hold">
                                          <p:stCondLst>
                                            <p:cond delay="0"/>
                                          </p:stCondLst>
                                        </p:cTn>
                                        <p:tgtEl>
                                          <p:spTgt spid="38"/>
                                        </p:tgtEl>
                                        <p:attrNameLst>
                                          <p:attrName>style.visibility</p:attrName>
                                        </p:attrNameLst>
                                      </p:cBhvr>
                                      <p:to>
                                        <p:strVal val="visible"/>
                                      </p:to>
                                    </p:set>
                                    <p:anim calcmode="lin" valueType="num">
                                      <p:cBhvr additive="base">
                                        <p:cTn id="34" dur="500" fill="hold"/>
                                        <p:tgtEl>
                                          <p:spTgt spid="38"/>
                                        </p:tgtEl>
                                        <p:attrNameLst>
                                          <p:attrName>ppt_x</p:attrName>
                                        </p:attrNameLst>
                                      </p:cBhvr>
                                      <p:tavLst>
                                        <p:tav tm="0">
                                          <p:val>
                                            <p:strVal val="#ppt_x"/>
                                          </p:val>
                                        </p:tav>
                                        <p:tav tm="100000">
                                          <p:val>
                                            <p:strVal val="#ppt_x"/>
                                          </p:val>
                                        </p:tav>
                                      </p:tavLst>
                                    </p:anim>
                                    <p:anim calcmode="lin" valueType="num">
                                      <p:cBhvr additive="base">
                                        <p:cTn id="35" dur="500" fill="hold"/>
                                        <p:tgtEl>
                                          <p:spTgt spid="38"/>
                                        </p:tgtEl>
                                        <p:attrNameLst>
                                          <p:attrName>ppt_y</p:attrName>
                                        </p:attrNameLst>
                                      </p:cBhvr>
                                      <p:tavLst>
                                        <p:tav tm="0">
                                          <p:val>
                                            <p:strVal val="0-#ppt_h/2"/>
                                          </p:val>
                                        </p:tav>
                                        <p:tav tm="100000">
                                          <p:val>
                                            <p:strVal val="#ppt_y"/>
                                          </p:val>
                                        </p:tav>
                                      </p:tavLst>
                                    </p:anim>
                                  </p:childTnLst>
                                </p:cTn>
                              </p:par>
                              <p:par>
                                <p:cTn id="36" presetID="2" presetClass="entr" presetSubtype="1" fill="hold" grpId="0" nodeType="withEffect">
                                  <p:stCondLst>
                                    <p:cond delay="0"/>
                                  </p:stCondLst>
                                  <p:childTnLst>
                                    <p:set>
                                      <p:cBhvr>
                                        <p:cTn id="37" dur="1" fill="hold">
                                          <p:stCondLst>
                                            <p:cond delay="0"/>
                                          </p:stCondLst>
                                        </p:cTn>
                                        <p:tgtEl>
                                          <p:spTgt spid="50"/>
                                        </p:tgtEl>
                                        <p:attrNameLst>
                                          <p:attrName>style.visibility</p:attrName>
                                        </p:attrNameLst>
                                      </p:cBhvr>
                                      <p:to>
                                        <p:strVal val="visible"/>
                                      </p:to>
                                    </p:set>
                                    <p:anim calcmode="lin" valueType="num">
                                      <p:cBhvr additive="base">
                                        <p:cTn id="38" dur="500" fill="hold"/>
                                        <p:tgtEl>
                                          <p:spTgt spid="50"/>
                                        </p:tgtEl>
                                        <p:attrNameLst>
                                          <p:attrName>ppt_x</p:attrName>
                                        </p:attrNameLst>
                                      </p:cBhvr>
                                      <p:tavLst>
                                        <p:tav tm="0">
                                          <p:val>
                                            <p:strVal val="#ppt_x"/>
                                          </p:val>
                                        </p:tav>
                                        <p:tav tm="100000">
                                          <p:val>
                                            <p:strVal val="#ppt_x"/>
                                          </p:val>
                                        </p:tav>
                                      </p:tavLst>
                                    </p:anim>
                                    <p:anim calcmode="lin" valueType="num">
                                      <p:cBhvr additive="base">
                                        <p:cTn id="39" dur="500" fill="hold"/>
                                        <p:tgtEl>
                                          <p:spTgt spid="50"/>
                                        </p:tgtEl>
                                        <p:attrNameLst>
                                          <p:attrName>ppt_y</p:attrName>
                                        </p:attrNameLst>
                                      </p:cBhvr>
                                      <p:tavLst>
                                        <p:tav tm="0">
                                          <p:val>
                                            <p:strVal val="0-#ppt_h/2"/>
                                          </p:val>
                                        </p:tav>
                                        <p:tav tm="100000">
                                          <p:val>
                                            <p:strVal val="#ppt_y"/>
                                          </p:val>
                                        </p:tav>
                                      </p:tavLst>
                                    </p:anim>
                                  </p:childTnLst>
                                </p:cTn>
                              </p:par>
                              <p:par>
                                <p:cTn id="40" presetID="2" presetClass="entr" presetSubtype="1" fill="hold" grpId="0" nodeType="withEffect">
                                  <p:stCondLst>
                                    <p:cond delay="0"/>
                                  </p:stCondLst>
                                  <p:childTnLst>
                                    <p:set>
                                      <p:cBhvr>
                                        <p:cTn id="41" dur="1" fill="hold">
                                          <p:stCondLst>
                                            <p:cond delay="0"/>
                                          </p:stCondLst>
                                        </p:cTn>
                                        <p:tgtEl>
                                          <p:spTgt spid="51"/>
                                        </p:tgtEl>
                                        <p:attrNameLst>
                                          <p:attrName>style.visibility</p:attrName>
                                        </p:attrNameLst>
                                      </p:cBhvr>
                                      <p:to>
                                        <p:strVal val="visible"/>
                                      </p:to>
                                    </p:set>
                                    <p:anim calcmode="lin" valueType="num">
                                      <p:cBhvr additive="base">
                                        <p:cTn id="42" dur="500" fill="hold"/>
                                        <p:tgtEl>
                                          <p:spTgt spid="51"/>
                                        </p:tgtEl>
                                        <p:attrNameLst>
                                          <p:attrName>ppt_x</p:attrName>
                                        </p:attrNameLst>
                                      </p:cBhvr>
                                      <p:tavLst>
                                        <p:tav tm="0">
                                          <p:val>
                                            <p:strVal val="#ppt_x"/>
                                          </p:val>
                                        </p:tav>
                                        <p:tav tm="100000">
                                          <p:val>
                                            <p:strVal val="#ppt_x"/>
                                          </p:val>
                                        </p:tav>
                                      </p:tavLst>
                                    </p:anim>
                                    <p:anim calcmode="lin" valueType="num">
                                      <p:cBhvr additive="base">
                                        <p:cTn id="43" dur="500" fill="hold"/>
                                        <p:tgtEl>
                                          <p:spTgt spid="51"/>
                                        </p:tgtEl>
                                        <p:attrNameLst>
                                          <p:attrName>ppt_y</p:attrName>
                                        </p:attrNameLst>
                                      </p:cBhvr>
                                      <p:tavLst>
                                        <p:tav tm="0">
                                          <p:val>
                                            <p:strVal val="0-#ppt_h/2"/>
                                          </p:val>
                                        </p:tav>
                                        <p:tav tm="100000">
                                          <p:val>
                                            <p:strVal val="#ppt_y"/>
                                          </p:val>
                                        </p:tav>
                                      </p:tavLst>
                                    </p:anim>
                                  </p:childTnLst>
                                </p:cTn>
                              </p:par>
                            </p:childTnLst>
                          </p:cTn>
                        </p:par>
                        <p:par>
                          <p:cTn id="44" fill="hold">
                            <p:stCondLst>
                              <p:cond delay="1500"/>
                            </p:stCondLst>
                            <p:childTnLst>
                              <p:par>
                                <p:cTn id="45" presetID="2" presetClass="entr" presetSubtype="1" fill="hold" grpId="0" nodeType="afterEffect">
                                  <p:stCondLst>
                                    <p:cond delay="0"/>
                                  </p:stCondLst>
                                  <p:childTnLst>
                                    <p:set>
                                      <p:cBhvr>
                                        <p:cTn id="46" dur="1" fill="hold">
                                          <p:stCondLst>
                                            <p:cond delay="0"/>
                                          </p:stCondLst>
                                        </p:cTn>
                                        <p:tgtEl>
                                          <p:spTgt spid="39"/>
                                        </p:tgtEl>
                                        <p:attrNameLst>
                                          <p:attrName>style.visibility</p:attrName>
                                        </p:attrNameLst>
                                      </p:cBhvr>
                                      <p:to>
                                        <p:strVal val="visible"/>
                                      </p:to>
                                    </p:set>
                                    <p:anim calcmode="lin" valueType="num">
                                      <p:cBhvr additive="base">
                                        <p:cTn id="47" dur="500" fill="hold"/>
                                        <p:tgtEl>
                                          <p:spTgt spid="39"/>
                                        </p:tgtEl>
                                        <p:attrNameLst>
                                          <p:attrName>ppt_x</p:attrName>
                                        </p:attrNameLst>
                                      </p:cBhvr>
                                      <p:tavLst>
                                        <p:tav tm="0">
                                          <p:val>
                                            <p:strVal val="#ppt_x"/>
                                          </p:val>
                                        </p:tav>
                                        <p:tav tm="100000">
                                          <p:val>
                                            <p:strVal val="#ppt_x"/>
                                          </p:val>
                                        </p:tav>
                                      </p:tavLst>
                                    </p:anim>
                                    <p:anim calcmode="lin" valueType="num">
                                      <p:cBhvr additive="base">
                                        <p:cTn id="48" dur="500" fill="hold"/>
                                        <p:tgtEl>
                                          <p:spTgt spid="39"/>
                                        </p:tgtEl>
                                        <p:attrNameLst>
                                          <p:attrName>ppt_y</p:attrName>
                                        </p:attrNameLst>
                                      </p:cBhvr>
                                      <p:tavLst>
                                        <p:tav tm="0">
                                          <p:val>
                                            <p:strVal val="0-#ppt_h/2"/>
                                          </p:val>
                                        </p:tav>
                                        <p:tav tm="100000">
                                          <p:val>
                                            <p:strVal val="#ppt_y"/>
                                          </p:val>
                                        </p:tav>
                                      </p:tavLst>
                                    </p:anim>
                                  </p:childTnLst>
                                </p:cTn>
                              </p:par>
                              <p:par>
                                <p:cTn id="49" presetID="2" presetClass="entr" presetSubtype="1" fill="hold" grpId="0" nodeType="withEffect">
                                  <p:stCondLst>
                                    <p:cond delay="0"/>
                                  </p:stCondLst>
                                  <p:childTnLst>
                                    <p:set>
                                      <p:cBhvr>
                                        <p:cTn id="50" dur="1" fill="hold">
                                          <p:stCondLst>
                                            <p:cond delay="0"/>
                                          </p:stCondLst>
                                        </p:cTn>
                                        <p:tgtEl>
                                          <p:spTgt spid="40"/>
                                        </p:tgtEl>
                                        <p:attrNameLst>
                                          <p:attrName>style.visibility</p:attrName>
                                        </p:attrNameLst>
                                      </p:cBhvr>
                                      <p:to>
                                        <p:strVal val="visible"/>
                                      </p:to>
                                    </p:set>
                                    <p:anim calcmode="lin" valueType="num">
                                      <p:cBhvr additive="base">
                                        <p:cTn id="51" dur="500" fill="hold"/>
                                        <p:tgtEl>
                                          <p:spTgt spid="40"/>
                                        </p:tgtEl>
                                        <p:attrNameLst>
                                          <p:attrName>ppt_x</p:attrName>
                                        </p:attrNameLst>
                                      </p:cBhvr>
                                      <p:tavLst>
                                        <p:tav tm="0">
                                          <p:val>
                                            <p:strVal val="#ppt_x"/>
                                          </p:val>
                                        </p:tav>
                                        <p:tav tm="100000">
                                          <p:val>
                                            <p:strVal val="#ppt_x"/>
                                          </p:val>
                                        </p:tav>
                                      </p:tavLst>
                                    </p:anim>
                                    <p:anim calcmode="lin" valueType="num">
                                      <p:cBhvr additive="base">
                                        <p:cTn id="52" dur="500" fill="hold"/>
                                        <p:tgtEl>
                                          <p:spTgt spid="40"/>
                                        </p:tgtEl>
                                        <p:attrNameLst>
                                          <p:attrName>ppt_y</p:attrName>
                                        </p:attrNameLst>
                                      </p:cBhvr>
                                      <p:tavLst>
                                        <p:tav tm="0">
                                          <p:val>
                                            <p:strVal val="0-#ppt_h/2"/>
                                          </p:val>
                                        </p:tav>
                                        <p:tav tm="100000">
                                          <p:val>
                                            <p:strVal val="#ppt_y"/>
                                          </p:val>
                                        </p:tav>
                                      </p:tavLst>
                                    </p:anim>
                                  </p:childTnLst>
                                </p:cTn>
                              </p:par>
                              <p:par>
                                <p:cTn id="53" presetID="2" presetClass="entr" presetSubtype="1" fill="hold" grpId="0" nodeType="withEffect">
                                  <p:stCondLst>
                                    <p:cond delay="0"/>
                                  </p:stCondLst>
                                  <p:childTnLst>
                                    <p:set>
                                      <p:cBhvr>
                                        <p:cTn id="54" dur="1" fill="hold">
                                          <p:stCondLst>
                                            <p:cond delay="0"/>
                                          </p:stCondLst>
                                        </p:cTn>
                                        <p:tgtEl>
                                          <p:spTgt spid="48"/>
                                        </p:tgtEl>
                                        <p:attrNameLst>
                                          <p:attrName>style.visibility</p:attrName>
                                        </p:attrNameLst>
                                      </p:cBhvr>
                                      <p:to>
                                        <p:strVal val="visible"/>
                                      </p:to>
                                    </p:set>
                                    <p:anim calcmode="lin" valueType="num">
                                      <p:cBhvr additive="base">
                                        <p:cTn id="55" dur="500" fill="hold"/>
                                        <p:tgtEl>
                                          <p:spTgt spid="48"/>
                                        </p:tgtEl>
                                        <p:attrNameLst>
                                          <p:attrName>ppt_x</p:attrName>
                                        </p:attrNameLst>
                                      </p:cBhvr>
                                      <p:tavLst>
                                        <p:tav tm="0">
                                          <p:val>
                                            <p:strVal val="#ppt_x"/>
                                          </p:val>
                                        </p:tav>
                                        <p:tav tm="100000">
                                          <p:val>
                                            <p:strVal val="#ppt_x"/>
                                          </p:val>
                                        </p:tav>
                                      </p:tavLst>
                                    </p:anim>
                                    <p:anim calcmode="lin" valueType="num">
                                      <p:cBhvr additive="base">
                                        <p:cTn id="56" dur="500" fill="hold"/>
                                        <p:tgtEl>
                                          <p:spTgt spid="48"/>
                                        </p:tgtEl>
                                        <p:attrNameLst>
                                          <p:attrName>ppt_y</p:attrName>
                                        </p:attrNameLst>
                                      </p:cBhvr>
                                      <p:tavLst>
                                        <p:tav tm="0">
                                          <p:val>
                                            <p:strVal val="0-#ppt_h/2"/>
                                          </p:val>
                                        </p:tav>
                                        <p:tav tm="100000">
                                          <p:val>
                                            <p:strVal val="#ppt_y"/>
                                          </p:val>
                                        </p:tav>
                                      </p:tavLst>
                                    </p:anim>
                                  </p:childTnLst>
                                </p:cTn>
                              </p:par>
                              <p:par>
                                <p:cTn id="57" presetID="2" presetClass="entr" presetSubtype="1" fill="hold" grpId="0" nodeType="withEffect">
                                  <p:stCondLst>
                                    <p:cond delay="0"/>
                                  </p:stCondLst>
                                  <p:childTnLst>
                                    <p:set>
                                      <p:cBhvr>
                                        <p:cTn id="58" dur="1" fill="hold">
                                          <p:stCondLst>
                                            <p:cond delay="0"/>
                                          </p:stCondLst>
                                        </p:cTn>
                                        <p:tgtEl>
                                          <p:spTgt spid="49"/>
                                        </p:tgtEl>
                                        <p:attrNameLst>
                                          <p:attrName>style.visibility</p:attrName>
                                        </p:attrNameLst>
                                      </p:cBhvr>
                                      <p:to>
                                        <p:strVal val="visible"/>
                                      </p:to>
                                    </p:set>
                                    <p:anim calcmode="lin" valueType="num">
                                      <p:cBhvr additive="base">
                                        <p:cTn id="59" dur="500" fill="hold"/>
                                        <p:tgtEl>
                                          <p:spTgt spid="49"/>
                                        </p:tgtEl>
                                        <p:attrNameLst>
                                          <p:attrName>ppt_x</p:attrName>
                                        </p:attrNameLst>
                                      </p:cBhvr>
                                      <p:tavLst>
                                        <p:tav tm="0">
                                          <p:val>
                                            <p:strVal val="#ppt_x"/>
                                          </p:val>
                                        </p:tav>
                                        <p:tav tm="100000">
                                          <p:val>
                                            <p:strVal val="#ppt_x"/>
                                          </p:val>
                                        </p:tav>
                                      </p:tavLst>
                                    </p:anim>
                                    <p:anim calcmode="lin" valueType="num">
                                      <p:cBhvr additive="base">
                                        <p:cTn id="60" dur="500" fill="hold"/>
                                        <p:tgtEl>
                                          <p:spTgt spid="49"/>
                                        </p:tgtEl>
                                        <p:attrNameLst>
                                          <p:attrName>ppt_y</p:attrName>
                                        </p:attrNameLst>
                                      </p:cBhvr>
                                      <p:tavLst>
                                        <p:tav tm="0">
                                          <p:val>
                                            <p:strVal val="0-#ppt_h/2"/>
                                          </p:val>
                                        </p:tav>
                                        <p:tav tm="100000">
                                          <p:val>
                                            <p:strVal val="#ppt_y"/>
                                          </p:val>
                                        </p:tav>
                                      </p:tavLst>
                                    </p:anim>
                                  </p:childTnLst>
                                </p:cTn>
                              </p:par>
                            </p:childTnLst>
                          </p:cTn>
                        </p:par>
                        <p:par>
                          <p:cTn id="61" fill="hold">
                            <p:stCondLst>
                              <p:cond delay="2000"/>
                            </p:stCondLst>
                            <p:childTnLst>
                              <p:par>
                                <p:cTn id="62" presetID="2" presetClass="entr" presetSubtype="1" fill="hold" grpId="0" nodeType="afterEffect">
                                  <p:stCondLst>
                                    <p:cond delay="0"/>
                                  </p:stCondLst>
                                  <p:childTnLst>
                                    <p:set>
                                      <p:cBhvr>
                                        <p:cTn id="63" dur="1" fill="hold">
                                          <p:stCondLst>
                                            <p:cond delay="0"/>
                                          </p:stCondLst>
                                        </p:cTn>
                                        <p:tgtEl>
                                          <p:spTgt spid="41"/>
                                        </p:tgtEl>
                                        <p:attrNameLst>
                                          <p:attrName>style.visibility</p:attrName>
                                        </p:attrNameLst>
                                      </p:cBhvr>
                                      <p:to>
                                        <p:strVal val="visible"/>
                                      </p:to>
                                    </p:set>
                                    <p:anim calcmode="lin" valueType="num">
                                      <p:cBhvr additive="base">
                                        <p:cTn id="64" dur="500" fill="hold"/>
                                        <p:tgtEl>
                                          <p:spTgt spid="41"/>
                                        </p:tgtEl>
                                        <p:attrNameLst>
                                          <p:attrName>ppt_x</p:attrName>
                                        </p:attrNameLst>
                                      </p:cBhvr>
                                      <p:tavLst>
                                        <p:tav tm="0">
                                          <p:val>
                                            <p:strVal val="#ppt_x"/>
                                          </p:val>
                                        </p:tav>
                                        <p:tav tm="100000">
                                          <p:val>
                                            <p:strVal val="#ppt_x"/>
                                          </p:val>
                                        </p:tav>
                                      </p:tavLst>
                                    </p:anim>
                                    <p:anim calcmode="lin" valueType="num">
                                      <p:cBhvr additive="base">
                                        <p:cTn id="65" dur="500" fill="hold"/>
                                        <p:tgtEl>
                                          <p:spTgt spid="41"/>
                                        </p:tgtEl>
                                        <p:attrNameLst>
                                          <p:attrName>ppt_y</p:attrName>
                                        </p:attrNameLst>
                                      </p:cBhvr>
                                      <p:tavLst>
                                        <p:tav tm="0">
                                          <p:val>
                                            <p:strVal val="0-#ppt_h/2"/>
                                          </p:val>
                                        </p:tav>
                                        <p:tav tm="100000">
                                          <p:val>
                                            <p:strVal val="#ppt_y"/>
                                          </p:val>
                                        </p:tav>
                                      </p:tavLst>
                                    </p:anim>
                                  </p:childTnLst>
                                </p:cTn>
                              </p:par>
                              <p:par>
                                <p:cTn id="66" presetID="2" presetClass="entr" presetSubtype="1" fill="hold" grpId="0" nodeType="withEffect">
                                  <p:stCondLst>
                                    <p:cond delay="0"/>
                                  </p:stCondLst>
                                  <p:childTnLst>
                                    <p:set>
                                      <p:cBhvr>
                                        <p:cTn id="67" dur="1" fill="hold">
                                          <p:stCondLst>
                                            <p:cond delay="0"/>
                                          </p:stCondLst>
                                        </p:cTn>
                                        <p:tgtEl>
                                          <p:spTgt spid="42"/>
                                        </p:tgtEl>
                                        <p:attrNameLst>
                                          <p:attrName>style.visibility</p:attrName>
                                        </p:attrNameLst>
                                      </p:cBhvr>
                                      <p:to>
                                        <p:strVal val="visible"/>
                                      </p:to>
                                    </p:set>
                                    <p:anim calcmode="lin" valueType="num">
                                      <p:cBhvr additive="base">
                                        <p:cTn id="68" dur="500" fill="hold"/>
                                        <p:tgtEl>
                                          <p:spTgt spid="42"/>
                                        </p:tgtEl>
                                        <p:attrNameLst>
                                          <p:attrName>ppt_x</p:attrName>
                                        </p:attrNameLst>
                                      </p:cBhvr>
                                      <p:tavLst>
                                        <p:tav tm="0">
                                          <p:val>
                                            <p:strVal val="#ppt_x"/>
                                          </p:val>
                                        </p:tav>
                                        <p:tav tm="100000">
                                          <p:val>
                                            <p:strVal val="#ppt_x"/>
                                          </p:val>
                                        </p:tav>
                                      </p:tavLst>
                                    </p:anim>
                                    <p:anim calcmode="lin" valueType="num">
                                      <p:cBhvr additive="base">
                                        <p:cTn id="69" dur="500" fill="hold"/>
                                        <p:tgtEl>
                                          <p:spTgt spid="42"/>
                                        </p:tgtEl>
                                        <p:attrNameLst>
                                          <p:attrName>ppt_y</p:attrName>
                                        </p:attrNameLst>
                                      </p:cBhvr>
                                      <p:tavLst>
                                        <p:tav tm="0">
                                          <p:val>
                                            <p:strVal val="0-#ppt_h/2"/>
                                          </p:val>
                                        </p:tav>
                                        <p:tav tm="100000">
                                          <p:val>
                                            <p:strVal val="#ppt_y"/>
                                          </p:val>
                                        </p:tav>
                                      </p:tavLst>
                                    </p:anim>
                                  </p:childTnLst>
                                </p:cTn>
                              </p:par>
                              <p:par>
                                <p:cTn id="70" presetID="2" presetClass="entr" presetSubtype="1" fill="hold" grpId="0" nodeType="withEffect">
                                  <p:stCondLst>
                                    <p:cond delay="0"/>
                                  </p:stCondLst>
                                  <p:childTnLst>
                                    <p:set>
                                      <p:cBhvr>
                                        <p:cTn id="71" dur="1" fill="hold">
                                          <p:stCondLst>
                                            <p:cond delay="0"/>
                                          </p:stCondLst>
                                        </p:cTn>
                                        <p:tgtEl>
                                          <p:spTgt spid="43"/>
                                        </p:tgtEl>
                                        <p:attrNameLst>
                                          <p:attrName>style.visibility</p:attrName>
                                        </p:attrNameLst>
                                      </p:cBhvr>
                                      <p:to>
                                        <p:strVal val="visible"/>
                                      </p:to>
                                    </p:set>
                                    <p:anim calcmode="lin" valueType="num">
                                      <p:cBhvr additive="base">
                                        <p:cTn id="72" dur="500" fill="hold"/>
                                        <p:tgtEl>
                                          <p:spTgt spid="43"/>
                                        </p:tgtEl>
                                        <p:attrNameLst>
                                          <p:attrName>ppt_x</p:attrName>
                                        </p:attrNameLst>
                                      </p:cBhvr>
                                      <p:tavLst>
                                        <p:tav tm="0">
                                          <p:val>
                                            <p:strVal val="#ppt_x"/>
                                          </p:val>
                                        </p:tav>
                                        <p:tav tm="100000">
                                          <p:val>
                                            <p:strVal val="#ppt_x"/>
                                          </p:val>
                                        </p:tav>
                                      </p:tavLst>
                                    </p:anim>
                                    <p:anim calcmode="lin" valueType="num">
                                      <p:cBhvr additive="base">
                                        <p:cTn id="73" dur="500" fill="hold"/>
                                        <p:tgtEl>
                                          <p:spTgt spid="43"/>
                                        </p:tgtEl>
                                        <p:attrNameLst>
                                          <p:attrName>ppt_y</p:attrName>
                                        </p:attrNameLst>
                                      </p:cBhvr>
                                      <p:tavLst>
                                        <p:tav tm="0">
                                          <p:val>
                                            <p:strVal val="0-#ppt_h/2"/>
                                          </p:val>
                                        </p:tav>
                                        <p:tav tm="100000">
                                          <p:val>
                                            <p:strVal val="#ppt_y"/>
                                          </p:val>
                                        </p:tav>
                                      </p:tavLst>
                                    </p:anim>
                                  </p:childTnLst>
                                </p:cTn>
                              </p:par>
                              <p:par>
                                <p:cTn id="74" presetID="2" presetClass="entr" presetSubtype="1" fill="hold" grpId="0" nodeType="withEffect">
                                  <p:stCondLst>
                                    <p:cond delay="0"/>
                                  </p:stCondLst>
                                  <p:childTnLst>
                                    <p:set>
                                      <p:cBhvr>
                                        <p:cTn id="75" dur="1" fill="hold">
                                          <p:stCondLst>
                                            <p:cond delay="0"/>
                                          </p:stCondLst>
                                        </p:cTn>
                                        <p:tgtEl>
                                          <p:spTgt spid="47"/>
                                        </p:tgtEl>
                                        <p:attrNameLst>
                                          <p:attrName>style.visibility</p:attrName>
                                        </p:attrNameLst>
                                      </p:cBhvr>
                                      <p:to>
                                        <p:strVal val="visible"/>
                                      </p:to>
                                    </p:set>
                                    <p:anim calcmode="lin" valueType="num">
                                      <p:cBhvr additive="base">
                                        <p:cTn id="76" dur="500" fill="hold"/>
                                        <p:tgtEl>
                                          <p:spTgt spid="47"/>
                                        </p:tgtEl>
                                        <p:attrNameLst>
                                          <p:attrName>ppt_x</p:attrName>
                                        </p:attrNameLst>
                                      </p:cBhvr>
                                      <p:tavLst>
                                        <p:tav tm="0">
                                          <p:val>
                                            <p:strVal val="#ppt_x"/>
                                          </p:val>
                                        </p:tav>
                                        <p:tav tm="100000">
                                          <p:val>
                                            <p:strVal val="#ppt_x"/>
                                          </p:val>
                                        </p:tav>
                                      </p:tavLst>
                                    </p:anim>
                                    <p:anim calcmode="lin" valueType="num">
                                      <p:cBhvr additive="base">
                                        <p:cTn id="77" dur="500" fill="hold"/>
                                        <p:tgtEl>
                                          <p:spTgt spid="4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37" grpId="0" animBg="1"/>
      <p:bldP spid="38" grpId="0"/>
      <p:bldP spid="39" grpId="0" animBg="1"/>
      <p:bldP spid="40" grpId="0"/>
      <p:bldP spid="41" grpId="0" animBg="1"/>
      <p:bldP spid="42" grpId="0"/>
      <p:bldP spid="43" grpId="0" animBg="1"/>
      <p:bldP spid="44" grpId="0" animBg="1"/>
      <p:bldP spid="45" grpId="0" animBg="1"/>
      <p:bldP spid="46" grpId="0" animBg="1"/>
      <p:bldP spid="47" grpId="0"/>
      <p:bldP spid="48" grpId="0" animBg="1"/>
      <p:bldP spid="49" grpId="0"/>
      <p:bldP spid="50" grpId="0" animBg="1"/>
      <p:bldP spid="51" grpId="0"/>
      <p:bldP spid="5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 name="组合 22"/>
          <p:cNvGrpSpPr/>
          <p:nvPr/>
        </p:nvGrpSpPr>
        <p:grpSpPr>
          <a:xfrm>
            <a:off x="306216" y="209101"/>
            <a:ext cx="657982" cy="966556"/>
            <a:chOff x="1606766" y="1689167"/>
            <a:chExt cx="3210617" cy="4716300"/>
          </a:xfrm>
          <a:solidFill>
            <a:srgbClr val="2ABDC7"/>
          </a:solidFill>
        </p:grpSpPr>
        <p:sp>
          <p:nvSpPr>
            <p:cNvPr id="24" name="椭圆 23"/>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矩形 32"/>
          <p:cNvSpPr/>
          <p:nvPr/>
        </p:nvSpPr>
        <p:spPr>
          <a:xfrm>
            <a:off x="8147957" y="448721"/>
            <a:ext cx="4044043"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flipH="1">
            <a:off x="7627541" y="448722"/>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flipH="1">
            <a:off x="7121355" y="448721"/>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flipH="1">
            <a:off x="6615169" y="448721"/>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953915" y="1616584"/>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953915" y="2482194"/>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1554740" y="268107"/>
            <a:ext cx="4145687" cy="769441"/>
          </a:xfrm>
          <a:prstGeom prst="rect">
            <a:avLst/>
          </a:prstGeom>
          <a:noFill/>
        </p:spPr>
        <p:txBody>
          <a:bodyPr wrap="none" rtlCol="0">
            <a:spAutoFit/>
          </a:bodyPr>
          <a:lstStyle/>
          <a:p>
            <a:r>
              <a:rPr lang="zh-CN" altLang="en-US" sz="4400" b="1" dirty="0">
                <a:solidFill>
                  <a:prstClr val="black">
                    <a:lumMod val="85000"/>
                    <a:lumOff val="15000"/>
                  </a:prstClr>
                </a:solidFill>
                <a:latin typeface="幼圆" panose="02010509060101010101" pitchFamily="49" charset="-122"/>
                <a:ea typeface="幼圆" panose="02010509060101010101" pitchFamily="49" charset="-122"/>
              </a:rPr>
              <a:t>我所欠缺的地方</a:t>
            </a:r>
          </a:p>
        </p:txBody>
      </p:sp>
      <p:sp>
        <p:nvSpPr>
          <p:cNvPr id="21" name="AutoShape 45"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SpPr>
            <a:spLocks noChangeAspect="1" noChangeArrowheads="1" noTextEdit="1"/>
          </p:cNvSpPr>
          <p:nvPr/>
        </p:nvSpPr>
        <p:spPr bwMode="auto">
          <a:xfrm>
            <a:off x="3988426" y="1861985"/>
            <a:ext cx="3206750" cy="464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nvGrpSpPr>
          <p:cNvPr id="22" name="组合 21"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GrpSpPr/>
          <p:nvPr/>
        </p:nvGrpSpPr>
        <p:grpSpPr>
          <a:xfrm>
            <a:off x="1886382" y="2214925"/>
            <a:ext cx="1924050" cy="4030663"/>
            <a:chOff x="1661530" y="2239405"/>
            <a:chExt cx="1924050" cy="4030663"/>
          </a:xfrm>
          <a:solidFill>
            <a:srgbClr val="75CF2C"/>
          </a:solidFill>
        </p:grpSpPr>
        <p:sp>
          <p:nvSpPr>
            <p:cNvPr id="37" name="Freeform 47"/>
            <p:cNvSpPr/>
            <p:nvPr/>
          </p:nvSpPr>
          <p:spPr bwMode="auto">
            <a:xfrm flipH="1">
              <a:off x="1661530" y="2290205"/>
              <a:ext cx="1924050" cy="3979863"/>
            </a:xfrm>
            <a:custGeom>
              <a:avLst/>
              <a:gdLst>
                <a:gd name="T0" fmla="*/ 450 w 450"/>
                <a:gd name="T1" fmla="*/ 409 h 931"/>
                <a:gd name="T2" fmla="*/ 450 w 450"/>
                <a:gd name="T3" fmla="*/ 562 h 931"/>
                <a:gd name="T4" fmla="*/ 410 w 450"/>
                <a:gd name="T5" fmla="*/ 562 h 931"/>
                <a:gd name="T6" fmla="*/ 400 w 450"/>
                <a:gd name="T7" fmla="*/ 419 h 931"/>
                <a:gd name="T8" fmla="*/ 341 w 450"/>
                <a:gd name="T9" fmla="*/ 292 h 931"/>
                <a:gd name="T10" fmla="*/ 336 w 450"/>
                <a:gd name="T11" fmla="*/ 526 h 931"/>
                <a:gd name="T12" fmla="*/ 374 w 450"/>
                <a:gd name="T13" fmla="*/ 931 h 931"/>
                <a:gd name="T14" fmla="*/ 324 w 450"/>
                <a:gd name="T15" fmla="*/ 931 h 931"/>
                <a:gd name="T16" fmla="*/ 262 w 450"/>
                <a:gd name="T17" fmla="*/ 511 h 931"/>
                <a:gd name="T18" fmla="*/ 238 w 450"/>
                <a:gd name="T19" fmla="*/ 511 h 931"/>
                <a:gd name="T20" fmla="*/ 215 w 450"/>
                <a:gd name="T21" fmla="*/ 931 h 931"/>
                <a:gd name="T22" fmla="*/ 165 w 450"/>
                <a:gd name="T23" fmla="*/ 931 h 931"/>
                <a:gd name="T24" fmla="*/ 165 w 450"/>
                <a:gd name="T25" fmla="*/ 423 h 931"/>
                <a:gd name="T26" fmla="*/ 188 w 450"/>
                <a:gd name="T27" fmla="*/ 285 h 931"/>
                <a:gd name="T28" fmla="*/ 31 w 450"/>
                <a:gd name="T29" fmla="*/ 114 h 931"/>
                <a:gd name="T30" fmla="*/ 0 w 450"/>
                <a:gd name="T31" fmla="*/ 16 h 931"/>
                <a:gd name="T32" fmla="*/ 44 w 450"/>
                <a:gd name="T33" fmla="*/ 0 h 931"/>
                <a:gd name="T34" fmla="*/ 179 w 450"/>
                <a:gd name="T35" fmla="*/ 197 h 931"/>
                <a:gd name="T36" fmla="*/ 225 w 450"/>
                <a:gd name="T37" fmla="*/ 197 h 931"/>
                <a:gd name="T38" fmla="*/ 255 w 450"/>
                <a:gd name="T39" fmla="*/ 240 h 931"/>
                <a:gd name="T40" fmla="*/ 200 w 450"/>
                <a:gd name="T41" fmla="*/ 411 h 931"/>
                <a:gd name="T42" fmla="*/ 225 w 450"/>
                <a:gd name="T43" fmla="*/ 450 h 931"/>
                <a:gd name="T44" fmla="*/ 266 w 450"/>
                <a:gd name="T45" fmla="*/ 416 h 931"/>
                <a:gd name="T46" fmla="*/ 255 w 450"/>
                <a:gd name="T47" fmla="*/ 240 h 931"/>
                <a:gd name="T48" fmla="*/ 307 w 450"/>
                <a:gd name="T49" fmla="*/ 195 h 931"/>
                <a:gd name="T50" fmla="*/ 400 w 450"/>
                <a:gd name="T51" fmla="*/ 257 h 931"/>
                <a:gd name="T52" fmla="*/ 450 w 450"/>
                <a:gd name="T53" fmla="*/ 409 h 9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50" h="931">
                  <a:moveTo>
                    <a:pt x="450" y="409"/>
                  </a:moveTo>
                  <a:cubicBezTo>
                    <a:pt x="450" y="562"/>
                    <a:pt x="450" y="562"/>
                    <a:pt x="450" y="562"/>
                  </a:cubicBezTo>
                  <a:cubicBezTo>
                    <a:pt x="410" y="562"/>
                    <a:pt x="410" y="562"/>
                    <a:pt x="410" y="562"/>
                  </a:cubicBezTo>
                  <a:cubicBezTo>
                    <a:pt x="400" y="419"/>
                    <a:pt x="400" y="419"/>
                    <a:pt x="400" y="419"/>
                  </a:cubicBezTo>
                  <a:cubicBezTo>
                    <a:pt x="341" y="292"/>
                    <a:pt x="341" y="292"/>
                    <a:pt x="341" y="292"/>
                  </a:cubicBezTo>
                  <a:cubicBezTo>
                    <a:pt x="341" y="292"/>
                    <a:pt x="319" y="381"/>
                    <a:pt x="336" y="526"/>
                  </a:cubicBezTo>
                  <a:cubicBezTo>
                    <a:pt x="353" y="671"/>
                    <a:pt x="374" y="931"/>
                    <a:pt x="374" y="931"/>
                  </a:cubicBezTo>
                  <a:cubicBezTo>
                    <a:pt x="324" y="931"/>
                    <a:pt x="324" y="931"/>
                    <a:pt x="324" y="931"/>
                  </a:cubicBezTo>
                  <a:cubicBezTo>
                    <a:pt x="262" y="511"/>
                    <a:pt x="262" y="511"/>
                    <a:pt x="262" y="511"/>
                  </a:cubicBezTo>
                  <a:cubicBezTo>
                    <a:pt x="238" y="511"/>
                    <a:pt x="238" y="511"/>
                    <a:pt x="238" y="511"/>
                  </a:cubicBezTo>
                  <a:cubicBezTo>
                    <a:pt x="215" y="931"/>
                    <a:pt x="215" y="931"/>
                    <a:pt x="215" y="931"/>
                  </a:cubicBezTo>
                  <a:cubicBezTo>
                    <a:pt x="165" y="931"/>
                    <a:pt x="165" y="931"/>
                    <a:pt x="165" y="931"/>
                  </a:cubicBezTo>
                  <a:cubicBezTo>
                    <a:pt x="165" y="931"/>
                    <a:pt x="141" y="562"/>
                    <a:pt x="165" y="423"/>
                  </a:cubicBezTo>
                  <a:cubicBezTo>
                    <a:pt x="188" y="285"/>
                    <a:pt x="188" y="285"/>
                    <a:pt x="188" y="285"/>
                  </a:cubicBezTo>
                  <a:cubicBezTo>
                    <a:pt x="188" y="285"/>
                    <a:pt x="62" y="211"/>
                    <a:pt x="31" y="114"/>
                  </a:cubicBezTo>
                  <a:cubicBezTo>
                    <a:pt x="0" y="16"/>
                    <a:pt x="0" y="16"/>
                    <a:pt x="0" y="16"/>
                  </a:cubicBezTo>
                  <a:cubicBezTo>
                    <a:pt x="44" y="0"/>
                    <a:pt x="44" y="0"/>
                    <a:pt x="44" y="0"/>
                  </a:cubicBezTo>
                  <a:cubicBezTo>
                    <a:pt x="44" y="0"/>
                    <a:pt x="110" y="197"/>
                    <a:pt x="179" y="197"/>
                  </a:cubicBezTo>
                  <a:cubicBezTo>
                    <a:pt x="197" y="197"/>
                    <a:pt x="212" y="197"/>
                    <a:pt x="225" y="197"/>
                  </a:cubicBezTo>
                  <a:cubicBezTo>
                    <a:pt x="225" y="197"/>
                    <a:pt x="224" y="242"/>
                    <a:pt x="255" y="240"/>
                  </a:cubicBezTo>
                  <a:cubicBezTo>
                    <a:pt x="200" y="411"/>
                    <a:pt x="200" y="411"/>
                    <a:pt x="200" y="411"/>
                  </a:cubicBezTo>
                  <a:cubicBezTo>
                    <a:pt x="225" y="450"/>
                    <a:pt x="225" y="450"/>
                    <a:pt x="225" y="450"/>
                  </a:cubicBezTo>
                  <a:cubicBezTo>
                    <a:pt x="266" y="416"/>
                    <a:pt x="266" y="416"/>
                    <a:pt x="266" y="416"/>
                  </a:cubicBezTo>
                  <a:cubicBezTo>
                    <a:pt x="255" y="240"/>
                    <a:pt x="255" y="240"/>
                    <a:pt x="255" y="240"/>
                  </a:cubicBezTo>
                  <a:cubicBezTo>
                    <a:pt x="286" y="238"/>
                    <a:pt x="307" y="195"/>
                    <a:pt x="307" y="195"/>
                  </a:cubicBezTo>
                  <a:cubicBezTo>
                    <a:pt x="338" y="197"/>
                    <a:pt x="385" y="209"/>
                    <a:pt x="400" y="257"/>
                  </a:cubicBezTo>
                  <a:cubicBezTo>
                    <a:pt x="424" y="331"/>
                    <a:pt x="450" y="409"/>
                    <a:pt x="450" y="409"/>
                  </a:cubicBezTo>
                  <a:close/>
                </a:path>
              </a:pathLst>
            </a:custGeom>
            <a:solidFill>
              <a:srgbClr val="4C4B50"/>
            </a:solidFill>
            <a:ln>
              <a:noFill/>
            </a:ln>
          </p:spPr>
          <p:txBody>
            <a:bodyPr vert="horz" wrap="square" lIns="91440" tIns="45720" rIns="91440" bIns="45720" numCol="1" anchor="t" anchorCtr="0" compatLnSpc="1"/>
            <a:lstStyle/>
            <a:p>
              <a:endParaRPr lang="zh-CN" altLang="en-US"/>
            </a:p>
          </p:txBody>
        </p:sp>
        <p:sp>
          <p:nvSpPr>
            <p:cNvPr id="38" name="Oval 48"/>
            <p:cNvSpPr>
              <a:spLocks noChangeArrowheads="1"/>
            </p:cNvSpPr>
            <p:nvPr/>
          </p:nvSpPr>
          <p:spPr bwMode="auto">
            <a:xfrm flipH="1">
              <a:off x="1909178" y="2239405"/>
              <a:ext cx="804863" cy="803275"/>
            </a:xfrm>
            <a:prstGeom prst="ellipse">
              <a:avLst/>
            </a:prstGeom>
            <a:solidFill>
              <a:srgbClr val="4C4B50"/>
            </a:solidFill>
            <a:ln>
              <a:noFill/>
            </a:ln>
          </p:spPr>
          <p:txBody>
            <a:bodyPr vert="horz" wrap="square" lIns="91440" tIns="45720" rIns="91440" bIns="45720" numCol="1" anchor="t" anchorCtr="0" compatLnSpc="1"/>
            <a:lstStyle/>
            <a:p>
              <a:endParaRPr lang="zh-CN" altLang="en-US"/>
            </a:p>
          </p:txBody>
        </p:sp>
        <p:sp>
          <p:nvSpPr>
            <p:cNvPr id="39" name="Freeform 49"/>
            <p:cNvSpPr/>
            <p:nvPr/>
          </p:nvSpPr>
          <p:spPr bwMode="auto">
            <a:xfrm flipH="1">
              <a:off x="2448929" y="3317316"/>
              <a:ext cx="280988" cy="896938"/>
            </a:xfrm>
            <a:custGeom>
              <a:avLst/>
              <a:gdLst>
                <a:gd name="T0" fmla="*/ 148 w 177"/>
                <a:gd name="T1" fmla="*/ 0 h 565"/>
                <a:gd name="T2" fmla="*/ 177 w 177"/>
                <a:gd name="T3" fmla="*/ 473 h 565"/>
                <a:gd name="T4" fmla="*/ 67 w 177"/>
                <a:gd name="T5" fmla="*/ 565 h 565"/>
                <a:gd name="T6" fmla="*/ 0 w 177"/>
                <a:gd name="T7" fmla="*/ 460 h 565"/>
                <a:gd name="T8" fmla="*/ 148 w 177"/>
                <a:gd name="T9" fmla="*/ 0 h 565"/>
              </a:gdLst>
              <a:ahLst/>
              <a:cxnLst>
                <a:cxn ang="0">
                  <a:pos x="T0" y="T1"/>
                </a:cxn>
                <a:cxn ang="0">
                  <a:pos x="T2" y="T3"/>
                </a:cxn>
                <a:cxn ang="0">
                  <a:pos x="T4" y="T5"/>
                </a:cxn>
                <a:cxn ang="0">
                  <a:pos x="T6" y="T7"/>
                </a:cxn>
                <a:cxn ang="0">
                  <a:pos x="T8" y="T9"/>
                </a:cxn>
              </a:cxnLst>
              <a:rect l="0" t="0" r="r" b="b"/>
              <a:pathLst>
                <a:path w="177" h="565">
                  <a:moveTo>
                    <a:pt x="148" y="0"/>
                  </a:moveTo>
                  <a:lnTo>
                    <a:pt x="177" y="473"/>
                  </a:lnTo>
                  <a:lnTo>
                    <a:pt x="67" y="565"/>
                  </a:lnTo>
                  <a:lnTo>
                    <a:pt x="0" y="460"/>
                  </a:lnTo>
                  <a:lnTo>
                    <a:pt x="148" y="0"/>
                  </a:lnTo>
                  <a:close/>
                </a:path>
              </a:pathLst>
            </a:custGeom>
            <a:solidFill>
              <a:srgbClr val="F5EADB"/>
            </a:solidFill>
            <a:ln>
              <a:noFill/>
            </a:ln>
          </p:spPr>
          <p:txBody>
            <a:bodyPr vert="horz" wrap="square" lIns="91440" tIns="45720" rIns="91440" bIns="45720" numCol="1" anchor="t" anchorCtr="0" compatLnSpc="1"/>
            <a:lstStyle/>
            <a:p>
              <a:endParaRPr lang="zh-CN" altLang="en-US"/>
            </a:p>
          </p:txBody>
        </p:sp>
      </p:grpSp>
      <p:grpSp>
        <p:nvGrpSpPr>
          <p:cNvPr id="40" name="组合 39"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GrpSpPr/>
          <p:nvPr/>
        </p:nvGrpSpPr>
        <p:grpSpPr>
          <a:xfrm>
            <a:off x="3993189" y="5102073"/>
            <a:ext cx="1624013" cy="1179513"/>
            <a:chOff x="3768337" y="5126553"/>
            <a:chExt cx="1624013" cy="1179513"/>
          </a:xfrm>
          <a:solidFill>
            <a:srgbClr val="2ABDC7"/>
          </a:solidFill>
        </p:grpSpPr>
        <p:sp>
          <p:nvSpPr>
            <p:cNvPr id="41" name="Freeform 53"/>
            <p:cNvSpPr/>
            <p:nvPr/>
          </p:nvSpPr>
          <p:spPr bwMode="auto">
            <a:xfrm>
              <a:off x="3768337" y="5186878"/>
              <a:ext cx="1093788" cy="1119188"/>
            </a:xfrm>
            <a:custGeom>
              <a:avLst/>
              <a:gdLst>
                <a:gd name="T0" fmla="*/ 689 w 689"/>
                <a:gd name="T1" fmla="*/ 288 h 705"/>
                <a:gd name="T2" fmla="*/ 689 w 689"/>
                <a:gd name="T3" fmla="*/ 705 h 705"/>
                <a:gd name="T4" fmla="*/ 0 w 689"/>
                <a:gd name="T5" fmla="*/ 705 h 705"/>
                <a:gd name="T6" fmla="*/ 0 w 689"/>
                <a:gd name="T7" fmla="*/ 0 h 705"/>
                <a:gd name="T8" fmla="*/ 689 w 689"/>
                <a:gd name="T9" fmla="*/ 0 h 705"/>
                <a:gd name="T10" fmla="*/ 689 w 689"/>
                <a:gd name="T11" fmla="*/ 94 h 705"/>
                <a:gd name="T12" fmla="*/ 598 w 689"/>
                <a:gd name="T13" fmla="*/ 148 h 705"/>
                <a:gd name="T14" fmla="*/ 598 w 689"/>
                <a:gd name="T15" fmla="*/ 94 h 705"/>
                <a:gd name="T16" fmla="*/ 94 w 689"/>
                <a:gd name="T17" fmla="*/ 94 h 705"/>
                <a:gd name="T18" fmla="*/ 94 w 689"/>
                <a:gd name="T19" fmla="*/ 611 h 705"/>
                <a:gd name="T20" fmla="*/ 598 w 689"/>
                <a:gd name="T21" fmla="*/ 611 h 705"/>
                <a:gd name="T22" fmla="*/ 598 w 689"/>
                <a:gd name="T23" fmla="*/ 352 h 705"/>
                <a:gd name="T24" fmla="*/ 689 w 689"/>
                <a:gd name="T25" fmla="*/ 288 h 7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9" h="705">
                  <a:moveTo>
                    <a:pt x="689" y="288"/>
                  </a:moveTo>
                  <a:lnTo>
                    <a:pt x="689" y="705"/>
                  </a:lnTo>
                  <a:lnTo>
                    <a:pt x="0" y="705"/>
                  </a:lnTo>
                  <a:lnTo>
                    <a:pt x="0" y="0"/>
                  </a:lnTo>
                  <a:lnTo>
                    <a:pt x="689" y="0"/>
                  </a:lnTo>
                  <a:lnTo>
                    <a:pt x="689" y="94"/>
                  </a:lnTo>
                  <a:lnTo>
                    <a:pt x="598" y="148"/>
                  </a:lnTo>
                  <a:lnTo>
                    <a:pt x="598" y="94"/>
                  </a:lnTo>
                  <a:lnTo>
                    <a:pt x="94" y="94"/>
                  </a:lnTo>
                  <a:lnTo>
                    <a:pt x="94" y="611"/>
                  </a:lnTo>
                  <a:lnTo>
                    <a:pt x="598" y="611"/>
                  </a:lnTo>
                  <a:lnTo>
                    <a:pt x="598" y="352"/>
                  </a:lnTo>
                  <a:lnTo>
                    <a:pt x="689" y="288"/>
                  </a:lnTo>
                  <a:close/>
                </a:path>
              </a:pathLst>
            </a:custGeom>
            <a:grpFill/>
            <a:ln>
              <a:noFill/>
            </a:ln>
            <a:effectLst/>
          </p:spPr>
          <p:txBody>
            <a:bodyPr vert="horz" wrap="square" lIns="91440" tIns="45720" rIns="91440" bIns="45720" numCol="1" anchor="t" anchorCtr="0" compatLnSpc="1"/>
            <a:lstStyle/>
            <a:p>
              <a:endParaRPr lang="zh-CN" altLang="en-US"/>
            </a:p>
          </p:txBody>
        </p:sp>
        <p:grpSp>
          <p:nvGrpSpPr>
            <p:cNvPr id="42" name="组合 41"/>
            <p:cNvGrpSpPr/>
            <p:nvPr/>
          </p:nvGrpSpPr>
          <p:grpSpPr>
            <a:xfrm>
              <a:off x="4008050" y="5126553"/>
              <a:ext cx="1384300" cy="906464"/>
              <a:chOff x="4008050" y="5126553"/>
              <a:chExt cx="1384300" cy="906464"/>
            </a:xfrm>
            <a:grpFill/>
          </p:grpSpPr>
          <p:sp>
            <p:nvSpPr>
              <p:cNvPr id="43" name="Freeform 52"/>
              <p:cNvSpPr/>
              <p:nvPr/>
            </p:nvSpPr>
            <p:spPr bwMode="auto">
              <a:xfrm>
                <a:off x="4862125" y="5126553"/>
                <a:ext cx="530225" cy="401638"/>
              </a:xfrm>
              <a:custGeom>
                <a:avLst/>
                <a:gdLst>
                  <a:gd name="T0" fmla="*/ 334 w 334"/>
                  <a:gd name="T1" fmla="*/ 0 h 253"/>
                  <a:gd name="T2" fmla="*/ 0 w 334"/>
                  <a:gd name="T3" fmla="*/ 253 h 253"/>
                  <a:gd name="T4" fmla="*/ 0 w 334"/>
                  <a:gd name="T5" fmla="*/ 194 h 253"/>
                  <a:gd name="T6" fmla="*/ 334 w 334"/>
                  <a:gd name="T7" fmla="*/ 0 h 253"/>
                </a:gdLst>
                <a:ahLst/>
                <a:cxnLst>
                  <a:cxn ang="0">
                    <a:pos x="T0" y="T1"/>
                  </a:cxn>
                  <a:cxn ang="0">
                    <a:pos x="T2" y="T3"/>
                  </a:cxn>
                  <a:cxn ang="0">
                    <a:pos x="T4" y="T5"/>
                  </a:cxn>
                  <a:cxn ang="0">
                    <a:pos x="T6" y="T7"/>
                  </a:cxn>
                </a:cxnLst>
                <a:rect l="0" t="0" r="r" b="b"/>
                <a:pathLst>
                  <a:path w="334" h="253">
                    <a:moveTo>
                      <a:pt x="334" y="0"/>
                    </a:moveTo>
                    <a:lnTo>
                      <a:pt x="0" y="253"/>
                    </a:lnTo>
                    <a:lnTo>
                      <a:pt x="0" y="194"/>
                    </a:lnTo>
                    <a:lnTo>
                      <a:pt x="33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54"/>
              <p:cNvSpPr/>
              <p:nvPr/>
            </p:nvSpPr>
            <p:spPr bwMode="auto">
              <a:xfrm>
                <a:off x="4717663" y="5434528"/>
                <a:ext cx="144463" cy="204788"/>
              </a:xfrm>
              <a:custGeom>
                <a:avLst/>
                <a:gdLst>
                  <a:gd name="T0" fmla="*/ 91 w 91"/>
                  <a:gd name="T1" fmla="*/ 0 h 129"/>
                  <a:gd name="T2" fmla="*/ 91 w 91"/>
                  <a:gd name="T3" fmla="*/ 59 h 129"/>
                  <a:gd name="T4" fmla="*/ 0 w 91"/>
                  <a:gd name="T5" fmla="*/ 129 h 129"/>
                  <a:gd name="T6" fmla="*/ 0 w 91"/>
                  <a:gd name="T7" fmla="*/ 54 h 129"/>
                  <a:gd name="T8" fmla="*/ 91 w 91"/>
                  <a:gd name="T9" fmla="*/ 0 h 129"/>
                </a:gdLst>
                <a:ahLst/>
                <a:cxnLst>
                  <a:cxn ang="0">
                    <a:pos x="T0" y="T1"/>
                  </a:cxn>
                  <a:cxn ang="0">
                    <a:pos x="T2" y="T3"/>
                  </a:cxn>
                  <a:cxn ang="0">
                    <a:pos x="T4" y="T5"/>
                  </a:cxn>
                  <a:cxn ang="0">
                    <a:pos x="T6" y="T7"/>
                  </a:cxn>
                  <a:cxn ang="0">
                    <a:pos x="T8" y="T9"/>
                  </a:cxn>
                </a:cxnLst>
                <a:rect l="0" t="0" r="r" b="b"/>
                <a:pathLst>
                  <a:path w="91" h="129">
                    <a:moveTo>
                      <a:pt x="91" y="0"/>
                    </a:moveTo>
                    <a:lnTo>
                      <a:pt x="91" y="59"/>
                    </a:lnTo>
                    <a:lnTo>
                      <a:pt x="0" y="129"/>
                    </a:lnTo>
                    <a:lnTo>
                      <a:pt x="0" y="54"/>
                    </a:lnTo>
                    <a:lnTo>
                      <a:pt x="9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59"/>
              <p:cNvSpPr/>
              <p:nvPr/>
            </p:nvSpPr>
            <p:spPr bwMode="auto">
              <a:xfrm>
                <a:off x="4008050" y="5520254"/>
                <a:ext cx="709613" cy="512763"/>
              </a:xfrm>
              <a:custGeom>
                <a:avLst/>
                <a:gdLst>
                  <a:gd name="T0" fmla="*/ 447 w 447"/>
                  <a:gd name="T1" fmla="*/ 0 h 323"/>
                  <a:gd name="T2" fmla="*/ 447 w 447"/>
                  <a:gd name="T3" fmla="*/ 75 h 323"/>
                  <a:gd name="T4" fmla="*/ 123 w 447"/>
                  <a:gd name="T5" fmla="*/ 323 h 323"/>
                  <a:gd name="T6" fmla="*/ 0 w 447"/>
                  <a:gd name="T7" fmla="*/ 21 h 323"/>
                  <a:gd name="T8" fmla="*/ 123 w 447"/>
                  <a:gd name="T9" fmla="*/ 188 h 323"/>
                  <a:gd name="T10" fmla="*/ 447 w 447"/>
                  <a:gd name="T11" fmla="*/ 0 h 323"/>
                </a:gdLst>
                <a:ahLst/>
                <a:cxnLst>
                  <a:cxn ang="0">
                    <a:pos x="T0" y="T1"/>
                  </a:cxn>
                  <a:cxn ang="0">
                    <a:pos x="T2" y="T3"/>
                  </a:cxn>
                  <a:cxn ang="0">
                    <a:pos x="T4" y="T5"/>
                  </a:cxn>
                  <a:cxn ang="0">
                    <a:pos x="T6" y="T7"/>
                  </a:cxn>
                  <a:cxn ang="0">
                    <a:pos x="T8" y="T9"/>
                  </a:cxn>
                  <a:cxn ang="0">
                    <a:pos x="T10" y="T11"/>
                  </a:cxn>
                </a:cxnLst>
                <a:rect l="0" t="0" r="r" b="b"/>
                <a:pathLst>
                  <a:path w="447" h="323">
                    <a:moveTo>
                      <a:pt x="447" y="0"/>
                    </a:moveTo>
                    <a:lnTo>
                      <a:pt x="447" y="75"/>
                    </a:lnTo>
                    <a:lnTo>
                      <a:pt x="123" y="323"/>
                    </a:lnTo>
                    <a:lnTo>
                      <a:pt x="0" y="21"/>
                    </a:lnTo>
                    <a:lnTo>
                      <a:pt x="123" y="188"/>
                    </a:lnTo>
                    <a:lnTo>
                      <a:pt x="44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46" name="组合 45"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GrpSpPr/>
          <p:nvPr/>
        </p:nvGrpSpPr>
        <p:grpSpPr>
          <a:xfrm>
            <a:off x="3993189" y="3463070"/>
            <a:ext cx="1624013" cy="1199266"/>
            <a:chOff x="3768337" y="3487550"/>
            <a:chExt cx="1624013" cy="1199266"/>
          </a:xfrm>
          <a:solidFill>
            <a:srgbClr val="2ABDC7"/>
          </a:solidFill>
        </p:grpSpPr>
        <p:sp>
          <p:nvSpPr>
            <p:cNvPr id="47" name="Freeform 55"/>
            <p:cNvSpPr/>
            <p:nvPr/>
          </p:nvSpPr>
          <p:spPr bwMode="auto">
            <a:xfrm>
              <a:off x="3768337" y="3566041"/>
              <a:ext cx="1093788" cy="1120775"/>
            </a:xfrm>
            <a:custGeom>
              <a:avLst/>
              <a:gdLst>
                <a:gd name="T0" fmla="*/ 689 w 689"/>
                <a:gd name="T1" fmla="*/ 288 h 706"/>
                <a:gd name="T2" fmla="*/ 689 w 689"/>
                <a:gd name="T3" fmla="*/ 706 h 706"/>
                <a:gd name="T4" fmla="*/ 0 w 689"/>
                <a:gd name="T5" fmla="*/ 706 h 706"/>
                <a:gd name="T6" fmla="*/ 0 w 689"/>
                <a:gd name="T7" fmla="*/ 0 h 706"/>
                <a:gd name="T8" fmla="*/ 689 w 689"/>
                <a:gd name="T9" fmla="*/ 0 h 706"/>
                <a:gd name="T10" fmla="*/ 689 w 689"/>
                <a:gd name="T11" fmla="*/ 94 h 706"/>
                <a:gd name="T12" fmla="*/ 598 w 689"/>
                <a:gd name="T13" fmla="*/ 146 h 706"/>
                <a:gd name="T14" fmla="*/ 598 w 689"/>
                <a:gd name="T15" fmla="*/ 94 h 706"/>
                <a:gd name="T16" fmla="*/ 94 w 689"/>
                <a:gd name="T17" fmla="*/ 94 h 706"/>
                <a:gd name="T18" fmla="*/ 94 w 689"/>
                <a:gd name="T19" fmla="*/ 609 h 706"/>
                <a:gd name="T20" fmla="*/ 598 w 689"/>
                <a:gd name="T21" fmla="*/ 609 h 706"/>
                <a:gd name="T22" fmla="*/ 598 w 689"/>
                <a:gd name="T23" fmla="*/ 353 h 706"/>
                <a:gd name="T24" fmla="*/ 689 w 689"/>
                <a:gd name="T25" fmla="*/ 288 h 7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9" h="706">
                  <a:moveTo>
                    <a:pt x="689" y="288"/>
                  </a:moveTo>
                  <a:lnTo>
                    <a:pt x="689" y="706"/>
                  </a:lnTo>
                  <a:lnTo>
                    <a:pt x="0" y="706"/>
                  </a:lnTo>
                  <a:lnTo>
                    <a:pt x="0" y="0"/>
                  </a:lnTo>
                  <a:lnTo>
                    <a:pt x="689" y="0"/>
                  </a:lnTo>
                  <a:lnTo>
                    <a:pt x="689" y="94"/>
                  </a:lnTo>
                  <a:lnTo>
                    <a:pt x="598" y="146"/>
                  </a:lnTo>
                  <a:lnTo>
                    <a:pt x="598" y="94"/>
                  </a:lnTo>
                  <a:lnTo>
                    <a:pt x="94" y="94"/>
                  </a:lnTo>
                  <a:lnTo>
                    <a:pt x="94" y="609"/>
                  </a:lnTo>
                  <a:lnTo>
                    <a:pt x="598" y="609"/>
                  </a:lnTo>
                  <a:lnTo>
                    <a:pt x="598" y="353"/>
                  </a:lnTo>
                  <a:lnTo>
                    <a:pt x="689" y="288"/>
                  </a:lnTo>
                  <a:close/>
                </a:path>
              </a:pathLst>
            </a:custGeom>
            <a:grpFill/>
            <a:ln>
              <a:noFill/>
            </a:ln>
            <a:effectLst/>
          </p:spPr>
          <p:txBody>
            <a:bodyPr vert="horz" wrap="square" lIns="91440" tIns="45720" rIns="91440" bIns="45720" numCol="1" anchor="t" anchorCtr="0" compatLnSpc="1"/>
            <a:lstStyle/>
            <a:p>
              <a:endParaRPr lang="zh-CN" altLang="en-US"/>
            </a:p>
          </p:txBody>
        </p:sp>
        <p:grpSp>
          <p:nvGrpSpPr>
            <p:cNvPr id="48" name="组合 47"/>
            <p:cNvGrpSpPr/>
            <p:nvPr/>
          </p:nvGrpSpPr>
          <p:grpSpPr>
            <a:xfrm>
              <a:off x="4008050" y="3487550"/>
              <a:ext cx="1384300" cy="921454"/>
              <a:chOff x="4008050" y="3487550"/>
              <a:chExt cx="1384300" cy="921454"/>
            </a:xfrm>
            <a:grpFill/>
          </p:grpSpPr>
          <p:sp>
            <p:nvSpPr>
              <p:cNvPr id="49" name="Freeform 51"/>
              <p:cNvSpPr/>
              <p:nvPr/>
            </p:nvSpPr>
            <p:spPr bwMode="auto">
              <a:xfrm>
                <a:off x="4862125" y="3487550"/>
                <a:ext cx="530225" cy="406400"/>
              </a:xfrm>
              <a:custGeom>
                <a:avLst/>
                <a:gdLst>
                  <a:gd name="T0" fmla="*/ 334 w 334"/>
                  <a:gd name="T1" fmla="*/ 0 h 256"/>
                  <a:gd name="T2" fmla="*/ 0 w 334"/>
                  <a:gd name="T3" fmla="*/ 256 h 256"/>
                  <a:gd name="T4" fmla="*/ 0 w 334"/>
                  <a:gd name="T5" fmla="*/ 194 h 256"/>
                  <a:gd name="T6" fmla="*/ 334 w 334"/>
                  <a:gd name="T7" fmla="*/ 0 h 256"/>
                </a:gdLst>
                <a:ahLst/>
                <a:cxnLst>
                  <a:cxn ang="0">
                    <a:pos x="T0" y="T1"/>
                  </a:cxn>
                  <a:cxn ang="0">
                    <a:pos x="T2" y="T3"/>
                  </a:cxn>
                  <a:cxn ang="0">
                    <a:pos x="T4" y="T5"/>
                  </a:cxn>
                  <a:cxn ang="0">
                    <a:pos x="T6" y="T7"/>
                  </a:cxn>
                </a:cxnLst>
                <a:rect l="0" t="0" r="r" b="b"/>
                <a:pathLst>
                  <a:path w="334" h="256">
                    <a:moveTo>
                      <a:pt x="334" y="0"/>
                    </a:moveTo>
                    <a:lnTo>
                      <a:pt x="0" y="256"/>
                    </a:lnTo>
                    <a:lnTo>
                      <a:pt x="0" y="194"/>
                    </a:lnTo>
                    <a:lnTo>
                      <a:pt x="33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Freeform 56"/>
              <p:cNvSpPr/>
              <p:nvPr/>
            </p:nvSpPr>
            <p:spPr bwMode="auto">
              <a:xfrm>
                <a:off x="4717663" y="3808972"/>
                <a:ext cx="144463" cy="209550"/>
              </a:xfrm>
              <a:custGeom>
                <a:avLst/>
                <a:gdLst>
                  <a:gd name="T0" fmla="*/ 91 w 91"/>
                  <a:gd name="T1" fmla="*/ 0 h 132"/>
                  <a:gd name="T2" fmla="*/ 91 w 91"/>
                  <a:gd name="T3" fmla="*/ 62 h 132"/>
                  <a:gd name="T4" fmla="*/ 0 w 91"/>
                  <a:gd name="T5" fmla="*/ 132 h 132"/>
                  <a:gd name="T6" fmla="*/ 0 w 91"/>
                  <a:gd name="T7" fmla="*/ 54 h 132"/>
                  <a:gd name="T8" fmla="*/ 91 w 91"/>
                  <a:gd name="T9" fmla="*/ 0 h 132"/>
                </a:gdLst>
                <a:ahLst/>
                <a:cxnLst>
                  <a:cxn ang="0">
                    <a:pos x="T0" y="T1"/>
                  </a:cxn>
                  <a:cxn ang="0">
                    <a:pos x="T2" y="T3"/>
                  </a:cxn>
                  <a:cxn ang="0">
                    <a:pos x="T4" y="T5"/>
                  </a:cxn>
                  <a:cxn ang="0">
                    <a:pos x="T6" y="T7"/>
                  </a:cxn>
                  <a:cxn ang="0">
                    <a:pos x="T8" y="T9"/>
                  </a:cxn>
                </a:cxnLst>
                <a:rect l="0" t="0" r="r" b="b"/>
                <a:pathLst>
                  <a:path w="91" h="132">
                    <a:moveTo>
                      <a:pt x="91" y="0"/>
                    </a:moveTo>
                    <a:lnTo>
                      <a:pt x="91" y="62"/>
                    </a:lnTo>
                    <a:lnTo>
                      <a:pt x="0" y="132"/>
                    </a:lnTo>
                    <a:lnTo>
                      <a:pt x="0" y="54"/>
                    </a:lnTo>
                    <a:lnTo>
                      <a:pt x="9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 name="Freeform 60"/>
              <p:cNvSpPr/>
              <p:nvPr/>
            </p:nvSpPr>
            <p:spPr bwMode="auto">
              <a:xfrm>
                <a:off x="4008050" y="3896241"/>
                <a:ext cx="709613" cy="512763"/>
              </a:xfrm>
              <a:custGeom>
                <a:avLst/>
                <a:gdLst>
                  <a:gd name="T0" fmla="*/ 447 w 447"/>
                  <a:gd name="T1" fmla="*/ 0 h 323"/>
                  <a:gd name="T2" fmla="*/ 447 w 447"/>
                  <a:gd name="T3" fmla="*/ 78 h 323"/>
                  <a:gd name="T4" fmla="*/ 123 w 447"/>
                  <a:gd name="T5" fmla="*/ 323 h 323"/>
                  <a:gd name="T6" fmla="*/ 0 w 447"/>
                  <a:gd name="T7" fmla="*/ 24 h 323"/>
                  <a:gd name="T8" fmla="*/ 123 w 447"/>
                  <a:gd name="T9" fmla="*/ 188 h 323"/>
                  <a:gd name="T10" fmla="*/ 447 w 447"/>
                  <a:gd name="T11" fmla="*/ 0 h 323"/>
                </a:gdLst>
                <a:ahLst/>
                <a:cxnLst>
                  <a:cxn ang="0">
                    <a:pos x="T0" y="T1"/>
                  </a:cxn>
                  <a:cxn ang="0">
                    <a:pos x="T2" y="T3"/>
                  </a:cxn>
                  <a:cxn ang="0">
                    <a:pos x="T4" y="T5"/>
                  </a:cxn>
                  <a:cxn ang="0">
                    <a:pos x="T6" y="T7"/>
                  </a:cxn>
                  <a:cxn ang="0">
                    <a:pos x="T8" y="T9"/>
                  </a:cxn>
                  <a:cxn ang="0">
                    <a:pos x="T10" y="T11"/>
                  </a:cxn>
                </a:cxnLst>
                <a:rect l="0" t="0" r="r" b="b"/>
                <a:pathLst>
                  <a:path w="447" h="323">
                    <a:moveTo>
                      <a:pt x="447" y="0"/>
                    </a:moveTo>
                    <a:lnTo>
                      <a:pt x="447" y="78"/>
                    </a:lnTo>
                    <a:lnTo>
                      <a:pt x="123" y="323"/>
                    </a:lnTo>
                    <a:lnTo>
                      <a:pt x="0" y="24"/>
                    </a:lnTo>
                    <a:lnTo>
                      <a:pt x="123" y="188"/>
                    </a:lnTo>
                    <a:lnTo>
                      <a:pt x="44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52" name="组合 51"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GrpSpPr/>
          <p:nvPr/>
        </p:nvGrpSpPr>
        <p:grpSpPr>
          <a:xfrm>
            <a:off x="3993189" y="1857224"/>
            <a:ext cx="1624013" cy="1181100"/>
            <a:chOff x="3768337" y="1881704"/>
            <a:chExt cx="1624013" cy="1181100"/>
          </a:xfrm>
          <a:solidFill>
            <a:srgbClr val="2ABDC7"/>
          </a:solidFill>
        </p:grpSpPr>
        <p:sp>
          <p:nvSpPr>
            <p:cNvPr id="53" name="Freeform 57"/>
            <p:cNvSpPr/>
            <p:nvPr/>
          </p:nvSpPr>
          <p:spPr bwMode="auto">
            <a:xfrm>
              <a:off x="3768337" y="1942029"/>
              <a:ext cx="1093788" cy="1120775"/>
            </a:xfrm>
            <a:custGeom>
              <a:avLst/>
              <a:gdLst>
                <a:gd name="T0" fmla="*/ 689 w 689"/>
                <a:gd name="T1" fmla="*/ 288 h 706"/>
                <a:gd name="T2" fmla="*/ 689 w 689"/>
                <a:gd name="T3" fmla="*/ 706 h 706"/>
                <a:gd name="T4" fmla="*/ 0 w 689"/>
                <a:gd name="T5" fmla="*/ 706 h 706"/>
                <a:gd name="T6" fmla="*/ 0 w 689"/>
                <a:gd name="T7" fmla="*/ 0 h 706"/>
                <a:gd name="T8" fmla="*/ 689 w 689"/>
                <a:gd name="T9" fmla="*/ 0 h 706"/>
                <a:gd name="T10" fmla="*/ 689 w 689"/>
                <a:gd name="T11" fmla="*/ 94 h 706"/>
                <a:gd name="T12" fmla="*/ 598 w 689"/>
                <a:gd name="T13" fmla="*/ 148 h 706"/>
                <a:gd name="T14" fmla="*/ 598 w 689"/>
                <a:gd name="T15" fmla="*/ 94 h 706"/>
                <a:gd name="T16" fmla="*/ 94 w 689"/>
                <a:gd name="T17" fmla="*/ 94 h 706"/>
                <a:gd name="T18" fmla="*/ 94 w 689"/>
                <a:gd name="T19" fmla="*/ 611 h 706"/>
                <a:gd name="T20" fmla="*/ 598 w 689"/>
                <a:gd name="T21" fmla="*/ 611 h 706"/>
                <a:gd name="T22" fmla="*/ 598 w 689"/>
                <a:gd name="T23" fmla="*/ 353 h 706"/>
                <a:gd name="T24" fmla="*/ 689 w 689"/>
                <a:gd name="T25" fmla="*/ 288 h 7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9" h="706">
                  <a:moveTo>
                    <a:pt x="689" y="288"/>
                  </a:moveTo>
                  <a:lnTo>
                    <a:pt x="689" y="706"/>
                  </a:lnTo>
                  <a:lnTo>
                    <a:pt x="0" y="706"/>
                  </a:lnTo>
                  <a:lnTo>
                    <a:pt x="0" y="0"/>
                  </a:lnTo>
                  <a:lnTo>
                    <a:pt x="689" y="0"/>
                  </a:lnTo>
                  <a:lnTo>
                    <a:pt x="689" y="94"/>
                  </a:lnTo>
                  <a:lnTo>
                    <a:pt x="598" y="148"/>
                  </a:lnTo>
                  <a:lnTo>
                    <a:pt x="598" y="94"/>
                  </a:lnTo>
                  <a:lnTo>
                    <a:pt x="94" y="94"/>
                  </a:lnTo>
                  <a:lnTo>
                    <a:pt x="94" y="611"/>
                  </a:lnTo>
                  <a:lnTo>
                    <a:pt x="598" y="611"/>
                  </a:lnTo>
                  <a:lnTo>
                    <a:pt x="598" y="353"/>
                  </a:lnTo>
                  <a:lnTo>
                    <a:pt x="689" y="288"/>
                  </a:lnTo>
                  <a:close/>
                </a:path>
              </a:pathLst>
            </a:custGeom>
            <a:grpFill/>
            <a:ln>
              <a:noFill/>
            </a:ln>
            <a:effectLst/>
          </p:spPr>
          <p:txBody>
            <a:bodyPr vert="horz" wrap="square" lIns="91440" tIns="45720" rIns="91440" bIns="45720" numCol="1" anchor="t" anchorCtr="0" compatLnSpc="1"/>
            <a:lstStyle/>
            <a:p>
              <a:endParaRPr lang="zh-CN" altLang="en-US"/>
            </a:p>
          </p:txBody>
        </p:sp>
        <p:grpSp>
          <p:nvGrpSpPr>
            <p:cNvPr id="54" name="组合 53"/>
            <p:cNvGrpSpPr/>
            <p:nvPr/>
          </p:nvGrpSpPr>
          <p:grpSpPr>
            <a:xfrm>
              <a:off x="4008050" y="1881704"/>
              <a:ext cx="1384300" cy="903287"/>
              <a:chOff x="4008050" y="1881704"/>
              <a:chExt cx="1384300" cy="903287"/>
            </a:xfrm>
            <a:grpFill/>
          </p:grpSpPr>
          <p:sp>
            <p:nvSpPr>
              <p:cNvPr id="55" name="Freeform 50"/>
              <p:cNvSpPr/>
              <p:nvPr/>
            </p:nvSpPr>
            <p:spPr bwMode="auto">
              <a:xfrm>
                <a:off x="4862125" y="1881704"/>
                <a:ext cx="530225" cy="403225"/>
              </a:xfrm>
              <a:custGeom>
                <a:avLst/>
                <a:gdLst>
                  <a:gd name="T0" fmla="*/ 334 w 334"/>
                  <a:gd name="T1" fmla="*/ 0 h 254"/>
                  <a:gd name="T2" fmla="*/ 0 w 334"/>
                  <a:gd name="T3" fmla="*/ 254 h 254"/>
                  <a:gd name="T4" fmla="*/ 0 w 334"/>
                  <a:gd name="T5" fmla="*/ 194 h 254"/>
                  <a:gd name="T6" fmla="*/ 334 w 334"/>
                  <a:gd name="T7" fmla="*/ 0 h 254"/>
                </a:gdLst>
                <a:ahLst/>
                <a:cxnLst>
                  <a:cxn ang="0">
                    <a:pos x="T0" y="T1"/>
                  </a:cxn>
                  <a:cxn ang="0">
                    <a:pos x="T2" y="T3"/>
                  </a:cxn>
                  <a:cxn ang="0">
                    <a:pos x="T4" y="T5"/>
                  </a:cxn>
                  <a:cxn ang="0">
                    <a:pos x="T6" y="T7"/>
                  </a:cxn>
                </a:cxnLst>
                <a:rect l="0" t="0" r="r" b="b"/>
                <a:pathLst>
                  <a:path w="334" h="254">
                    <a:moveTo>
                      <a:pt x="334" y="0"/>
                    </a:moveTo>
                    <a:lnTo>
                      <a:pt x="0" y="254"/>
                    </a:lnTo>
                    <a:lnTo>
                      <a:pt x="0" y="194"/>
                    </a:lnTo>
                    <a:lnTo>
                      <a:pt x="33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 name="Freeform 58"/>
              <p:cNvSpPr/>
              <p:nvPr/>
            </p:nvSpPr>
            <p:spPr bwMode="auto">
              <a:xfrm>
                <a:off x="4717663" y="2189679"/>
                <a:ext cx="144463" cy="206375"/>
              </a:xfrm>
              <a:custGeom>
                <a:avLst/>
                <a:gdLst>
                  <a:gd name="T0" fmla="*/ 91 w 91"/>
                  <a:gd name="T1" fmla="*/ 0 h 130"/>
                  <a:gd name="T2" fmla="*/ 91 w 91"/>
                  <a:gd name="T3" fmla="*/ 60 h 130"/>
                  <a:gd name="T4" fmla="*/ 0 w 91"/>
                  <a:gd name="T5" fmla="*/ 130 h 130"/>
                  <a:gd name="T6" fmla="*/ 0 w 91"/>
                  <a:gd name="T7" fmla="*/ 54 h 130"/>
                  <a:gd name="T8" fmla="*/ 91 w 91"/>
                  <a:gd name="T9" fmla="*/ 0 h 130"/>
                </a:gdLst>
                <a:ahLst/>
                <a:cxnLst>
                  <a:cxn ang="0">
                    <a:pos x="T0" y="T1"/>
                  </a:cxn>
                  <a:cxn ang="0">
                    <a:pos x="T2" y="T3"/>
                  </a:cxn>
                  <a:cxn ang="0">
                    <a:pos x="T4" y="T5"/>
                  </a:cxn>
                  <a:cxn ang="0">
                    <a:pos x="T6" y="T7"/>
                  </a:cxn>
                  <a:cxn ang="0">
                    <a:pos x="T8" y="T9"/>
                  </a:cxn>
                </a:cxnLst>
                <a:rect l="0" t="0" r="r" b="b"/>
                <a:pathLst>
                  <a:path w="91" h="130">
                    <a:moveTo>
                      <a:pt x="91" y="0"/>
                    </a:moveTo>
                    <a:lnTo>
                      <a:pt x="91" y="60"/>
                    </a:lnTo>
                    <a:lnTo>
                      <a:pt x="0" y="130"/>
                    </a:lnTo>
                    <a:lnTo>
                      <a:pt x="0" y="54"/>
                    </a:lnTo>
                    <a:lnTo>
                      <a:pt x="9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 name="Freeform 61"/>
              <p:cNvSpPr/>
              <p:nvPr/>
            </p:nvSpPr>
            <p:spPr bwMode="auto">
              <a:xfrm>
                <a:off x="4008050" y="2275403"/>
                <a:ext cx="709613" cy="509588"/>
              </a:xfrm>
              <a:custGeom>
                <a:avLst/>
                <a:gdLst>
                  <a:gd name="T0" fmla="*/ 447 w 447"/>
                  <a:gd name="T1" fmla="*/ 0 h 321"/>
                  <a:gd name="T2" fmla="*/ 447 w 447"/>
                  <a:gd name="T3" fmla="*/ 76 h 321"/>
                  <a:gd name="T4" fmla="*/ 123 w 447"/>
                  <a:gd name="T5" fmla="*/ 321 h 321"/>
                  <a:gd name="T6" fmla="*/ 0 w 447"/>
                  <a:gd name="T7" fmla="*/ 22 h 321"/>
                  <a:gd name="T8" fmla="*/ 123 w 447"/>
                  <a:gd name="T9" fmla="*/ 186 h 321"/>
                  <a:gd name="T10" fmla="*/ 447 w 447"/>
                  <a:gd name="T11" fmla="*/ 0 h 321"/>
                </a:gdLst>
                <a:ahLst/>
                <a:cxnLst>
                  <a:cxn ang="0">
                    <a:pos x="T0" y="T1"/>
                  </a:cxn>
                  <a:cxn ang="0">
                    <a:pos x="T2" y="T3"/>
                  </a:cxn>
                  <a:cxn ang="0">
                    <a:pos x="T4" y="T5"/>
                  </a:cxn>
                  <a:cxn ang="0">
                    <a:pos x="T6" y="T7"/>
                  </a:cxn>
                  <a:cxn ang="0">
                    <a:pos x="T8" y="T9"/>
                  </a:cxn>
                  <a:cxn ang="0">
                    <a:pos x="T10" y="T11"/>
                  </a:cxn>
                </a:cxnLst>
                <a:rect l="0" t="0" r="r" b="b"/>
                <a:pathLst>
                  <a:path w="447" h="321">
                    <a:moveTo>
                      <a:pt x="447" y="0"/>
                    </a:moveTo>
                    <a:lnTo>
                      <a:pt x="447" y="76"/>
                    </a:lnTo>
                    <a:lnTo>
                      <a:pt x="123" y="321"/>
                    </a:lnTo>
                    <a:lnTo>
                      <a:pt x="0" y="22"/>
                    </a:lnTo>
                    <a:lnTo>
                      <a:pt x="123" y="186"/>
                    </a:lnTo>
                    <a:lnTo>
                      <a:pt x="44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sp>
        <p:nvSpPr>
          <p:cNvPr id="58" name="文本框 57" descr="e7d195523061f1c0deeec63e560781cfd59afb0ea006f2a87ABB68BF51EA6619813959095094C18C62A12F549504892A4AAA8C1554C6663626E05CA27F281A14E6983772AFC3FB97135759321DEA3D709AACD122C08E6ED11241DF15C09E2C12DE3EE5ECBBE029142E78393D8F92674E12A8C0A9F7AD0B15E89D8F4F76499D0DF899BB6FF5AC3B6D"/>
          <p:cNvSpPr txBox="1"/>
          <p:nvPr/>
        </p:nvSpPr>
        <p:spPr>
          <a:xfrm>
            <a:off x="5738408" y="2015049"/>
            <a:ext cx="3057247" cy="1631216"/>
          </a:xfrm>
          <a:prstGeom prst="rect">
            <a:avLst/>
          </a:prstGeom>
          <a:noFill/>
          <a:effectLst/>
        </p:spPr>
        <p:txBody>
          <a:bodyPr wrap="none" rtlCol="0">
            <a:spAutoFit/>
          </a:bodyPr>
          <a:lstStyle/>
          <a:p>
            <a:r>
              <a:rPr lang="zh-CN" altLang="en-US" sz="28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8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4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9" name="文本框 58" descr="e7d195523061f1c0deeec63e560781cfd59afb0ea006f2a87ABB68BF51EA6619813959095094C18C62A12F549504892A4AAA8C1554C6663626E05CA27F281A14E6983772AFC3FB97135759321DEA3D709AACD122C08E6ED11241DF15C09E2C12DE3EE5ECBBE029142E78393D8F92674E12A8C0A9F7AD0B15E89D8F4F76499D0DF899BB6FF5AC3B6D"/>
          <p:cNvSpPr txBox="1"/>
          <p:nvPr/>
        </p:nvSpPr>
        <p:spPr>
          <a:xfrm>
            <a:off x="5741040" y="3595568"/>
            <a:ext cx="3057247" cy="1631216"/>
          </a:xfrm>
          <a:prstGeom prst="rect">
            <a:avLst/>
          </a:prstGeom>
          <a:noFill/>
          <a:effectLst/>
        </p:spPr>
        <p:txBody>
          <a:bodyPr wrap="none" rtlCol="0">
            <a:spAutoFit/>
          </a:bodyPr>
          <a:lstStyle/>
          <a:p>
            <a:r>
              <a:rPr lang="zh-CN" altLang="en-US" sz="28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8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4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0" name="文本框 59" descr="e7d195523061f1c0deeec63e560781cfd59afb0ea006f2a87ABB68BF51EA6619813959095094C18C62A12F549504892A4AAA8C1554C6663626E05CA27F281A14E6983772AFC3FB97135759321DEA3D709AACD122C08E6ED11241DF15C09E2C12DE3EE5ECBBE029142E78393D8F92674E12A8C0A9F7AD0B15E89D8F4F76499D0DF899BB6FF5AC3B6D"/>
          <p:cNvSpPr txBox="1"/>
          <p:nvPr/>
        </p:nvSpPr>
        <p:spPr>
          <a:xfrm>
            <a:off x="5725878" y="5226784"/>
            <a:ext cx="3057247" cy="1631216"/>
          </a:xfrm>
          <a:prstGeom prst="rect">
            <a:avLst/>
          </a:prstGeom>
          <a:noFill/>
          <a:effectLst/>
        </p:spPr>
        <p:txBody>
          <a:bodyPr wrap="none" rtlCol="0">
            <a:spAutoFit/>
          </a:bodyPr>
          <a:lstStyle/>
          <a:p>
            <a:r>
              <a:rPr lang="zh-CN" altLang="en-US" sz="28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8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4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decel="50000" fill="hold">
                                          <p:stCondLst>
                                            <p:cond delay="0"/>
                                          </p:stCondLst>
                                        </p:cTn>
                                        <p:tgtEl>
                                          <p:spTgt spid="2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2"/>
                                        </p:tgtEl>
                                        <p:attrNameLst>
                                          <p:attrName>ppt_w</p:attrName>
                                        </p:attrNameLst>
                                      </p:cBhvr>
                                      <p:tavLst>
                                        <p:tav tm="0">
                                          <p:val>
                                            <p:strVal val="#ppt_w*.05"/>
                                          </p:val>
                                        </p:tav>
                                        <p:tav tm="100000">
                                          <p:val>
                                            <p:strVal val="#ppt_w"/>
                                          </p:val>
                                        </p:tav>
                                      </p:tavLst>
                                    </p:anim>
                                    <p:anim calcmode="lin" valueType="num">
                                      <p:cBhvr>
                                        <p:cTn id="10" dur="1000" fill="hold"/>
                                        <p:tgtEl>
                                          <p:spTgt spid="2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2"/>
                                        </p:tgtEl>
                                      </p:cBhvr>
                                    </p:animEffect>
                                  </p:childTnLst>
                                </p:cTn>
                              </p:par>
                            </p:childTnLst>
                          </p:cTn>
                        </p:par>
                        <p:par>
                          <p:cTn id="15" fill="hold">
                            <p:stCondLst>
                              <p:cond delay="1000"/>
                            </p:stCondLst>
                            <p:childTnLst>
                              <p:par>
                                <p:cTn id="16" presetID="37" presetClass="entr" presetSubtype="0" fill="hold" nodeType="afterEffect">
                                  <p:stCondLst>
                                    <p:cond delay="0"/>
                                  </p:stCondLst>
                                  <p:childTnLst>
                                    <p:set>
                                      <p:cBhvr>
                                        <p:cTn id="17" dur="1" fill="hold">
                                          <p:stCondLst>
                                            <p:cond delay="0"/>
                                          </p:stCondLst>
                                        </p:cTn>
                                        <p:tgtEl>
                                          <p:spTgt spid="52"/>
                                        </p:tgtEl>
                                        <p:attrNameLst>
                                          <p:attrName>style.visibility</p:attrName>
                                        </p:attrNameLst>
                                      </p:cBhvr>
                                      <p:to>
                                        <p:strVal val="visible"/>
                                      </p:to>
                                    </p:set>
                                    <p:animEffect transition="in" filter="fade">
                                      <p:cBhvr>
                                        <p:cTn id="18" dur="1000"/>
                                        <p:tgtEl>
                                          <p:spTgt spid="52"/>
                                        </p:tgtEl>
                                      </p:cBhvr>
                                    </p:animEffect>
                                    <p:anim calcmode="lin" valueType="num">
                                      <p:cBhvr>
                                        <p:cTn id="19" dur="1000" fill="hold"/>
                                        <p:tgtEl>
                                          <p:spTgt spid="52"/>
                                        </p:tgtEl>
                                        <p:attrNameLst>
                                          <p:attrName>ppt_x</p:attrName>
                                        </p:attrNameLst>
                                      </p:cBhvr>
                                      <p:tavLst>
                                        <p:tav tm="0">
                                          <p:val>
                                            <p:strVal val="#ppt_x"/>
                                          </p:val>
                                        </p:tav>
                                        <p:tav tm="100000">
                                          <p:val>
                                            <p:strVal val="#ppt_x"/>
                                          </p:val>
                                        </p:tav>
                                      </p:tavLst>
                                    </p:anim>
                                    <p:anim calcmode="lin" valueType="num">
                                      <p:cBhvr>
                                        <p:cTn id="20" dur="900" decel="100000" fill="hold"/>
                                        <p:tgtEl>
                                          <p:spTgt spid="52"/>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52"/>
                                        </p:tgtEl>
                                        <p:attrNameLst>
                                          <p:attrName>ppt_y</p:attrName>
                                        </p:attrNameLst>
                                      </p:cBhvr>
                                      <p:tavLst>
                                        <p:tav tm="0">
                                          <p:val>
                                            <p:strVal val="#ppt_y-.03"/>
                                          </p:val>
                                        </p:tav>
                                        <p:tav tm="100000">
                                          <p:val>
                                            <p:strVal val="#ppt_y"/>
                                          </p:val>
                                        </p:tav>
                                      </p:tavLst>
                                    </p:anim>
                                  </p:childTnLst>
                                </p:cTn>
                              </p:par>
                              <p:par>
                                <p:cTn id="22" presetID="37" presetClass="entr" presetSubtype="0" fill="hold" nodeType="withEffect">
                                  <p:stCondLst>
                                    <p:cond delay="250"/>
                                  </p:stCondLst>
                                  <p:childTnLst>
                                    <p:set>
                                      <p:cBhvr>
                                        <p:cTn id="23" dur="1" fill="hold">
                                          <p:stCondLst>
                                            <p:cond delay="0"/>
                                          </p:stCondLst>
                                        </p:cTn>
                                        <p:tgtEl>
                                          <p:spTgt spid="46"/>
                                        </p:tgtEl>
                                        <p:attrNameLst>
                                          <p:attrName>style.visibility</p:attrName>
                                        </p:attrNameLst>
                                      </p:cBhvr>
                                      <p:to>
                                        <p:strVal val="visible"/>
                                      </p:to>
                                    </p:set>
                                    <p:animEffect transition="in" filter="fade">
                                      <p:cBhvr>
                                        <p:cTn id="24" dur="1000"/>
                                        <p:tgtEl>
                                          <p:spTgt spid="46"/>
                                        </p:tgtEl>
                                      </p:cBhvr>
                                    </p:animEffect>
                                    <p:anim calcmode="lin" valueType="num">
                                      <p:cBhvr>
                                        <p:cTn id="25" dur="1000" fill="hold"/>
                                        <p:tgtEl>
                                          <p:spTgt spid="46"/>
                                        </p:tgtEl>
                                        <p:attrNameLst>
                                          <p:attrName>ppt_x</p:attrName>
                                        </p:attrNameLst>
                                      </p:cBhvr>
                                      <p:tavLst>
                                        <p:tav tm="0">
                                          <p:val>
                                            <p:strVal val="#ppt_x"/>
                                          </p:val>
                                        </p:tav>
                                        <p:tav tm="100000">
                                          <p:val>
                                            <p:strVal val="#ppt_x"/>
                                          </p:val>
                                        </p:tav>
                                      </p:tavLst>
                                    </p:anim>
                                    <p:anim calcmode="lin" valueType="num">
                                      <p:cBhvr>
                                        <p:cTn id="26" dur="900" decel="100000" fill="hold"/>
                                        <p:tgtEl>
                                          <p:spTgt spid="46"/>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46"/>
                                        </p:tgtEl>
                                        <p:attrNameLst>
                                          <p:attrName>ppt_y</p:attrName>
                                        </p:attrNameLst>
                                      </p:cBhvr>
                                      <p:tavLst>
                                        <p:tav tm="0">
                                          <p:val>
                                            <p:strVal val="#ppt_y-.03"/>
                                          </p:val>
                                        </p:tav>
                                        <p:tav tm="100000">
                                          <p:val>
                                            <p:strVal val="#ppt_y"/>
                                          </p:val>
                                        </p:tav>
                                      </p:tavLst>
                                    </p:anim>
                                  </p:childTnLst>
                                </p:cTn>
                              </p:par>
                              <p:par>
                                <p:cTn id="28" presetID="37" presetClass="entr" presetSubtype="0" fill="hold" nodeType="withEffect">
                                  <p:stCondLst>
                                    <p:cond delay="500"/>
                                  </p:stCondLst>
                                  <p:childTnLst>
                                    <p:set>
                                      <p:cBhvr>
                                        <p:cTn id="29" dur="1" fill="hold">
                                          <p:stCondLst>
                                            <p:cond delay="0"/>
                                          </p:stCondLst>
                                        </p:cTn>
                                        <p:tgtEl>
                                          <p:spTgt spid="40"/>
                                        </p:tgtEl>
                                        <p:attrNameLst>
                                          <p:attrName>style.visibility</p:attrName>
                                        </p:attrNameLst>
                                      </p:cBhvr>
                                      <p:to>
                                        <p:strVal val="visible"/>
                                      </p:to>
                                    </p:set>
                                    <p:animEffect transition="in" filter="fade">
                                      <p:cBhvr>
                                        <p:cTn id="30" dur="1000"/>
                                        <p:tgtEl>
                                          <p:spTgt spid="40"/>
                                        </p:tgtEl>
                                      </p:cBhvr>
                                    </p:animEffect>
                                    <p:anim calcmode="lin" valueType="num">
                                      <p:cBhvr>
                                        <p:cTn id="31" dur="1000" fill="hold"/>
                                        <p:tgtEl>
                                          <p:spTgt spid="40"/>
                                        </p:tgtEl>
                                        <p:attrNameLst>
                                          <p:attrName>ppt_x</p:attrName>
                                        </p:attrNameLst>
                                      </p:cBhvr>
                                      <p:tavLst>
                                        <p:tav tm="0">
                                          <p:val>
                                            <p:strVal val="#ppt_x"/>
                                          </p:val>
                                        </p:tav>
                                        <p:tav tm="100000">
                                          <p:val>
                                            <p:strVal val="#ppt_x"/>
                                          </p:val>
                                        </p:tav>
                                      </p:tavLst>
                                    </p:anim>
                                    <p:anim calcmode="lin" valueType="num">
                                      <p:cBhvr>
                                        <p:cTn id="32" dur="900" decel="100000" fill="hold"/>
                                        <p:tgtEl>
                                          <p:spTgt spid="40"/>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4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 name="组合 22"/>
          <p:cNvGrpSpPr/>
          <p:nvPr/>
        </p:nvGrpSpPr>
        <p:grpSpPr>
          <a:xfrm>
            <a:off x="306216" y="209101"/>
            <a:ext cx="657982" cy="966556"/>
            <a:chOff x="1606766" y="1689167"/>
            <a:chExt cx="3210617" cy="4716300"/>
          </a:xfrm>
          <a:solidFill>
            <a:srgbClr val="2ABDC7"/>
          </a:solidFill>
        </p:grpSpPr>
        <p:sp>
          <p:nvSpPr>
            <p:cNvPr id="24" name="椭圆 23"/>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矩形 32"/>
          <p:cNvSpPr/>
          <p:nvPr/>
        </p:nvSpPr>
        <p:spPr>
          <a:xfrm>
            <a:off x="8147957" y="448721"/>
            <a:ext cx="4044043"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flipH="1">
            <a:off x="7627541" y="448722"/>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flipH="1">
            <a:off x="7121355" y="448721"/>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flipH="1">
            <a:off x="6615169" y="448721"/>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953915" y="1616584"/>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953915" y="2482194"/>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2623479" y="225813"/>
            <a:ext cx="2448106" cy="769441"/>
          </a:xfrm>
          <a:prstGeom prst="rect">
            <a:avLst/>
          </a:prstGeom>
          <a:noFill/>
        </p:spPr>
        <p:txBody>
          <a:bodyPr wrap="none" rtlCol="0">
            <a:spAutoFit/>
          </a:bodyPr>
          <a:lstStyle/>
          <a:p>
            <a:r>
              <a:rPr lang="zh-CN" altLang="en-US" sz="4400" b="1" dirty="0">
                <a:solidFill>
                  <a:prstClr val="black">
                    <a:lumMod val="85000"/>
                    <a:lumOff val="15000"/>
                  </a:prstClr>
                </a:solidFill>
                <a:latin typeface="幼圆" panose="02010509060101010101" pitchFamily="49" charset="-122"/>
                <a:ea typeface="幼圆" panose="02010509060101010101" pitchFamily="49" charset="-122"/>
              </a:rPr>
              <a:t>我的信条</a:t>
            </a:r>
          </a:p>
        </p:txBody>
      </p:sp>
      <p:grpSp>
        <p:nvGrpSpPr>
          <p:cNvPr id="21" name="组合 20"/>
          <p:cNvGrpSpPr/>
          <p:nvPr/>
        </p:nvGrpSpPr>
        <p:grpSpPr>
          <a:xfrm>
            <a:off x="124694" y="2347215"/>
            <a:ext cx="1107996" cy="2119865"/>
            <a:chOff x="124694" y="2347215"/>
            <a:chExt cx="1107996" cy="2119865"/>
          </a:xfrm>
        </p:grpSpPr>
        <p:grpSp>
          <p:nvGrpSpPr>
            <p:cNvPr id="22" name="组合 21"/>
            <p:cNvGrpSpPr/>
            <p:nvPr/>
          </p:nvGrpSpPr>
          <p:grpSpPr>
            <a:xfrm>
              <a:off x="770183" y="2347215"/>
              <a:ext cx="179916" cy="1100108"/>
              <a:chOff x="4524245" y="3111810"/>
              <a:chExt cx="134937" cy="825081"/>
            </a:xfrm>
          </p:grpSpPr>
          <p:cxnSp>
            <p:nvCxnSpPr>
              <p:cNvPr id="38" name="直接连接符 37"/>
              <p:cNvCxnSpPr/>
              <p:nvPr/>
            </p:nvCxnSpPr>
            <p:spPr>
              <a:xfrm>
                <a:off x="4524246" y="3111810"/>
                <a:ext cx="13493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4524246" y="3111810"/>
                <a:ext cx="0" cy="74677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4524245" y="3852541"/>
                <a:ext cx="127498" cy="8435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37" name="矩形 36"/>
            <p:cNvSpPr/>
            <p:nvPr/>
          </p:nvSpPr>
          <p:spPr>
            <a:xfrm>
              <a:off x="124694" y="3266751"/>
              <a:ext cx="1107996" cy="1200329"/>
            </a:xfrm>
            <a:prstGeom prst="rect">
              <a:avLst/>
            </a:prstGeom>
          </p:spPr>
          <p:txBody>
            <a:bodyPr wrap="none">
              <a:spAutoFit/>
            </a:bodyPr>
            <a:lstStyle/>
            <a:p>
              <a:r>
                <a:rPr lang="zh-CN" altLang="en-US" sz="7200" dirty="0">
                  <a:solidFill>
                    <a:srgbClr val="2ABDC7"/>
                  </a:solidFill>
                  <a:latin typeface="Calibri" panose="020F0502020204030204" pitchFamily="34" charset="0"/>
                  <a:ea typeface="微软雅黑" panose="020B0503020204020204" pitchFamily="34" charset="-122"/>
                  <a:cs typeface="Arial" panose="020B0604020202020204" pitchFamily="34" charset="0"/>
                </a:rPr>
                <a:t>“</a:t>
              </a:r>
              <a:endParaRPr lang="en-US" altLang="zh-CN" sz="7200" dirty="0">
                <a:solidFill>
                  <a:srgbClr val="2ABDC7"/>
                </a:solidFill>
                <a:latin typeface="Calibri" panose="020F0502020204030204" pitchFamily="34" charset="0"/>
                <a:ea typeface="微软雅黑" panose="020B0503020204020204" pitchFamily="34" charset="-122"/>
                <a:cs typeface="Arial" panose="020B0604020202020204" pitchFamily="34" charset="0"/>
              </a:endParaRPr>
            </a:p>
          </p:txBody>
        </p:sp>
      </p:grpSp>
      <p:grpSp>
        <p:nvGrpSpPr>
          <p:cNvPr id="41" name="组合 40"/>
          <p:cNvGrpSpPr/>
          <p:nvPr/>
        </p:nvGrpSpPr>
        <p:grpSpPr>
          <a:xfrm>
            <a:off x="3869778" y="2347215"/>
            <a:ext cx="1107996" cy="2119865"/>
            <a:chOff x="3869778" y="2347215"/>
            <a:chExt cx="1107996" cy="2119865"/>
          </a:xfrm>
        </p:grpSpPr>
        <p:grpSp>
          <p:nvGrpSpPr>
            <p:cNvPr id="42" name="组合 41"/>
            <p:cNvGrpSpPr/>
            <p:nvPr/>
          </p:nvGrpSpPr>
          <p:grpSpPr>
            <a:xfrm>
              <a:off x="4515267" y="2347215"/>
              <a:ext cx="179916" cy="1100108"/>
              <a:chOff x="4524245" y="3111810"/>
              <a:chExt cx="134937" cy="825081"/>
            </a:xfrm>
          </p:grpSpPr>
          <p:cxnSp>
            <p:nvCxnSpPr>
              <p:cNvPr id="44" name="直接连接符 43"/>
              <p:cNvCxnSpPr/>
              <p:nvPr/>
            </p:nvCxnSpPr>
            <p:spPr>
              <a:xfrm>
                <a:off x="4524246" y="3111810"/>
                <a:ext cx="13493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4524246" y="3111810"/>
                <a:ext cx="0" cy="74677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4524245" y="3852541"/>
                <a:ext cx="127498" cy="8435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43" name="矩形 42"/>
            <p:cNvSpPr/>
            <p:nvPr/>
          </p:nvSpPr>
          <p:spPr>
            <a:xfrm>
              <a:off x="3869778" y="3266751"/>
              <a:ext cx="1107996" cy="1200329"/>
            </a:xfrm>
            <a:prstGeom prst="rect">
              <a:avLst/>
            </a:prstGeom>
          </p:spPr>
          <p:txBody>
            <a:bodyPr wrap="none">
              <a:spAutoFit/>
            </a:bodyPr>
            <a:lstStyle/>
            <a:p>
              <a:r>
                <a:rPr lang="zh-CN" altLang="en-US" sz="7200" dirty="0">
                  <a:solidFill>
                    <a:srgbClr val="4C4B50"/>
                  </a:solidFill>
                  <a:latin typeface="Calibri" panose="020F0502020204030204" pitchFamily="34" charset="0"/>
                  <a:ea typeface="微软雅黑" panose="020B0503020204020204" pitchFamily="34" charset="-122"/>
                  <a:cs typeface="Arial" panose="020B0604020202020204" pitchFamily="34" charset="0"/>
                </a:rPr>
                <a:t>“</a:t>
              </a:r>
              <a:endParaRPr lang="en-US" altLang="zh-CN" sz="7200" dirty="0">
                <a:solidFill>
                  <a:srgbClr val="4C4B50"/>
                </a:solidFill>
                <a:latin typeface="Calibri" panose="020F0502020204030204" pitchFamily="34" charset="0"/>
                <a:ea typeface="微软雅黑" panose="020B0503020204020204" pitchFamily="34" charset="-122"/>
                <a:cs typeface="Arial" panose="020B0604020202020204" pitchFamily="34" charset="0"/>
              </a:endParaRPr>
            </a:p>
          </p:txBody>
        </p:sp>
      </p:grpSp>
      <p:grpSp>
        <p:nvGrpSpPr>
          <p:cNvPr id="47" name="组合 46"/>
          <p:cNvGrpSpPr/>
          <p:nvPr/>
        </p:nvGrpSpPr>
        <p:grpSpPr>
          <a:xfrm>
            <a:off x="7614862" y="2347215"/>
            <a:ext cx="1107996" cy="2119865"/>
            <a:chOff x="7614862" y="2347215"/>
            <a:chExt cx="1107996" cy="2119865"/>
          </a:xfrm>
        </p:grpSpPr>
        <p:grpSp>
          <p:nvGrpSpPr>
            <p:cNvPr id="48" name="组合 47"/>
            <p:cNvGrpSpPr/>
            <p:nvPr/>
          </p:nvGrpSpPr>
          <p:grpSpPr>
            <a:xfrm>
              <a:off x="8260351" y="2347215"/>
              <a:ext cx="179916" cy="1100108"/>
              <a:chOff x="4524245" y="3111810"/>
              <a:chExt cx="134937" cy="825081"/>
            </a:xfrm>
          </p:grpSpPr>
          <p:cxnSp>
            <p:nvCxnSpPr>
              <p:cNvPr id="50" name="直接连接符 49"/>
              <p:cNvCxnSpPr/>
              <p:nvPr/>
            </p:nvCxnSpPr>
            <p:spPr>
              <a:xfrm>
                <a:off x="4524246" y="3111810"/>
                <a:ext cx="13493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a:off x="4524246" y="3111810"/>
                <a:ext cx="0" cy="74677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a:off x="4524245" y="3852541"/>
                <a:ext cx="127498" cy="8435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49" name="矩形 48"/>
            <p:cNvSpPr/>
            <p:nvPr/>
          </p:nvSpPr>
          <p:spPr>
            <a:xfrm>
              <a:off x="7614862" y="3266751"/>
              <a:ext cx="1107996" cy="1200329"/>
            </a:xfrm>
            <a:prstGeom prst="rect">
              <a:avLst/>
            </a:prstGeom>
          </p:spPr>
          <p:txBody>
            <a:bodyPr wrap="none">
              <a:spAutoFit/>
            </a:bodyPr>
            <a:lstStyle/>
            <a:p>
              <a:r>
                <a:rPr lang="zh-CN" altLang="en-US" sz="7200" dirty="0">
                  <a:solidFill>
                    <a:srgbClr val="2ABDC7"/>
                  </a:solidFill>
                  <a:latin typeface="Calibri" panose="020F0502020204030204" pitchFamily="34" charset="0"/>
                  <a:ea typeface="微软雅黑" panose="020B0503020204020204" pitchFamily="34" charset="-122"/>
                  <a:cs typeface="Arial" panose="020B0604020202020204" pitchFamily="34" charset="0"/>
                </a:rPr>
                <a:t>“</a:t>
              </a:r>
              <a:endParaRPr lang="en-US" altLang="zh-CN" sz="7200" dirty="0">
                <a:solidFill>
                  <a:srgbClr val="2ABDC7"/>
                </a:solidFill>
                <a:latin typeface="Calibri" panose="020F0502020204030204" pitchFamily="34" charset="0"/>
                <a:ea typeface="微软雅黑" panose="020B0503020204020204" pitchFamily="34" charset="-122"/>
                <a:cs typeface="Arial" panose="020B0604020202020204" pitchFamily="34" charset="0"/>
              </a:endParaRPr>
            </a:p>
          </p:txBody>
        </p:sp>
      </p:grpSp>
      <p:grpSp>
        <p:nvGrpSpPr>
          <p:cNvPr id="53" name="组合 52"/>
          <p:cNvGrpSpPr/>
          <p:nvPr/>
        </p:nvGrpSpPr>
        <p:grpSpPr>
          <a:xfrm>
            <a:off x="1113255" y="3451514"/>
            <a:ext cx="1006013" cy="1025234"/>
            <a:chOff x="1113255" y="3451514"/>
            <a:chExt cx="1006013" cy="1025234"/>
          </a:xfrm>
        </p:grpSpPr>
        <p:sp>
          <p:nvSpPr>
            <p:cNvPr id="54" name="Freeform 5"/>
            <p:cNvSpPr>
              <a:spLocks noEditPoints="1"/>
            </p:cNvSpPr>
            <p:nvPr/>
          </p:nvSpPr>
          <p:spPr bwMode="auto">
            <a:xfrm>
              <a:off x="1113255" y="3451514"/>
              <a:ext cx="1006013" cy="1025234"/>
            </a:xfrm>
            <a:custGeom>
              <a:avLst/>
              <a:gdLst>
                <a:gd name="T0" fmla="*/ 468 w 936"/>
                <a:gd name="T1" fmla="*/ 0 h 936"/>
                <a:gd name="T2" fmla="*/ 936 w 936"/>
                <a:gd name="T3" fmla="*/ 468 h 936"/>
                <a:gd name="T4" fmla="*/ 468 w 936"/>
                <a:gd name="T5" fmla="*/ 936 h 936"/>
                <a:gd name="T6" fmla="*/ 0 w 936"/>
                <a:gd name="T7" fmla="*/ 468 h 936"/>
                <a:gd name="T8" fmla="*/ 468 w 936"/>
                <a:gd name="T9" fmla="*/ 0 h 936"/>
                <a:gd name="T10" fmla="*/ 468 w 936"/>
                <a:gd name="T11" fmla="*/ 39 h 936"/>
                <a:gd name="T12" fmla="*/ 896 w 936"/>
                <a:gd name="T13" fmla="*/ 468 h 936"/>
                <a:gd name="T14" fmla="*/ 468 w 936"/>
                <a:gd name="T15" fmla="*/ 896 h 936"/>
                <a:gd name="T16" fmla="*/ 39 w 936"/>
                <a:gd name="T17" fmla="*/ 468 h 936"/>
                <a:gd name="T18" fmla="*/ 468 w 936"/>
                <a:gd name="T19" fmla="*/ 39 h 936"/>
                <a:gd name="T20" fmla="*/ 468 w 936"/>
                <a:gd name="T21" fmla="*/ 79 h 936"/>
                <a:gd name="T22" fmla="*/ 857 w 936"/>
                <a:gd name="T23" fmla="*/ 468 h 936"/>
                <a:gd name="T24" fmla="*/ 468 w 936"/>
                <a:gd name="T25" fmla="*/ 857 h 936"/>
                <a:gd name="T26" fmla="*/ 79 w 936"/>
                <a:gd name="T27" fmla="*/ 468 h 936"/>
                <a:gd name="T28" fmla="*/ 468 w 936"/>
                <a:gd name="T29" fmla="*/ 79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36" h="936">
                  <a:moveTo>
                    <a:pt x="468" y="0"/>
                  </a:moveTo>
                  <a:cubicBezTo>
                    <a:pt x="726" y="0"/>
                    <a:pt x="936" y="209"/>
                    <a:pt x="936" y="468"/>
                  </a:cubicBezTo>
                  <a:cubicBezTo>
                    <a:pt x="936" y="726"/>
                    <a:pt x="726" y="936"/>
                    <a:pt x="468" y="936"/>
                  </a:cubicBezTo>
                  <a:cubicBezTo>
                    <a:pt x="209" y="936"/>
                    <a:pt x="0" y="726"/>
                    <a:pt x="0" y="468"/>
                  </a:cubicBezTo>
                  <a:cubicBezTo>
                    <a:pt x="0" y="209"/>
                    <a:pt x="209" y="0"/>
                    <a:pt x="468" y="0"/>
                  </a:cubicBezTo>
                  <a:close/>
                  <a:moveTo>
                    <a:pt x="468" y="39"/>
                  </a:moveTo>
                  <a:cubicBezTo>
                    <a:pt x="704" y="39"/>
                    <a:pt x="896" y="231"/>
                    <a:pt x="896" y="468"/>
                  </a:cubicBezTo>
                  <a:cubicBezTo>
                    <a:pt x="896" y="704"/>
                    <a:pt x="704" y="896"/>
                    <a:pt x="468" y="896"/>
                  </a:cubicBezTo>
                  <a:cubicBezTo>
                    <a:pt x="231" y="896"/>
                    <a:pt x="39" y="704"/>
                    <a:pt x="39" y="468"/>
                  </a:cubicBezTo>
                  <a:cubicBezTo>
                    <a:pt x="39" y="231"/>
                    <a:pt x="231" y="39"/>
                    <a:pt x="468" y="39"/>
                  </a:cubicBezTo>
                  <a:close/>
                  <a:moveTo>
                    <a:pt x="468" y="79"/>
                  </a:moveTo>
                  <a:cubicBezTo>
                    <a:pt x="683" y="79"/>
                    <a:pt x="857" y="253"/>
                    <a:pt x="857" y="468"/>
                  </a:cubicBezTo>
                  <a:cubicBezTo>
                    <a:pt x="857" y="683"/>
                    <a:pt x="683" y="857"/>
                    <a:pt x="468" y="857"/>
                  </a:cubicBezTo>
                  <a:cubicBezTo>
                    <a:pt x="253" y="857"/>
                    <a:pt x="79" y="683"/>
                    <a:pt x="79" y="468"/>
                  </a:cubicBezTo>
                  <a:cubicBezTo>
                    <a:pt x="79" y="253"/>
                    <a:pt x="253" y="79"/>
                    <a:pt x="468" y="79"/>
                  </a:cubicBezTo>
                  <a:close/>
                </a:path>
              </a:pathLst>
            </a:custGeom>
            <a:solidFill>
              <a:srgbClr val="2ABDC7"/>
            </a:solidFill>
            <a:ln>
              <a:noFill/>
            </a:ln>
          </p:spPr>
          <p:txBody>
            <a:bodyPr/>
            <a:lstStyle/>
            <a:p>
              <a:endParaRPr lang="zh-CN" altLang="en-US" sz="1800"/>
            </a:p>
          </p:txBody>
        </p:sp>
        <p:sp>
          <p:nvSpPr>
            <p:cNvPr id="55" name="文本框 54"/>
            <p:cNvSpPr txBox="1"/>
            <p:nvPr/>
          </p:nvSpPr>
          <p:spPr>
            <a:xfrm>
              <a:off x="1291492" y="3617442"/>
              <a:ext cx="649537" cy="646331"/>
            </a:xfrm>
            <a:prstGeom prst="rect">
              <a:avLst/>
            </a:prstGeom>
            <a:noFill/>
            <a:effectLst/>
          </p:spPr>
          <p:txBody>
            <a:bodyPr wrap="none" rtlCol="0">
              <a:spAutoFit/>
            </a:bodyPr>
            <a:lstStyle/>
            <a:p>
              <a:r>
                <a:rPr lang="en-US" altLang="zh-CN" sz="3600" b="1" dirty="0">
                  <a:solidFill>
                    <a:schemeClr val="bg1"/>
                  </a:solidFill>
                  <a:latin typeface="方正姚体" panose="02010601030101010101" pitchFamily="2" charset="-122"/>
                  <a:ea typeface="方正姚体" panose="02010601030101010101" pitchFamily="2" charset="-122"/>
                </a:rPr>
                <a:t>01</a:t>
              </a:r>
              <a:endParaRPr lang="en-US" altLang="zh-CN" sz="2800" b="1" dirty="0">
                <a:solidFill>
                  <a:schemeClr val="bg1"/>
                </a:solidFill>
                <a:latin typeface="方正姚体" panose="02010601030101010101" pitchFamily="2" charset="-122"/>
                <a:ea typeface="方正姚体" panose="02010601030101010101" pitchFamily="2" charset="-122"/>
              </a:endParaRPr>
            </a:p>
          </p:txBody>
        </p:sp>
      </p:grpSp>
      <p:grpSp>
        <p:nvGrpSpPr>
          <p:cNvPr id="56" name="组合 55"/>
          <p:cNvGrpSpPr/>
          <p:nvPr/>
        </p:nvGrpSpPr>
        <p:grpSpPr>
          <a:xfrm>
            <a:off x="4858339" y="3441846"/>
            <a:ext cx="1006013" cy="1025234"/>
            <a:chOff x="4858339" y="3441846"/>
            <a:chExt cx="1006013" cy="1025234"/>
          </a:xfrm>
        </p:grpSpPr>
        <p:sp>
          <p:nvSpPr>
            <p:cNvPr id="57" name="Freeform 5"/>
            <p:cNvSpPr>
              <a:spLocks noEditPoints="1"/>
            </p:cNvSpPr>
            <p:nvPr/>
          </p:nvSpPr>
          <p:spPr bwMode="auto">
            <a:xfrm>
              <a:off x="4858339" y="3441846"/>
              <a:ext cx="1006013" cy="1025234"/>
            </a:xfrm>
            <a:custGeom>
              <a:avLst/>
              <a:gdLst>
                <a:gd name="T0" fmla="*/ 468 w 936"/>
                <a:gd name="T1" fmla="*/ 0 h 936"/>
                <a:gd name="T2" fmla="*/ 936 w 936"/>
                <a:gd name="T3" fmla="*/ 468 h 936"/>
                <a:gd name="T4" fmla="*/ 468 w 936"/>
                <a:gd name="T5" fmla="*/ 936 h 936"/>
                <a:gd name="T6" fmla="*/ 0 w 936"/>
                <a:gd name="T7" fmla="*/ 468 h 936"/>
                <a:gd name="T8" fmla="*/ 468 w 936"/>
                <a:gd name="T9" fmla="*/ 0 h 936"/>
                <a:gd name="T10" fmla="*/ 468 w 936"/>
                <a:gd name="T11" fmla="*/ 39 h 936"/>
                <a:gd name="T12" fmla="*/ 896 w 936"/>
                <a:gd name="T13" fmla="*/ 468 h 936"/>
                <a:gd name="T14" fmla="*/ 468 w 936"/>
                <a:gd name="T15" fmla="*/ 896 h 936"/>
                <a:gd name="T16" fmla="*/ 39 w 936"/>
                <a:gd name="T17" fmla="*/ 468 h 936"/>
                <a:gd name="T18" fmla="*/ 468 w 936"/>
                <a:gd name="T19" fmla="*/ 39 h 936"/>
                <a:gd name="T20" fmla="*/ 468 w 936"/>
                <a:gd name="T21" fmla="*/ 79 h 936"/>
                <a:gd name="T22" fmla="*/ 857 w 936"/>
                <a:gd name="T23" fmla="*/ 468 h 936"/>
                <a:gd name="T24" fmla="*/ 468 w 936"/>
                <a:gd name="T25" fmla="*/ 857 h 936"/>
                <a:gd name="T26" fmla="*/ 79 w 936"/>
                <a:gd name="T27" fmla="*/ 468 h 936"/>
                <a:gd name="T28" fmla="*/ 468 w 936"/>
                <a:gd name="T29" fmla="*/ 79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36" h="936">
                  <a:moveTo>
                    <a:pt x="468" y="0"/>
                  </a:moveTo>
                  <a:cubicBezTo>
                    <a:pt x="726" y="0"/>
                    <a:pt x="936" y="209"/>
                    <a:pt x="936" y="468"/>
                  </a:cubicBezTo>
                  <a:cubicBezTo>
                    <a:pt x="936" y="726"/>
                    <a:pt x="726" y="936"/>
                    <a:pt x="468" y="936"/>
                  </a:cubicBezTo>
                  <a:cubicBezTo>
                    <a:pt x="209" y="936"/>
                    <a:pt x="0" y="726"/>
                    <a:pt x="0" y="468"/>
                  </a:cubicBezTo>
                  <a:cubicBezTo>
                    <a:pt x="0" y="209"/>
                    <a:pt x="209" y="0"/>
                    <a:pt x="468" y="0"/>
                  </a:cubicBezTo>
                  <a:close/>
                  <a:moveTo>
                    <a:pt x="468" y="39"/>
                  </a:moveTo>
                  <a:cubicBezTo>
                    <a:pt x="704" y="39"/>
                    <a:pt x="896" y="231"/>
                    <a:pt x="896" y="468"/>
                  </a:cubicBezTo>
                  <a:cubicBezTo>
                    <a:pt x="896" y="704"/>
                    <a:pt x="704" y="896"/>
                    <a:pt x="468" y="896"/>
                  </a:cubicBezTo>
                  <a:cubicBezTo>
                    <a:pt x="231" y="896"/>
                    <a:pt x="39" y="704"/>
                    <a:pt x="39" y="468"/>
                  </a:cubicBezTo>
                  <a:cubicBezTo>
                    <a:pt x="39" y="231"/>
                    <a:pt x="231" y="39"/>
                    <a:pt x="468" y="39"/>
                  </a:cubicBezTo>
                  <a:close/>
                  <a:moveTo>
                    <a:pt x="468" y="79"/>
                  </a:moveTo>
                  <a:cubicBezTo>
                    <a:pt x="683" y="79"/>
                    <a:pt x="857" y="253"/>
                    <a:pt x="857" y="468"/>
                  </a:cubicBezTo>
                  <a:cubicBezTo>
                    <a:pt x="857" y="683"/>
                    <a:pt x="683" y="857"/>
                    <a:pt x="468" y="857"/>
                  </a:cubicBezTo>
                  <a:cubicBezTo>
                    <a:pt x="253" y="857"/>
                    <a:pt x="79" y="683"/>
                    <a:pt x="79" y="468"/>
                  </a:cubicBezTo>
                  <a:cubicBezTo>
                    <a:pt x="79" y="253"/>
                    <a:pt x="253" y="79"/>
                    <a:pt x="468" y="79"/>
                  </a:cubicBezTo>
                  <a:close/>
                </a:path>
              </a:pathLst>
            </a:custGeom>
            <a:solidFill>
              <a:srgbClr val="4C4B50"/>
            </a:solidFill>
            <a:ln>
              <a:noFill/>
            </a:ln>
          </p:spPr>
          <p:txBody>
            <a:bodyPr/>
            <a:lstStyle/>
            <a:p>
              <a:endParaRPr lang="zh-CN" altLang="en-US" sz="1800"/>
            </a:p>
          </p:txBody>
        </p:sp>
        <p:sp>
          <p:nvSpPr>
            <p:cNvPr id="58" name="文本框 57"/>
            <p:cNvSpPr txBox="1"/>
            <p:nvPr/>
          </p:nvSpPr>
          <p:spPr>
            <a:xfrm>
              <a:off x="5036577" y="3617441"/>
              <a:ext cx="649537" cy="646331"/>
            </a:xfrm>
            <a:prstGeom prst="rect">
              <a:avLst/>
            </a:prstGeom>
            <a:noFill/>
            <a:effectLst/>
          </p:spPr>
          <p:txBody>
            <a:bodyPr wrap="none" rtlCol="0">
              <a:spAutoFit/>
            </a:bodyPr>
            <a:lstStyle/>
            <a:p>
              <a:r>
                <a:rPr lang="en-US" altLang="zh-CN" sz="3600" b="1" dirty="0">
                  <a:solidFill>
                    <a:schemeClr val="bg1"/>
                  </a:solidFill>
                  <a:latin typeface="方正姚体" panose="02010601030101010101" pitchFamily="2" charset="-122"/>
                  <a:ea typeface="方正姚体" panose="02010601030101010101" pitchFamily="2" charset="-122"/>
                </a:rPr>
                <a:t>02</a:t>
              </a:r>
              <a:endParaRPr lang="en-US" altLang="zh-CN" sz="2800" b="1" dirty="0">
                <a:solidFill>
                  <a:schemeClr val="bg1"/>
                </a:solidFill>
                <a:latin typeface="方正姚体" panose="02010601030101010101" pitchFamily="2" charset="-122"/>
                <a:ea typeface="方正姚体" panose="02010601030101010101" pitchFamily="2" charset="-122"/>
              </a:endParaRPr>
            </a:p>
          </p:txBody>
        </p:sp>
      </p:grpSp>
      <p:grpSp>
        <p:nvGrpSpPr>
          <p:cNvPr id="59" name="组合 58"/>
          <p:cNvGrpSpPr/>
          <p:nvPr/>
        </p:nvGrpSpPr>
        <p:grpSpPr>
          <a:xfrm>
            <a:off x="8603423" y="3441846"/>
            <a:ext cx="1006013" cy="1025234"/>
            <a:chOff x="8603423" y="3441846"/>
            <a:chExt cx="1006013" cy="1025234"/>
          </a:xfrm>
        </p:grpSpPr>
        <p:sp>
          <p:nvSpPr>
            <p:cNvPr id="60" name="Freeform 5"/>
            <p:cNvSpPr>
              <a:spLocks noEditPoints="1"/>
            </p:cNvSpPr>
            <p:nvPr/>
          </p:nvSpPr>
          <p:spPr bwMode="auto">
            <a:xfrm>
              <a:off x="8603423" y="3441846"/>
              <a:ext cx="1006013" cy="1025234"/>
            </a:xfrm>
            <a:custGeom>
              <a:avLst/>
              <a:gdLst>
                <a:gd name="T0" fmla="*/ 468 w 936"/>
                <a:gd name="T1" fmla="*/ 0 h 936"/>
                <a:gd name="T2" fmla="*/ 936 w 936"/>
                <a:gd name="T3" fmla="*/ 468 h 936"/>
                <a:gd name="T4" fmla="*/ 468 w 936"/>
                <a:gd name="T5" fmla="*/ 936 h 936"/>
                <a:gd name="T6" fmla="*/ 0 w 936"/>
                <a:gd name="T7" fmla="*/ 468 h 936"/>
                <a:gd name="T8" fmla="*/ 468 w 936"/>
                <a:gd name="T9" fmla="*/ 0 h 936"/>
                <a:gd name="T10" fmla="*/ 468 w 936"/>
                <a:gd name="T11" fmla="*/ 39 h 936"/>
                <a:gd name="T12" fmla="*/ 896 w 936"/>
                <a:gd name="T13" fmla="*/ 468 h 936"/>
                <a:gd name="T14" fmla="*/ 468 w 936"/>
                <a:gd name="T15" fmla="*/ 896 h 936"/>
                <a:gd name="T16" fmla="*/ 39 w 936"/>
                <a:gd name="T17" fmla="*/ 468 h 936"/>
                <a:gd name="T18" fmla="*/ 468 w 936"/>
                <a:gd name="T19" fmla="*/ 39 h 936"/>
                <a:gd name="T20" fmla="*/ 468 w 936"/>
                <a:gd name="T21" fmla="*/ 79 h 936"/>
                <a:gd name="T22" fmla="*/ 857 w 936"/>
                <a:gd name="T23" fmla="*/ 468 h 936"/>
                <a:gd name="T24" fmla="*/ 468 w 936"/>
                <a:gd name="T25" fmla="*/ 857 h 936"/>
                <a:gd name="T26" fmla="*/ 79 w 936"/>
                <a:gd name="T27" fmla="*/ 468 h 936"/>
                <a:gd name="T28" fmla="*/ 468 w 936"/>
                <a:gd name="T29" fmla="*/ 79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36" h="936">
                  <a:moveTo>
                    <a:pt x="468" y="0"/>
                  </a:moveTo>
                  <a:cubicBezTo>
                    <a:pt x="726" y="0"/>
                    <a:pt x="936" y="209"/>
                    <a:pt x="936" y="468"/>
                  </a:cubicBezTo>
                  <a:cubicBezTo>
                    <a:pt x="936" y="726"/>
                    <a:pt x="726" y="936"/>
                    <a:pt x="468" y="936"/>
                  </a:cubicBezTo>
                  <a:cubicBezTo>
                    <a:pt x="209" y="936"/>
                    <a:pt x="0" y="726"/>
                    <a:pt x="0" y="468"/>
                  </a:cubicBezTo>
                  <a:cubicBezTo>
                    <a:pt x="0" y="209"/>
                    <a:pt x="209" y="0"/>
                    <a:pt x="468" y="0"/>
                  </a:cubicBezTo>
                  <a:close/>
                  <a:moveTo>
                    <a:pt x="468" y="39"/>
                  </a:moveTo>
                  <a:cubicBezTo>
                    <a:pt x="704" y="39"/>
                    <a:pt x="896" y="231"/>
                    <a:pt x="896" y="468"/>
                  </a:cubicBezTo>
                  <a:cubicBezTo>
                    <a:pt x="896" y="704"/>
                    <a:pt x="704" y="896"/>
                    <a:pt x="468" y="896"/>
                  </a:cubicBezTo>
                  <a:cubicBezTo>
                    <a:pt x="231" y="896"/>
                    <a:pt x="39" y="704"/>
                    <a:pt x="39" y="468"/>
                  </a:cubicBezTo>
                  <a:cubicBezTo>
                    <a:pt x="39" y="231"/>
                    <a:pt x="231" y="39"/>
                    <a:pt x="468" y="39"/>
                  </a:cubicBezTo>
                  <a:close/>
                  <a:moveTo>
                    <a:pt x="468" y="79"/>
                  </a:moveTo>
                  <a:cubicBezTo>
                    <a:pt x="683" y="79"/>
                    <a:pt x="857" y="253"/>
                    <a:pt x="857" y="468"/>
                  </a:cubicBezTo>
                  <a:cubicBezTo>
                    <a:pt x="857" y="683"/>
                    <a:pt x="683" y="857"/>
                    <a:pt x="468" y="857"/>
                  </a:cubicBezTo>
                  <a:cubicBezTo>
                    <a:pt x="253" y="857"/>
                    <a:pt x="79" y="683"/>
                    <a:pt x="79" y="468"/>
                  </a:cubicBezTo>
                  <a:cubicBezTo>
                    <a:pt x="79" y="253"/>
                    <a:pt x="253" y="79"/>
                    <a:pt x="468" y="79"/>
                  </a:cubicBezTo>
                  <a:close/>
                </a:path>
              </a:pathLst>
            </a:custGeom>
            <a:solidFill>
              <a:srgbClr val="2ABDC7"/>
            </a:solidFill>
            <a:ln>
              <a:noFill/>
            </a:ln>
          </p:spPr>
          <p:txBody>
            <a:bodyPr/>
            <a:lstStyle/>
            <a:p>
              <a:endParaRPr lang="zh-CN" altLang="en-US" sz="1800"/>
            </a:p>
          </p:txBody>
        </p:sp>
        <p:sp>
          <p:nvSpPr>
            <p:cNvPr id="61" name="文本框 60"/>
            <p:cNvSpPr txBox="1"/>
            <p:nvPr/>
          </p:nvSpPr>
          <p:spPr>
            <a:xfrm>
              <a:off x="8781660" y="3617440"/>
              <a:ext cx="649537" cy="646331"/>
            </a:xfrm>
            <a:prstGeom prst="rect">
              <a:avLst/>
            </a:prstGeom>
            <a:noFill/>
            <a:effectLst/>
          </p:spPr>
          <p:txBody>
            <a:bodyPr wrap="none" rtlCol="0">
              <a:spAutoFit/>
            </a:bodyPr>
            <a:lstStyle/>
            <a:p>
              <a:r>
                <a:rPr lang="en-US" altLang="zh-CN" sz="3600" b="1" dirty="0">
                  <a:solidFill>
                    <a:schemeClr val="bg1"/>
                  </a:solidFill>
                  <a:latin typeface="方正姚体" panose="02010601030101010101" pitchFamily="2" charset="-122"/>
                  <a:ea typeface="方正姚体" panose="02010601030101010101" pitchFamily="2" charset="-122"/>
                </a:rPr>
                <a:t>03</a:t>
              </a:r>
              <a:endParaRPr lang="en-US" altLang="zh-CN" sz="2800" b="1" dirty="0">
                <a:solidFill>
                  <a:schemeClr val="bg1"/>
                </a:solidFill>
                <a:latin typeface="方正姚体" panose="02010601030101010101" pitchFamily="2" charset="-122"/>
                <a:ea typeface="方正姚体" panose="02010601030101010101" pitchFamily="2" charset="-122"/>
              </a:endParaRPr>
            </a:p>
          </p:txBody>
        </p:sp>
      </p:grpSp>
      <p:grpSp>
        <p:nvGrpSpPr>
          <p:cNvPr id="62" name="组合 61"/>
          <p:cNvGrpSpPr/>
          <p:nvPr/>
        </p:nvGrpSpPr>
        <p:grpSpPr>
          <a:xfrm>
            <a:off x="1113255" y="2177622"/>
            <a:ext cx="2877378" cy="992045"/>
            <a:chOff x="1113255" y="2177622"/>
            <a:chExt cx="2877378" cy="992045"/>
          </a:xfrm>
        </p:grpSpPr>
        <p:sp>
          <p:nvSpPr>
            <p:cNvPr id="63" name="矩形 62"/>
            <p:cNvSpPr/>
            <p:nvPr/>
          </p:nvSpPr>
          <p:spPr>
            <a:xfrm>
              <a:off x="1113255" y="2177622"/>
              <a:ext cx="2877378" cy="992045"/>
            </a:xfrm>
            <a:prstGeom prst="rect">
              <a:avLst/>
            </a:prstGeom>
            <a:solidFill>
              <a:srgbClr val="2ABDC7"/>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Calibri" panose="020F0502020204030204" pitchFamily="34" charset="0"/>
                <a:ea typeface="微软雅黑" panose="020B0503020204020204" pitchFamily="34" charset="-122"/>
              </a:endParaRPr>
            </a:p>
          </p:txBody>
        </p:sp>
        <p:sp>
          <p:nvSpPr>
            <p:cNvPr id="64" name="文本框 63"/>
            <p:cNvSpPr txBox="1"/>
            <p:nvPr/>
          </p:nvSpPr>
          <p:spPr>
            <a:xfrm>
              <a:off x="1516913" y="2306658"/>
              <a:ext cx="2037737" cy="646331"/>
            </a:xfrm>
            <a:prstGeom prst="rect">
              <a:avLst/>
            </a:prstGeom>
            <a:noFill/>
          </p:spPr>
          <p:txBody>
            <a:bodyPr wrap="none" rtlCol="0">
              <a:spAutoFit/>
            </a:bodyPr>
            <a:lstStyle/>
            <a:p>
              <a:r>
                <a:rPr lang="zh-CN" altLang="en-US" sz="3600" b="1" dirty="0">
                  <a:solidFill>
                    <a:srgbClr val="FFFFFF"/>
                  </a:solidFill>
                  <a:latin typeface="幼圆" panose="02010509060101010101" pitchFamily="49" charset="-122"/>
                  <a:ea typeface="幼圆" panose="02010509060101010101" pitchFamily="49" charset="-122"/>
                </a:rPr>
                <a:t>实事求是</a:t>
              </a:r>
            </a:p>
          </p:txBody>
        </p:sp>
      </p:grpSp>
      <p:grpSp>
        <p:nvGrpSpPr>
          <p:cNvPr id="65" name="组合 64"/>
          <p:cNvGrpSpPr/>
          <p:nvPr/>
        </p:nvGrpSpPr>
        <p:grpSpPr>
          <a:xfrm>
            <a:off x="4858339" y="2177622"/>
            <a:ext cx="2877378" cy="992045"/>
            <a:chOff x="4858339" y="2177622"/>
            <a:chExt cx="2877378" cy="992045"/>
          </a:xfrm>
        </p:grpSpPr>
        <p:sp>
          <p:nvSpPr>
            <p:cNvPr id="66" name="矩形 65"/>
            <p:cNvSpPr/>
            <p:nvPr/>
          </p:nvSpPr>
          <p:spPr>
            <a:xfrm>
              <a:off x="4858339" y="2177622"/>
              <a:ext cx="2877378" cy="992045"/>
            </a:xfrm>
            <a:prstGeom prst="rect">
              <a:avLst/>
            </a:prstGeom>
            <a:solidFill>
              <a:srgbClr val="4C4B5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Calibri" panose="020F0502020204030204" pitchFamily="34" charset="0"/>
                <a:ea typeface="微软雅黑" panose="020B0503020204020204" pitchFamily="34" charset="-122"/>
              </a:endParaRPr>
            </a:p>
          </p:txBody>
        </p:sp>
        <p:sp>
          <p:nvSpPr>
            <p:cNvPr id="67" name="文本框 66"/>
            <p:cNvSpPr txBox="1"/>
            <p:nvPr/>
          </p:nvSpPr>
          <p:spPr>
            <a:xfrm>
              <a:off x="5346660" y="2306658"/>
              <a:ext cx="2037737" cy="646331"/>
            </a:xfrm>
            <a:prstGeom prst="rect">
              <a:avLst/>
            </a:prstGeom>
            <a:noFill/>
          </p:spPr>
          <p:txBody>
            <a:bodyPr wrap="none" rtlCol="0">
              <a:spAutoFit/>
            </a:bodyPr>
            <a:lstStyle/>
            <a:p>
              <a:r>
                <a:rPr lang="zh-CN" altLang="en-US" sz="3600" b="1" dirty="0">
                  <a:solidFill>
                    <a:srgbClr val="FFFFFF"/>
                  </a:solidFill>
                  <a:latin typeface="幼圆" panose="02010509060101010101" pitchFamily="49" charset="-122"/>
                  <a:ea typeface="幼圆" panose="02010509060101010101" pitchFamily="49" charset="-122"/>
                </a:rPr>
                <a:t>以人为本</a:t>
              </a:r>
            </a:p>
          </p:txBody>
        </p:sp>
      </p:grpSp>
      <p:grpSp>
        <p:nvGrpSpPr>
          <p:cNvPr id="68" name="组合 67"/>
          <p:cNvGrpSpPr/>
          <p:nvPr/>
        </p:nvGrpSpPr>
        <p:grpSpPr>
          <a:xfrm>
            <a:off x="8603423" y="2177622"/>
            <a:ext cx="2877378" cy="992045"/>
            <a:chOff x="8603423" y="2177622"/>
            <a:chExt cx="2877378" cy="992045"/>
          </a:xfrm>
        </p:grpSpPr>
        <p:sp>
          <p:nvSpPr>
            <p:cNvPr id="69" name="矩形 68"/>
            <p:cNvSpPr/>
            <p:nvPr/>
          </p:nvSpPr>
          <p:spPr>
            <a:xfrm>
              <a:off x="8603423" y="2177622"/>
              <a:ext cx="2877378" cy="992045"/>
            </a:xfrm>
            <a:prstGeom prst="rect">
              <a:avLst/>
            </a:prstGeom>
            <a:solidFill>
              <a:srgbClr val="2ABDC7"/>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Calibri" panose="020F0502020204030204" pitchFamily="34" charset="0"/>
                <a:ea typeface="微软雅黑" panose="020B0503020204020204" pitchFamily="34" charset="-122"/>
              </a:endParaRPr>
            </a:p>
          </p:txBody>
        </p:sp>
        <p:sp>
          <p:nvSpPr>
            <p:cNvPr id="70" name="文本框 69"/>
            <p:cNvSpPr txBox="1"/>
            <p:nvPr/>
          </p:nvSpPr>
          <p:spPr>
            <a:xfrm>
              <a:off x="9023243" y="2301825"/>
              <a:ext cx="2037737" cy="646331"/>
            </a:xfrm>
            <a:prstGeom prst="rect">
              <a:avLst/>
            </a:prstGeom>
            <a:noFill/>
          </p:spPr>
          <p:txBody>
            <a:bodyPr wrap="none" rtlCol="0">
              <a:spAutoFit/>
            </a:bodyPr>
            <a:lstStyle/>
            <a:p>
              <a:r>
                <a:rPr lang="zh-CN" altLang="en-US" sz="3600" b="1" dirty="0">
                  <a:solidFill>
                    <a:srgbClr val="FFFFFF"/>
                  </a:solidFill>
                  <a:latin typeface="幼圆" panose="02010509060101010101" pitchFamily="49" charset="-122"/>
                  <a:ea typeface="幼圆" panose="02010509060101010101" pitchFamily="49" charset="-122"/>
                </a:rPr>
                <a:t>勤奋务实</a:t>
              </a:r>
            </a:p>
          </p:txBody>
        </p:sp>
      </p:grpSp>
      <p:sp>
        <p:nvSpPr>
          <p:cNvPr id="71" name="TextBox 12"/>
          <p:cNvSpPr txBox="1"/>
          <p:nvPr/>
        </p:nvSpPr>
        <p:spPr>
          <a:xfrm>
            <a:off x="1978839" y="4919008"/>
            <a:ext cx="8234322" cy="1938992"/>
          </a:xfrm>
          <a:prstGeom prst="rect">
            <a:avLst/>
          </a:prstGeom>
          <a:noFill/>
        </p:spPr>
        <p:txBody>
          <a:bodyPr wrap="square" rtlCol="0">
            <a:spAutoFit/>
          </a:bodyPr>
          <a:lstStyle/>
          <a:p>
            <a:pPr>
              <a:lnSpc>
                <a:spcPct val="15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这里输入简单的文字概述里输入简单文字概述这里简单输入简单文字这里输入简单的文字概述里输入简单文字概述这里简单输入简单文字这里输入简单的文字概述里输入简单文字概述这里简单输入简单文字</a:t>
            </a:r>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pPr>
              <a:lnSpc>
                <a:spcPct val="150000"/>
              </a:lnSpc>
            </a:pPr>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pPr>
              <a:lnSpc>
                <a:spcPct val="150000"/>
              </a:lnSpc>
            </a:pPr>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nodeType="withEffect">
                                  <p:stCondLst>
                                    <p:cond delay="250"/>
                                  </p:stCondLst>
                                  <p:childTnLst>
                                    <p:set>
                                      <p:cBhvr>
                                        <p:cTn id="6" dur="1" fill="hold">
                                          <p:stCondLst>
                                            <p:cond delay="0"/>
                                          </p:stCondLst>
                                        </p:cTn>
                                        <p:tgtEl>
                                          <p:spTgt spid="53"/>
                                        </p:tgtEl>
                                        <p:attrNameLst>
                                          <p:attrName>style.visibility</p:attrName>
                                        </p:attrNameLst>
                                      </p:cBhvr>
                                      <p:to>
                                        <p:strVal val="visible"/>
                                      </p:to>
                                    </p:set>
                                    <p:anim calcmode="lin" valueType="num">
                                      <p:cBhvr>
                                        <p:cTn id="7" dur="750" fill="hold"/>
                                        <p:tgtEl>
                                          <p:spTgt spid="53"/>
                                        </p:tgtEl>
                                        <p:attrNameLst>
                                          <p:attrName>ppt_w</p:attrName>
                                        </p:attrNameLst>
                                      </p:cBhvr>
                                      <p:tavLst>
                                        <p:tav tm="0">
                                          <p:val>
                                            <p:strVal val="4*#ppt_w"/>
                                          </p:val>
                                        </p:tav>
                                        <p:tav tm="100000">
                                          <p:val>
                                            <p:strVal val="#ppt_w"/>
                                          </p:val>
                                        </p:tav>
                                      </p:tavLst>
                                    </p:anim>
                                    <p:anim calcmode="lin" valueType="num">
                                      <p:cBhvr>
                                        <p:cTn id="8" dur="750" fill="hold"/>
                                        <p:tgtEl>
                                          <p:spTgt spid="53"/>
                                        </p:tgtEl>
                                        <p:attrNameLst>
                                          <p:attrName>ppt_h</p:attrName>
                                        </p:attrNameLst>
                                      </p:cBhvr>
                                      <p:tavLst>
                                        <p:tav tm="0">
                                          <p:val>
                                            <p:strVal val="4*#ppt_h"/>
                                          </p:val>
                                        </p:tav>
                                        <p:tav tm="100000">
                                          <p:val>
                                            <p:strVal val="#ppt_h"/>
                                          </p:val>
                                        </p:tav>
                                      </p:tavLst>
                                    </p:anim>
                                  </p:childTnLst>
                                </p:cTn>
                              </p:par>
                            </p:childTnLst>
                          </p:cTn>
                        </p:par>
                        <p:par>
                          <p:cTn id="9" fill="hold">
                            <p:stCondLst>
                              <p:cond delay="1250"/>
                            </p:stCondLst>
                            <p:childTnLst>
                              <p:par>
                                <p:cTn id="10" presetID="26" presetClass="emph" presetSubtype="0" fill="hold" nodeType="afterEffect">
                                  <p:stCondLst>
                                    <p:cond delay="0"/>
                                  </p:stCondLst>
                                  <p:childTnLst>
                                    <p:animEffect transition="out" filter="fade">
                                      <p:cBhvr>
                                        <p:cTn id="11" dur="500" tmFilter="0, 0; .2, .5; .8, .5; 1, 0"/>
                                        <p:tgtEl>
                                          <p:spTgt spid="53"/>
                                        </p:tgtEl>
                                      </p:cBhvr>
                                    </p:animEffect>
                                    <p:animScale>
                                      <p:cBhvr>
                                        <p:cTn id="12" dur="250" autoRev="1" fill="hold"/>
                                        <p:tgtEl>
                                          <p:spTgt spid="53"/>
                                        </p:tgtEl>
                                      </p:cBhvr>
                                      <p:by x="105000" y="105000"/>
                                    </p:animScale>
                                  </p:childTnLst>
                                </p:cTn>
                              </p:par>
                            </p:childTnLst>
                          </p:cTn>
                        </p:par>
                        <p:par>
                          <p:cTn id="13" fill="hold">
                            <p:stCondLst>
                              <p:cond delay="1750"/>
                            </p:stCondLst>
                            <p:childTnLst>
                              <p:par>
                                <p:cTn id="14" presetID="22" presetClass="entr" presetSubtype="4" fill="hold" nodeType="after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wipe(down)">
                                      <p:cBhvr>
                                        <p:cTn id="16" dur="500"/>
                                        <p:tgtEl>
                                          <p:spTgt spid="21"/>
                                        </p:tgtEl>
                                      </p:cBhvr>
                                    </p:animEffect>
                                  </p:childTnLst>
                                </p:cTn>
                              </p:par>
                            </p:childTnLst>
                          </p:cTn>
                        </p:par>
                        <p:par>
                          <p:cTn id="17" fill="hold">
                            <p:stCondLst>
                              <p:cond delay="2250"/>
                            </p:stCondLst>
                            <p:childTnLst>
                              <p:par>
                                <p:cTn id="18" presetID="30" presetClass="entr" presetSubtype="0" fill="hold" nodeType="afterEffect">
                                  <p:stCondLst>
                                    <p:cond delay="0"/>
                                  </p:stCondLst>
                                  <p:childTnLst>
                                    <p:set>
                                      <p:cBhvr>
                                        <p:cTn id="19" dur="1" fill="hold">
                                          <p:stCondLst>
                                            <p:cond delay="0"/>
                                          </p:stCondLst>
                                        </p:cTn>
                                        <p:tgtEl>
                                          <p:spTgt spid="62"/>
                                        </p:tgtEl>
                                        <p:attrNameLst>
                                          <p:attrName>style.visibility</p:attrName>
                                        </p:attrNameLst>
                                      </p:cBhvr>
                                      <p:to>
                                        <p:strVal val="visible"/>
                                      </p:to>
                                    </p:set>
                                    <p:animEffect transition="in" filter="fade">
                                      <p:cBhvr>
                                        <p:cTn id="20" dur="800" decel="100000"/>
                                        <p:tgtEl>
                                          <p:spTgt spid="62"/>
                                        </p:tgtEl>
                                      </p:cBhvr>
                                    </p:animEffect>
                                    <p:anim calcmode="lin" valueType="num">
                                      <p:cBhvr>
                                        <p:cTn id="21" dur="800" decel="100000" fill="hold"/>
                                        <p:tgtEl>
                                          <p:spTgt spid="62"/>
                                        </p:tgtEl>
                                        <p:attrNameLst>
                                          <p:attrName>style.rotation</p:attrName>
                                        </p:attrNameLst>
                                      </p:cBhvr>
                                      <p:tavLst>
                                        <p:tav tm="0">
                                          <p:val>
                                            <p:fltVal val="-90"/>
                                          </p:val>
                                        </p:tav>
                                        <p:tav tm="100000">
                                          <p:val>
                                            <p:fltVal val="0"/>
                                          </p:val>
                                        </p:tav>
                                      </p:tavLst>
                                    </p:anim>
                                    <p:anim calcmode="lin" valueType="num">
                                      <p:cBhvr>
                                        <p:cTn id="22" dur="800" decel="100000" fill="hold"/>
                                        <p:tgtEl>
                                          <p:spTgt spid="62"/>
                                        </p:tgtEl>
                                        <p:attrNameLst>
                                          <p:attrName>ppt_x</p:attrName>
                                        </p:attrNameLst>
                                      </p:cBhvr>
                                      <p:tavLst>
                                        <p:tav tm="0">
                                          <p:val>
                                            <p:strVal val="#ppt_x+0.4"/>
                                          </p:val>
                                        </p:tav>
                                        <p:tav tm="100000">
                                          <p:val>
                                            <p:strVal val="#ppt_x-0.05"/>
                                          </p:val>
                                        </p:tav>
                                      </p:tavLst>
                                    </p:anim>
                                    <p:anim calcmode="lin" valueType="num">
                                      <p:cBhvr>
                                        <p:cTn id="23" dur="800" decel="100000" fill="hold"/>
                                        <p:tgtEl>
                                          <p:spTgt spid="62"/>
                                        </p:tgtEl>
                                        <p:attrNameLst>
                                          <p:attrName>ppt_y</p:attrName>
                                        </p:attrNameLst>
                                      </p:cBhvr>
                                      <p:tavLst>
                                        <p:tav tm="0">
                                          <p:val>
                                            <p:strVal val="#ppt_y-0.4"/>
                                          </p:val>
                                        </p:tav>
                                        <p:tav tm="100000">
                                          <p:val>
                                            <p:strVal val="#ppt_y+0.1"/>
                                          </p:val>
                                        </p:tav>
                                      </p:tavLst>
                                    </p:anim>
                                    <p:anim calcmode="lin" valueType="num">
                                      <p:cBhvr>
                                        <p:cTn id="24" dur="200" accel="100000" fill="hold">
                                          <p:stCondLst>
                                            <p:cond delay="800"/>
                                          </p:stCondLst>
                                        </p:cTn>
                                        <p:tgtEl>
                                          <p:spTgt spid="62"/>
                                        </p:tgtEl>
                                        <p:attrNameLst>
                                          <p:attrName>ppt_x</p:attrName>
                                        </p:attrNameLst>
                                      </p:cBhvr>
                                      <p:tavLst>
                                        <p:tav tm="0">
                                          <p:val>
                                            <p:strVal val="#ppt_x-0.05"/>
                                          </p:val>
                                        </p:tav>
                                        <p:tav tm="100000">
                                          <p:val>
                                            <p:strVal val="#ppt_x"/>
                                          </p:val>
                                        </p:tav>
                                      </p:tavLst>
                                    </p:anim>
                                    <p:anim calcmode="lin" valueType="num">
                                      <p:cBhvr>
                                        <p:cTn id="25" dur="200" accel="100000" fill="hold">
                                          <p:stCondLst>
                                            <p:cond delay="800"/>
                                          </p:stCondLst>
                                        </p:cTn>
                                        <p:tgtEl>
                                          <p:spTgt spid="62"/>
                                        </p:tgtEl>
                                        <p:attrNameLst>
                                          <p:attrName>ppt_y</p:attrName>
                                        </p:attrNameLst>
                                      </p:cBhvr>
                                      <p:tavLst>
                                        <p:tav tm="0">
                                          <p:val>
                                            <p:strVal val="#ppt_y+0.1"/>
                                          </p:val>
                                        </p:tav>
                                        <p:tav tm="100000">
                                          <p:val>
                                            <p:strVal val="#ppt_y"/>
                                          </p:val>
                                        </p:tav>
                                      </p:tavLst>
                                    </p:anim>
                                  </p:childTnLst>
                                </p:cTn>
                              </p:par>
                            </p:childTnLst>
                          </p:cTn>
                        </p:par>
                        <p:par>
                          <p:cTn id="26" fill="hold">
                            <p:stCondLst>
                              <p:cond delay="3250"/>
                            </p:stCondLst>
                            <p:childTnLst>
                              <p:par>
                                <p:cTn id="27" presetID="23" presetClass="entr" presetSubtype="32" fill="hold" nodeType="afterEffect">
                                  <p:stCondLst>
                                    <p:cond delay="0"/>
                                  </p:stCondLst>
                                  <p:childTnLst>
                                    <p:set>
                                      <p:cBhvr>
                                        <p:cTn id="28" dur="1" fill="hold">
                                          <p:stCondLst>
                                            <p:cond delay="0"/>
                                          </p:stCondLst>
                                        </p:cTn>
                                        <p:tgtEl>
                                          <p:spTgt spid="56"/>
                                        </p:tgtEl>
                                        <p:attrNameLst>
                                          <p:attrName>style.visibility</p:attrName>
                                        </p:attrNameLst>
                                      </p:cBhvr>
                                      <p:to>
                                        <p:strVal val="visible"/>
                                      </p:to>
                                    </p:set>
                                    <p:anim calcmode="lin" valueType="num">
                                      <p:cBhvr>
                                        <p:cTn id="29" dur="750" fill="hold"/>
                                        <p:tgtEl>
                                          <p:spTgt spid="56"/>
                                        </p:tgtEl>
                                        <p:attrNameLst>
                                          <p:attrName>ppt_w</p:attrName>
                                        </p:attrNameLst>
                                      </p:cBhvr>
                                      <p:tavLst>
                                        <p:tav tm="0">
                                          <p:val>
                                            <p:strVal val="4*#ppt_w"/>
                                          </p:val>
                                        </p:tav>
                                        <p:tav tm="100000">
                                          <p:val>
                                            <p:strVal val="#ppt_w"/>
                                          </p:val>
                                        </p:tav>
                                      </p:tavLst>
                                    </p:anim>
                                    <p:anim calcmode="lin" valueType="num">
                                      <p:cBhvr>
                                        <p:cTn id="30" dur="750" fill="hold"/>
                                        <p:tgtEl>
                                          <p:spTgt spid="56"/>
                                        </p:tgtEl>
                                        <p:attrNameLst>
                                          <p:attrName>ppt_h</p:attrName>
                                        </p:attrNameLst>
                                      </p:cBhvr>
                                      <p:tavLst>
                                        <p:tav tm="0">
                                          <p:val>
                                            <p:strVal val="4*#ppt_h"/>
                                          </p:val>
                                        </p:tav>
                                        <p:tav tm="100000">
                                          <p:val>
                                            <p:strVal val="#ppt_h"/>
                                          </p:val>
                                        </p:tav>
                                      </p:tavLst>
                                    </p:anim>
                                  </p:childTnLst>
                                </p:cTn>
                              </p:par>
                            </p:childTnLst>
                          </p:cTn>
                        </p:par>
                        <p:par>
                          <p:cTn id="31" fill="hold">
                            <p:stCondLst>
                              <p:cond delay="4250"/>
                            </p:stCondLst>
                            <p:childTnLst>
                              <p:par>
                                <p:cTn id="32" presetID="26" presetClass="emph" presetSubtype="0" fill="hold" nodeType="afterEffect">
                                  <p:stCondLst>
                                    <p:cond delay="0"/>
                                  </p:stCondLst>
                                  <p:childTnLst>
                                    <p:animEffect transition="out" filter="fade">
                                      <p:cBhvr>
                                        <p:cTn id="33" dur="500" tmFilter="0, 0; .2, .5; .8, .5; 1, 0"/>
                                        <p:tgtEl>
                                          <p:spTgt spid="56"/>
                                        </p:tgtEl>
                                      </p:cBhvr>
                                    </p:animEffect>
                                    <p:animScale>
                                      <p:cBhvr>
                                        <p:cTn id="34" dur="250" autoRev="1" fill="hold"/>
                                        <p:tgtEl>
                                          <p:spTgt spid="56"/>
                                        </p:tgtEl>
                                      </p:cBhvr>
                                      <p:by x="105000" y="105000"/>
                                    </p:animScale>
                                  </p:childTnLst>
                                </p:cTn>
                              </p:par>
                            </p:childTnLst>
                          </p:cTn>
                        </p:par>
                        <p:par>
                          <p:cTn id="35" fill="hold">
                            <p:stCondLst>
                              <p:cond delay="4750"/>
                            </p:stCondLst>
                            <p:childTnLst>
                              <p:par>
                                <p:cTn id="36" presetID="22" presetClass="entr" presetSubtype="4" fill="hold" nodeType="afterEffect">
                                  <p:stCondLst>
                                    <p:cond delay="0"/>
                                  </p:stCondLst>
                                  <p:childTnLst>
                                    <p:set>
                                      <p:cBhvr>
                                        <p:cTn id="37" dur="1" fill="hold">
                                          <p:stCondLst>
                                            <p:cond delay="0"/>
                                          </p:stCondLst>
                                        </p:cTn>
                                        <p:tgtEl>
                                          <p:spTgt spid="41"/>
                                        </p:tgtEl>
                                        <p:attrNameLst>
                                          <p:attrName>style.visibility</p:attrName>
                                        </p:attrNameLst>
                                      </p:cBhvr>
                                      <p:to>
                                        <p:strVal val="visible"/>
                                      </p:to>
                                    </p:set>
                                    <p:animEffect transition="in" filter="wipe(down)">
                                      <p:cBhvr>
                                        <p:cTn id="38" dur="500"/>
                                        <p:tgtEl>
                                          <p:spTgt spid="41"/>
                                        </p:tgtEl>
                                      </p:cBhvr>
                                    </p:animEffect>
                                  </p:childTnLst>
                                </p:cTn>
                              </p:par>
                            </p:childTnLst>
                          </p:cTn>
                        </p:par>
                        <p:par>
                          <p:cTn id="39" fill="hold">
                            <p:stCondLst>
                              <p:cond delay="5250"/>
                            </p:stCondLst>
                            <p:childTnLst>
                              <p:par>
                                <p:cTn id="40" presetID="30" presetClass="entr" presetSubtype="0" fill="hold" nodeType="afterEffect">
                                  <p:stCondLst>
                                    <p:cond delay="0"/>
                                  </p:stCondLst>
                                  <p:childTnLst>
                                    <p:set>
                                      <p:cBhvr>
                                        <p:cTn id="41" dur="1" fill="hold">
                                          <p:stCondLst>
                                            <p:cond delay="0"/>
                                          </p:stCondLst>
                                        </p:cTn>
                                        <p:tgtEl>
                                          <p:spTgt spid="65"/>
                                        </p:tgtEl>
                                        <p:attrNameLst>
                                          <p:attrName>style.visibility</p:attrName>
                                        </p:attrNameLst>
                                      </p:cBhvr>
                                      <p:to>
                                        <p:strVal val="visible"/>
                                      </p:to>
                                    </p:set>
                                    <p:animEffect transition="in" filter="fade">
                                      <p:cBhvr>
                                        <p:cTn id="42" dur="800" decel="100000"/>
                                        <p:tgtEl>
                                          <p:spTgt spid="65"/>
                                        </p:tgtEl>
                                      </p:cBhvr>
                                    </p:animEffect>
                                    <p:anim calcmode="lin" valueType="num">
                                      <p:cBhvr>
                                        <p:cTn id="43" dur="800" decel="100000" fill="hold"/>
                                        <p:tgtEl>
                                          <p:spTgt spid="65"/>
                                        </p:tgtEl>
                                        <p:attrNameLst>
                                          <p:attrName>style.rotation</p:attrName>
                                        </p:attrNameLst>
                                      </p:cBhvr>
                                      <p:tavLst>
                                        <p:tav tm="0">
                                          <p:val>
                                            <p:fltVal val="-90"/>
                                          </p:val>
                                        </p:tav>
                                        <p:tav tm="100000">
                                          <p:val>
                                            <p:fltVal val="0"/>
                                          </p:val>
                                        </p:tav>
                                      </p:tavLst>
                                    </p:anim>
                                    <p:anim calcmode="lin" valueType="num">
                                      <p:cBhvr>
                                        <p:cTn id="44" dur="800" decel="100000" fill="hold"/>
                                        <p:tgtEl>
                                          <p:spTgt spid="65"/>
                                        </p:tgtEl>
                                        <p:attrNameLst>
                                          <p:attrName>ppt_x</p:attrName>
                                        </p:attrNameLst>
                                      </p:cBhvr>
                                      <p:tavLst>
                                        <p:tav tm="0">
                                          <p:val>
                                            <p:strVal val="#ppt_x+0.4"/>
                                          </p:val>
                                        </p:tav>
                                        <p:tav tm="100000">
                                          <p:val>
                                            <p:strVal val="#ppt_x-0.05"/>
                                          </p:val>
                                        </p:tav>
                                      </p:tavLst>
                                    </p:anim>
                                    <p:anim calcmode="lin" valueType="num">
                                      <p:cBhvr>
                                        <p:cTn id="45" dur="800" decel="100000" fill="hold"/>
                                        <p:tgtEl>
                                          <p:spTgt spid="65"/>
                                        </p:tgtEl>
                                        <p:attrNameLst>
                                          <p:attrName>ppt_y</p:attrName>
                                        </p:attrNameLst>
                                      </p:cBhvr>
                                      <p:tavLst>
                                        <p:tav tm="0">
                                          <p:val>
                                            <p:strVal val="#ppt_y-0.4"/>
                                          </p:val>
                                        </p:tav>
                                        <p:tav tm="100000">
                                          <p:val>
                                            <p:strVal val="#ppt_y+0.1"/>
                                          </p:val>
                                        </p:tav>
                                      </p:tavLst>
                                    </p:anim>
                                    <p:anim calcmode="lin" valueType="num">
                                      <p:cBhvr>
                                        <p:cTn id="46" dur="200" accel="100000" fill="hold">
                                          <p:stCondLst>
                                            <p:cond delay="800"/>
                                          </p:stCondLst>
                                        </p:cTn>
                                        <p:tgtEl>
                                          <p:spTgt spid="65"/>
                                        </p:tgtEl>
                                        <p:attrNameLst>
                                          <p:attrName>ppt_x</p:attrName>
                                        </p:attrNameLst>
                                      </p:cBhvr>
                                      <p:tavLst>
                                        <p:tav tm="0">
                                          <p:val>
                                            <p:strVal val="#ppt_x-0.05"/>
                                          </p:val>
                                        </p:tav>
                                        <p:tav tm="100000">
                                          <p:val>
                                            <p:strVal val="#ppt_x"/>
                                          </p:val>
                                        </p:tav>
                                      </p:tavLst>
                                    </p:anim>
                                    <p:anim calcmode="lin" valueType="num">
                                      <p:cBhvr>
                                        <p:cTn id="47" dur="200" accel="100000" fill="hold">
                                          <p:stCondLst>
                                            <p:cond delay="800"/>
                                          </p:stCondLst>
                                        </p:cTn>
                                        <p:tgtEl>
                                          <p:spTgt spid="65"/>
                                        </p:tgtEl>
                                        <p:attrNameLst>
                                          <p:attrName>ppt_y</p:attrName>
                                        </p:attrNameLst>
                                      </p:cBhvr>
                                      <p:tavLst>
                                        <p:tav tm="0">
                                          <p:val>
                                            <p:strVal val="#ppt_y+0.1"/>
                                          </p:val>
                                        </p:tav>
                                        <p:tav tm="100000">
                                          <p:val>
                                            <p:strVal val="#ppt_y"/>
                                          </p:val>
                                        </p:tav>
                                      </p:tavLst>
                                    </p:anim>
                                  </p:childTnLst>
                                </p:cTn>
                              </p:par>
                            </p:childTnLst>
                          </p:cTn>
                        </p:par>
                        <p:par>
                          <p:cTn id="48" fill="hold">
                            <p:stCondLst>
                              <p:cond delay="6250"/>
                            </p:stCondLst>
                            <p:childTnLst>
                              <p:par>
                                <p:cTn id="49" presetID="23" presetClass="entr" presetSubtype="32" fill="hold" nodeType="afterEffect">
                                  <p:stCondLst>
                                    <p:cond delay="0"/>
                                  </p:stCondLst>
                                  <p:childTnLst>
                                    <p:set>
                                      <p:cBhvr>
                                        <p:cTn id="50" dur="1" fill="hold">
                                          <p:stCondLst>
                                            <p:cond delay="0"/>
                                          </p:stCondLst>
                                        </p:cTn>
                                        <p:tgtEl>
                                          <p:spTgt spid="59"/>
                                        </p:tgtEl>
                                        <p:attrNameLst>
                                          <p:attrName>style.visibility</p:attrName>
                                        </p:attrNameLst>
                                      </p:cBhvr>
                                      <p:to>
                                        <p:strVal val="visible"/>
                                      </p:to>
                                    </p:set>
                                    <p:anim calcmode="lin" valueType="num">
                                      <p:cBhvr>
                                        <p:cTn id="51" dur="750" fill="hold"/>
                                        <p:tgtEl>
                                          <p:spTgt spid="59"/>
                                        </p:tgtEl>
                                        <p:attrNameLst>
                                          <p:attrName>ppt_w</p:attrName>
                                        </p:attrNameLst>
                                      </p:cBhvr>
                                      <p:tavLst>
                                        <p:tav tm="0">
                                          <p:val>
                                            <p:strVal val="4*#ppt_w"/>
                                          </p:val>
                                        </p:tav>
                                        <p:tav tm="100000">
                                          <p:val>
                                            <p:strVal val="#ppt_w"/>
                                          </p:val>
                                        </p:tav>
                                      </p:tavLst>
                                    </p:anim>
                                    <p:anim calcmode="lin" valueType="num">
                                      <p:cBhvr>
                                        <p:cTn id="52" dur="750" fill="hold"/>
                                        <p:tgtEl>
                                          <p:spTgt spid="59"/>
                                        </p:tgtEl>
                                        <p:attrNameLst>
                                          <p:attrName>ppt_h</p:attrName>
                                        </p:attrNameLst>
                                      </p:cBhvr>
                                      <p:tavLst>
                                        <p:tav tm="0">
                                          <p:val>
                                            <p:strVal val="4*#ppt_h"/>
                                          </p:val>
                                        </p:tav>
                                        <p:tav tm="100000">
                                          <p:val>
                                            <p:strVal val="#ppt_h"/>
                                          </p:val>
                                        </p:tav>
                                      </p:tavLst>
                                    </p:anim>
                                  </p:childTnLst>
                                </p:cTn>
                              </p:par>
                            </p:childTnLst>
                          </p:cTn>
                        </p:par>
                        <p:par>
                          <p:cTn id="53" fill="hold">
                            <p:stCondLst>
                              <p:cond delay="7250"/>
                            </p:stCondLst>
                            <p:childTnLst>
                              <p:par>
                                <p:cTn id="54" presetID="26" presetClass="emph" presetSubtype="0" fill="hold" nodeType="afterEffect">
                                  <p:stCondLst>
                                    <p:cond delay="0"/>
                                  </p:stCondLst>
                                  <p:childTnLst>
                                    <p:animEffect transition="out" filter="fade">
                                      <p:cBhvr>
                                        <p:cTn id="55" dur="500" tmFilter="0, 0; .2, .5; .8, .5; 1, 0"/>
                                        <p:tgtEl>
                                          <p:spTgt spid="59"/>
                                        </p:tgtEl>
                                      </p:cBhvr>
                                    </p:animEffect>
                                    <p:animScale>
                                      <p:cBhvr>
                                        <p:cTn id="56" dur="250" autoRev="1" fill="hold"/>
                                        <p:tgtEl>
                                          <p:spTgt spid="59"/>
                                        </p:tgtEl>
                                      </p:cBhvr>
                                      <p:by x="105000" y="105000"/>
                                    </p:animScale>
                                  </p:childTnLst>
                                </p:cTn>
                              </p:par>
                            </p:childTnLst>
                          </p:cTn>
                        </p:par>
                        <p:par>
                          <p:cTn id="57" fill="hold">
                            <p:stCondLst>
                              <p:cond delay="7750"/>
                            </p:stCondLst>
                            <p:childTnLst>
                              <p:par>
                                <p:cTn id="58" presetID="22" presetClass="entr" presetSubtype="4" fill="hold" nodeType="afterEffect">
                                  <p:stCondLst>
                                    <p:cond delay="0"/>
                                  </p:stCondLst>
                                  <p:childTnLst>
                                    <p:set>
                                      <p:cBhvr>
                                        <p:cTn id="59" dur="1" fill="hold">
                                          <p:stCondLst>
                                            <p:cond delay="0"/>
                                          </p:stCondLst>
                                        </p:cTn>
                                        <p:tgtEl>
                                          <p:spTgt spid="47"/>
                                        </p:tgtEl>
                                        <p:attrNameLst>
                                          <p:attrName>style.visibility</p:attrName>
                                        </p:attrNameLst>
                                      </p:cBhvr>
                                      <p:to>
                                        <p:strVal val="visible"/>
                                      </p:to>
                                    </p:set>
                                    <p:animEffect transition="in" filter="wipe(down)">
                                      <p:cBhvr>
                                        <p:cTn id="60" dur="500"/>
                                        <p:tgtEl>
                                          <p:spTgt spid="47"/>
                                        </p:tgtEl>
                                      </p:cBhvr>
                                    </p:animEffect>
                                  </p:childTnLst>
                                </p:cTn>
                              </p:par>
                            </p:childTnLst>
                          </p:cTn>
                        </p:par>
                        <p:par>
                          <p:cTn id="61" fill="hold">
                            <p:stCondLst>
                              <p:cond delay="8250"/>
                            </p:stCondLst>
                            <p:childTnLst>
                              <p:par>
                                <p:cTn id="62" presetID="30" presetClass="entr" presetSubtype="0" fill="hold" nodeType="afterEffect">
                                  <p:stCondLst>
                                    <p:cond delay="0"/>
                                  </p:stCondLst>
                                  <p:childTnLst>
                                    <p:set>
                                      <p:cBhvr>
                                        <p:cTn id="63" dur="1" fill="hold">
                                          <p:stCondLst>
                                            <p:cond delay="0"/>
                                          </p:stCondLst>
                                        </p:cTn>
                                        <p:tgtEl>
                                          <p:spTgt spid="68"/>
                                        </p:tgtEl>
                                        <p:attrNameLst>
                                          <p:attrName>style.visibility</p:attrName>
                                        </p:attrNameLst>
                                      </p:cBhvr>
                                      <p:to>
                                        <p:strVal val="visible"/>
                                      </p:to>
                                    </p:set>
                                    <p:animEffect transition="in" filter="fade">
                                      <p:cBhvr>
                                        <p:cTn id="64" dur="800" decel="100000"/>
                                        <p:tgtEl>
                                          <p:spTgt spid="68"/>
                                        </p:tgtEl>
                                      </p:cBhvr>
                                    </p:animEffect>
                                    <p:anim calcmode="lin" valueType="num">
                                      <p:cBhvr>
                                        <p:cTn id="65" dur="800" decel="100000" fill="hold"/>
                                        <p:tgtEl>
                                          <p:spTgt spid="68"/>
                                        </p:tgtEl>
                                        <p:attrNameLst>
                                          <p:attrName>style.rotation</p:attrName>
                                        </p:attrNameLst>
                                      </p:cBhvr>
                                      <p:tavLst>
                                        <p:tav tm="0">
                                          <p:val>
                                            <p:fltVal val="-90"/>
                                          </p:val>
                                        </p:tav>
                                        <p:tav tm="100000">
                                          <p:val>
                                            <p:fltVal val="0"/>
                                          </p:val>
                                        </p:tav>
                                      </p:tavLst>
                                    </p:anim>
                                    <p:anim calcmode="lin" valueType="num">
                                      <p:cBhvr>
                                        <p:cTn id="66" dur="800" decel="100000" fill="hold"/>
                                        <p:tgtEl>
                                          <p:spTgt spid="68"/>
                                        </p:tgtEl>
                                        <p:attrNameLst>
                                          <p:attrName>ppt_x</p:attrName>
                                        </p:attrNameLst>
                                      </p:cBhvr>
                                      <p:tavLst>
                                        <p:tav tm="0">
                                          <p:val>
                                            <p:strVal val="#ppt_x+0.4"/>
                                          </p:val>
                                        </p:tav>
                                        <p:tav tm="100000">
                                          <p:val>
                                            <p:strVal val="#ppt_x-0.05"/>
                                          </p:val>
                                        </p:tav>
                                      </p:tavLst>
                                    </p:anim>
                                    <p:anim calcmode="lin" valueType="num">
                                      <p:cBhvr>
                                        <p:cTn id="67" dur="800" decel="100000" fill="hold"/>
                                        <p:tgtEl>
                                          <p:spTgt spid="68"/>
                                        </p:tgtEl>
                                        <p:attrNameLst>
                                          <p:attrName>ppt_y</p:attrName>
                                        </p:attrNameLst>
                                      </p:cBhvr>
                                      <p:tavLst>
                                        <p:tav tm="0">
                                          <p:val>
                                            <p:strVal val="#ppt_y-0.4"/>
                                          </p:val>
                                        </p:tav>
                                        <p:tav tm="100000">
                                          <p:val>
                                            <p:strVal val="#ppt_y+0.1"/>
                                          </p:val>
                                        </p:tav>
                                      </p:tavLst>
                                    </p:anim>
                                    <p:anim calcmode="lin" valueType="num">
                                      <p:cBhvr>
                                        <p:cTn id="68" dur="200" accel="100000" fill="hold">
                                          <p:stCondLst>
                                            <p:cond delay="800"/>
                                          </p:stCondLst>
                                        </p:cTn>
                                        <p:tgtEl>
                                          <p:spTgt spid="68"/>
                                        </p:tgtEl>
                                        <p:attrNameLst>
                                          <p:attrName>ppt_x</p:attrName>
                                        </p:attrNameLst>
                                      </p:cBhvr>
                                      <p:tavLst>
                                        <p:tav tm="0">
                                          <p:val>
                                            <p:strVal val="#ppt_x-0.05"/>
                                          </p:val>
                                        </p:tav>
                                        <p:tav tm="100000">
                                          <p:val>
                                            <p:strVal val="#ppt_x"/>
                                          </p:val>
                                        </p:tav>
                                      </p:tavLst>
                                    </p:anim>
                                    <p:anim calcmode="lin" valueType="num">
                                      <p:cBhvr>
                                        <p:cTn id="69" dur="200" accel="100000" fill="hold">
                                          <p:stCondLst>
                                            <p:cond delay="800"/>
                                          </p:stCondLst>
                                        </p:cTn>
                                        <p:tgtEl>
                                          <p:spTgt spid="68"/>
                                        </p:tgtEl>
                                        <p:attrNameLst>
                                          <p:attrName>ppt_y</p:attrName>
                                        </p:attrNameLst>
                                      </p:cBhvr>
                                      <p:tavLst>
                                        <p:tav tm="0">
                                          <p:val>
                                            <p:strVal val="#ppt_y+0.1"/>
                                          </p:val>
                                        </p:tav>
                                        <p:tav tm="100000">
                                          <p:val>
                                            <p:strVal val="#ppt_y"/>
                                          </p:val>
                                        </p:tav>
                                      </p:tavLst>
                                    </p:anim>
                                  </p:childTnLst>
                                </p:cTn>
                              </p:par>
                            </p:childTnLst>
                          </p:cTn>
                        </p:par>
                        <p:par>
                          <p:cTn id="70" fill="hold">
                            <p:stCondLst>
                              <p:cond delay="9250"/>
                            </p:stCondLst>
                            <p:childTnLst>
                              <p:par>
                                <p:cTn id="71" presetID="42" presetClass="entr" presetSubtype="0" fill="hold" grpId="0" nodeType="afterEffect">
                                  <p:stCondLst>
                                    <p:cond delay="0"/>
                                  </p:stCondLst>
                                  <p:childTnLst>
                                    <p:set>
                                      <p:cBhvr>
                                        <p:cTn id="72" dur="1" fill="hold">
                                          <p:stCondLst>
                                            <p:cond delay="0"/>
                                          </p:stCondLst>
                                        </p:cTn>
                                        <p:tgtEl>
                                          <p:spTgt spid="71"/>
                                        </p:tgtEl>
                                        <p:attrNameLst>
                                          <p:attrName>style.visibility</p:attrName>
                                        </p:attrNameLst>
                                      </p:cBhvr>
                                      <p:to>
                                        <p:strVal val="visible"/>
                                      </p:to>
                                    </p:set>
                                    <p:animEffect transition="in" filter="fade">
                                      <p:cBhvr>
                                        <p:cTn id="73" dur="1000"/>
                                        <p:tgtEl>
                                          <p:spTgt spid="71"/>
                                        </p:tgtEl>
                                      </p:cBhvr>
                                    </p:animEffect>
                                    <p:anim calcmode="lin" valueType="num">
                                      <p:cBhvr>
                                        <p:cTn id="74" dur="1000" fill="hold"/>
                                        <p:tgtEl>
                                          <p:spTgt spid="71"/>
                                        </p:tgtEl>
                                        <p:attrNameLst>
                                          <p:attrName>ppt_x</p:attrName>
                                        </p:attrNameLst>
                                      </p:cBhvr>
                                      <p:tavLst>
                                        <p:tav tm="0">
                                          <p:val>
                                            <p:strVal val="#ppt_x"/>
                                          </p:val>
                                        </p:tav>
                                        <p:tav tm="100000">
                                          <p:val>
                                            <p:strVal val="#ppt_x"/>
                                          </p:val>
                                        </p:tav>
                                      </p:tavLst>
                                    </p:anim>
                                    <p:anim calcmode="lin" valueType="num">
                                      <p:cBhvr>
                                        <p:cTn id="75" dur="1000" fill="hold"/>
                                        <p:tgtEl>
                                          <p:spTgt spid="7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083192" y="2793147"/>
            <a:ext cx="5872778"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7037613" y="2793147"/>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7543799" y="2793146"/>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8049985" y="2793146"/>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 name="组合 13"/>
          <p:cNvGrpSpPr/>
          <p:nvPr/>
        </p:nvGrpSpPr>
        <p:grpSpPr>
          <a:xfrm>
            <a:off x="0" y="2266656"/>
            <a:ext cx="994706" cy="1461193"/>
            <a:chOff x="1606766" y="1689167"/>
            <a:chExt cx="3210617" cy="4716300"/>
          </a:xfrm>
          <a:solidFill>
            <a:srgbClr val="2ABDC7"/>
          </a:solidFill>
        </p:grpSpPr>
        <p:sp>
          <p:nvSpPr>
            <p:cNvPr id="15" name="椭圆 14"/>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任意多边形 17"/>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19"/>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5" name="文本框 24"/>
          <p:cNvSpPr txBox="1"/>
          <p:nvPr/>
        </p:nvSpPr>
        <p:spPr>
          <a:xfrm flipH="1">
            <a:off x="5369401" y="4064050"/>
            <a:ext cx="3853940" cy="830997"/>
          </a:xfrm>
          <a:prstGeom prst="rect">
            <a:avLst/>
          </a:prstGeom>
          <a:noFill/>
        </p:spPr>
        <p:txBody>
          <a:bodyPr wrap="none" rtlCol="0">
            <a:spAutoFit/>
          </a:bodyPr>
          <a:lstStyle/>
          <a:p>
            <a:r>
              <a:rPr lang="en-US" altLang="zh-CN" sz="4800" dirty="0">
                <a:solidFill>
                  <a:srgbClr val="2ABDC7"/>
                </a:solidFill>
                <a:latin typeface="Impact" panose="020B0806030902050204" pitchFamily="34" charset="0"/>
              </a:rPr>
              <a:t>03 .   </a:t>
            </a:r>
            <a:r>
              <a:rPr lang="zh-CN" altLang="en-US" sz="4800" dirty="0">
                <a:solidFill>
                  <a:srgbClr val="4C4B50"/>
                </a:solidFill>
                <a:latin typeface="微软雅黑" panose="020B0503020204020204" pitchFamily="34" charset="-122"/>
                <a:ea typeface="微软雅黑" panose="020B0503020204020204" pitchFamily="34" charset="-122"/>
              </a:rPr>
              <a:t>工作体会</a:t>
            </a:r>
          </a:p>
        </p:txBody>
      </p:sp>
    </p:spTree>
  </p:cSld>
  <p:clrMapOvr>
    <a:masterClrMapping/>
  </p:clrMapOvr>
  <mc:AlternateContent xmlns:mc="http://schemas.openxmlformats.org/markup-compatibility/2006" xmlns:p14="http://schemas.microsoft.com/office/powerpoint/2010/main">
    <mc:Choice Requires="p14">
      <p:transition spd="slow" p14:dur="1600" advClick="0" advTm="0">
        <p:blinds dir="vert"/>
      </p:transition>
    </mc:Choice>
    <mc:Fallback xmlns="">
      <p:transition spd="slow" advClick="0"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1250" fill="hold"/>
                                        <p:tgtEl>
                                          <p:spTgt spid="14"/>
                                        </p:tgtEl>
                                        <p:attrNameLst>
                                          <p:attrName>ppt_x</p:attrName>
                                        </p:attrNameLst>
                                      </p:cBhvr>
                                      <p:tavLst>
                                        <p:tav tm="0">
                                          <p:val>
                                            <p:strVal val="1+#ppt_w/2"/>
                                          </p:val>
                                        </p:tav>
                                        <p:tav tm="100000">
                                          <p:val>
                                            <p:strVal val="#ppt_x"/>
                                          </p:val>
                                        </p:tav>
                                      </p:tavLst>
                                    </p:anim>
                                    <p:anim calcmode="lin" valueType="num">
                                      <p:cBhvr additive="base">
                                        <p:cTn id="8" dur="1250" fill="hold"/>
                                        <p:tgtEl>
                                          <p:spTgt spid="14"/>
                                        </p:tgtEl>
                                        <p:attrNameLst>
                                          <p:attrName>ppt_y</p:attrName>
                                        </p:attrNameLst>
                                      </p:cBhvr>
                                      <p:tavLst>
                                        <p:tav tm="0">
                                          <p:val>
                                            <p:strVal val="#ppt_y"/>
                                          </p:val>
                                        </p:tav>
                                        <p:tav tm="100000">
                                          <p:val>
                                            <p:strVal val="#ppt_y"/>
                                          </p:val>
                                        </p:tav>
                                      </p:tavLst>
                                    </p:anim>
                                  </p:childTnLst>
                                </p:cTn>
                              </p:par>
                              <p:par>
                                <p:cTn id="9" presetID="22" presetClass="entr" presetSubtype="2" fill="hold" grpId="0" nodeType="withEffect">
                                  <p:stCondLst>
                                    <p:cond delay="750"/>
                                  </p:stCondLst>
                                  <p:childTnLst>
                                    <p:set>
                                      <p:cBhvr>
                                        <p:cTn id="10" dur="1" fill="hold">
                                          <p:stCondLst>
                                            <p:cond delay="0"/>
                                          </p:stCondLst>
                                        </p:cTn>
                                        <p:tgtEl>
                                          <p:spTgt spid="4"/>
                                        </p:tgtEl>
                                        <p:attrNameLst>
                                          <p:attrName>style.visibility</p:attrName>
                                        </p:attrNameLst>
                                      </p:cBhvr>
                                      <p:to>
                                        <p:strVal val="visible"/>
                                      </p:to>
                                    </p:set>
                                    <p:animEffect transition="in" filter="wipe(right)">
                                      <p:cBhvr>
                                        <p:cTn id="11" dur="500"/>
                                        <p:tgtEl>
                                          <p:spTgt spid="4"/>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10" presetClass="entr" presetSubtype="0" fill="hold" grpId="0" nodeType="withEffect">
                                  <p:stCondLst>
                                    <p:cond delay="25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par>
                                <p:cTn id="19" presetID="10" presetClass="entr" presetSubtype="0" fill="hold" grpId="0" nodeType="withEffect">
                                  <p:stCondLst>
                                    <p:cond delay="50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par>
                          <p:cTn id="22" fill="hold">
                            <p:stCondLst>
                              <p:cond delay="2000"/>
                            </p:stCondLst>
                            <p:childTnLst>
                              <p:par>
                                <p:cTn id="23" presetID="37" presetClass="entr" presetSubtype="0" fill="hold" grpId="0" nodeType="after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fade">
                                      <p:cBhvr>
                                        <p:cTn id="25" dur="1000"/>
                                        <p:tgtEl>
                                          <p:spTgt spid="25"/>
                                        </p:tgtEl>
                                      </p:cBhvr>
                                    </p:animEffect>
                                    <p:anim calcmode="lin" valueType="num">
                                      <p:cBhvr>
                                        <p:cTn id="26" dur="1000" fill="hold"/>
                                        <p:tgtEl>
                                          <p:spTgt spid="25"/>
                                        </p:tgtEl>
                                        <p:attrNameLst>
                                          <p:attrName>ppt_x</p:attrName>
                                        </p:attrNameLst>
                                      </p:cBhvr>
                                      <p:tavLst>
                                        <p:tav tm="0">
                                          <p:val>
                                            <p:strVal val="#ppt_x"/>
                                          </p:val>
                                        </p:tav>
                                        <p:tav tm="100000">
                                          <p:val>
                                            <p:strVal val="#ppt_x"/>
                                          </p:val>
                                        </p:tav>
                                      </p:tavLst>
                                    </p:anim>
                                    <p:anim calcmode="lin" valueType="num">
                                      <p:cBhvr>
                                        <p:cTn id="27" dur="900" decel="100000" fill="hold"/>
                                        <p:tgtEl>
                                          <p:spTgt spid="25"/>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25"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 name="组合 22"/>
          <p:cNvGrpSpPr/>
          <p:nvPr/>
        </p:nvGrpSpPr>
        <p:grpSpPr>
          <a:xfrm>
            <a:off x="306216" y="209101"/>
            <a:ext cx="657982" cy="966556"/>
            <a:chOff x="1606766" y="1689167"/>
            <a:chExt cx="3210617" cy="4716300"/>
          </a:xfrm>
          <a:solidFill>
            <a:srgbClr val="2ABDC7"/>
          </a:solidFill>
        </p:grpSpPr>
        <p:sp>
          <p:nvSpPr>
            <p:cNvPr id="24" name="椭圆 23"/>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矩形 32"/>
          <p:cNvSpPr/>
          <p:nvPr/>
        </p:nvSpPr>
        <p:spPr>
          <a:xfrm>
            <a:off x="8147957" y="448721"/>
            <a:ext cx="4044043"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flipH="1">
            <a:off x="7627541" y="448722"/>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flipH="1">
            <a:off x="7121355" y="448721"/>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flipH="1">
            <a:off x="6615169" y="448721"/>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953915" y="1616584"/>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953915" y="2482194"/>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2010982" y="223066"/>
            <a:ext cx="3579826" cy="769441"/>
          </a:xfrm>
          <a:prstGeom prst="rect">
            <a:avLst/>
          </a:prstGeom>
          <a:noFill/>
        </p:spPr>
        <p:txBody>
          <a:bodyPr wrap="none" rtlCol="0">
            <a:spAutoFit/>
          </a:bodyPr>
          <a:lstStyle/>
          <a:p>
            <a:r>
              <a:rPr lang="zh-CN" altLang="en-US" sz="4400" b="1" dirty="0">
                <a:solidFill>
                  <a:prstClr val="black">
                    <a:lumMod val="85000"/>
                    <a:lumOff val="15000"/>
                  </a:prstClr>
                </a:solidFill>
                <a:latin typeface="幼圆" panose="02010509060101010101" pitchFamily="49" charset="-122"/>
                <a:ea typeface="幼圆" panose="02010509060101010101" pitchFamily="49" charset="-122"/>
              </a:rPr>
              <a:t>工作心得体会</a:t>
            </a:r>
          </a:p>
        </p:txBody>
      </p:sp>
      <p:grpSp>
        <p:nvGrpSpPr>
          <p:cNvPr id="21" name="组合 20"/>
          <p:cNvGrpSpPr/>
          <p:nvPr/>
        </p:nvGrpSpPr>
        <p:grpSpPr>
          <a:xfrm>
            <a:off x="1428624" y="2286053"/>
            <a:ext cx="9334752" cy="3716345"/>
            <a:chOff x="1428624" y="2286053"/>
            <a:chExt cx="9334752" cy="3716345"/>
          </a:xfrm>
        </p:grpSpPr>
        <p:sp>
          <p:nvSpPr>
            <p:cNvPr id="22" name="圆角矩形 21"/>
            <p:cNvSpPr/>
            <p:nvPr/>
          </p:nvSpPr>
          <p:spPr>
            <a:xfrm>
              <a:off x="4546368" y="3357204"/>
              <a:ext cx="3120384" cy="1530492"/>
            </a:xfrm>
            <a:prstGeom prst="roundRect">
              <a:avLst>
                <a:gd name="adj" fmla="val 10131"/>
              </a:avLst>
            </a:prstGeom>
            <a:solidFill>
              <a:schemeClr val="bg1">
                <a:lumMod val="85000"/>
              </a:schemeClr>
            </a:solidFill>
            <a:ln w="25400" cap="flat" cmpd="sng" algn="ctr">
              <a:noFill/>
              <a:prstDash val="solid"/>
            </a:ln>
            <a:effectLst/>
          </p:spPr>
          <p:txBody>
            <a:bodyPr anchor="ctr"/>
            <a:lstStyle/>
            <a:p>
              <a:pPr algn="ctr">
                <a:defRPr/>
              </a:pPr>
              <a:endParaRPr lang="en-US" sz="2135" kern="0">
                <a:solidFill>
                  <a:srgbClr val="D00022"/>
                </a:solidFill>
                <a:latin typeface="Calibri" panose="020F0502020204030204"/>
              </a:endParaRPr>
            </a:p>
          </p:txBody>
        </p:sp>
        <p:sp>
          <p:nvSpPr>
            <p:cNvPr id="37" name="圆角矩形 36"/>
            <p:cNvSpPr/>
            <p:nvPr/>
          </p:nvSpPr>
          <p:spPr>
            <a:xfrm>
              <a:off x="1428624" y="2286053"/>
              <a:ext cx="3978357" cy="1530493"/>
            </a:xfrm>
            <a:prstGeom prst="roundRect">
              <a:avLst>
                <a:gd name="adj" fmla="val 10131"/>
              </a:avLst>
            </a:prstGeom>
            <a:solidFill>
              <a:schemeClr val="bg1">
                <a:lumMod val="85000"/>
              </a:schemeClr>
            </a:solidFill>
            <a:ln w="25400" cap="flat" cmpd="sng" algn="ctr">
              <a:noFill/>
              <a:prstDash val="solid"/>
            </a:ln>
            <a:effectLst/>
          </p:spPr>
          <p:txBody>
            <a:bodyPr anchor="ctr"/>
            <a:lstStyle/>
            <a:p>
              <a:pPr algn="ctr">
                <a:defRPr/>
              </a:pPr>
              <a:endParaRPr lang="en-US" sz="2135" kern="0">
                <a:solidFill>
                  <a:sysClr val="window" lastClr="FFFFFF"/>
                </a:solidFill>
                <a:latin typeface="Calibri" panose="020F0502020204030204"/>
              </a:endParaRPr>
            </a:p>
          </p:txBody>
        </p:sp>
        <p:sp>
          <p:nvSpPr>
            <p:cNvPr id="38" name="圆角矩形 37"/>
            <p:cNvSpPr/>
            <p:nvPr/>
          </p:nvSpPr>
          <p:spPr>
            <a:xfrm>
              <a:off x="6785020" y="2286053"/>
              <a:ext cx="3978356" cy="1530493"/>
            </a:xfrm>
            <a:prstGeom prst="roundRect">
              <a:avLst>
                <a:gd name="adj" fmla="val 10131"/>
              </a:avLst>
            </a:prstGeom>
            <a:solidFill>
              <a:schemeClr val="bg1">
                <a:lumMod val="85000"/>
              </a:schemeClr>
            </a:solidFill>
            <a:ln w="25400" cap="flat" cmpd="sng" algn="ctr">
              <a:noFill/>
              <a:prstDash val="solid"/>
            </a:ln>
            <a:effectLst/>
          </p:spPr>
          <p:txBody>
            <a:bodyPr anchor="ctr"/>
            <a:lstStyle/>
            <a:p>
              <a:pPr algn="ctr">
                <a:defRPr/>
              </a:pPr>
              <a:endParaRPr lang="en-US" sz="2135" kern="0">
                <a:solidFill>
                  <a:sysClr val="window" lastClr="FFFFFF"/>
                </a:solidFill>
                <a:latin typeface="Calibri" panose="020F0502020204030204"/>
              </a:endParaRPr>
            </a:p>
          </p:txBody>
        </p:sp>
        <p:sp>
          <p:nvSpPr>
            <p:cNvPr id="39" name="圆角矩形 38"/>
            <p:cNvSpPr/>
            <p:nvPr/>
          </p:nvSpPr>
          <p:spPr>
            <a:xfrm>
              <a:off x="1428624" y="4471905"/>
              <a:ext cx="3978357" cy="1530493"/>
            </a:xfrm>
            <a:prstGeom prst="roundRect">
              <a:avLst>
                <a:gd name="adj" fmla="val 10131"/>
              </a:avLst>
            </a:prstGeom>
            <a:solidFill>
              <a:schemeClr val="bg1">
                <a:lumMod val="85000"/>
              </a:schemeClr>
            </a:solidFill>
            <a:ln w="25400" cap="flat" cmpd="sng" algn="ctr">
              <a:noFill/>
              <a:prstDash val="solid"/>
            </a:ln>
            <a:effectLst/>
          </p:spPr>
          <p:txBody>
            <a:bodyPr anchor="ctr"/>
            <a:lstStyle/>
            <a:p>
              <a:pPr algn="ctr">
                <a:defRPr/>
              </a:pPr>
              <a:endParaRPr lang="en-US" sz="2135" kern="0">
                <a:solidFill>
                  <a:sysClr val="window" lastClr="FFFFFF"/>
                </a:solidFill>
                <a:latin typeface="Calibri" panose="020F0502020204030204"/>
              </a:endParaRPr>
            </a:p>
          </p:txBody>
        </p:sp>
        <p:sp>
          <p:nvSpPr>
            <p:cNvPr id="40" name="圆角矩形 39"/>
            <p:cNvSpPr/>
            <p:nvPr/>
          </p:nvSpPr>
          <p:spPr>
            <a:xfrm>
              <a:off x="6737502" y="4471904"/>
              <a:ext cx="3978356" cy="1530493"/>
            </a:xfrm>
            <a:prstGeom prst="roundRect">
              <a:avLst>
                <a:gd name="adj" fmla="val 10131"/>
              </a:avLst>
            </a:prstGeom>
            <a:solidFill>
              <a:schemeClr val="bg1">
                <a:lumMod val="85000"/>
              </a:schemeClr>
            </a:solidFill>
            <a:ln w="25400" cap="flat" cmpd="sng" algn="ctr">
              <a:noFill/>
              <a:prstDash val="solid"/>
            </a:ln>
            <a:effectLst/>
          </p:spPr>
          <p:txBody>
            <a:bodyPr anchor="ctr"/>
            <a:lstStyle/>
            <a:p>
              <a:pPr algn="ctr">
                <a:defRPr/>
              </a:pPr>
              <a:endParaRPr lang="en-US" sz="2135" kern="0">
                <a:solidFill>
                  <a:sysClr val="window" lastClr="FFFFFF"/>
                </a:solidFill>
                <a:latin typeface="Calibri" panose="020F0502020204030204"/>
              </a:endParaRPr>
            </a:p>
          </p:txBody>
        </p:sp>
      </p:grpSp>
      <p:cxnSp>
        <p:nvCxnSpPr>
          <p:cNvPr id="41" name="直接连接符 40"/>
          <p:cNvCxnSpPr/>
          <p:nvPr/>
        </p:nvCxnSpPr>
        <p:spPr>
          <a:xfrm>
            <a:off x="1518382" y="4122448"/>
            <a:ext cx="9147317" cy="0"/>
          </a:xfrm>
          <a:prstGeom prst="line">
            <a:avLst/>
          </a:prstGeom>
          <a:ln w="57150">
            <a:solidFill>
              <a:schemeClr val="tx1">
                <a:lumMod val="50000"/>
                <a:lumOff val="50000"/>
              </a:schemeClr>
            </a:solidFill>
            <a:headEnd type="triangle" w="med" len="med"/>
            <a:tailEnd type="triangle" w="med" len="med"/>
          </a:ln>
          <a:effectLst/>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6125451" y="2147458"/>
            <a:ext cx="0" cy="3854941"/>
          </a:xfrm>
          <a:prstGeom prst="line">
            <a:avLst/>
          </a:prstGeom>
          <a:ln w="57150">
            <a:solidFill>
              <a:schemeClr val="tx1">
                <a:lumMod val="50000"/>
                <a:lumOff val="50000"/>
              </a:schemeClr>
            </a:solidFill>
            <a:headEnd type="triangle" w="med" len="med"/>
            <a:tailEnd type="triangle" w="med" len="med"/>
          </a:ln>
          <a:effectLst/>
        </p:spPr>
        <p:style>
          <a:lnRef idx="1">
            <a:schemeClr val="accent1"/>
          </a:lnRef>
          <a:fillRef idx="0">
            <a:schemeClr val="accent1"/>
          </a:fillRef>
          <a:effectRef idx="0">
            <a:schemeClr val="accent1"/>
          </a:effectRef>
          <a:fontRef idx="minor">
            <a:schemeClr val="tx1"/>
          </a:fontRef>
        </p:style>
      </p:cxnSp>
      <p:sp>
        <p:nvSpPr>
          <p:cNvPr id="43" name="圆角矩形 42"/>
          <p:cNvSpPr/>
          <p:nvPr/>
        </p:nvSpPr>
        <p:spPr>
          <a:xfrm>
            <a:off x="5016275" y="3614595"/>
            <a:ext cx="2138334" cy="1049368"/>
          </a:xfrm>
          <a:prstGeom prst="roundRect">
            <a:avLst>
              <a:gd name="adj" fmla="val 10131"/>
            </a:avLst>
          </a:prstGeom>
          <a:solidFill>
            <a:srgbClr val="F6F7F1"/>
          </a:solidFill>
          <a:ln w="25400" cap="flat" cmpd="sng" algn="ctr">
            <a:solidFill>
              <a:sysClr val="window" lastClr="FFFFFF"/>
            </a:solidFill>
            <a:prstDash val="solid"/>
          </a:ln>
          <a:effectLst/>
        </p:spPr>
        <p:txBody>
          <a:bodyPr anchor="ctr"/>
          <a:lstStyle/>
          <a:p>
            <a:pPr algn="ctr">
              <a:lnSpc>
                <a:spcPct val="130000"/>
              </a:lnSpc>
              <a:defRPr/>
            </a:pPr>
            <a:r>
              <a:rPr lang="zh-CN" altLang="en-US" sz="3200" b="1" kern="0" dirty="0">
                <a:ln w="18415" cmpd="sng">
                  <a:noFill/>
                  <a:prstDash val="solid"/>
                </a:ln>
                <a:solidFill>
                  <a:schemeClr val="tx1">
                    <a:lumMod val="65000"/>
                    <a:lumOff val="35000"/>
                  </a:schemeClr>
                </a:solidFill>
                <a:latin typeface="Arial Rounded MT Bold" pitchFamily="34" charset="0"/>
                <a:ea typeface="微软雅黑" panose="020B0503020204020204" pitchFamily="34" charset="-122"/>
                <a:cs typeface="Times New Roman" panose="02020603050405020304" pitchFamily="18" charset="0"/>
              </a:rPr>
              <a:t>心得体会</a:t>
            </a:r>
            <a:endParaRPr lang="en-US" sz="3200" b="1" kern="0" dirty="0">
              <a:ln w="18415" cmpd="sng">
                <a:noFill/>
                <a:prstDash val="solid"/>
              </a:ln>
              <a:solidFill>
                <a:schemeClr val="tx1">
                  <a:lumMod val="65000"/>
                  <a:lumOff val="35000"/>
                </a:schemeClr>
              </a:solidFill>
              <a:latin typeface="Arial Rounded MT Bold" pitchFamily="34" charset="0"/>
              <a:ea typeface="微软雅黑" panose="020B0503020204020204" pitchFamily="34" charset="-122"/>
              <a:cs typeface="Times New Roman" panose="02020603050405020304" pitchFamily="18" charset="0"/>
            </a:endParaRPr>
          </a:p>
        </p:txBody>
      </p:sp>
      <p:grpSp>
        <p:nvGrpSpPr>
          <p:cNvPr id="44" name="组合 43"/>
          <p:cNvGrpSpPr/>
          <p:nvPr/>
        </p:nvGrpSpPr>
        <p:grpSpPr>
          <a:xfrm>
            <a:off x="1526305" y="2133600"/>
            <a:ext cx="3724413" cy="1578445"/>
            <a:chOff x="1526305" y="2133600"/>
            <a:chExt cx="3724413" cy="1578445"/>
          </a:xfrm>
        </p:grpSpPr>
        <p:sp>
          <p:nvSpPr>
            <p:cNvPr id="45" name="圆角矩形 44"/>
            <p:cNvSpPr/>
            <p:nvPr/>
          </p:nvSpPr>
          <p:spPr>
            <a:xfrm>
              <a:off x="1684697" y="2133600"/>
              <a:ext cx="3468853" cy="1453275"/>
            </a:xfrm>
            <a:prstGeom prst="roundRect">
              <a:avLst>
                <a:gd name="adj" fmla="val 10131"/>
              </a:avLst>
            </a:prstGeom>
            <a:solidFill>
              <a:srgbClr val="2ABDC7"/>
            </a:solidFill>
            <a:ln w="25400" cap="flat" cmpd="sng" algn="ctr">
              <a:solidFill>
                <a:sysClr val="window" lastClr="FFFFFF"/>
              </a:solidFill>
              <a:prstDash val="solid"/>
            </a:ln>
            <a:effectLst/>
          </p:spPr>
          <p:txBody>
            <a:bodyPr lIns="96000" tIns="336000" rIns="96000" bIns="0" anchor="ctr"/>
            <a:lstStyle/>
            <a:p>
              <a:pPr algn="just"/>
              <a:endParaRPr lang="zh-CN" altLang="en-US" sz="14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6" name="KSO_GN1"/>
            <p:cNvSpPr txBox="1">
              <a:spLocks noChangeArrowheads="1"/>
            </p:cNvSpPr>
            <p:nvPr/>
          </p:nvSpPr>
          <p:spPr bwMode="auto">
            <a:xfrm flipH="1">
              <a:off x="1526305" y="2215170"/>
              <a:ext cx="1000529" cy="411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algn="ctr" eaLnBrk="1" hangingPunct="1">
                <a:lnSpc>
                  <a:spcPct val="80000"/>
                </a:lnSpc>
              </a:pPr>
              <a:r>
                <a:rPr lang="en-US" altLang="zh-CN" sz="3600" b="1" dirty="0">
                  <a:solidFill>
                    <a:srgbClr val="FFFFFF"/>
                  </a:solidFill>
                  <a:latin typeface="Arial Rounded MT Bold" pitchFamily="34" charset="0"/>
                  <a:ea typeface="微软雅黑" panose="020B0503020204020204" pitchFamily="34" charset="-122"/>
                  <a:cs typeface="Times New Roman" panose="02020603050405020304" pitchFamily="18" charset="0"/>
                </a:rPr>
                <a:t>01</a:t>
              </a:r>
              <a:endParaRPr lang="zh-CN" altLang="en-US" sz="3600" b="1" dirty="0">
                <a:solidFill>
                  <a:srgbClr val="FFFFFF"/>
                </a:solidFill>
                <a:latin typeface="Arial Rounded MT Bold" pitchFamily="34" charset="0"/>
                <a:ea typeface="微软雅黑" panose="020B0503020204020204" pitchFamily="34" charset="-122"/>
                <a:cs typeface="Times New Roman" panose="02020603050405020304" pitchFamily="18" charset="0"/>
              </a:endParaRPr>
            </a:p>
          </p:txBody>
        </p:sp>
        <p:sp>
          <p:nvSpPr>
            <p:cNvPr id="47" name="TextBox 110"/>
            <p:cNvSpPr txBox="1"/>
            <p:nvPr/>
          </p:nvSpPr>
          <p:spPr>
            <a:xfrm>
              <a:off x="2604500" y="2542494"/>
              <a:ext cx="2646218" cy="1169551"/>
            </a:xfrm>
            <a:prstGeom prst="rect">
              <a:avLst/>
            </a:prstGeom>
            <a:noFill/>
          </p:spPr>
          <p:txBody>
            <a:bodyPr wrap="square" lIns="0" tIns="0" rIns="0" bIns="0" rtlCol="0">
              <a:spAutoFit/>
            </a:bodyPr>
            <a:lstStyle/>
            <a:p>
              <a:r>
                <a:rPr lang="zh-CN" altLang="en-US" sz="2000" dirty="0">
                  <a:solidFill>
                    <a:srgbClr val="FFFFFF"/>
                  </a:solidFill>
                  <a:latin typeface="微软雅黑" panose="020B0503020204020204" pitchFamily="34" charset="-122"/>
                  <a:ea typeface="微软雅黑" panose="020B0503020204020204" pitchFamily="34" charset="-122"/>
                </a:rPr>
                <a:t>单击此处输入标题</a:t>
              </a:r>
              <a:endParaRPr lang="en-US" altLang="zh-CN" sz="2000" dirty="0">
                <a:solidFill>
                  <a:srgbClr val="FFFFFF"/>
                </a:solidFill>
                <a:latin typeface="微软雅黑" panose="020B0503020204020204" pitchFamily="34" charset="-122"/>
                <a:ea typeface="微软雅黑" panose="020B0503020204020204" pitchFamily="34" charset="-122"/>
              </a:endParaRPr>
            </a:p>
            <a:p>
              <a:r>
                <a:rPr lang="zh-CN" altLang="en-US" sz="1200" dirty="0">
                  <a:solidFill>
                    <a:srgbClr val="FFFFFF"/>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rgbClr val="FFFFFF"/>
                </a:solidFill>
                <a:latin typeface="微软雅黑" panose="020B0503020204020204" pitchFamily="34" charset="-122"/>
                <a:ea typeface="微软雅黑" panose="020B0503020204020204" pitchFamily="34" charset="-122"/>
              </a:endParaRPr>
            </a:p>
            <a:p>
              <a:r>
                <a:rPr lang="zh-CN" altLang="en-US" sz="1200" dirty="0">
                  <a:solidFill>
                    <a:srgbClr val="FFFFFF"/>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rgbClr val="FFFFFF"/>
                </a:solidFill>
                <a:latin typeface="微软雅黑" panose="020B0503020204020204" pitchFamily="34" charset="-122"/>
                <a:ea typeface="微软雅黑" panose="020B0503020204020204" pitchFamily="34" charset="-122"/>
              </a:endParaRPr>
            </a:p>
            <a:p>
              <a:endParaRPr lang="en-US" altLang="zh-CN" sz="3200" dirty="0">
                <a:solidFill>
                  <a:srgbClr val="FFFFFF"/>
                </a:solidFill>
                <a:latin typeface="微软雅黑" panose="020B0503020204020204" pitchFamily="34" charset="-122"/>
                <a:ea typeface="微软雅黑" panose="020B0503020204020204" pitchFamily="34" charset="-122"/>
              </a:endParaRPr>
            </a:p>
          </p:txBody>
        </p:sp>
      </p:grpSp>
      <p:grpSp>
        <p:nvGrpSpPr>
          <p:cNvPr id="48" name="组合 47"/>
          <p:cNvGrpSpPr/>
          <p:nvPr/>
        </p:nvGrpSpPr>
        <p:grpSpPr>
          <a:xfrm>
            <a:off x="7038453" y="2133600"/>
            <a:ext cx="3610743" cy="1578445"/>
            <a:chOff x="7038453" y="2133600"/>
            <a:chExt cx="3610743" cy="1578445"/>
          </a:xfrm>
        </p:grpSpPr>
        <p:sp>
          <p:nvSpPr>
            <p:cNvPr id="49" name="圆角矩形 48"/>
            <p:cNvSpPr/>
            <p:nvPr/>
          </p:nvSpPr>
          <p:spPr>
            <a:xfrm>
              <a:off x="7038453" y="2133600"/>
              <a:ext cx="3468854" cy="1453275"/>
            </a:xfrm>
            <a:prstGeom prst="roundRect">
              <a:avLst>
                <a:gd name="adj" fmla="val 10131"/>
              </a:avLst>
            </a:prstGeom>
            <a:solidFill>
              <a:srgbClr val="4C4B50"/>
            </a:solidFill>
            <a:ln w="25400" cap="flat" cmpd="sng" algn="ctr">
              <a:solidFill>
                <a:sysClr val="window" lastClr="FFFFFF"/>
              </a:solidFill>
              <a:prstDash val="solid"/>
            </a:ln>
            <a:effectLst/>
          </p:spPr>
          <p:txBody>
            <a:bodyPr lIns="96000" tIns="336000" rIns="96000" bIns="0" anchor="ctr"/>
            <a:lstStyle/>
            <a:p>
              <a:pPr algn="ctr">
                <a:lnSpc>
                  <a:spcPct val="130000"/>
                </a:lnSpc>
                <a:defRPr/>
              </a:pPr>
              <a:endParaRPr lang="zh-CN" altLang="en-US" sz="2665" b="1" kern="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50" name="KSO_GN2"/>
            <p:cNvSpPr txBox="1">
              <a:spLocks noChangeArrowheads="1"/>
            </p:cNvSpPr>
            <p:nvPr/>
          </p:nvSpPr>
          <p:spPr bwMode="auto">
            <a:xfrm flipH="1">
              <a:off x="9648667" y="2215170"/>
              <a:ext cx="1000529" cy="411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algn="ctr" eaLnBrk="1" hangingPunct="1">
                <a:lnSpc>
                  <a:spcPct val="80000"/>
                </a:lnSpc>
              </a:pPr>
              <a:r>
                <a:rPr lang="en-US" altLang="zh-CN" sz="3600" b="1" dirty="0">
                  <a:solidFill>
                    <a:srgbClr val="FFFFFF"/>
                  </a:solidFill>
                  <a:latin typeface="Arial Rounded MT Bold" pitchFamily="34" charset="0"/>
                  <a:ea typeface="微软雅黑" panose="020B0503020204020204" pitchFamily="34" charset="-122"/>
                  <a:cs typeface="Times New Roman" panose="02020603050405020304" pitchFamily="18" charset="0"/>
                </a:rPr>
                <a:t>03</a:t>
              </a:r>
              <a:endParaRPr lang="zh-CN" altLang="en-US" sz="3600" b="1" dirty="0">
                <a:solidFill>
                  <a:srgbClr val="FFFFFF"/>
                </a:solidFill>
                <a:latin typeface="Arial Rounded MT Bold" pitchFamily="34" charset="0"/>
                <a:ea typeface="微软雅黑" panose="020B0503020204020204" pitchFamily="34" charset="-122"/>
                <a:cs typeface="Times New Roman" panose="02020603050405020304" pitchFamily="18" charset="0"/>
              </a:endParaRPr>
            </a:p>
          </p:txBody>
        </p:sp>
        <p:sp>
          <p:nvSpPr>
            <p:cNvPr id="51" name="TextBox 110"/>
            <p:cNvSpPr txBox="1"/>
            <p:nvPr/>
          </p:nvSpPr>
          <p:spPr>
            <a:xfrm>
              <a:off x="7603451" y="2542494"/>
              <a:ext cx="2646218" cy="1169551"/>
            </a:xfrm>
            <a:prstGeom prst="rect">
              <a:avLst/>
            </a:prstGeom>
            <a:noFill/>
          </p:spPr>
          <p:txBody>
            <a:bodyPr wrap="square" lIns="0" tIns="0" rIns="0" bIns="0" rtlCol="0">
              <a:spAutoFit/>
            </a:bodyPr>
            <a:lstStyle/>
            <a:p>
              <a:r>
                <a:rPr lang="zh-CN" altLang="en-US" sz="2000" dirty="0">
                  <a:solidFill>
                    <a:srgbClr val="FFFFFF"/>
                  </a:solidFill>
                  <a:latin typeface="微软雅黑" panose="020B0503020204020204" pitchFamily="34" charset="-122"/>
                  <a:ea typeface="微软雅黑" panose="020B0503020204020204" pitchFamily="34" charset="-122"/>
                </a:rPr>
                <a:t>单击此处输入标题</a:t>
              </a:r>
              <a:endParaRPr lang="en-US" altLang="zh-CN" sz="2000" dirty="0">
                <a:solidFill>
                  <a:srgbClr val="FFFFFF"/>
                </a:solidFill>
                <a:latin typeface="微软雅黑" panose="020B0503020204020204" pitchFamily="34" charset="-122"/>
                <a:ea typeface="微软雅黑" panose="020B0503020204020204" pitchFamily="34" charset="-122"/>
              </a:endParaRPr>
            </a:p>
            <a:p>
              <a:r>
                <a:rPr lang="zh-CN" altLang="en-US" sz="1200" dirty="0">
                  <a:solidFill>
                    <a:srgbClr val="FFFFFF"/>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rgbClr val="FFFFFF"/>
                </a:solidFill>
                <a:latin typeface="微软雅黑" panose="020B0503020204020204" pitchFamily="34" charset="-122"/>
                <a:ea typeface="微软雅黑" panose="020B0503020204020204" pitchFamily="34" charset="-122"/>
              </a:endParaRPr>
            </a:p>
            <a:p>
              <a:r>
                <a:rPr lang="zh-CN" altLang="en-US" sz="1200" dirty="0">
                  <a:solidFill>
                    <a:srgbClr val="FFFFFF"/>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rgbClr val="FFFFFF"/>
                </a:solidFill>
                <a:latin typeface="微软雅黑" panose="020B0503020204020204" pitchFamily="34" charset="-122"/>
                <a:ea typeface="微软雅黑" panose="020B0503020204020204" pitchFamily="34" charset="-122"/>
              </a:endParaRPr>
            </a:p>
            <a:p>
              <a:endParaRPr lang="en-US" altLang="zh-CN" sz="3200" dirty="0">
                <a:solidFill>
                  <a:srgbClr val="FFFFFF"/>
                </a:solidFill>
                <a:latin typeface="微软雅黑" panose="020B0503020204020204" pitchFamily="34" charset="-122"/>
                <a:ea typeface="微软雅黑" panose="020B0503020204020204" pitchFamily="34" charset="-122"/>
              </a:endParaRPr>
            </a:p>
          </p:txBody>
        </p:sp>
      </p:grpSp>
      <p:grpSp>
        <p:nvGrpSpPr>
          <p:cNvPr id="52" name="组合 51"/>
          <p:cNvGrpSpPr/>
          <p:nvPr/>
        </p:nvGrpSpPr>
        <p:grpSpPr>
          <a:xfrm>
            <a:off x="1518382" y="4725340"/>
            <a:ext cx="3732336" cy="1480984"/>
            <a:chOff x="1518382" y="4725340"/>
            <a:chExt cx="3732336" cy="1480984"/>
          </a:xfrm>
        </p:grpSpPr>
        <p:sp>
          <p:nvSpPr>
            <p:cNvPr id="53" name="圆角矩形 52"/>
            <p:cNvSpPr/>
            <p:nvPr/>
          </p:nvSpPr>
          <p:spPr>
            <a:xfrm>
              <a:off x="1684697" y="4725340"/>
              <a:ext cx="3468853" cy="1453275"/>
            </a:xfrm>
            <a:prstGeom prst="roundRect">
              <a:avLst>
                <a:gd name="adj" fmla="val 10131"/>
              </a:avLst>
            </a:prstGeom>
            <a:solidFill>
              <a:srgbClr val="4C4B50"/>
            </a:solidFill>
            <a:ln w="25400" cap="flat" cmpd="sng" algn="ctr">
              <a:solidFill>
                <a:sysClr val="window" lastClr="FFFFFF"/>
              </a:solidFill>
              <a:prstDash val="solid"/>
            </a:ln>
            <a:effectLst/>
          </p:spPr>
          <p:txBody>
            <a:bodyPr lIns="96000" tIns="0" rIns="96000" bIns="336000" anchor="ctr"/>
            <a:lstStyle/>
            <a:p>
              <a:pPr algn="ctr">
                <a:lnSpc>
                  <a:spcPct val="130000"/>
                </a:lnSpc>
                <a:defRPr/>
              </a:pPr>
              <a:endParaRPr lang="zh-CN" altLang="en-US" sz="2665" b="1" kern="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54" name="KSO_GN4"/>
            <p:cNvSpPr txBox="1">
              <a:spLocks noChangeArrowheads="1"/>
            </p:cNvSpPr>
            <p:nvPr/>
          </p:nvSpPr>
          <p:spPr bwMode="auto">
            <a:xfrm flipH="1">
              <a:off x="1518382" y="5766787"/>
              <a:ext cx="1000529" cy="411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algn="ctr" eaLnBrk="1" hangingPunct="1">
                <a:lnSpc>
                  <a:spcPct val="80000"/>
                </a:lnSpc>
              </a:pPr>
              <a:r>
                <a:rPr lang="en-US" altLang="zh-CN" sz="3600" b="1" dirty="0">
                  <a:solidFill>
                    <a:srgbClr val="FFFFFF"/>
                  </a:solidFill>
                  <a:latin typeface="Arial Rounded MT Bold" pitchFamily="34" charset="0"/>
                  <a:ea typeface="微软雅黑" panose="020B0503020204020204" pitchFamily="34" charset="-122"/>
                  <a:cs typeface="Times New Roman" panose="02020603050405020304" pitchFamily="18" charset="0"/>
                </a:rPr>
                <a:t>02</a:t>
              </a:r>
              <a:endParaRPr lang="zh-CN" altLang="en-US" sz="3600" b="1" dirty="0">
                <a:solidFill>
                  <a:srgbClr val="FFFFFF"/>
                </a:solidFill>
                <a:latin typeface="Arial Rounded MT Bold" pitchFamily="34" charset="0"/>
                <a:ea typeface="微软雅黑" panose="020B0503020204020204" pitchFamily="34" charset="-122"/>
                <a:cs typeface="Times New Roman" panose="02020603050405020304" pitchFamily="18" charset="0"/>
              </a:endParaRPr>
            </a:p>
          </p:txBody>
        </p:sp>
        <p:sp>
          <p:nvSpPr>
            <p:cNvPr id="55" name="TextBox 110"/>
            <p:cNvSpPr txBox="1"/>
            <p:nvPr/>
          </p:nvSpPr>
          <p:spPr>
            <a:xfrm>
              <a:off x="2604500" y="5036773"/>
              <a:ext cx="2646218" cy="1169551"/>
            </a:xfrm>
            <a:prstGeom prst="rect">
              <a:avLst/>
            </a:prstGeom>
            <a:noFill/>
          </p:spPr>
          <p:txBody>
            <a:bodyPr wrap="square" lIns="0" tIns="0" rIns="0" bIns="0" rtlCol="0">
              <a:spAutoFit/>
            </a:bodyPr>
            <a:lstStyle/>
            <a:p>
              <a:r>
                <a:rPr lang="zh-CN" altLang="en-US" sz="2000" dirty="0">
                  <a:solidFill>
                    <a:srgbClr val="FFFFFF"/>
                  </a:solidFill>
                  <a:latin typeface="微软雅黑" panose="020B0503020204020204" pitchFamily="34" charset="-122"/>
                  <a:ea typeface="微软雅黑" panose="020B0503020204020204" pitchFamily="34" charset="-122"/>
                </a:rPr>
                <a:t>单击此处输入标题</a:t>
              </a:r>
              <a:endParaRPr lang="en-US" altLang="zh-CN" sz="2000" dirty="0">
                <a:solidFill>
                  <a:srgbClr val="FFFFFF"/>
                </a:solidFill>
                <a:latin typeface="微软雅黑" panose="020B0503020204020204" pitchFamily="34" charset="-122"/>
                <a:ea typeface="微软雅黑" panose="020B0503020204020204" pitchFamily="34" charset="-122"/>
              </a:endParaRPr>
            </a:p>
            <a:p>
              <a:r>
                <a:rPr lang="zh-CN" altLang="en-US" sz="1200" dirty="0">
                  <a:solidFill>
                    <a:srgbClr val="FFFFFF"/>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rgbClr val="FFFFFF"/>
                </a:solidFill>
                <a:latin typeface="微软雅黑" panose="020B0503020204020204" pitchFamily="34" charset="-122"/>
                <a:ea typeface="微软雅黑" panose="020B0503020204020204" pitchFamily="34" charset="-122"/>
              </a:endParaRPr>
            </a:p>
            <a:p>
              <a:r>
                <a:rPr lang="zh-CN" altLang="en-US" sz="1200" dirty="0">
                  <a:solidFill>
                    <a:srgbClr val="FFFFFF"/>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rgbClr val="FFFFFF"/>
                </a:solidFill>
                <a:latin typeface="微软雅黑" panose="020B0503020204020204" pitchFamily="34" charset="-122"/>
                <a:ea typeface="微软雅黑" panose="020B0503020204020204" pitchFamily="34" charset="-122"/>
              </a:endParaRPr>
            </a:p>
            <a:p>
              <a:endParaRPr lang="en-US" altLang="zh-CN" sz="3200" dirty="0">
                <a:solidFill>
                  <a:srgbClr val="FFFFFF"/>
                </a:solidFill>
                <a:latin typeface="微软雅黑" panose="020B0503020204020204" pitchFamily="34" charset="-122"/>
                <a:ea typeface="微软雅黑" panose="020B0503020204020204" pitchFamily="34" charset="-122"/>
              </a:endParaRPr>
            </a:p>
          </p:txBody>
        </p:sp>
      </p:grpSp>
      <p:grpSp>
        <p:nvGrpSpPr>
          <p:cNvPr id="56" name="组合 55"/>
          <p:cNvGrpSpPr/>
          <p:nvPr/>
        </p:nvGrpSpPr>
        <p:grpSpPr>
          <a:xfrm>
            <a:off x="6993572" y="4725339"/>
            <a:ext cx="3641768" cy="1480985"/>
            <a:chOff x="6993572" y="4725339"/>
            <a:chExt cx="3641768" cy="1480985"/>
          </a:xfrm>
        </p:grpSpPr>
        <p:sp>
          <p:nvSpPr>
            <p:cNvPr id="57" name="圆角矩形 56"/>
            <p:cNvSpPr/>
            <p:nvPr/>
          </p:nvSpPr>
          <p:spPr>
            <a:xfrm>
              <a:off x="6993572" y="4725339"/>
              <a:ext cx="3468854" cy="1453275"/>
            </a:xfrm>
            <a:prstGeom prst="roundRect">
              <a:avLst>
                <a:gd name="adj" fmla="val 10131"/>
              </a:avLst>
            </a:prstGeom>
            <a:solidFill>
              <a:srgbClr val="2ABDC7"/>
            </a:solidFill>
            <a:ln w="25400" cap="flat" cmpd="sng" algn="ctr">
              <a:solidFill>
                <a:sysClr val="window" lastClr="FFFFFF"/>
              </a:solidFill>
              <a:prstDash val="solid"/>
            </a:ln>
            <a:effectLst/>
          </p:spPr>
          <p:txBody>
            <a:bodyPr lIns="96000" tIns="0" rIns="96000" bIns="336000" anchor="ctr"/>
            <a:lstStyle/>
            <a:p>
              <a:pPr algn="ctr">
                <a:lnSpc>
                  <a:spcPct val="130000"/>
                </a:lnSpc>
                <a:defRPr/>
              </a:pPr>
              <a:endParaRPr lang="en-US" altLang="zh-CN" sz="2665" b="1" kern="0"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58" name="KSO_GN3"/>
            <p:cNvSpPr txBox="1">
              <a:spLocks noChangeArrowheads="1"/>
            </p:cNvSpPr>
            <p:nvPr/>
          </p:nvSpPr>
          <p:spPr bwMode="auto">
            <a:xfrm flipH="1">
              <a:off x="9634811" y="5794497"/>
              <a:ext cx="1000529" cy="411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algn="ctr" eaLnBrk="1" hangingPunct="1">
                <a:lnSpc>
                  <a:spcPct val="80000"/>
                </a:lnSpc>
              </a:pPr>
              <a:r>
                <a:rPr lang="en-US" altLang="zh-CN" sz="3600" b="1" dirty="0">
                  <a:solidFill>
                    <a:srgbClr val="FFFFFF"/>
                  </a:solidFill>
                  <a:latin typeface="Arial Rounded MT Bold" pitchFamily="34" charset="0"/>
                  <a:ea typeface="微软雅黑" panose="020B0503020204020204" pitchFamily="34" charset="-122"/>
                  <a:cs typeface="Times New Roman" panose="02020603050405020304" pitchFamily="18" charset="0"/>
                </a:rPr>
                <a:t>04</a:t>
              </a:r>
              <a:endParaRPr lang="zh-CN" altLang="en-US" sz="3600" b="1" dirty="0">
                <a:solidFill>
                  <a:srgbClr val="FFFFFF"/>
                </a:solidFill>
                <a:latin typeface="Arial Rounded MT Bold" pitchFamily="34" charset="0"/>
                <a:ea typeface="微软雅黑" panose="020B0503020204020204" pitchFamily="34" charset="-122"/>
                <a:cs typeface="Times New Roman" panose="02020603050405020304" pitchFamily="18" charset="0"/>
              </a:endParaRPr>
            </a:p>
          </p:txBody>
        </p:sp>
        <p:sp>
          <p:nvSpPr>
            <p:cNvPr id="59" name="TextBox 110"/>
            <p:cNvSpPr txBox="1"/>
            <p:nvPr/>
          </p:nvSpPr>
          <p:spPr>
            <a:xfrm>
              <a:off x="7603451" y="5036773"/>
              <a:ext cx="2646218" cy="1169551"/>
            </a:xfrm>
            <a:prstGeom prst="rect">
              <a:avLst/>
            </a:prstGeom>
            <a:noFill/>
          </p:spPr>
          <p:txBody>
            <a:bodyPr wrap="square" lIns="0" tIns="0" rIns="0" bIns="0" rtlCol="0">
              <a:spAutoFit/>
            </a:bodyPr>
            <a:lstStyle/>
            <a:p>
              <a:r>
                <a:rPr lang="zh-CN" altLang="en-US" sz="2000" dirty="0">
                  <a:solidFill>
                    <a:srgbClr val="FFFFFF"/>
                  </a:solidFill>
                  <a:latin typeface="微软雅黑" panose="020B0503020204020204" pitchFamily="34" charset="-122"/>
                  <a:ea typeface="微软雅黑" panose="020B0503020204020204" pitchFamily="34" charset="-122"/>
                </a:rPr>
                <a:t>单击此处输入标题</a:t>
              </a:r>
              <a:endParaRPr lang="en-US" altLang="zh-CN" sz="2000" dirty="0">
                <a:solidFill>
                  <a:srgbClr val="FFFFFF"/>
                </a:solidFill>
                <a:latin typeface="微软雅黑" panose="020B0503020204020204" pitchFamily="34" charset="-122"/>
                <a:ea typeface="微软雅黑" panose="020B0503020204020204" pitchFamily="34" charset="-122"/>
              </a:endParaRPr>
            </a:p>
            <a:p>
              <a:r>
                <a:rPr lang="zh-CN" altLang="en-US" sz="1200" dirty="0">
                  <a:solidFill>
                    <a:srgbClr val="FFFFFF"/>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rgbClr val="FFFFFF"/>
                </a:solidFill>
                <a:latin typeface="微软雅黑" panose="020B0503020204020204" pitchFamily="34" charset="-122"/>
                <a:ea typeface="微软雅黑" panose="020B0503020204020204" pitchFamily="34" charset="-122"/>
              </a:endParaRPr>
            </a:p>
            <a:p>
              <a:r>
                <a:rPr lang="zh-CN" altLang="en-US" sz="1200" dirty="0">
                  <a:solidFill>
                    <a:srgbClr val="FFFFFF"/>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rgbClr val="FFFFFF"/>
                </a:solidFill>
                <a:latin typeface="微软雅黑" panose="020B0503020204020204" pitchFamily="34" charset="-122"/>
                <a:ea typeface="微软雅黑" panose="020B0503020204020204" pitchFamily="34" charset="-122"/>
              </a:endParaRPr>
            </a:p>
            <a:p>
              <a:endParaRPr lang="en-US" altLang="zh-CN" sz="3200" dirty="0">
                <a:solidFill>
                  <a:srgbClr val="FFFFFF"/>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dissolve">
                                      <p:cBhvr>
                                        <p:cTn id="7" dur="500"/>
                                        <p:tgtEl>
                                          <p:spTgt spid="21"/>
                                        </p:tgtEl>
                                      </p:cBhvr>
                                    </p:animEffect>
                                  </p:childTnLst>
                                </p:cTn>
                              </p:par>
                            </p:childTnLst>
                          </p:cTn>
                        </p:par>
                        <p:par>
                          <p:cTn id="8" fill="hold">
                            <p:stCondLst>
                              <p:cond delay="500"/>
                            </p:stCondLst>
                            <p:childTnLst>
                              <p:par>
                                <p:cTn id="9" presetID="16" presetClass="entr" presetSubtype="42" fill="hold" nodeType="afterEffect">
                                  <p:stCondLst>
                                    <p:cond delay="0"/>
                                  </p:stCondLst>
                                  <p:childTnLst>
                                    <p:set>
                                      <p:cBhvr>
                                        <p:cTn id="10" dur="1" fill="hold">
                                          <p:stCondLst>
                                            <p:cond delay="0"/>
                                          </p:stCondLst>
                                        </p:cTn>
                                        <p:tgtEl>
                                          <p:spTgt spid="42"/>
                                        </p:tgtEl>
                                        <p:attrNameLst>
                                          <p:attrName>style.visibility</p:attrName>
                                        </p:attrNameLst>
                                      </p:cBhvr>
                                      <p:to>
                                        <p:strVal val="visible"/>
                                      </p:to>
                                    </p:set>
                                    <p:animEffect transition="in" filter="barn(outHorizontal)">
                                      <p:cBhvr>
                                        <p:cTn id="11" dur="500"/>
                                        <p:tgtEl>
                                          <p:spTgt spid="42"/>
                                        </p:tgtEl>
                                      </p:cBhvr>
                                    </p:animEffect>
                                  </p:childTnLst>
                                </p:cTn>
                              </p:par>
                              <p:par>
                                <p:cTn id="12" presetID="16" presetClass="entr" presetSubtype="37" fill="hold" nodeType="withEffect">
                                  <p:stCondLst>
                                    <p:cond delay="0"/>
                                  </p:stCondLst>
                                  <p:childTnLst>
                                    <p:set>
                                      <p:cBhvr>
                                        <p:cTn id="13" dur="1" fill="hold">
                                          <p:stCondLst>
                                            <p:cond delay="0"/>
                                          </p:stCondLst>
                                        </p:cTn>
                                        <p:tgtEl>
                                          <p:spTgt spid="41"/>
                                        </p:tgtEl>
                                        <p:attrNameLst>
                                          <p:attrName>style.visibility</p:attrName>
                                        </p:attrNameLst>
                                      </p:cBhvr>
                                      <p:to>
                                        <p:strVal val="visible"/>
                                      </p:to>
                                    </p:set>
                                    <p:animEffect transition="in" filter="barn(outVertical)">
                                      <p:cBhvr>
                                        <p:cTn id="14" dur="500"/>
                                        <p:tgtEl>
                                          <p:spTgt spid="41"/>
                                        </p:tgtEl>
                                      </p:cBhvr>
                                    </p:animEffect>
                                  </p:childTnLst>
                                </p:cTn>
                              </p:par>
                            </p:childTnLst>
                          </p:cTn>
                        </p:par>
                        <p:par>
                          <p:cTn id="15" fill="hold">
                            <p:stCondLst>
                              <p:cond delay="1000"/>
                            </p:stCondLst>
                            <p:childTnLst>
                              <p:par>
                                <p:cTn id="16" presetID="23" presetClass="entr" presetSubtype="32" fill="hold" grpId="0" nodeType="afterEffect">
                                  <p:stCondLst>
                                    <p:cond delay="0"/>
                                  </p:stCondLst>
                                  <p:childTnLst>
                                    <p:set>
                                      <p:cBhvr>
                                        <p:cTn id="17" dur="1" fill="hold">
                                          <p:stCondLst>
                                            <p:cond delay="0"/>
                                          </p:stCondLst>
                                        </p:cTn>
                                        <p:tgtEl>
                                          <p:spTgt spid="43"/>
                                        </p:tgtEl>
                                        <p:attrNameLst>
                                          <p:attrName>style.visibility</p:attrName>
                                        </p:attrNameLst>
                                      </p:cBhvr>
                                      <p:to>
                                        <p:strVal val="visible"/>
                                      </p:to>
                                    </p:set>
                                    <p:anim calcmode="lin" valueType="num">
                                      <p:cBhvr>
                                        <p:cTn id="18" dur="750" fill="hold"/>
                                        <p:tgtEl>
                                          <p:spTgt spid="43"/>
                                        </p:tgtEl>
                                        <p:attrNameLst>
                                          <p:attrName>ppt_w</p:attrName>
                                        </p:attrNameLst>
                                      </p:cBhvr>
                                      <p:tavLst>
                                        <p:tav tm="0">
                                          <p:val>
                                            <p:strVal val="4*#ppt_w"/>
                                          </p:val>
                                        </p:tav>
                                        <p:tav tm="100000">
                                          <p:val>
                                            <p:strVal val="#ppt_w"/>
                                          </p:val>
                                        </p:tav>
                                      </p:tavLst>
                                    </p:anim>
                                    <p:anim calcmode="lin" valueType="num">
                                      <p:cBhvr>
                                        <p:cTn id="19" dur="750" fill="hold"/>
                                        <p:tgtEl>
                                          <p:spTgt spid="43"/>
                                        </p:tgtEl>
                                        <p:attrNameLst>
                                          <p:attrName>ppt_h</p:attrName>
                                        </p:attrNameLst>
                                      </p:cBhvr>
                                      <p:tavLst>
                                        <p:tav tm="0">
                                          <p:val>
                                            <p:strVal val="4*#ppt_h"/>
                                          </p:val>
                                        </p:tav>
                                        <p:tav tm="100000">
                                          <p:val>
                                            <p:strVal val="#ppt_h"/>
                                          </p:val>
                                        </p:tav>
                                      </p:tavLst>
                                    </p:anim>
                                  </p:childTnLst>
                                </p:cTn>
                              </p:par>
                            </p:childTnLst>
                          </p:cTn>
                        </p:par>
                        <p:par>
                          <p:cTn id="20" fill="hold">
                            <p:stCondLst>
                              <p:cond delay="2000"/>
                            </p:stCondLst>
                            <p:childTnLst>
                              <p:par>
                                <p:cTn id="21" presetID="26" presetClass="emph" presetSubtype="0" fill="hold" grpId="1" nodeType="afterEffect">
                                  <p:stCondLst>
                                    <p:cond delay="0"/>
                                  </p:stCondLst>
                                  <p:childTnLst>
                                    <p:animEffect transition="out" filter="fade">
                                      <p:cBhvr>
                                        <p:cTn id="22" dur="500" tmFilter="0, 0; .2, .5; .8, .5; 1, 0"/>
                                        <p:tgtEl>
                                          <p:spTgt spid="43"/>
                                        </p:tgtEl>
                                      </p:cBhvr>
                                    </p:animEffect>
                                    <p:animScale>
                                      <p:cBhvr>
                                        <p:cTn id="23" dur="250" autoRev="1" fill="hold"/>
                                        <p:tgtEl>
                                          <p:spTgt spid="43"/>
                                        </p:tgtEl>
                                      </p:cBhvr>
                                      <p:by x="105000" y="105000"/>
                                    </p:animScale>
                                  </p:childTnLst>
                                </p:cTn>
                              </p:par>
                            </p:childTnLst>
                          </p:cTn>
                        </p:par>
                        <p:par>
                          <p:cTn id="24" fill="hold">
                            <p:stCondLst>
                              <p:cond delay="2500"/>
                            </p:stCondLst>
                            <p:childTnLst>
                              <p:par>
                                <p:cTn id="25" presetID="2" presetClass="entr" presetSubtype="8" decel="38000" fill="hold" nodeType="afterEffect">
                                  <p:stCondLst>
                                    <p:cond delay="0"/>
                                  </p:stCondLst>
                                  <p:childTnLst>
                                    <p:set>
                                      <p:cBhvr>
                                        <p:cTn id="26" dur="1" fill="hold">
                                          <p:stCondLst>
                                            <p:cond delay="0"/>
                                          </p:stCondLst>
                                        </p:cTn>
                                        <p:tgtEl>
                                          <p:spTgt spid="44"/>
                                        </p:tgtEl>
                                        <p:attrNameLst>
                                          <p:attrName>style.visibility</p:attrName>
                                        </p:attrNameLst>
                                      </p:cBhvr>
                                      <p:to>
                                        <p:strVal val="visible"/>
                                      </p:to>
                                    </p:set>
                                    <p:anim calcmode="lin" valueType="num">
                                      <p:cBhvr additive="base">
                                        <p:cTn id="27" dur="1000" fill="hold"/>
                                        <p:tgtEl>
                                          <p:spTgt spid="44"/>
                                        </p:tgtEl>
                                        <p:attrNameLst>
                                          <p:attrName>ppt_x</p:attrName>
                                        </p:attrNameLst>
                                      </p:cBhvr>
                                      <p:tavLst>
                                        <p:tav tm="0">
                                          <p:val>
                                            <p:strVal val="0-#ppt_w/2"/>
                                          </p:val>
                                        </p:tav>
                                        <p:tav tm="100000">
                                          <p:val>
                                            <p:strVal val="#ppt_x"/>
                                          </p:val>
                                        </p:tav>
                                      </p:tavLst>
                                    </p:anim>
                                    <p:anim calcmode="lin" valueType="num">
                                      <p:cBhvr additive="base">
                                        <p:cTn id="28" dur="1000" fill="hold"/>
                                        <p:tgtEl>
                                          <p:spTgt spid="44"/>
                                        </p:tgtEl>
                                        <p:attrNameLst>
                                          <p:attrName>ppt_y</p:attrName>
                                        </p:attrNameLst>
                                      </p:cBhvr>
                                      <p:tavLst>
                                        <p:tav tm="0">
                                          <p:val>
                                            <p:strVal val="#ppt_y"/>
                                          </p:val>
                                        </p:tav>
                                        <p:tav tm="100000">
                                          <p:val>
                                            <p:strVal val="#ppt_y"/>
                                          </p:val>
                                        </p:tav>
                                      </p:tavLst>
                                    </p:anim>
                                  </p:childTnLst>
                                </p:cTn>
                              </p:par>
                              <p:par>
                                <p:cTn id="29" presetID="2" presetClass="entr" presetSubtype="8" decel="38000" fill="hold" nodeType="withEffect">
                                  <p:stCondLst>
                                    <p:cond delay="250"/>
                                  </p:stCondLst>
                                  <p:childTnLst>
                                    <p:set>
                                      <p:cBhvr>
                                        <p:cTn id="30" dur="1" fill="hold">
                                          <p:stCondLst>
                                            <p:cond delay="0"/>
                                          </p:stCondLst>
                                        </p:cTn>
                                        <p:tgtEl>
                                          <p:spTgt spid="52"/>
                                        </p:tgtEl>
                                        <p:attrNameLst>
                                          <p:attrName>style.visibility</p:attrName>
                                        </p:attrNameLst>
                                      </p:cBhvr>
                                      <p:to>
                                        <p:strVal val="visible"/>
                                      </p:to>
                                    </p:set>
                                    <p:anim calcmode="lin" valueType="num">
                                      <p:cBhvr additive="base">
                                        <p:cTn id="31" dur="1000" fill="hold"/>
                                        <p:tgtEl>
                                          <p:spTgt spid="52"/>
                                        </p:tgtEl>
                                        <p:attrNameLst>
                                          <p:attrName>ppt_x</p:attrName>
                                        </p:attrNameLst>
                                      </p:cBhvr>
                                      <p:tavLst>
                                        <p:tav tm="0">
                                          <p:val>
                                            <p:strVal val="0-#ppt_w/2"/>
                                          </p:val>
                                        </p:tav>
                                        <p:tav tm="100000">
                                          <p:val>
                                            <p:strVal val="#ppt_x"/>
                                          </p:val>
                                        </p:tav>
                                      </p:tavLst>
                                    </p:anim>
                                    <p:anim calcmode="lin" valueType="num">
                                      <p:cBhvr additive="base">
                                        <p:cTn id="32" dur="1000" fill="hold"/>
                                        <p:tgtEl>
                                          <p:spTgt spid="52"/>
                                        </p:tgtEl>
                                        <p:attrNameLst>
                                          <p:attrName>ppt_y</p:attrName>
                                        </p:attrNameLst>
                                      </p:cBhvr>
                                      <p:tavLst>
                                        <p:tav tm="0">
                                          <p:val>
                                            <p:strVal val="#ppt_y"/>
                                          </p:val>
                                        </p:tav>
                                        <p:tav tm="100000">
                                          <p:val>
                                            <p:strVal val="#ppt_y"/>
                                          </p:val>
                                        </p:tav>
                                      </p:tavLst>
                                    </p:anim>
                                  </p:childTnLst>
                                </p:cTn>
                              </p:par>
                            </p:childTnLst>
                          </p:cTn>
                        </p:par>
                        <p:par>
                          <p:cTn id="33" fill="hold">
                            <p:stCondLst>
                              <p:cond delay="3500"/>
                            </p:stCondLst>
                            <p:childTnLst>
                              <p:par>
                                <p:cTn id="34" presetID="2" presetClass="entr" presetSubtype="2" decel="38000" fill="hold" nodeType="afterEffect">
                                  <p:stCondLst>
                                    <p:cond delay="0"/>
                                  </p:stCondLst>
                                  <p:childTnLst>
                                    <p:set>
                                      <p:cBhvr>
                                        <p:cTn id="35" dur="1" fill="hold">
                                          <p:stCondLst>
                                            <p:cond delay="0"/>
                                          </p:stCondLst>
                                        </p:cTn>
                                        <p:tgtEl>
                                          <p:spTgt spid="48"/>
                                        </p:tgtEl>
                                        <p:attrNameLst>
                                          <p:attrName>style.visibility</p:attrName>
                                        </p:attrNameLst>
                                      </p:cBhvr>
                                      <p:to>
                                        <p:strVal val="visible"/>
                                      </p:to>
                                    </p:set>
                                    <p:anim calcmode="lin" valueType="num">
                                      <p:cBhvr additive="base">
                                        <p:cTn id="36" dur="1000" fill="hold"/>
                                        <p:tgtEl>
                                          <p:spTgt spid="48"/>
                                        </p:tgtEl>
                                        <p:attrNameLst>
                                          <p:attrName>ppt_x</p:attrName>
                                        </p:attrNameLst>
                                      </p:cBhvr>
                                      <p:tavLst>
                                        <p:tav tm="0">
                                          <p:val>
                                            <p:strVal val="1+#ppt_w/2"/>
                                          </p:val>
                                        </p:tav>
                                        <p:tav tm="100000">
                                          <p:val>
                                            <p:strVal val="#ppt_x"/>
                                          </p:val>
                                        </p:tav>
                                      </p:tavLst>
                                    </p:anim>
                                    <p:anim calcmode="lin" valueType="num">
                                      <p:cBhvr additive="base">
                                        <p:cTn id="37" dur="1000" fill="hold"/>
                                        <p:tgtEl>
                                          <p:spTgt spid="48"/>
                                        </p:tgtEl>
                                        <p:attrNameLst>
                                          <p:attrName>ppt_y</p:attrName>
                                        </p:attrNameLst>
                                      </p:cBhvr>
                                      <p:tavLst>
                                        <p:tav tm="0">
                                          <p:val>
                                            <p:strVal val="#ppt_y"/>
                                          </p:val>
                                        </p:tav>
                                        <p:tav tm="100000">
                                          <p:val>
                                            <p:strVal val="#ppt_y"/>
                                          </p:val>
                                        </p:tav>
                                      </p:tavLst>
                                    </p:anim>
                                  </p:childTnLst>
                                </p:cTn>
                              </p:par>
                              <p:par>
                                <p:cTn id="38" presetID="2" presetClass="entr" presetSubtype="2" decel="38000" fill="hold" nodeType="withEffect">
                                  <p:stCondLst>
                                    <p:cond delay="250"/>
                                  </p:stCondLst>
                                  <p:childTnLst>
                                    <p:set>
                                      <p:cBhvr>
                                        <p:cTn id="39" dur="1" fill="hold">
                                          <p:stCondLst>
                                            <p:cond delay="0"/>
                                          </p:stCondLst>
                                        </p:cTn>
                                        <p:tgtEl>
                                          <p:spTgt spid="56"/>
                                        </p:tgtEl>
                                        <p:attrNameLst>
                                          <p:attrName>style.visibility</p:attrName>
                                        </p:attrNameLst>
                                      </p:cBhvr>
                                      <p:to>
                                        <p:strVal val="visible"/>
                                      </p:to>
                                    </p:set>
                                    <p:anim calcmode="lin" valueType="num">
                                      <p:cBhvr additive="base">
                                        <p:cTn id="40" dur="1000" fill="hold"/>
                                        <p:tgtEl>
                                          <p:spTgt spid="56"/>
                                        </p:tgtEl>
                                        <p:attrNameLst>
                                          <p:attrName>ppt_x</p:attrName>
                                        </p:attrNameLst>
                                      </p:cBhvr>
                                      <p:tavLst>
                                        <p:tav tm="0">
                                          <p:val>
                                            <p:strVal val="1+#ppt_w/2"/>
                                          </p:val>
                                        </p:tav>
                                        <p:tav tm="100000">
                                          <p:val>
                                            <p:strVal val="#ppt_x"/>
                                          </p:val>
                                        </p:tav>
                                      </p:tavLst>
                                    </p:anim>
                                    <p:anim calcmode="lin" valueType="num">
                                      <p:cBhvr additive="base">
                                        <p:cTn id="41" dur="1000" fill="hold"/>
                                        <p:tgtEl>
                                          <p:spTgt spid="5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3"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 name="组合 22"/>
          <p:cNvGrpSpPr/>
          <p:nvPr/>
        </p:nvGrpSpPr>
        <p:grpSpPr>
          <a:xfrm>
            <a:off x="306216" y="209101"/>
            <a:ext cx="657982" cy="966556"/>
            <a:chOff x="1606766" y="1689167"/>
            <a:chExt cx="3210617" cy="4716300"/>
          </a:xfrm>
          <a:solidFill>
            <a:srgbClr val="2ABDC7"/>
          </a:solidFill>
        </p:grpSpPr>
        <p:sp>
          <p:nvSpPr>
            <p:cNvPr id="24" name="椭圆 23"/>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矩形 32"/>
          <p:cNvSpPr/>
          <p:nvPr/>
        </p:nvSpPr>
        <p:spPr>
          <a:xfrm>
            <a:off x="8147957" y="448721"/>
            <a:ext cx="4044043"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flipH="1">
            <a:off x="7627541" y="448722"/>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flipH="1">
            <a:off x="7121355" y="448721"/>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flipH="1">
            <a:off x="6615169" y="448721"/>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953915" y="1616584"/>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953915" y="2482194"/>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1639322" y="253053"/>
            <a:ext cx="4145687" cy="769441"/>
          </a:xfrm>
          <a:prstGeom prst="rect">
            <a:avLst/>
          </a:prstGeom>
          <a:noFill/>
        </p:spPr>
        <p:txBody>
          <a:bodyPr wrap="none" rtlCol="0">
            <a:spAutoFit/>
          </a:bodyPr>
          <a:lstStyle/>
          <a:p>
            <a:r>
              <a:rPr lang="zh-CN" altLang="en-US" sz="4400" b="1" dirty="0">
                <a:solidFill>
                  <a:prstClr val="black">
                    <a:lumMod val="85000"/>
                    <a:lumOff val="15000"/>
                  </a:prstClr>
                </a:solidFill>
                <a:latin typeface="幼圆" panose="02010509060101010101" pitchFamily="49" charset="-122"/>
                <a:ea typeface="幼圆" panose="02010509060101010101" pitchFamily="49" charset="-122"/>
              </a:rPr>
              <a:t>我对责任的理解</a:t>
            </a:r>
          </a:p>
        </p:txBody>
      </p:sp>
      <p:sp>
        <p:nvSpPr>
          <p:cNvPr id="21" name="TextBox 24"/>
          <p:cNvSpPr txBox="1"/>
          <p:nvPr/>
        </p:nvSpPr>
        <p:spPr>
          <a:xfrm>
            <a:off x="1904186" y="4679030"/>
            <a:ext cx="8383631" cy="1384995"/>
          </a:xfrm>
          <a:prstGeom prst="rect">
            <a:avLst/>
          </a:prstGeom>
          <a:noFill/>
        </p:spPr>
        <p:txBody>
          <a:bodyPr wrap="square" lIns="0" tIns="0" rIns="0" bIns="0" rtlCol="0">
            <a:spAutoFit/>
          </a:bodyPr>
          <a:lstStyle/>
          <a:p>
            <a:pPr algn="just">
              <a:lnSpc>
                <a:spcPct val="150000"/>
              </a:lnSpc>
            </a:pPr>
            <a:r>
              <a:rPr lang="zh-CN" altLang="en-US" sz="2000" dirty="0">
                <a:latin typeface="微软雅黑 Light" panose="020B0502040204020203" pitchFamily="34" charset="-122"/>
                <a:ea typeface="微软雅黑 Light" panose="020B0502040204020203" pitchFamily="34" charset="-122"/>
              </a:rPr>
              <a:t>点击输入简要文字内容，文字内容需概括精炼，不用多余的文字修饰，言简意赅的说明分项内容。点击输入简要文字内容，文字内容需概括精炼，言简意赅的说明分项内容</a:t>
            </a:r>
            <a:r>
              <a:rPr lang="en-US" altLang="zh-CN" sz="2000" dirty="0">
                <a:latin typeface="微软雅黑 Light" panose="020B0502040204020203" pitchFamily="34" charset="-122"/>
                <a:ea typeface="微软雅黑 Light" panose="020B0502040204020203" pitchFamily="34" charset="-122"/>
              </a:rPr>
              <a:t>……</a:t>
            </a:r>
          </a:p>
        </p:txBody>
      </p:sp>
      <p:sp>
        <p:nvSpPr>
          <p:cNvPr id="22" name="矩形 21"/>
          <p:cNvSpPr/>
          <p:nvPr/>
        </p:nvSpPr>
        <p:spPr>
          <a:xfrm>
            <a:off x="1096644" y="4435423"/>
            <a:ext cx="9998712" cy="1872208"/>
          </a:xfrm>
          <a:prstGeom prst="rect">
            <a:avLst/>
          </a:prstGeom>
          <a:no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p>
        </p:txBody>
      </p:sp>
      <p:sp>
        <p:nvSpPr>
          <p:cNvPr id="37" name="矩形 36"/>
          <p:cNvSpPr/>
          <p:nvPr/>
        </p:nvSpPr>
        <p:spPr>
          <a:xfrm>
            <a:off x="1023621" y="4666231"/>
            <a:ext cx="140655" cy="143755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p>
        </p:txBody>
      </p:sp>
      <p:sp>
        <p:nvSpPr>
          <p:cNvPr id="38" name="矩形 37"/>
          <p:cNvSpPr/>
          <p:nvPr/>
        </p:nvSpPr>
        <p:spPr>
          <a:xfrm>
            <a:off x="11018521" y="4666231"/>
            <a:ext cx="140655" cy="143755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p>
        </p:txBody>
      </p:sp>
      <p:grpSp>
        <p:nvGrpSpPr>
          <p:cNvPr id="39" name="组合 38"/>
          <p:cNvGrpSpPr/>
          <p:nvPr/>
        </p:nvGrpSpPr>
        <p:grpSpPr>
          <a:xfrm>
            <a:off x="920204" y="1927848"/>
            <a:ext cx="2527408" cy="2278744"/>
            <a:chOff x="920204" y="1521455"/>
            <a:chExt cx="2527408" cy="2278744"/>
          </a:xfrm>
        </p:grpSpPr>
        <p:sp>
          <p:nvSpPr>
            <p:cNvPr id="40" name="Freeform 5"/>
            <p:cNvSpPr/>
            <p:nvPr/>
          </p:nvSpPr>
          <p:spPr bwMode="auto">
            <a:xfrm>
              <a:off x="920204" y="1521455"/>
              <a:ext cx="2527408" cy="2278744"/>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41" name="TextBox 3"/>
            <p:cNvSpPr txBox="1"/>
            <p:nvPr/>
          </p:nvSpPr>
          <p:spPr>
            <a:xfrm>
              <a:off x="1426859" y="2045274"/>
              <a:ext cx="1514099" cy="1231106"/>
            </a:xfrm>
            <a:prstGeom prst="rect">
              <a:avLst/>
            </a:prstGeom>
            <a:noFill/>
          </p:spPr>
          <p:txBody>
            <a:bodyPr wrap="square" lIns="0" tIns="0" rIns="0" bIns="0" rtlCol="0">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输入标题</a:t>
              </a:r>
            </a:p>
          </p:txBody>
        </p:sp>
      </p:grpSp>
      <p:grpSp>
        <p:nvGrpSpPr>
          <p:cNvPr id="42" name="组合 41"/>
          <p:cNvGrpSpPr/>
          <p:nvPr/>
        </p:nvGrpSpPr>
        <p:grpSpPr>
          <a:xfrm>
            <a:off x="8785696" y="1927848"/>
            <a:ext cx="2527408" cy="2278745"/>
            <a:chOff x="8785696" y="1521455"/>
            <a:chExt cx="2527408" cy="2278744"/>
          </a:xfrm>
        </p:grpSpPr>
        <p:sp>
          <p:nvSpPr>
            <p:cNvPr id="43" name="Freeform 5"/>
            <p:cNvSpPr/>
            <p:nvPr/>
          </p:nvSpPr>
          <p:spPr bwMode="auto">
            <a:xfrm>
              <a:off x="8785696" y="1521455"/>
              <a:ext cx="2527408" cy="2278744"/>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44" name="TextBox 3"/>
            <p:cNvSpPr txBox="1"/>
            <p:nvPr/>
          </p:nvSpPr>
          <p:spPr>
            <a:xfrm>
              <a:off x="9375296" y="2045274"/>
              <a:ext cx="1348208" cy="1231106"/>
            </a:xfrm>
            <a:prstGeom prst="rect">
              <a:avLst/>
            </a:prstGeom>
            <a:noFill/>
          </p:spPr>
          <p:txBody>
            <a:bodyPr wrap="square" lIns="0" tIns="0" rIns="0" bIns="0" rtlCol="0">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输入标题</a:t>
              </a:r>
            </a:p>
          </p:txBody>
        </p:sp>
      </p:grpSp>
      <p:grpSp>
        <p:nvGrpSpPr>
          <p:cNvPr id="45" name="组合 44"/>
          <p:cNvGrpSpPr/>
          <p:nvPr/>
        </p:nvGrpSpPr>
        <p:grpSpPr>
          <a:xfrm>
            <a:off x="3542035" y="1927848"/>
            <a:ext cx="2527408" cy="2278744"/>
            <a:chOff x="3542035" y="1521455"/>
            <a:chExt cx="2527408" cy="2278744"/>
          </a:xfrm>
        </p:grpSpPr>
        <p:sp>
          <p:nvSpPr>
            <p:cNvPr id="46" name="Freeform 5"/>
            <p:cNvSpPr/>
            <p:nvPr/>
          </p:nvSpPr>
          <p:spPr bwMode="auto">
            <a:xfrm>
              <a:off x="3542035" y="1521455"/>
              <a:ext cx="2527408" cy="2278744"/>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47" name="TextBox 3"/>
            <p:cNvSpPr txBox="1"/>
            <p:nvPr/>
          </p:nvSpPr>
          <p:spPr>
            <a:xfrm>
              <a:off x="4064600" y="2045274"/>
              <a:ext cx="1482279" cy="1231106"/>
            </a:xfrm>
            <a:prstGeom prst="rect">
              <a:avLst/>
            </a:prstGeom>
            <a:noFill/>
          </p:spPr>
          <p:txBody>
            <a:bodyPr wrap="square" lIns="0" tIns="0" rIns="0" bIns="0" rtlCol="0">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输入标题</a:t>
              </a:r>
            </a:p>
          </p:txBody>
        </p:sp>
      </p:grpSp>
      <p:grpSp>
        <p:nvGrpSpPr>
          <p:cNvPr id="48" name="组合 47"/>
          <p:cNvGrpSpPr/>
          <p:nvPr/>
        </p:nvGrpSpPr>
        <p:grpSpPr>
          <a:xfrm>
            <a:off x="6163867" y="1927848"/>
            <a:ext cx="2527408" cy="2278745"/>
            <a:chOff x="6163866" y="1521455"/>
            <a:chExt cx="2527408" cy="2278744"/>
          </a:xfrm>
        </p:grpSpPr>
        <p:sp>
          <p:nvSpPr>
            <p:cNvPr id="49" name="Freeform 5"/>
            <p:cNvSpPr/>
            <p:nvPr/>
          </p:nvSpPr>
          <p:spPr bwMode="auto">
            <a:xfrm>
              <a:off x="6163866" y="1521455"/>
              <a:ext cx="2527408" cy="2278744"/>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50" name="TextBox 3"/>
            <p:cNvSpPr txBox="1"/>
            <p:nvPr/>
          </p:nvSpPr>
          <p:spPr>
            <a:xfrm>
              <a:off x="6772073" y="2045274"/>
              <a:ext cx="1310997" cy="1231106"/>
            </a:xfrm>
            <a:prstGeom prst="rect">
              <a:avLst/>
            </a:prstGeom>
            <a:noFill/>
          </p:spPr>
          <p:txBody>
            <a:bodyPr wrap="square" lIns="0" tIns="0" rIns="0" bIns="0" rtlCol="0">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输入标题</a:t>
              </a:r>
            </a:p>
          </p:txBody>
        </p:sp>
      </p:grpSp>
      <p:sp>
        <p:nvSpPr>
          <p:cNvPr id="51" name="Freeform 5"/>
          <p:cNvSpPr/>
          <p:nvPr/>
        </p:nvSpPr>
        <p:spPr bwMode="auto">
          <a:xfrm>
            <a:off x="1026939" y="2024082"/>
            <a:ext cx="2313940" cy="2086279"/>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400"/>
          </a:p>
        </p:txBody>
      </p:sp>
      <p:sp>
        <p:nvSpPr>
          <p:cNvPr id="52" name="Freeform 5"/>
          <p:cNvSpPr/>
          <p:nvPr/>
        </p:nvSpPr>
        <p:spPr bwMode="auto">
          <a:xfrm>
            <a:off x="3648770" y="2024082"/>
            <a:ext cx="2313940" cy="2086279"/>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400"/>
          </a:p>
        </p:txBody>
      </p:sp>
      <p:sp>
        <p:nvSpPr>
          <p:cNvPr id="53" name="Freeform 5"/>
          <p:cNvSpPr/>
          <p:nvPr/>
        </p:nvSpPr>
        <p:spPr bwMode="auto">
          <a:xfrm>
            <a:off x="6270601" y="2024082"/>
            <a:ext cx="2313940" cy="2086279"/>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400"/>
          </a:p>
        </p:txBody>
      </p:sp>
      <p:sp>
        <p:nvSpPr>
          <p:cNvPr id="54" name="Freeform 5"/>
          <p:cNvSpPr/>
          <p:nvPr/>
        </p:nvSpPr>
        <p:spPr bwMode="auto">
          <a:xfrm>
            <a:off x="8892431" y="2024082"/>
            <a:ext cx="2313940" cy="2086279"/>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400"/>
          </a:p>
        </p:txBody>
      </p:sp>
      <p:grpSp>
        <p:nvGrpSpPr>
          <p:cNvPr id="55" name="组合 54"/>
          <p:cNvGrpSpPr/>
          <p:nvPr/>
        </p:nvGrpSpPr>
        <p:grpSpPr>
          <a:xfrm>
            <a:off x="3046617" y="2982742"/>
            <a:ext cx="874116" cy="168955"/>
            <a:chOff x="3005398" y="2593891"/>
            <a:chExt cx="817496" cy="158010"/>
          </a:xfrm>
        </p:grpSpPr>
        <p:grpSp>
          <p:nvGrpSpPr>
            <p:cNvPr id="56" name="组合 55"/>
            <p:cNvGrpSpPr/>
            <p:nvPr/>
          </p:nvGrpSpPr>
          <p:grpSpPr>
            <a:xfrm rot="5400000">
              <a:off x="3005399" y="2593890"/>
              <a:ext cx="158010" cy="158012"/>
              <a:chOff x="4486616" y="3001075"/>
              <a:chExt cx="274695" cy="274699"/>
            </a:xfrm>
          </p:grpSpPr>
          <p:sp>
            <p:nvSpPr>
              <p:cNvPr id="63" name="椭圆 62"/>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sp>
            <p:nvSpPr>
              <p:cNvPr id="64" name="椭圆 63"/>
              <p:cNvSpPr/>
              <p:nvPr/>
            </p:nvSpPr>
            <p:spPr>
              <a:xfrm rot="16200000">
                <a:off x="4511585" y="3026055"/>
                <a:ext cx="224753" cy="224751"/>
              </a:xfrm>
              <a:prstGeom prst="ellipse">
                <a:avLst/>
              </a:prstGeom>
              <a:solidFill>
                <a:schemeClr val="tx1">
                  <a:lumMod val="85000"/>
                  <a:lumOff val="1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grpSp>
        <p:grpSp>
          <p:nvGrpSpPr>
            <p:cNvPr id="57" name="组合 56"/>
            <p:cNvGrpSpPr/>
            <p:nvPr/>
          </p:nvGrpSpPr>
          <p:grpSpPr>
            <a:xfrm rot="5400000">
              <a:off x="3664883" y="2593890"/>
              <a:ext cx="158010" cy="158012"/>
              <a:chOff x="4486616" y="3001075"/>
              <a:chExt cx="274695" cy="274699"/>
            </a:xfrm>
          </p:grpSpPr>
          <p:sp>
            <p:nvSpPr>
              <p:cNvPr id="61" name="椭圆 60"/>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sp>
            <p:nvSpPr>
              <p:cNvPr id="62" name="椭圆 61"/>
              <p:cNvSpPr/>
              <p:nvPr/>
            </p:nvSpPr>
            <p:spPr>
              <a:xfrm rot="16200000">
                <a:off x="4511585" y="3026055"/>
                <a:ext cx="224753" cy="224751"/>
              </a:xfrm>
              <a:prstGeom prst="ellipse">
                <a:avLst/>
              </a:prstGeom>
              <a:solidFill>
                <a:schemeClr val="accent1">
                  <a:lumMod val="50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grpSp>
        <p:grpSp>
          <p:nvGrpSpPr>
            <p:cNvPr id="58" name="组合 57"/>
            <p:cNvGrpSpPr/>
            <p:nvPr/>
          </p:nvGrpSpPr>
          <p:grpSpPr>
            <a:xfrm rot="16200000">
              <a:off x="3384091" y="2354714"/>
              <a:ext cx="67821" cy="636364"/>
              <a:chOff x="1235365" y="2098390"/>
              <a:chExt cx="67821" cy="384317"/>
            </a:xfrm>
          </p:grpSpPr>
          <p:sp>
            <p:nvSpPr>
              <p:cNvPr id="59" name="圆角矩形 58"/>
              <p:cNvSpPr/>
              <p:nvPr/>
            </p:nvSpPr>
            <p:spPr>
              <a:xfrm rot="10800000">
                <a:off x="1274386" y="2098391"/>
                <a:ext cx="28800"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sp>
            <p:nvSpPr>
              <p:cNvPr id="60" name="圆角矩形 59"/>
              <p:cNvSpPr/>
              <p:nvPr/>
            </p:nvSpPr>
            <p:spPr>
              <a:xfrm rot="10800000">
                <a:off x="1235365" y="2098390"/>
                <a:ext cx="28800"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grpSp>
      </p:grpSp>
      <p:grpSp>
        <p:nvGrpSpPr>
          <p:cNvPr id="65" name="组合 64"/>
          <p:cNvGrpSpPr/>
          <p:nvPr/>
        </p:nvGrpSpPr>
        <p:grpSpPr>
          <a:xfrm>
            <a:off x="5674723" y="2982742"/>
            <a:ext cx="874116" cy="168955"/>
            <a:chOff x="3005398" y="2593891"/>
            <a:chExt cx="817496" cy="158010"/>
          </a:xfrm>
        </p:grpSpPr>
        <p:grpSp>
          <p:nvGrpSpPr>
            <p:cNvPr id="66" name="组合 65"/>
            <p:cNvGrpSpPr/>
            <p:nvPr/>
          </p:nvGrpSpPr>
          <p:grpSpPr>
            <a:xfrm rot="5400000">
              <a:off x="3005399" y="2593890"/>
              <a:ext cx="158010" cy="158012"/>
              <a:chOff x="4486616" y="3001075"/>
              <a:chExt cx="274695" cy="274699"/>
            </a:xfrm>
          </p:grpSpPr>
          <p:sp>
            <p:nvSpPr>
              <p:cNvPr id="73" name="椭圆 72"/>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sp>
            <p:nvSpPr>
              <p:cNvPr id="74" name="椭圆 73"/>
              <p:cNvSpPr/>
              <p:nvPr/>
            </p:nvSpPr>
            <p:spPr>
              <a:xfrm rot="16200000">
                <a:off x="4511585" y="3026055"/>
                <a:ext cx="224753" cy="224751"/>
              </a:xfrm>
              <a:prstGeom prst="ellipse">
                <a:avLst/>
              </a:prstGeom>
              <a:solidFill>
                <a:schemeClr val="accent1">
                  <a:lumMod val="50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grpSp>
        <p:grpSp>
          <p:nvGrpSpPr>
            <p:cNvPr id="67" name="组合 66"/>
            <p:cNvGrpSpPr/>
            <p:nvPr/>
          </p:nvGrpSpPr>
          <p:grpSpPr>
            <a:xfrm rot="5400000">
              <a:off x="3664883" y="2593890"/>
              <a:ext cx="158010" cy="158012"/>
              <a:chOff x="4486616" y="3001075"/>
              <a:chExt cx="274695" cy="274699"/>
            </a:xfrm>
          </p:grpSpPr>
          <p:sp>
            <p:nvSpPr>
              <p:cNvPr id="71" name="椭圆 70"/>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sp>
            <p:nvSpPr>
              <p:cNvPr id="72" name="椭圆 71"/>
              <p:cNvSpPr/>
              <p:nvPr/>
            </p:nvSpPr>
            <p:spPr>
              <a:xfrm rot="16200000">
                <a:off x="4511585" y="3026055"/>
                <a:ext cx="224753" cy="224751"/>
              </a:xfrm>
              <a:prstGeom prst="ellipse">
                <a:avLst/>
              </a:prstGeom>
              <a:solidFill>
                <a:schemeClr val="tx1">
                  <a:lumMod val="85000"/>
                  <a:lumOff val="1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grpSp>
        <p:grpSp>
          <p:nvGrpSpPr>
            <p:cNvPr id="68" name="组合 67"/>
            <p:cNvGrpSpPr/>
            <p:nvPr/>
          </p:nvGrpSpPr>
          <p:grpSpPr>
            <a:xfrm rot="16200000">
              <a:off x="3384091" y="2354714"/>
              <a:ext cx="67821" cy="636364"/>
              <a:chOff x="1235365" y="2098390"/>
              <a:chExt cx="67821" cy="384317"/>
            </a:xfrm>
          </p:grpSpPr>
          <p:sp>
            <p:nvSpPr>
              <p:cNvPr id="69" name="圆角矩形 68"/>
              <p:cNvSpPr/>
              <p:nvPr/>
            </p:nvSpPr>
            <p:spPr>
              <a:xfrm rot="10800000">
                <a:off x="1274386" y="2098391"/>
                <a:ext cx="28800"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sp>
            <p:nvSpPr>
              <p:cNvPr id="70" name="圆角矩形 69"/>
              <p:cNvSpPr/>
              <p:nvPr/>
            </p:nvSpPr>
            <p:spPr>
              <a:xfrm rot="10800000">
                <a:off x="1235365" y="2098390"/>
                <a:ext cx="28800"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grpSp>
      </p:grpSp>
      <p:grpSp>
        <p:nvGrpSpPr>
          <p:cNvPr id="75" name="组合 74"/>
          <p:cNvGrpSpPr/>
          <p:nvPr/>
        </p:nvGrpSpPr>
        <p:grpSpPr>
          <a:xfrm>
            <a:off x="8288895" y="2982742"/>
            <a:ext cx="874116" cy="168955"/>
            <a:chOff x="3005398" y="2593891"/>
            <a:chExt cx="817496" cy="158010"/>
          </a:xfrm>
        </p:grpSpPr>
        <p:grpSp>
          <p:nvGrpSpPr>
            <p:cNvPr id="76" name="组合 75"/>
            <p:cNvGrpSpPr/>
            <p:nvPr/>
          </p:nvGrpSpPr>
          <p:grpSpPr>
            <a:xfrm rot="5400000">
              <a:off x="3005399" y="2593890"/>
              <a:ext cx="158010" cy="158012"/>
              <a:chOff x="4486616" y="3001075"/>
              <a:chExt cx="274695" cy="274699"/>
            </a:xfrm>
          </p:grpSpPr>
          <p:sp>
            <p:nvSpPr>
              <p:cNvPr id="83" name="椭圆 82"/>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sp>
            <p:nvSpPr>
              <p:cNvPr id="84" name="椭圆 83"/>
              <p:cNvSpPr/>
              <p:nvPr/>
            </p:nvSpPr>
            <p:spPr>
              <a:xfrm rot="16200000">
                <a:off x="4511585" y="3026055"/>
                <a:ext cx="224753" cy="224751"/>
              </a:xfrm>
              <a:prstGeom prst="ellipse">
                <a:avLst/>
              </a:prstGeom>
              <a:solidFill>
                <a:schemeClr val="tx1">
                  <a:lumMod val="85000"/>
                  <a:lumOff val="1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grpSp>
        <p:grpSp>
          <p:nvGrpSpPr>
            <p:cNvPr id="77" name="组合 76"/>
            <p:cNvGrpSpPr/>
            <p:nvPr/>
          </p:nvGrpSpPr>
          <p:grpSpPr>
            <a:xfrm rot="5400000">
              <a:off x="3664883" y="2593890"/>
              <a:ext cx="158010" cy="158012"/>
              <a:chOff x="4486616" y="3001075"/>
              <a:chExt cx="274695" cy="274699"/>
            </a:xfrm>
          </p:grpSpPr>
          <p:sp>
            <p:nvSpPr>
              <p:cNvPr id="81" name="椭圆 80"/>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sp>
            <p:nvSpPr>
              <p:cNvPr id="82" name="椭圆 81"/>
              <p:cNvSpPr/>
              <p:nvPr/>
            </p:nvSpPr>
            <p:spPr>
              <a:xfrm rot="16200000">
                <a:off x="4511585" y="3026055"/>
                <a:ext cx="224753" cy="224751"/>
              </a:xfrm>
              <a:prstGeom prst="ellipse">
                <a:avLst/>
              </a:prstGeom>
              <a:solidFill>
                <a:schemeClr val="accent1">
                  <a:lumMod val="50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grpSp>
        <p:grpSp>
          <p:nvGrpSpPr>
            <p:cNvPr id="78" name="组合 77"/>
            <p:cNvGrpSpPr/>
            <p:nvPr/>
          </p:nvGrpSpPr>
          <p:grpSpPr>
            <a:xfrm rot="16200000">
              <a:off x="3384091" y="2354714"/>
              <a:ext cx="67821" cy="636364"/>
              <a:chOff x="1235365" y="2098390"/>
              <a:chExt cx="67821" cy="384317"/>
            </a:xfrm>
          </p:grpSpPr>
          <p:sp>
            <p:nvSpPr>
              <p:cNvPr id="79" name="圆角矩形 78"/>
              <p:cNvSpPr/>
              <p:nvPr/>
            </p:nvSpPr>
            <p:spPr>
              <a:xfrm rot="10800000">
                <a:off x="1274386" y="2098391"/>
                <a:ext cx="28800"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sp>
            <p:nvSpPr>
              <p:cNvPr id="80" name="圆角矩形 79"/>
              <p:cNvSpPr/>
              <p:nvPr/>
            </p:nvSpPr>
            <p:spPr>
              <a:xfrm rot="10800000">
                <a:off x="1235365" y="2098390"/>
                <a:ext cx="28800"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grpSp>
      </p:gr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nodeType="withEffect">
                                  <p:stCondLst>
                                    <p:cond delay="0"/>
                                  </p:stCondLst>
                                  <p:childTnLst>
                                    <p:set>
                                      <p:cBhvr>
                                        <p:cTn id="6" dur="1" fill="hold">
                                          <p:stCondLst>
                                            <p:cond delay="0"/>
                                          </p:stCondLst>
                                        </p:cTn>
                                        <p:tgtEl>
                                          <p:spTgt spid="45"/>
                                        </p:tgtEl>
                                        <p:attrNameLst>
                                          <p:attrName>style.visibility</p:attrName>
                                        </p:attrNameLst>
                                      </p:cBhvr>
                                      <p:to>
                                        <p:strVal val="visible"/>
                                      </p:to>
                                    </p:set>
                                    <p:anim calcmode="lin" valueType="num">
                                      <p:cBhvr>
                                        <p:cTn id="7" dur="500" fill="hold"/>
                                        <p:tgtEl>
                                          <p:spTgt spid="45"/>
                                        </p:tgtEl>
                                        <p:attrNameLst>
                                          <p:attrName>ppt_w</p:attrName>
                                        </p:attrNameLst>
                                      </p:cBhvr>
                                      <p:tavLst>
                                        <p:tav tm="0">
                                          <p:val>
                                            <p:fltVal val="0"/>
                                          </p:val>
                                        </p:tav>
                                        <p:tav tm="100000">
                                          <p:val>
                                            <p:strVal val="#ppt_w"/>
                                          </p:val>
                                        </p:tav>
                                      </p:tavLst>
                                    </p:anim>
                                    <p:anim calcmode="lin" valueType="num">
                                      <p:cBhvr>
                                        <p:cTn id="8" dur="500" fill="hold"/>
                                        <p:tgtEl>
                                          <p:spTgt spid="45"/>
                                        </p:tgtEl>
                                        <p:attrNameLst>
                                          <p:attrName>ppt_h</p:attrName>
                                        </p:attrNameLst>
                                      </p:cBhvr>
                                      <p:tavLst>
                                        <p:tav tm="0">
                                          <p:val>
                                            <p:fltVal val="0"/>
                                          </p:val>
                                        </p:tav>
                                        <p:tav tm="100000">
                                          <p:val>
                                            <p:strVal val="#ppt_h"/>
                                          </p:val>
                                        </p:tav>
                                      </p:tavLst>
                                    </p:anim>
                                    <p:animEffect transition="in" filter="fade">
                                      <p:cBhvr>
                                        <p:cTn id="9" dur="500"/>
                                        <p:tgtEl>
                                          <p:spTgt spid="45"/>
                                        </p:tgtEl>
                                      </p:cBhvr>
                                    </p:animEffect>
                                    <p:anim calcmode="lin" valueType="num">
                                      <p:cBhvr>
                                        <p:cTn id="10" dur="500" fill="hold"/>
                                        <p:tgtEl>
                                          <p:spTgt spid="45"/>
                                        </p:tgtEl>
                                        <p:attrNameLst>
                                          <p:attrName>ppt_x</p:attrName>
                                        </p:attrNameLst>
                                      </p:cBhvr>
                                      <p:tavLst>
                                        <p:tav tm="0">
                                          <p:val>
                                            <p:fltVal val="0.5"/>
                                          </p:val>
                                        </p:tav>
                                        <p:tav tm="100000">
                                          <p:val>
                                            <p:strVal val="#ppt_x"/>
                                          </p:val>
                                        </p:tav>
                                      </p:tavLst>
                                    </p:anim>
                                    <p:anim calcmode="lin" valueType="num">
                                      <p:cBhvr>
                                        <p:cTn id="11" dur="500" fill="hold"/>
                                        <p:tgtEl>
                                          <p:spTgt spid="45"/>
                                        </p:tgtEl>
                                        <p:attrNameLst>
                                          <p:attrName>ppt_y</p:attrName>
                                        </p:attrNameLst>
                                      </p:cBhvr>
                                      <p:tavLst>
                                        <p:tav tm="0">
                                          <p:val>
                                            <p:fltVal val="0.5"/>
                                          </p:val>
                                        </p:tav>
                                        <p:tav tm="100000">
                                          <p:val>
                                            <p:strVal val="#ppt_y"/>
                                          </p:val>
                                        </p:tav>
                                      </p:tavLst>
                                    </p:anim>
                                  </p:childTnLst>
                                </p:cTn>
                              </p:par>
                              <p:par>
                                <p:cTn id="12" presetID="53" presetClass="entr" presetSubtype="528" fill="hold" grpId="0" nodeType="withEffect">
                                  <p:stCondLst>
                                    <p:cond delay="0"/>
                                  </p:stCondLst>
                                  <p:childTnLst>
                                    <p:set>
                                      <p:cBhvr>
                                        <p:cTn id="13" dur="1" fill="hold">
                                          <p:stCondLst>
                                            <p:cond delay="0"/>
                                          </p:stCondLst>
                                        </p:cTn>
                                        <p:tgtEl>
                                          <p:spTgt spid="52"/>
                                        </p:tgtEl>
                                        <p:attrNameLst>
                                          <p:attrName>style.visibility</p:attrName>
                                        </p:attrNameLst>
                                      </p:cBhvr>
                                      <p:to>
                                        <p:strVal val="visible"/>
                                      </p:to>
                                    </p:set>
                                    <p:anim calcmode="lin" valueType="num">
                                      <p:cBhvr>
                                        <p:cTn id="14" dur="500" fill="hold"/>
                                        <p:tgtEl>
                                          <p:spTgt spid="52"/>
                                        </p:tgtEl>
                                        <p:attrNameLst>
                                          <p:attrName>ppt_w</p:attrName>
                                        </p:attrNameLst>
                                      </p:cBhvr>
                                      <p:tavLst>
                                        <p:tav tm="0">
                                          <p:val>
                                            <p:fltVal val="0"/>
                                          </p:val>
                                        </p:tav>
                                        <p:tav tm="100000">
                                          <p:val>
                                            <p:strVal val="#ppt_w"/>
                                          </p:val>
                                        </p:tav>
                                      </p:tavLst>
                                    </p:anim>
                                    <p:anim calcmode="lin" valueType="num">
                                      <p:cBhvr>
                                        <p:cTn id="15" dur="500" fill="hold"/>
                                        <p:tgtEl>
                                          <p:spTgt spid="52"/>
                                        </p:tgtEl>
                                        <p:attrNameLst>
                                          <p:attrName>ppt_h</p:attrName>
                                        </p:attrNameLst>
                                      </p:cBhvr>
                                      <p:tavLst>
                                        <p:tav tm="0">
                                          <p:val>
                                            <p:fltVal val="0"/>
                                          </p:val>
                                        </p:tav>
                                        <p:tav tm="100000">
                                          <p:val>
                                            <p:strVal val="#ppt_h"/>
                                          </p:val>
                                        </p:tav>
                                      </p:tavLst>
                                    </p:anim>
                                    <p:animEffect transition="in" filter="fade">
                                      <p:cBhvr>
                                        <p:cTn id="16" dur="500"/>
                                        <p:tgtEl>
                                          <p:spTgt spid="52"/>
                                        </p:tgtEl>
                                      </p:cBhvr>
                                    </p:animEffect>
                                    <p:anim calcmode="lin" valueType="num">
                                      <p:cBhvr>
                                        <p:cTn id="17" dur="500" fill="hold"/>
                                        <p:tgtEl>
                                          <p:spTgt spid="52"/>
                                        </p:tgtEl>
                                        <p:attrNameLst>
                                          <p:attrName>ppt_x</p:attrName>
                                        </p:attrNameLst>
                                      </p:cBhvr>
                                      <p:tavLst>
                                        <p:tav tm="0">
                                          <p:val>
                                            <p:fltVal val="0.5"/>
                                          </p:val>
                                        </p:tav>
                                        <p:tav tm="100000">
                                          <p:val>
                                            <p:strVal val="#ppt_x"/>
                                          </p:val>
                                        </p:tav>
                                      </p:tavLst>
                                    </p:anim>
                                    <p:anim calcmode="lin" valueType="num">
                                      <p:cBhvr>
                                        <p:cTn id="18" dur="500" fill="hold"/>
                                        <p:tgtEl>
                                          <p:spTgt spid="52"/>
                                        </p:tgtEl>
                                        <p:attrNameLst>
                                          <p:attrName>ppt_y</p:attrName>
                                        </p:attrNameLst>
                                      </p:cBhvr>
                                      <p:tavLst>
                                        <p:tav tm="0">
                                          <p:val>
                                            <p:fltVal val="0.5"/>
                                          </p:val>
                                        </p:tav>
                                        <p:tav tm="100000">
                                          <p:val>
                                            <p:strVal val="#ppt_y"/>
                                          </p:val>
                                        </p:tav>
                                      </p:tavLst>
                                    </p:anim>
                                  </p:childTnLst>
                                </p:cTn>
                              </p:par>
                              <p:par>
                                <p:cTn id="19" presetID="53" presetClass="entr" presetSubtype="528" fill="hold" nodeType="withEffect">
                                  <p:stCondLst>
                                    <p:cond delay="200"/>
                                  </p:stCondLst>
                                  <p:childTnLst>
                                    <p:set>
                                      <p:cBhvr>
                                        <p:cTn id="20" dur="1" fill="hold">
                                          <p:stCondLst>
                                            <p:cond delay="0"/>
                                          </p:stCondLst>
                                        </p:cTn>
                                        <p:tgtEl>
                                          <p:spTgt spid="48"/>
                                        </p:tgtEl>
                                        <p:attrNameLst>
                                          <p:attrName>style.visibility</p:attrName>
                                        </p:attrNameLst>
                                      </p:cBhvr>
                                      <p:to>
                                        <p:strVal val="visible"/>
                                      </p:to>
                                    </p:set>
                                    <p:anim calcmode="lin" valueType="num">
                                      <p:cBhvr>
                                        <p:cTn id="21" dur="500" fill="hold"/>
                                        <p:tgtEl>
                                          <p:spTgt spid="48"/>
                                        </p:tgtEl>
                                        <p:attrNameLst>
                                          <p:attrName>ppt_w</p:attrName>
                                        </p:attrNameLst>
                                      </p:cBhvr>
                                      <p:tavLst>
                                        <p:tav tm="0">
                                          <p:val>
                                            <p:fltVal val="0"/>
                                          </p:val>
                                        </p:tav>
                                        <p:tav tm="100000">
                                          <p:val>
                                            <p:strVal val="#ppt_w"/>
                                          </p:val>
                                        </p:tav>
                                      </p:tavLst>
                                    </p:anim>
                                    <p:anim calcmode="lin" valueType="num">
                                      <p:cBhvr>
                                        <p:cTn id="22" dur="500" fill="hold"/>
                                        <p:tgtEl>
                                          <p:spTgt spid="48"/>
                                        </p:tgtEl>
                                        <p:attrNameLst>
                                          <p:attrName>ppt_h</p:attrName>
                                        </p:attrNameLst>
                                      </p:cBhvr>
                                      <p:tavLst>
                                        <p:tav tm="0">
                                          <p:val>
                                            <p:fltVal val="0"/>
                                          </p:val>
                                        </p:tav>
                                        <p:tav tm="100000">
                                          <p:val>
                                            <p:strVal val="#ppt_h"/>
                                          </p:val>
                                        </p:tav>
                                      </p:tavLst>
                                    </p:anim>
                                    <p:animEffect transition="in" filter="fade">
                                      <p:cBhvr>
                                        <p:cTn id="23" dur="500"/>
                                        <p:tgtEl>
                                          <p:spTgt spid="48"/>
                                        </p:tgtEl>
                                      </p:cBhvr>
                                    </p:animEffect>
                                    <p:anim calcmode="lin" valueType="num">
                                      <p:cBhvr>
                                        <p:cTn id="24" dur="500" fill="hold"/>
                                        <p:tgtEl>
                                          <p:spTgt spid="48"/>
                                        </p:tgtEl>
                                        <p:attrNameLst>
                                          <p:attrName>ppt_x</p:attrName>
                                        </p:attrNameLst>
                                      </p:cBhvr>
                                      <p:tavLst>
                                        <p:tav tm="0">
                                          <p:val>
                                            <p:fltVal val="0.5"/>
                                          </p:val>
                                        </p:tav>
                                        <p:tav tm="100000">
                                          <p:val>
                                            <p:strVal val="#ppt_x"/>
                                          </p:val>
                                        </p:tav>
                                      </p:tavLst>
                                    </p:anim>
                                    <p:anim calcmode="lin" valueType="num">
                                      <p:cBhvr>
                                        <p:cTn id="25" dur="500" fill="hold"/>
                                        <p:tgtEl>
                                          <p:spTgt spid="48"/>
                                        </p:tgtEl>
                                        <p:attrNameLst>
                                          <p:attrName>ppt_y</p:attrName>
                                        </p:attrNameLst>
                                      </p:cBhvr>
                                      <p:tavLst>
                                        <p:tav tm="0">
                                          <p:val>
                                            <p:fltVal val="0.5"/>
                                          </p:val>
                                        </p:tav>
                                        <p:tav tm="100000">
                                          <p:val>
                                            <p:strVal val="#ppt_y"/>
                                          </p:val>
                                        </p:tav>
                                      </p:tavLst>
                                    </p:anim>
                                  </p:childTnLst>
                                </p:cTn>
                              </p:par>
                              <p:par>
                                <p:cTn id="26" presetID="53" presetClass="entr" presetSubtype="528" fill="hold" grpId="0" nodeType="withEffect">
                                  <p:stCondLst>
                                    <p:cond delay="200"/>
                                  </p:stCondLst>
                                  <p:childTnLst>
                                    <p:set>
                                      <p:cBhvr>
                                        <p:cTn id="27" dur="1" fill="hold">
                                          <p:stCondLst>
                                            <p:cond delay="0"/>
                                          </p:stCondLst>
                                        </p:cTn>
                                        <p:tgtEl>
                                          <p:spTgt spid="53"/>
                                        </p:tgtEl>
                                        <p:attrNameLst>
                                          <p:attrName>style.visibility</p:attrName>
                                        </p:attrNameLst>
                                      </p:cBhvr>
                                      <p:to>
                                        <p:strVal val="visible"/>
                                      </p:to>
                                    </p:set>
                                    <p:anim calcmode="lin" valueType="num">
                                      <p:cBhvr>
                                        <p:cTn id="28" dur="500" fill="hold"/>
                                        <p:tgtEl>
                                          <p:spTgt spid="53"/>
                                        </p:tgtEl>
                                        <p:attrNameLst>
                                          <p:attrName>ppt_w</p:attrName>
                                        </p:attrNameLst>
                                      </p:cBhvr>
                                      <p:tavLst>
                                        <p:tav tm="0">
                                          <p:val>
                                            <p:fltVal val="0"/>
                                          </p:val>
                                        </p:tav>
                                        <p:tav tm="100000">
                                          <p:val>
                                            <p:strVal val="#ppt_w"/>
                                          </p:val>
                                        </p:tav>
                                      </p:tavLst>
                                    </p:anim>
                                    <p:anim calcmode="lin" valueType="num">
                                      <p:cBhvr>
                                        <p:cTn id="29" dur="500" fill="hold"/>
                                        <p:tgtEl>
                                          <p:spTgt spid="53"/>
                                        </p:tgtEl>
                                        <p:attrNameLst>
                                          <p:attrName>ppt_h</p:attrName>
                                        </p:attrNameLst>
                                      </p:cBhvr>
                                      <p:tavLst>
                                        <p:tav tm="0">
                                          <p:val>
                                            <p:fltVal val="0"/>
                                          </p:val>
                                        </p:tav>
                                        <p:tav tm="100000">
                                          <p:val>
                                            <p:strVal val="#ppt_h"/>
                                          </p:val>
                                        </p:tav>
                                      </p:tavLst>
                                    </p:anim>
                                    <p:animEffect transition="in" filter="fade">
                                      <p:cBhvr>
                                        <p:cTn id="30" dur="500"/>
                                        <p:tgtEl>
                                          <p:spTgt spid="53"/>
                                        </p:tgtEl>
                                      </p:cBhvr>
                                    </p:animEffect>
                                    <p:anim calcmode="lin" valueType="num">
                                      <p:cBhvr>
                                        <p:cTn id="31" dur="500" fill="hold"/>
                                        <p:tgtEl>
                                          <p:spTgt spid="53"/>
                                        </p:tgtEl>
                                        <p:attrNameLst>
                                          <p:attrName>ppt_x</p:attrName>
                                        </p:attrNameLst>
                                      </p:cBhvr>
                                      <p:tavLst>
                                        <p:tav tm="0">
                                          <p:val>
                                            <p:fltVal val="0.5"/>
                                          </p:val>
                                        </p:tav>
                                        <p:tav tm="100000">
                                          <p:val>
                                            <p:strVal val="#ppt_x"/>
                                          </p:val>
                                        </p:tav>
                                      </p:tavLst>
                                    </p:anim>
                                    <p:anim calcmode="lin" valueType="num">
                                      <p:cBhvr>
                                        <p:cTn id="32" dur="500" fill="hold"/>
                                        <p:tgtEl>
                                          <p:spTgt spid="53"/>
                                        </p:tgtEl>
                                        <p:attrNameLst>
                                          <p:attrName>ppt_y</p:attrName>
                                        </p:attrNameLst>
                                      </p:cBhvr>
                                      <p:tavLst>
                                        <p:tav tm="0">
                                          <p:val>
                                            <p:fltVal val="0.5"/>
                                          </p:val>
                                        </p:tav>
                                        <p:tav tm="100000">
                                          <p:val>
                                            <p:strVal val="#ppt_y"/>
                                          </p:val>
                                        </p:tav>
                                      </p:tavLst>
                                    </p:anim>
                                  </p:childTnLst>
                                </p:cTn>
                              </p:par>
                              <p:par>
                                <p:cTn id="33" presetID="53" presetClass="entr" presetSubtype="528" fill="hold" nodeType="withEffect">
                                  <p:stCondLst>
                                    <p:cond delay="400"/>
                                  </p:stCondLst>
                                  <p:childTnLst>
                                    <p:set>
                                      <p:cBhvr>
                                        <p:cTn id="34" dur="1" fill="hold">
                                          <p:stCondLst>
                                            <p:cond delay="0"/>
                                          </p:stCondLst>
                                        </p:cTn>
                                        <p:tgtEl>
                                          <p:spTgt spid="39"/>
                                        </p:tgtEl>
                                        <p:attrNameLst>
                                          <p:attrName>style.visibility</p:attrName>
                                        </p:attrNameLst>
                                      </p:cBhvr>
                                      <p:to>
                                        <p:strVal val="visible"/>
                                      </p:to>
                                    </p:set>
                                    <p:anim calcmode="lin" valueType="num">
                                      <p:cBhvr>
                                        <p:cTn id="35" dur="500" fill="hold"/>
                                        <p:tgtEl>
                                          <p:spTgt spid="39"/>
                                        </p:tgtEl>
                                        <p:attrNameLst>
                                          <p:attrName>ppt_w</p:attrName>
                                        </p:attrNameLst>
                                      </p:cBhvr>
                                      <p:tavLst>
                                        <p:tav tm="0">
                                          <p:val>
                                            <p:fltVal val="0"/>
                                          </p:val>
                                        </p:tav>
                                        <p:tav tm="100000">
                                          <p:val>
                                            <p:strVal val="#ppt_w"/>
                                          </p:val>
                                        </p:tav>
                                      </p:tavLst>
                                    </p:anim>
                                    <p:anim calcmode="lin" valueType="num">
                                      <p:cBhvr>
                                        <p:cTn id="36" dur="500" fill="hold"/>
                                        <p:tgtEl>
                                          <p:spTgt spid="39"/>
                                        </p:tgtEl>
                                        <p:attrNameLst>
                                          <p:attrName>ppt_h</p:attrName>
                                        </p:attrNameLst>
                                      </p:cBhvr>
                                      <p:tavLst>
                                        <p:tav tm="0">
                                          <p:val>
                                            <p:fltVal val="0"/>
                                          </p:val>
                                        </p:tav>
                                        <p:tav tm="100000">
                                          <p:val>
                                            <p:strVal val="#ppt_h"/>
                                          </p:val>
                                        </p:tav>
                                      </p:tavLst>
                                    </p:anim>
                                    <p:animEffect transition="in" filter="fade">
                                      <p:cBhvr>
                                        <p:cTn id="37" dur="500"/>
                                        <p:tgtEl>
                                          <p:spTgt spid="39"/>
                                        </p:tgtEl>
                                      </p:cBhvr>
                                    </p:animEffect>
                                    <p:anim calcmode="lin" valueType="num">
                                      <p:cBhvr>
                                        <p:cTn id="38" dur="500" fill="hold"/>
                                        <p:tgtEl>
                                          <p:spTgt spid="39"/>
                                        </p:tgtEl>
                                        <p:attrNameLst>
                                          <p:attrName>ppt_x</p:attrName>
                                        </p:attrNameLst>
                                      </p:cBhvr>
                                      <p:tavLst>
                                        <p:tav tm="0">
                                          <p:val>
                                            <p:fltVal val="0.5"/>
                                          </p:val>
                                        </p:tav>
                                        <p:tav tm="100000">
                                          <p:val>
                                            <p:strVal val="#ppt_x"/>
                                          </p:val>
                                        </p:tav>
                                      </p:tavLst>
                                    </p:anim>
                                    <p:anim calcmode="lin" valueType="num">
                                      <p:cBhvr>
                                        <p:cTn id="39" dur="500" fill="hold"/>
                                        <p:tgtEl>
                                          <p:spTgt spid="39"/>
                                        </p:tgtEl>
                                        <p:attrNameLst>
                                          <p:attrName>ppt_y</p:attrName>
                                        </p:attrNameLst>
                                      </p:cBhvr>
                                      <p:tavLst>
                                        <p:tav tm="0">
                                          <p:val>
                                            <p:fltVal val="0.5"/>
                                          </p:val>
                                        </p:tav>
                                        <p:tav tm="100000">
                                          <p:val>
                                            <p:strVal val="#ppt_y"/>
                                          </p:val>
                                        </p:tav>
                                      </p:tavLst>
                                    </p:anim>
                                  </p:childTnLst>
                                </p:cTn>
                              </p:par>
                              <p:par>
                                <p:cTn id="40" presetID="53" presetClass="entr" presetSubtype="528" fill="hold" grpId="0" nodeType="withEffect">
                                  <p:stCondLst>
                                    <p:cond delay="400"/>
                                  </p:stCondLst>
                                  <p:childTnLst>
                                    <p:set>
                                      <p:cBhvr>
                                        <p:cTn id="41" dur="1" fill="hold">
                                          <p:stCondLst>
                                            <p:cond delay="0"/>
                                          </p:stCondLst>
                                        </p:cTn>
                                        <p:tgtEl>
                                          <p:spTgt spid="51"/>
                                        </p:tgtEl>
                                        <p:attrNameLst>
                                          <p:attrName>style.visibility</p:attrName>
                                        </p:attrNameLst>
                                      </p:cBhvr>
                                      <p:to>
                                        <p:strVal val="visible"/>
                                      </p:to>
                                    </p:set>
                                    <p:anim calcmode="lin" valueType="num">
                                      <p:cBhvr>
                                        <p:cTn id="42" dur="500" fill="hold"/>
                                        <p:tgtEl>
                                          <p:spTgt spid="51"/>
                                        </p:tgtEl>
                                        <p:attrNameLst>
                                          <p:attrName>ppt_w</p:attrName>
                                        </p:attrNameLst>
                                      </p:cBhvr>
                                      <p:tavLst>
                                        <p:tav tm="0">
                                          <p:val>
                                            <p:fltVal val="0"/>
                                          </p:val>
                                        </p:tav>
                                        <p:tav tm="100000">
                                          <p:val>
                                            <p:strVal val="#ppt_w"/>
                                          </p:val>
                                        </p:tav>
                                      </p:tavLst>
                                    </p:anim>
                                    <p:anim calcmode="lin" valueType="num">
                                      <p:cBhvr>
                                        <p:cTn id="43" dur="500" fill="hold"/>
                                        <p:tgtEl>
                                          <p:spTgt spid="51"/>
                                        </p:tgtEl>
                                        <p:attrNameLst>
                                          <p:attrName>ppt_h</p:attrName>
                                        </p:attrNameLst>
                                      </p:cBhvr>
                                      <p:tavLst>
                                        <p:tav tm="0">
                                          <p:val>
                                            <p:fltVal val="0"/>
                                          </p:val>
                                        </p:tav>
                                        <p:tav tm="100000">
                                          <p:val>
                                            <p:strVal val="#ppt_h"/>
                                          </p:val>
                                        </p:tav>
                                      </p:tavLst>
                                    </p:anim>
                                    <p:animEffect transition="in" filter="fade">
                                      <p:cBhvr>
                                        <p:cTn id="44" dur="500"/>
                                        <p:tgtEl>
                                          <p:spTgt spid="51"/>
                                        </p:tgtEl>
                                      </p:cBhvr>
                                    </p:animEffect>
                                    <p:anim calcmode="lin" valueType="num">
                                      <p:cBhvr>
                                        <p:cTn id="45" dur="500" fill="hold"/>
                                        <p:tgtEl>
                                          <p:spTgt spid="51"/>
                                        </p:tgtEl>
                                        <p:attrNameLst>
                                          <p:attrName>ppt_x</p:attrName>
                                        </p:attrNameLst>
                                      </p:cBhvr>
                                      <p:tavLst>
                                        <p:tav tm="0">
                                          <p:val>
                                            <p:fltVal val="0.5"/>
                                          </p:val>
                                        </p:tav>
                                        <p:tav tm="100000">
                                          <p:val>
                                            <p:strVal val="#ppt_x"/>
                                          </p:val>
                                        </p:tav>
                                      </p:tavLst>
                                    </p:anim>
                                    <p:anim calcmode="lin" valueType="num">
                                      <p:cBhvr>
                                        <p:cTn id="46" dur="500" fill="hold"/>
                                        <p:tgtEl>
                                          <p:spTgt spid="51"/>
                                        </p:tgtEl>
                                        <p:attrNameLst>
                                          <p:attrName>ppt_y</p:attrName>
                                        </p:attrNameLst>
                                      </p:cBhvr>
                                      <p:tavLst>
                                        <p:tav tm="0">
                                          <p:val>
                                            <p:fltVal val="0.5"/>
                                          </p:val>
                                        </p:tav>
                                        <p:tav tm="100000">
                                          <p:val>
                                            <p:strVal val="#ppt_y"/>
                                          </p:val>
                                        </p:tav>
                                      </p:tavLst>
                                    </p:anim>
                                  </p:childTnLst>
                                </p:cTn>
                              </p:par>
                              <p:par>
                                <p:cTn id="47" presetID="53" presetClass="entr" presetSubtype="528" fill="hold" nodeType="withEffect">
                                  <p:stCondLst>
                                    <p:cond delay="600"/>
                                  </p:stCondLst>
                                  <p:childTnLst>
                                    <p:set>
                                      <p:cBhvr>
                                        <p:cTn id="48" dur="1" fill="hold">
                                          <p:stCondLst>
                                            <p:cond delay="0"/>
                                          </p:stCondLst>
                                        </p:cTn>
                                        <p:tgtEl>
                                          <p:spTgt spid="42"/>
                                        </p:tgtEl>
                                        <p:attrNameLst>
                                          <p:attrName>style.visibility</p:attrName>
                                        </p:attrNameLst>
                                      </p:cBhvr>
                                      <p:to>
                                        <p:strVal val="visible"/>
                                      </p:to>
                                    </p:set>
                                    <p:anim calcmode="lin" valueType="num">
                                      <p:cBhvr>
                                        <p:cTn id="49" dur="500" fill="hold"/>
                                        <p:tgtEl>
                                          <p:spTgt spid="42"/>
                                        </p:tgtEl>
                                        <p:attrNameLst>
                                          <p:attrName>ppt_w</p:attrName>
                                        </p:attrNameLst>
                                      </p:cBhvr>
                                      <p:tavLst>
                                        <p:tav tm="0">
                                          <p:val>
                                            <p:fltVal val="0"/>
                                          </p:val>
                                        </p:tav>
                                        <p:tav tm="100000">
                                          <p:val>
                                            <p:strVal val="#ppt_w"/>
                                          </p:val>
                                        </p:tav>
                                      </p:tavLst>
                                    </p:anim>
                                    <p:anim calcmode="lin" valueType="num">
                                      <p:cBhvr>
                                        <p:cTn id="50" dur="500" fill="hold"/>
                                        <p:tgtEl>
                                          <p:spTgt spid="42"/>
                                        </p:tgtEl>
                                        <p:attrNameLst>
                                          <p:attrName>ppt_h</p:attrName>
                                        </p:attrNameLst>
                                      </p:cBhvr>
                                      <p:tavLst>
                                        <p:tav tm="0">
                                          <p:val>
                                            <p:fltVal val="0"/>
                                          </p:val>
                                        </p:tav>
                                        <p:tav tm="100000">
                                          <p:val>
                                            <p:strVal val="#ppt_h"/>
                                          </p:val>
                                        </p:tav>
                                      </p:tavLst>
                                    </p:anim>
                                    <p:animEffect transition="in" filter="fade">
                                      <p:cBhvr>
                                        <p:cTn id="51" dur="500"/>
                                        <p:tgtEl>
                                          <p:spTgt spid="42"/>
                                        </p:tgtEl>
                                      </p:cBhvr>
                                    </p:animEffect>
                                    <p:anim calcmode="lin" valueType="num">
                                      <p:cBhvr>
                                        <p:cTn id="52" dur="500" fill="hold"/>
                                        <p:tgtEl>
                                          <p:spTgt spid="42"/>
                                        </p:tgtEl>
                                        <p:attrNameLst>
                                          <p:attrName>ppt_x</p:attrName>
                                        </p:attrNameLst>
                                      </p:cBhvr>
                                      <p:tavLst>
                                        <p:tav tm="0">
                                          <p:val>
                                            <p:fltVal val="0.5"/>
                                          </p:val>
                                        </p:tav>
                                        <p:tav tm="100000">
                                          <p:val>
                                            <p:strVal val="#ppt_x"/>
                                          </p:val>
                                        </p:tav>
                                      </p:tavLst>
                                    </p:anim>
                                    <p:anim calcmode="lin" valueType="num">
                                      <p:cBhvr>
                                        <p:cTn id="53" dur="500" fill="hold"/>
                                        <p:tgtEl>
                                          <p:spTgt spid="42"/>
                                        </p:tgtEl>
                                        <p:attrNameLst>
                                          <p:attrName>ppt_y</p:attrName>
                                        </p:attrNameLst>
                                      </p:cBhvr>
                                      <p:tavLst>
                                        <p:tav tm="0">
                                          <p:val>
                                            <p:fltVal val="0.5"/>
                                          </p:val>
                                        </p:tav>
                                        <p:tav tm="100000">
                                          <p:val>
                                            <p:strVal val="#ppt_y"/>
                                          </p:val>
                                        </p:tav>
                                      </p:tavLst>
                                    </p:anim>
                                  </p:childTnLst>
                                </p:cTn>
                              </p:par>
                              <p:par>
                                <p:cTn id="54" presetID="53" presetClass="entr" presetSubtype="528" fill="hold" grpId="0" nodeType="withEffect">
                                  <p:stCondLst>
                                    <p:cond delay="600"/>
                                  </p:stCondLst>
                                  <p:childTnLst>
                                    <p:set>
                                      <p:cBhvr>
                                        <p:cTn id="55" dur="1" fill="hold">
                                          <p:stCondLst>
                                            <p:cond delay="0"/>
                                          </p:stCondLst>
                                        </p:cTn>
                                        <p:tgtEl>
                                          <p:spTgt spid="54"/>
                                        </p:tgtEl>
                                        <p:attrNameLst>
                                          <p:attrName>style.visibility</p:attrName>
                                        </p:attrNameLst>
                                      </p:cBhvr>
                                      <p:to>
                                        <p:strVal val="visible"/>
                                      </p:to>
                                    </p:set>
                                    <p:anim calcmode="lin" valueType="num">
                                      <p:cBhvr>
                                        <p:cTn id="56" dur="500" fill="hold"/>
                                        <p:tgtEl>
                                          <p:spTgt spid="54"/>
                                        </p:tgtEl>
                                        <p:attrNameLst>
                                          <p:attrName>ppt_w</p:attrName>
                                        </p:attrNameLst>
                                      </p:cBhvr>
                                      <p:tavLst>
                                        <p:tav tm="0">
                                          <p:val>
                                            <p:fltVal val="0"/>
                                          </p:val>
                                        </p:tav>
                                        <p:tav tm="100000">
                                          <p:val>
                                            <p:strVal val="#ppt_w"/>
                                          </p:val>
                                        </p:tav>
                                      </p:tavLst>
                                    </p:anim>
                                    <p:anim calcmode="lin" valueType="num">
                                      <p:cBhvr>
                                        <p:cTn id="57" dur="500" fill="hold"/>
                                        <p:tgtEl>
                                          <p:spTgt spid="54"/>
                                        </p:tgtEl>
                                        <p:attrNameLst>
                                          <p:attrName>ppt_h</p:attrName>
                                        </p:attrNameLst>
                                      </p:cBhvr>
                                      <p:tavLst>
                                        <p:tav tm="0">
                                          <p:val>
                                            <p:fltVal val="0"/>
                                          </p:val>
                                        </p:tav>
                                        <p:tav tm="100000">
                                          <p:val>
                                            <p:strVal val="#ppt_h"/>
                                          </p:val>
                                        </p:tav>
                                      </p:tavLst>
                                    </p:anim>
                                    <p:animEffect transition="in" filter="fade">
                                      <p:cBhvr>
                                        <p:cTn id="58" dur="500"/>
                                        <p:tgtEl>
                                          <p:spTgt spid="54"/>
                                        </p:tgtEl>
                                      </p:cBhvr>
                                    </p:animEffect>
                                    <p:anim calcmode="lin" valueType="num">
                                      <p:cBhvr>
                                        <p:cTn id="59" dur="500" fill="hold"/>
                                        <p:tgtEl>
                                          <p:spTgt spid="54"/>
                                        </p:tgtEl>
                                        <p:attrNameLst>
                                          <p:attrName>ppt_x</p:attrName>
                                        </p:attrNameLst>
                                      </p:cBhvr>
                                      <p:tavLst>
                                        <p:tav tm="0">
                                          <p:val>
                                            <p:fltVal val="0.5"/>
                                          </p:val>
                                        </p:tav>
                                        <p:tav tm="100000">
                                          <p:val>
                                            <p:strVal val="#ppt_x"/>
                                          </p:val>
                                        </p:tav>
                                      </p:tavLst>
                                    </p:anim>
                                    <p:anim calcmode="lin" valueType="num">
                                      <p:cBhvr>
                                        <p:cTn id="60" dur="500" fill="hold"/>
                                        <p:tgtEl>
                                          <p:spTgt spid="54"/>
                                        </p:tgtEl>
                                        <p:attrNameLst>
                                          <p:attrName>ppt_y</p:attrName>
                                        </p:attrNameLst>
                                      </p:cBhvr>
                                      <p:tavLst>
                                        <p:tav tm="0">
                                          <p:val>
                                            <p:fltVal val="0.5"/>
                                          </p:val>
                                        </p:tav>
                                        <p:tav tm="100000">
                                          <p:val>
                                            <p:strVal val="#ppt_y"/>
                                          </p:val>
                                        </p:tav>
                                      </p:tavLst>
                                    </p:anim>
                                  </p:childTnLst>
                                </p:cTn>
                              </p:par>
                            </p:childTnLst>
                          </p:cTn>
                        </p:par>
                        <p:par>
                          <p:cTn id="61" fill="hold">
                            <p:stCondLst>
                              <p:cond delay="500"/>
                            </p:stCondLst>
                            <p:childTnLst>
                              <p:par>
                                <p:cTn id="62" presetID="16" presetClass="entr" presetSubtype="21" fill="hold" nodeType="afterEffect">
                                  <p:stCondLst>
                                    <p:cond delay="0"/>
                                  </p:stCondLst>
                                  <p:childTnLst>
                                    <p:set>
                                      <p:cBhvr>
                                        <p:cTn id="63" dur="1" fill="hold">
                                          <p:stCondLst>
                                            <p:cond delay="0"/>
                                          </p:stCondLst>
                                        </p:cTn>
                                        <p:tgtEl>
                                          <p:spTgt spid="55"/>
                                        </p:tgtEl>
                                        <p:attrNameLst>
                                          <p:attrName>style.visibility</p:attrName>
                                        </p:attrNameLst>
                                      </p:cBhvr>
                                      <p:to>
                                        <p:strVal val="visible"/>
                                      </p:to>
                                    </p:set>
                                    <p:animEffect transition="in" filter="barn(inVertical)">
                                      <p:cBhvr>
                                        <p:cTn id="64" dur="500"/>
                                        <p:tgtEl>
                                          <p:spTgt spid="55"/>
                                        </p:tgtEl>
                                      </p:cBhvr>
                                    </p:animEffect>
                                  </p:childTnLst>
                                </p:cTn>
                              </p:par>
                              <p:par>
                                <p:cTn id="65" presetID="16" presetClass="entr" presetSubtype="21" fill="hold" nodeType="withEffect">
                                  <p:stCondLst>
                                    <p:cond delay="350"/>
                                  </p:stCondLst>
                                  <p:childTnLst>
                                    <p:set>
                                      <p:cBhvr>
                                        <p:cTn id="66" dur="1" fill="hold">
                                          <p:stCondLst>
                                            <p:cond delay="0"/>
                                          </p:stCondLst>
                                        </p:cTn>
                                        <p:tgtEl>
                                          <p:spTgt spid="65"/>
                                        </p:tgtEl>
                                        <p:attrNameLst>
                                          <p:attrName>style.visibility</p:attrName>
                                        </p:attrNameLst>
                                      </p:cBhvr>
                                      <p:to>
                                        <p:strVal val="visible"/>
                                      </p:to>
                                    </p:set>
                                    <p:animEffect transition="in" filter="barn(inVertical)">
                                      <p:cBhvr>
                                        <p:cTn id="67" dur="500"/>
                                        <p:tgtEl>
                                          <p:spTgt spid="65"/>
                                        </p:tgtEl>
                                      </p:cBhvr>
                                    </p:animEffect>
                                  </p:childTnLst>
                                </p:cTn>
                              </p:par>
                              <p:par>
                                <p:cTn id="68" presetID="16" presetClass="entr" presetSubtype="21" fill="hold" nodeType="withEffect">
                                  <p:stCondLst>
                                    <p:cond delay="700"/>
                                  </p:stCondLst>
                                  <p:childTnLst>
                                    <p:set>
                                      <p:cBhvr>
                                        <p:cTn id="69" dur="1" fill="hold">
                                          <p:stCondLst>
                                            <p:cond delay="0"/>
                                          </p:stCondLst>
                                        </p:cTn>
                                        <p:tgtEl>
                                          <p:spTgt spid="75"/>
                                        </p:tgtEl>
                                        <p:attrNameLst>
                                          <p:attrName>style.visibility</p:attrName>
                                        </p:attrNameLst>
                                      </p:cBhvr>
                                      <p:to>
                                        <p:strVal val="visible"/>
                                      </p:to>
                                    </p:set>
                                    <p:animEffect transition="in" filter="barn(inVertical)">
                                      <p:cBhvr>
                                        <p:cTn id="70" dur="500"/>
                                        <p:tgtEl>
                                          <p:spTgt spid="75"/>
                                        </p:tgtEl>
                                      </p:cBhvr>
                                    </p:animEffect>
                                  </p:childTnLst>
                                </p:cTn>
                              </p:par>
                            </p:childTnLst>
                          </p:cTn>
                        </p:par>
                        <p:par>
                          <p:cTn id="71" fill="hold">
                            <p:stCondLst>
                              <p:cond delay="1000"/>
                            </p:stCondLst>
                            <p:childTnLst>
                              <p:par>
                                <p:cTn id="72" presetID="16" presetClass="entr" presetSubtype="21" fill="hold" grpId="0" nodeType="afterEffect">
                                  <p:stCondLst>
                                    <p:cond delay="0"/>
                                  </p:stCondLst>
                                  <p:childTnLst>
                                    <p:set>
                                      <p:cBhvr>
                                        <p:cTn id="73" dur="1" fill="hold">
                                          <p:stCondLst>
                                            <p:cond delay="0"/>
                                          </p:stCondLst>
                                        </p:cTn>
                                        <p:tgtEl>
                                          <p:spTgt spid="22"/>
                                        </p:tgtEl>
                                        <p:attrNameLst>
                                          <p:attrName>style.visibility</p:attrName>
                                        </p:attrNameLst>
                                      </p:cBhvr>
                                      <p:to>
                                        <p:strVal val="visible"/>
                                      </p:to>
                                    </p:set>
                                    <p:animEffect transition="in" filter="barn(inVertical)">
                                      <p:cBhvr>
                                        <p:cTn id="74" dur="500"/>
                                        <p:tgtEl>
                                          <p:spTgt spid="22"/>
                                        </p:tgtEl>
                                      </p:cBhvr>
                                    </p:animEffect>
                                  </p:childTnLst>
                                </p:cTn>
                              </p:par>
                            </p:childTnLst>
                          </p:cTn>
                        </p:par>
                        <p:par>
                          <p:cTn id="75" fill="hold">
                            <p:stCondLst>
                              <p:cond delay="1500"/>
                            </p:stCondLst>
                            <p:childTnLst>
                              <p:par>
                                <p:cTn id="76" presetID="16" presetClass="entr" presetSubtype="42" fill="hold" grpId="0" nodeType="afterEffect">
                                  <p:stCondLst>
                                    <p:cond delay="0"/>
                                  </p:stCondLst>
                                  <p:childTnLst>
                                    <p:set>
                                      <p:cBhvr>
                                        <p:cTn id="77" dur="1" fill="hold">
                                          <p:stCondLst>
                                            <p:cond delay="0"/>
                                          </p:stCondLst>
                                        </p:cTn>
                                        <p:tgtEl>
                                          <p:spTgt spid="38"/>
                                        </p:tgtEl>
                                        <p:attrNameLst>
                                          <p:attrName>style.visibility</p:attrName>
                                        </p:attrNameLst>
                                      </p:cBhvr>
                                      <p:to>
                                        <p:strVal val="visible"/>
                                      </p:to>
                                    </p:set>
                                    <p:animEffect transition="in" filter="barn(outHorizontal)">
                                      <p:cBhvr>
                                        <p:cTn id="78" dur="500"/>
                                        <p:tgtEl>
                                          <p:spTgt spid="38"/>
                                        </p:tgtEl>
                                      </p:cBhvr>
                                    </p:animEffect>
                                  </p:childTnLst>
                                </p:cTn>
                              </p:par>
                              <p:par>
                                <p:cTn id="79" presetID="16" presetClass="entr" presetSubtype="42" fill="hold" grpId="0" nodeType="withEffect">
                                  <p:stCondLst>
                                    <p:cond delay="0"/>
                                  </p:stCondLst>
                                  <p:childTnLst>
                                    <p:set>
                                      <p:cBhvr>
                                        <p:cTn id="80" dur="1" fill="hold">
                                          <p:stCondLst>
                                            <p:cond delay="0"/>
                                          </p:stCondLst>
                                        </p:cTn>
                                        <p:tgtEl>
                                          <p:spTgt spid="37"/>
                                        </p:tgtEl>
                                        <p:attrNameLst>
                                          <p:attrName>style.visibility</p:attrName>
                                        </p:attrNameLst>
                                      </p:cBhvr>
                                      <p:to>
                                        <p:strVal val="visible"/>
                                      </p:to>
                                    </p:set>
                                    <p:animEffect transition="in" filter="barn(outHorizontal)">
                                      <p:cBhvr>
                                        <p:cTn id="81" dur="500"/>
                                        <p:tgtEl>
                                          <p:spTgt spid="37"/>
                                        </p:tgtEl>
                                      </p:cBhvr>
                                    </p:animEffect>
                                  </p:childTnLst>
                                </p:cTn>
                              </p:par>
                            </p:childTnLst>
                          </p:cTn>
                        </p:par>
                        <p:par>
                          <p:cTn id="82" fill="hold">
                            <p:stCondLst>
                              <p:cond delay="2000"/>
                            </p:stCondLst>
                            <p:childTnLst>
                              <p:par>
                                <p:cTn id="83" presetID="16" presetClass="entr" presetSubtype="21" fill="hold" grpId="0" nodeType="afterEffect">
                                  <p:stCondLst>
                                    <p:cond delay="0"/>
                                  </p:stCondLst>
                                  <p:childTnLst>
                                    <p:set>
                                      <p:cBhvr>
                                        <p:cTn id="84" dur="1" fill="hold">
                                          <p:stCondLst>
                                            <p:cond delay="0"/>
                                          </p:stCondLst>
                                        </p:cTn>
                                        <p:tgtEl>
                                          <p:spTgt spid="21"/>
                                        </p:tgtEl>
                                        <p:attrNameLst>
                                          <p:attrName>style.visibility</p:attrName>
                                        </p:attrNameLst>
                                      </p:cBhvr>
                                      <p:to>
                                        <p:strVal val="visible"/>
                                      </p:to>
                                    </p:set>
                                    <p:animEffect transition="in" filter="barn(inVertical)">
                                      <p:cBhvr>
                                        <p:cTn id="8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animBg="1"/>
      <p:bldP spid="37" grpId="0" animBg="1"/>
      <p:bldP spid="38" grpId="0" animBg="1"/>
      <p:bldP spid="51" grpId="0" animBg="1"/>
      <p:bldP spid="52" grpId="0" animBg="1"/>
      <p:bldP spid="53" grpId="0" animBg="1"/>
      <p:bldP spid="5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 name="组合 22"/>
          <p:cNvGrpSpPr/>
          <p:nvPr/>
        </p:nvGrpSpPr>
        <p:grpSpPr>
          <a:xfrm>
            <a:off x="306216" y="209101"/>
            <a:ext cx="657982" cy="966556"/>
            <a:chOff x="1606766" y="1689167"/>
            <a:chExt cx="3210617" cy="4716300"/>
          </a:xfrm>
          <a:solidFill>
            <a:srgbClr val="2ABDC7"/>
          </a:solidFill>
        </p:grpSpPr>
        <p:sp>
          <p:nvSpPr>
            <p:cNvPr id="24" name="椭圆 23"/>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矩形 32"/>
          <p:cNvSpPr/>
          <p:nvPr/>
        </p:nvSpPr>
        <p:spPr>
          <a:xfrm>
            <a:off x="8147957" y="448721"/>
            <a:ext cx="4044043"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flipH="1">
            <a:off x="7627541" y="448722"/>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flipH="1">
            <a:off x="7121355" y="448721"/>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flipH="1">
            <a:off x="6615169" y="448721"/>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953915" y="1616584"/>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953915" y="2482194"/>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1301564" y="268107"/>
            <a:ext cx="4711546" cy="769441"/>
          </a:xfrm>
          <a:prstGeom prst="rect">
            <a:avLst/>
          </a:prstGeom>
          <a:noFill/>
        </p:spPr>
        <p:txBody>
          <a:bodyPr wrap="none" rtlCol="0">
            <a:spAutoFit/>
          </a:bodyPr>
          <a:lstStyle/>
          <a:p>
            <a:r>
              <a:rPr lang="zh-CN" altLang="en-US" sz="4400" b="1" dirty="0">
                <a:solidFill>
                  <a:schemeClr val="tx1">
                    <a:lumMod val="75000"/>
                    <a:lumOff val="25000"/>
                  </a:schemeClr>
                </a:solidFill>
                <a:latin typeface="幼圆" panose="02010509060101010101" pitchFamily="49" charset="-122"/>
                <a:ea typeface="幼圆" panose="02010509060101010101" pitchFamily="49" charset="-122"/>
              </a:rPr>
              <a:t>对企业文化的理解</a:t>
            </a:r>
          </a:p>
        </p:txBody>
      </p:sp>
      <p:sp>
        <p:nvSpPr>
          <p:cNvPr id="21" name="Oval 5"/>
          <p:cNvSpPr>
            <a:spLocks noChangeArrowheads="1"/>
          </p:cNvSpPr>
          <p:nvPr/>
        </p:nvSpPr>
        <p:spPr bwMode="auto">
          <a:xfrm>
            <a:off x="906302" y="2427841"/>
            <a:ext cx="2618352" cy="2637395"/>
          </a:xfrm>
          <a:prstGeom prst="ellipse">
            <a:avLst/>
          </a:prstGeom>
          <a:solidFill>
            <a:srgbClr val="2ABDC7"/>
          </a:solidFill>
          <a:ln>
            <a:noFill/>
          </a:ln>
        </p:spPr>
        <p:txBody>
          <a:bodyPr vert="horz" wrap="square" lIns="91404" tIns="45702" rIns="91404" bIns="45702" numCol="1" anchor="t" anchorCtr="0" compatLnSpc="1"/>
          <a:lstStyle/>
          <a:p>
            <a:endParaRPr lang="zh-CN" altLang="en-US" sz="1800"/>
          </a:p>
        </p:txBody>
      </p:sp>
      <p:sp>
        <p:nvSpPr>
          <p:cNvPr id="22" name="Oval 6"/>
          <p:cNvSpPr>
            <a:spLocks noChangeArrowheads="1"/>
          </p:cNvSpPr>
          <p:nvPr/>
        </p:nvSpPr>
        <p:spPr bwMode="auto">
          <a:xfrm>
            <a:off x="4738618" y="2427841"/>
            <a:ext cx="2618352" cy="2637395"/>
          </a:xfrm>
          <a:prstGeom prst="ellipse">
            <a:avLst/>
          </a:prstGeom>
          <a:solidFill>
            <a:srgbClr val="4C4B50"/>
          </a:solidFill>
          <a:ln>
            <a:noFill/>
          </a:ln>
        </p:spPr>
        <p:txBody>
          <a:bodyPr vert="horz" wrap="square" lIns="91404" tIns="45702" rIns="91404" bIns="45702" numCol="1" anchor="t" anchorCtr="0" compatLnSpc="1"/>
          <a:lstStyle/>
          <a:p>
            <a:endParaRPr lang="zh-CN" altLang="en-US" sz="1800"/>
          </a:p>
        </p:txBody>
      </p:sp>
      <p:sp>
        <p:nvSpPr>
          <p:cNvPr id="37" name="Oval 7"/>
          <p:cNvSpPr>
            <a:spLocks noChangeArrowheads="1"/>
          </p:cNvSpPr>
          <p:nvPr/>
        </p:nvSpPr>
        <p:spPr bwMode="auto">
          <a:xfrm>
            <a:off x="8572520" y="2427841"/>
            <a:ext cx="2616766" cy="2637395"/>
          </a:xfrm>
          <a:prstGeom prst="ellipse">
            <a:avLst/>
          </a:prstGeom>
          <a:solidFill>
            <a:srgbClr val="2ABDC7"/>
          </a:solidFill>
          <a:ln>
            <a:noFill/>
          </a:ln>
        </p:spPr>
        <p:txBody>
          <a:bodyPr vert="horz" wrap="square" lIns="91404" tIns="45702" rIns="91404" bIns="45702" numCol="1" anchor="t" anchorCtr="0" compatLnSpc="1"/>
          <a:lstStyle/>
          <a:p>
            <a:endParaRPr lang="zh-CN" altLang="en-US" sz="1800"/>
          </a:p>
        </p:txBody>
      </p:sp>
      <p:sp>
        <p:nvSpPr>
          <p:cNvPr id="38" name="Freeform 8"/>
          <p:cNvSpPr>
            <a:spLocks noEditPoints="1"/>
          </p:cNvSpPr>
          <p:nvPr/>
        </p:nvSpPr>
        <p:spPr bwMode="auto">
          <a:xfrm>
            <a:off x="3961046" y="3475181"/>
            <a:ext cx="341180" cy="541127"/>
          </a:xfrm>
          <a:custGeom>
            <a:avLst/>
            <a:gdLst>
              <a:gd name="T0" fmla="*/ 0 w 429"/>
              <a:gd name="T1" fmla="*/ 0 h 673"/>
              <a:gd name="T2" fmla="*/ 231 w 429"/>
              <a:gd name="T3" fmla="*/ 0 h 673"/>
              <a:gd name="T4" fmla="*/ 429 w 429"/>
              <a:gd name="T5" fmla="*/ 336 h 673"/>
              <a:gd name="T6" fmla="*/ 231 w 429"/>
              <a:gd name="T7" fmla="*/ 673 h 673"/>
              <a:gd name="T8" fmla="*/ 0 w 429"/>
              <a:gd name="T9" fmla="*/ 673 h 673"/>
              <a:gd name="T10" fmla="*/ 198 w 429"/>
              <a:gd name="T11" fmla="*/ 336 h 673"/>
              <a:gd name="T12" fmla="*/ 0 w 429"/>
              <a:gd name="T13" fmla="*/ 0 h 673"/>
              <a:gd name="T14" fmla="*/ 99 w 429"/>
              <a:gd name="T15" fmla="*/ 168 h 6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9" h="673">
                <a:moveTo>
                  <a:pt x="0" y="0"/>
                </a:moveTo>
                <a:lnTo>
                  <a:pt x="231" y="0"/>
                </a:lnTo>
                <a:lnTo>
                  <a:pt x="429" y="336"/>
                </a:lnTo>
                <a:lnTo>
                  <a:pt x="231" y="673"/>
                </a:lnTo>
                <a:lnTo>
                  <a:pt x="0" y="673"/>
                </a:lnTo>
                <a:lnTo>
                  <a:pt x="198" y="336"/>
                </a:lnTo>
                <a:lnTo>
                  <a:pt x="0" y="0"/>
                </a:lnTo>
                <a:close/>
                <a:moveTo>
                  <a:pt x="99" y="168"/>
                </a:moveTo>
              </a:path>
            </a:pathLst>
          </a:custGeom>
          <a:solidFill>
            <a:schemeClr val="accent3"/>
          </a:solidFill>
          <a:ln>
            <a:noFill/>
          </a:ln>
        </p:spPr>
        <p:txBody>
          <a:bodyPr vert="horz" wrap="square" lIns="91404" tIns="45702" rIns="91404" bIns="45702" numCol="1" anchor="t" anchorCtr="0" compatLnSpc="1"/>
          <a:lstStyle/>
          <a:p>
            <a:endParaRPr lang="zh-CN" altLang="en-US" sz="1800"/>
          </a:p>
        </p:txBody>
      </p:sp>
      <p:sp>
        <p:nvSpPr>
          <p:cNvPr id="39" name="Freeform 9"/>
          <p:cNvSpPr>
            <a:spLocks noEditPoints="1"/>
          </p:cNvSpPr>
          <p:nvPr/>
        </p:nvSpPr>
        <p:spPr bwMode="auto">
          <a:xfrm>
            <a:off x="7793361" y="3475181"/>
            <a:ext cx="341180" cy="541127"/>
          </a:xfrm>
          <a:custGeom>
            <a:avLst/>
            <a:gdLst>
              <a:gd name="T0" fmla="*/ 0 w 428"/>
              <a:gd name="T1" fmla="*/ 0 h 673"/>
              <a:gd name="T2" fmla="*/ 231 w 428"/>
              <a:gd name="T3" fmla="*/ 0 h 673"/>
              <a:gd name="T4" fmla="*/ 428 w 428"/>
              <a:gd name="T5" fmla="*/ 336 h 673"/>
              <a:gd name="T6" fmla="*/ 231 w 428"/>
              <a:gd name="T7" fmla="*/ 673 h 673"/>
              <a:gd name="T8" fmla="*/ 0 w 428"/>
              <a:gd name="T9" fmla="*/ 673 h 673"/>
              <a:gd name="T10" fmla="*/ 197 w 428"/>
              <a:gd name="T11" fmla="*/ 336 h 673"/>
              <a:gd name="T12" fmla="*/ 0 w 428"/>
              <a:gd name="T13" fmla="*/ 0 h 673"/>
              <a:gd name="T14" fmla="*/ 98 w 428"/>
              <a:gd name="T15" fmla="*/ 168 h 6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673">
                <a:moveTo>
                  <a:pt x="0" y="0"/>
                </a:moveTo>
                <a:lnTo>
                  <a:pt x="231" y="0"/>
                </a:lnTo>
                <a:lnTo>
                  <a:pt x="428" y="336"/>
                </a:lnTo>
                <a:lnTo>
                  <a:pt x="231" y="673"/>
                </a:lnTo>
                <a:lnTo>
                  <a:pt x="0" y="673"/>
                </a:lnTo>
                <a:lnTo>
                  <a:pt x="197" y="336"/>
                </a:lnTo>
                <a:lnTo>
                  <a:pt x="0" y="0"/>
                </a:lnTo>
                <a:close/>
                <a:moveTo>
                  <a:pt x="98" y="168"/>
                </a:moveTo>
              </a:path>
            </a:pathLst>
          </a:custGeom>
          <a:solidFill>
            <a:schemeClr val="accent3"/>
          </a:solidFill>
          <a:ln>
            <a:noFill/>
          </a:ln>
        </p:spPr>
        <p:txBody>
          <a:bodyPr vert="horz" wrap="square" lIns="91404" tIns="45702" rIns="91404" bIns="45702" numCol="1" anchor="t" anchorCtr="0" compatLnSpc="1"/>
          <a:lstStyle/>
          <a:p>
            <a:endParaRPr lang="zh-CN" altLang="en-US" sz="1800"/>
          </a:p>
        </p:txBody>
      </p:sp>
      <p:sp>
        <p:nvSpPr>
          <p:cNvPr id="40" name="TextBox 9"/>
          <p:cNvSpPr txBox="1"/>
          <p:nvPr/>
        </p:nvSpPr>
        <p:spPr>
          <a:xfrm>
            <a:off x="1156481" y="3223521"/>
            <a:ext cx="2117991" cy="954107"/>
          </a:xfrm>
          <a:prstGeom prst="rect">
            <a:avLst/>
          </a:prstGeom>
          <a:noFill/>
        </p:spPr>
        <p:txBody>
          <a:bodyPr wrap="square">
            <a:spAutoFit/>
          </a:bodyPr>
          <a:lstStyle/>
          <a:p>
            <a:r>
              <a:rPr lang="zh-CN" altLang="en-US" sz="2800" b="1" dirty="0">
                <a:solidFill>
                  <a:srgbClr val="FEFEFE"/>
                </a:solidFill>
                <a:latin typeface="幼圆" panose="02010509060101010101" pitchFamily="49" charset="-122"/>
                <a:ea typeface="幼圆" panose="02010509060101010101" pitchFamily="49" charset="-122"/>
              </a:rPr>
              <a:t>企业的社会责任</a:t>
            </a:r>
          </a:p>
        </p:txBody>
      </p:sp>
      <p:sp>
        <p:nvSpPr>
          <p:cNvPr id="41" name="TextBox 10"/>
          <p:cNvSpPr txBox="1"/>
          <p:nvPr/>
        </p:nvSpPr>
        <p:spPr>
          <a:xfrm>
            <a:off x="5038888" y="3265524"/>
            <a:ext cx="2588653" cy="954107"/>
          </a:xfrm>
          <a:prstGeom prst="rect">
            <a:avLst/>
          </a:prstGeom>
          <a:noFill/>
        </p:spPr>
        <p:txBody>
          <a:bodyPr wrap="square">
            <a:spAutoFit/>
          </a:bodyPr>
          <a:lstStyle/>
          <a:p>
            <a:r>
              <a:rPr lang="zh-CN" altLang="en-US" sz="2800" b="1" dirty="0">
                <a:solidFill>
                  <a:srgbClr val="FEFEFE"/>
                </a:solidFill>
                <a:latin typeface="幼圆" panose="02010509060101010101" pitchFamily="49" charset="-122"/>
                <a:ea typeface="幼圆" panose="02010509060101010101" pitchFamily="49" charset="-122"/>
              </a:rPr>
              <a:t>创新、务实、进取</a:t>
            </a:r>
            <a:endParaRPr lang="zh-CN" altLang="en-US" sz="2000" b="1" dirty="0">
              <a:solidFill>
                <a:srgbClr val="FEFEFE"/>
              </a:solidFill>
              <a:latin typeface="幼圆" panose="02010509060101010101" pitchFamily="49" charset="-122"/>
              <a:ea typeface="幼圆" panose="02010509060101010101" pitchFamily="49" charset="-122"/>
            </a:endParaRPr>
          </a:p>
        </p:txBody>
      </p:sp>
      <p:sp>
        <p:nvSpPr>
          <p:cNvPr id="42" name="TextBox 11"/>
          <p:cNvSpPr txBox="1"/>
          <p:nvPr/>
        </p:nvSpPr>
        <p:spPr>
          <a:xfrm>
            <a:off x="8843091" y="3347804"/>
            <a:ext cx="2588653" cy="953734"/>
          </a:xfrm>
          <a:prstGeom prst="rect">
            <a:avLst/>
          </a:prstGeom>
          <a:noFill/>
        </p:spPr>
        <p:txBody>
          <a:bodyPr wrap="square">
            <a:spAutoFit/>
          </a:bodyPr>
          <a:lstStyle/>
          <a:p>
            <a:r>
              <a:rPr lang="zh-CN" altLang="en-US" sz="2800" b="1" dirty="0">
                <a:solidFill>
                  <a:srgbClr val="FEFEFE"/>
                </a:solidFill>
                <a:latin typeface="幼圆" panose="02010509060101010101" pitchFamily="49" charset="-122"/>
                <a:ea typeface="幼圆" panose="02010509060101010101" pitchFamily="49" charset="-122"/>
              </a:rPr>
              <a:t>专业、高效、共赢</a:t>
            </a:r>
            <a:endParaRPr lang="zh-CN" altLang="en-US" sz="2000" b="1" dirty="0">
              <a:solidFill>
                <a:srgbClr val="FEFEFE"/>
              </a:solidFill>
              <a:latin typeface="幼圆" panose="02010509060101010101" pitchFamily="49" charset="-122"/>
              <a:ea typeface="幼圆" panose="02010509060101010101" pitchFamily="49" charset="-122"/>
            </a:endParaRPr>
          </a:p>
        </p:txBody>
      </p:sp>
      <p:sp>
        <p:nvSpPr>
          <p:cNvPr id="43" name="Oval 7"/>
          <p:cNvSpPr>
            <a:spLocks noChangeArrowheads="1"/>
          </p:cNvSpPr>
          <p:nvPr/>
        </p:nvSpPr>
        <p:spPr bwMode="auto">
          <a:xfrm>
            <a:off x="1156183" y="2399164"/>
            <a:ext cx="509388" cy="510975"/>
          </a:xfrm>
          <a:prstGeom prst="ellipse">
            <a:avLst/>
          </a:prstGeom>
          <a:solidFill>
            <a:srgbClr val="2ABDC7"/>
          </a:solidFill>
          <a:ln w="28575">
            <a:solidFill>
              <a:srgbClr val="F8F8F8"/>
            </a:solidFill>
          </a:ln>
        </p:spPr>
        <p:txBody>
          <a:bodyPr/>
          <a:lstStyle/>
          <a:p>
            <a:pPr algn="ctr">
              <a:buFont typeface="Arial" panose="020B0604020202020204" pitchFamily="34" charset="0"/>
              <a:buNone/>
            </a:pPr>
            <a:r>
              <a:rPr lang="en-US" altLang="zh-CN" sz="2200" b="1" dirty="0">
                <a:solidFill>
                  <a:schemeClr val="bg1"/>
                </a:solidFill>
                <a:latin typeface="Arial Black" panose="020B0A04020102020204" pitchFamily="34" charset="0"/>
              </a:rPr>
              <a:t>1</a:t>
            </a:r>
            <a:endParaRPr lang="zh-CN" altLang="en-US" sz="2200" b="1" dirty="0">
              <a:solidFill>
                <a:schemeClr val="bg1"/>
              </a:solidFill>
              <a:latin typeface="Arial Black" panose="020B0A04020102020204" pitchFamily="34" charset="0"/>
            </a:endParaRPr>
          </a:p>
        </p:txBody>
      </p:sp>
      <p:sp>
        <p:nvSpPr>
          <p:cNvPr id="44" name="Oval 13"/>
          <p:cNvSpPr>
            <a:spLocks noChangeArrowheads="1"/>
          </p:cNvSpPr>
          <p:nvPr/>
        </p:nvSpPr>
        <p:spPr bwMode="auto">
          <a:xfrm>
            <a:off x="5073970" y="2399164"/>
            <a:ext cx="509388" cy="509389"/>
          </a:xfrm>
          <a:prstGeom prst="ellipse">
            <a:avLst/>
          </a:prstGeom>
          <a:solidFill>
            <a:srgbClr val="4C4B50"/>
          </a:solidFill>
          <a:ln w="28575">
            <a:solidFill>
              <a:srgbClr val="F8F8F8"/>
            </a:solidFill>
          </a:ln>
        </p:spPr>
        <p:txBody>
          <a:bodyPr/>
          <a:lstStyle/>
          <a:p>
            <a:pPr algn="ctr">
              <a:buFont typeface="Arial" panose="020B0604020202020204" pitchFamily="34" charset="0"/>
              <a:buNone/>
            </a:pPr>
            <a:r>
              <a:rPr lang="en-US" altLang="zh-CN" sz="2200" b="1" dirty="0">
                <a:solidFill>
                  <a:schemeClr val="bg1"/>
                </a:solidFill>
                <a:latin typeface="Arial Black" panose="020B0A04020102020204" pitchFamily="34" charset="0"/>
              </a:rPr>
              <a:t>2</a:t>
            </a:r>
            <a:endParaRPr lang="zh-CN" altLang="en-US" sz="2200" b="1" dirty="0">
              <a:solidFill>
                <a:schemeClr val="bg1"/>
              </a:solidFill>
              <a:latin typeface="Arial Black" panose="020B0A04020102020204" pitchFamily="34" charset="0"/>
            </a:endParaRPr>
          </a:p>
        </p:txBody>
      </p:sp>
      <p:sp>
        <p:nvSpPr>
          <p:cNvPr id="45" name="Oval 14"/>
          <p:cNvSpPr>
            <a:spLocks noChangeArrowheads="1"/>
          </p:cNvSpPr>
          <p:nvPr/>
        </p:nvSpPr>
        <p:spPr bwMode="auto">
          <a:xfrm>
            <a:off x="8888904" y="2399164"/>
            <a:ext cx="509388" cy="510975"/>
          </a:xfrm>
          <a:prstGeom prst="ellipse">
            <a:avLst/>
          </a:prstGeom>
          <a:solidFill>
            <a:srgbClr val="2ABDC7"/>
          </a:solidFill>
          <a:ln w="28575">
            <a:solidFill>
              <a:srgbClr val="F8F8F8"/>
            </a:solidFill>
          </a:ln>
        </p:spPr>
        <p:txBody>
          <a:bodyPr/>
          <a:lstStyle/>
          <a:p>
            <a:pPr algn="ctr">
              <a:buFont typeface="Arial" panose="020B0604020202020204" pitchFamily="34" charset="0"/>
              <a:buNone/>
            </a:pPr>
            <a:r>
              <a:rPr lang="en-US" altLang="zh-CN" sz="2200" b="1" dirty="0">
                <a:solidFill>
                  <a:schemeClr val="bg1"/>
                </a:solidFill>
                <a:latin typeface="Arial Black" panose="020B0A04020102020204" pitchFamily="34" charset="0"/>
              </a:rPr>
              <a:t>3</a:t>
            </a:r>
            <a:endParaRPr lang="zh-CN" altLang="en-US" sz="2200" b="1" dirty="0">
              <a:solidFill>
                <a:schemeClr val="bg1"/>
              </a:solidFill>
              <a:latin typeface="Arial Black" panose="020B0A040201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Scale>
                                          <p:cBhvr>
                                            <p:cTn id="7" dur="1000" decel="50000" fill="hold">
                                              <p:stCondLst>
                                                <p:cond delay="0"/>
                                              </p:stCondLst>
                                            </p:cTn>
                                            <p:tgtEl>
                                              <p:spTgt spid="2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1"/>
                                            </p:tgtEl>
                                            <p:attrNameLst>
                                              <p:attrName>ppt_x</p:attrName>
                                              <p:attrName>ppt_y</p:attrName>
                                            </p:attrNameLst>
                                          </p:cBhvr>
                                        </p:animMotion>
                                        <p:animEffect transition="in" filter="fade">
                                          <p:cBhvr>
                                            <p:cTn id="9" dur="1000"/>
                                            <p:tgtEl>
                                              <p:spTgt spid="21"/>
                                            </p:tgtEl>
                                          </p:cBhvr>
                                        </p:animEffect>
                                      </p:childTnLst>
                                    </p:cTn>
                                  </p:par>
                                  <p:par>
                                    <p:cTn id="10" presetID="52" presetClass="entr" presetSubtype="0" fill="hold" grpId="0" nodeType="withEffect">
                                      <p:stCondLst>
                                        <p:cond delay="100"/>
                                      </p:stCondLst>
                                      <p:childTnLst>
                                        <p:set>
                                          <p:cBhvr>
                                            <p:cTn id="11" dur="1" fill="hold">
                                              <p:stCondLst>
                                                <p:cond delay="0"/>
                                              </p:stCondLst>
                                            </p:cTn>
                                            <p:tgtEl>
                                              <p:spTgt spid="22"/>
                                            </p:tgtEl>
                                            <p:attrNameLst>
                                              <p:attrName>style.visibility</p:attrName>
                                            </p:attrNameLst>
                                          </p:cBhvr>
                                          <p:to>
                                            <p:strVal val="visible"/>
                                          </p:to>
                                        </p:set>
                                        <p:animScale>
                                          <p:cBhvr>
                                            <p:cTn id="12" dur="1000" decel="50000" fill="hold">
                                              <p:stCondLst>
                                                <p:cond delay="0"/>
                                              </p:stCondLst>
                                            </p:cTn>
                                            <p:tgtEl>
                                              <p:spTgt spid="2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22"/>
                                            </p:tgtEl>
                                            <p:attrNameLst>
                                              <p:attrName>ppt_x</p:attrName>
                                              <p:attrName>ppt_y</p:attrName>
                                            </p:attrNameLst>
                                          </p:cBhvr>
                                        </p:animMotion>
                                        <p:animEffect transition="in" filter="fade">
                                          <p:cBhvr>
                                            <p:cTn id="14" dur="1000"/>
                                            <p:tgtEl>
                                              <p:spTgt spid="22"/>
                                            </p:tgtEl>
                                          </p:cBhvr>
                                        </p:animEffect>
                                      </p:childTnLst>
                                    </p:cTn>
                                  </p:par>
                                  <p:par>
                                    <p:cTn id="15" presetID="52" presetClass="entr" presetSubtype="0" fill="hold" grpId="0" nodeType="withEffect">
                                      <p:stCondLst>
                                        <p:cond delay="200"/>
                                      </p:stCondLst>
                                      <p:childTnLst>
                                        <p:set>
                                          <p:cBhvr>
                                            <p:cTn id="16" dur="1" fill="hold">
                                              <p:stCondLst>
                                                <p:cond delay="0"/>
                                              </p:stCondLst>
                                            </p:cTn>
                                            <p:tgtEl>
                                              <p:spTgt spid="37"/>
                                            </p:tgtEl>
                                            <p:attrNameLst>
                                              <p:attrName>style.visibility</p:attrName>
                                            </p:attrNameLst>
                                          </p:cBhvr>
                                          <p:to>
                                            <p:strVal val="visible"/>
                                          </p:to>
                                        </p:set>
                                        <p:animScale>
                                          <p:cBhvr>
                                            <p:cTn id="17" dur="1000" decel="50000" fill="hold">
                                              <p:stCondLst>
                                                <p:cond delay="0"/>
                                              </p:stCondLst>
                                            </p:cTn>
                                            <p:tgtEl>
                                              <p:spTgt spid="3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37"/>
                                            </p:tgtEl>
                                            <p:attrNameLst>
                                              <p:attrName>ppt_x</p:attrName>
                                              <p:attrName>ppt_y</p:attrName>
                                            </p:attrNameLst>
                                          </p:cBhvr>
                                        </p:animMotion>
                                        <p:animEffect transition="in" filter="fade">
                                          <p:cBhvr>
                                            <p:cTn id="19" dur="1000"/>
                                            <p:tgtEl>
                                              <p:spTgt spid="37"/>
                                            </p:tgtEl>
                                          </p:cBhvr>
                                        </p:animEffect>
                                      </p:childTnLst>
                                    </p:cTn>
                                  </p:par>
                                </p:childTnLst>
                              </p:cTn>
                            </p:par>
                            <p:par>
                              <p:cTn id="20" fill="hold">
                                <p:stCondLst>
                                  <p:cond delay="1000"/>
                                </p:stCondLst>
                                <p:childTnLst>
                                  <p:par>
                                    <p:cTn id="21" presetID="53" presetClass="entr" presetSubtype="16" fill="hold" grpId="0" nodeType="afterEffect">
                                      <p:stCondLst>
                                        <p:cond delay="0"/>
                                      </p:stCondLst>
                                      <p:childTnLst>
                                        <p:set>
                                          <p:cBhvr>
                                            <p:cTn id="22" dur="1" fill="hold">
                                              <p:stCondLst>
                                                <p:cond delay="0"/>
                                              </p:stCondLst>
                                            </p:cTn>
                                            <p:tgtEl>
                                              <p:spTgt spid="43"/>
                                            </p:tgtEl>
                                            <p:attrNameLst>
                                              <p:attrName>style.visibility</p:attrName>
                                            </p:attrNameLst>
                                          </p:cBhvr>
                                          <p:to>
                                            <p:strVal val="visible"/>
                                          </p:to>
                                        </p:set>
                                        <p:anim calcmode="lin" valueType="num">
                                          <p:cBhvr>
                                            <p:cTn id="23" dur="500" fill="hold"/>
                                            <p:tgtEl>
                                              <p:spTgt spid="43"/>
                                            </p:tgtEl>
                                            <p:attrNameLst>
                                              <p:attrName>ppt_w</p:attrName>
                                            </p:attrNameLst>
                                          </p:cBhvr>
                                          <p:tavLst>
                                            <p:tav tm="0">
                                              <p:val>
                                                <p:fltVal val="0"/>
                                              </p:val>
                                            </p:tav>
                                            <p:tav tm="100000">
                                              <p:val>
                                                <p:strVal val="#ppt_w"/>
                                              </p:val>
                                            </p:tav>
                                          </p:tavLst>
                                        </p:anim>
                                        <p:anim calcmode="lin" valueType="num">
                                          <p:cBhvr>
                                            <p:cTn id="24" dur="500" fill="hold"/>
                                            <p:tgtEl>
                                              <p:spTgt spid="43"/>
                                            </p:tgtEl>
                                            <p:attrNameLst>
                                              <p:attrName>ppt_h</p:attrName>
                                            </p:attrNameLst>
                                          </p:cBhvr>
                                          <p:tavLst>
                                            <p:tav tm="0">
                                              <p:val>
                                                <p:fltVal val="0"/>
                                              </p:val>
                                            </p:tav>
                                            <p:tav tm="100000">
                                              <p:val>
                                                <p:strVal val="#ppt_h"/>
                                              </p:val>
                                            </p:tav>
                                          </p:tavLst>
                                        </p:anim>
                                        <p:animEffect transition="in" filter="fade">
                                          <p:cBhvr>
                                            <p:cTn id="25" dur="500"/>
                                            <p:tgtEl>
                                              <p:spTgt spid="43"/>
                                            </p:tgtEl>
                                          </p:cBhvr>
                                        </p:animEffect>
                                      </p:childTnLst>
                                    </p:cTn>
                                  </p:par>
                                </p:childTnLst>
                              </p:cTn>
                            </p:par>
                            <p:par>
                              <p:cTn id="26" fill="hold">
                                <p:stCondLst>
                                  <p:cond delay="1500"/>
                                </p:stCondLst>
                                <p:childTnLst>
                                  <p:par>
                                    <p:cTn id="27" presetID="31" presetClass="entr" presetSubtype="0" fill="hold" grpId="0" nodeType="afterEffect">
                                      <p:stCondLst>
                                        <p:cond delay="0"/>
                                      </p:stCondLst>
                                      <p:childTnLst>
                                        <p:set>
                                          <p:cBhvr>
                                            <p:cTn id="28" dur="1" fill="hold">
                                              <p:stCondLst>
                                                <p:cond delay="0"/>
                                              </p:stCondLst>
                                            </p:cTn>
                                            <p:tgtEl>
                                              <p:spTgt spid="40"/>
                                            </p:tgtEl>
                                            <p:attrNameLst>
                                              <p:attrName>style.visibility</p:attrName>
                                            </p:attrNameLst>
                                          </p:cBhvr>
                                          <p:to>
                                            <p:strVal val="visible"/>
                                          </p:to>
                                        </p:set>
                                        <p:anim calcmode="lin" valueType="num">
                                          <p:cBhvr>
                                            <p:cTn id="29" dur="500" fill="hold"/>
                                            <p:tgtEl>
                                              <p:spTgt spid="40"/>
                                            </p:tgtEl>
                                            <p:attrNameLst>
                                              <p:attrName>ppt_w</p:attrName>
                                            </p:attrNameLst>
                                          </p:cBhvr>
                                          <p:tavLst>
                                            <p:tav tm="0">
                                              <p:val>
                                                <p:fltVal val="0"/>
                                              </p:val>
                                            </p:tav>
                                            <p:tav tm="100000">
                                              <p:val>
                                                <p:strVal val="#ppt_w"/>
                                              </p:val>
                                            </p:tav>
                                          </p:tavLst>
                                        </p:anim>
                                        <p:anim calcmode="lin" valueType="num">
                                          <p:cBhvr>
                                            <p:cTn id="30" dur="500" fill="hold"/>
                                            <p:tgtEl>
                                              <p:spTgt spid="40"/>
                                            </p:tgtEl>
                                            <p:attrNameLst>
                                              <p:attrName>ppt_h</p:attrName>
                                            </p:attrNameLst>
                                          </p:cBhvr>
                                          <p:tavLst>
                                            <p:tav tm="0">
                                              <p:val>
                                                <p:fltVal val="0"/>
                                              </p:val>
                                            </p:tav>
                                            <p:tav tm="100000">
                                              <p:val>
                                                <p:strVal val="#ppt_h"/>
                                              </p:val>
                                            </p:tav>
                                          </p:tavLst>
                                        </p:anim>
                                        <p:anim calcmode="lin" valueType="num">
                                          <p:cBhvr>
                                            <p:cTn id="31" dur="500" fill="hold"/>
                                            <p:tgtEl>
                                              <p:spTgt spid="40"/>
                                            </p:tgtEl>
                                            <p:attrNameLst>
                                              <p:attrName>style.rotation</p:attrName>
                                            </p:attrNameLst>
                                          </p:cBhvr>
                                          <p:tavLst>
                                            <p:tav tm="0">
                                              <p:val>
                                                <p:fltVal val="90"/>
                                              </p:val>
                                            </p:tav>
                                            <p:tav tm="100000">
                                              <p:val>
                                                <p:fltVal val="0"/>
                                              </p:val>
                                            </p:tav>
                                          </p:tavLst>
                                        </p:anim>
                                        <p:animEffect transition="in" filter="fade">
                                          <p:cBhvr>
                                            <p:cTn id="32" dur="500"/>
                                            <p:tgtEl>
                                              <p:spTgt spid="40"/>
                                            </p:tgtEl>
                                          </p:cBhvr>
                                        </p:animEffect>
                                      </p:childTnLst>
                                    </p:cTn>
                                  </p:par>
                                </p:childTnLst>
                              </p:cTn>
                            </p:par>
                            <p:par>
                              <p:cTn id="33" fill="hold">
                                <p:stCondLst>
                                  <p:cond delay="2000"/>
                                </p:stCondLst>
                                <p:childTnLst>
                                  <p:par>
                                    <p:cTn id="34" presetID="2" presetClass="entr" presetSubtype="8" fill="hold" grpId="0" nodeType="afterEffect" p14:presetBounceEnd="40000">
                                      <p:stCondLst>
                                        <p:cond delay="0"/>
                                      </p:stCondLst>
                                      <p:childTnLst>
                                        <p:set>
                                          <p:cBhvr>
                                            <p:cTn id="35" dur="1" fill="hold">
                                              <p:stCondLst>
                                                <p:cond delay="0"/>
                                              </p:stCondLst>
                                            </p:cTn>
                                            <p:tgtEl>
                                              <p:spTgt spid="38"/>
                                            </p:tgtEl>
                                            <p:attrNameLst>
                                              <p:attrName>style.visibility</p:attrName>
                                            </p:attrNameLst>
                                          </p:cBhvr>
                                          <p:to>
                                            <p:strVal val="visible"/>
                                          </p:to>
                                        </p:set>
                                        <p:anim calcmode="lin" valueType="num" p14:bounceEnd="40000">
                                          <p:cBhvr additive="base">
                                            <p:cTn id="36" dur="500" fill="hold"/>
                                            <p:tgtEl>
                                              <p:spTgt spid="38"/>
                                            </p:tgtEl>
                                            <p:attrNameLst>
                                              <p:attrName>ppt_x</p:attrName>
                                            </p:attrNameLst>
                                          </p:cBhvr>
                                          <p:tavLst>
                                            <p:tav tm="0">
                                              <p:val>
                                                <p:strVal val="0-#ppt_w/2"/>
                                              </p:val>
                                            </p:tav>
                                            <p:tav tm="100000">
                                              <p:val>
                                                <p:strVal val="#ppt_x"/>
                                              </p:val>
                                            </p:tav>
                                          </p:tavLst>
                                        </p:anim>
                                        <p:anim calcmode="lin" valueType="num" p14:bounceEnd="40000">
                                          <p:cBhvr additive="base">
                                            <p:cTn id="37" dur="500" fill="hold"/>
                                            <p:tgtEl>
                                              <p:spTgt spid="38"/>
                                            </p:tgtEl>
                                            <p:attrNameLst>
                                              <p:attrName>ppt_y</p:attrName>
                                            </p:attrNameLst>
                                          </p:cBhvr>
                                          <p:tavLst>
                                            <p:tav tm="0">
                                              <p:val>
                                                <p:strVal val="#ppt_y"/>
                                              </p:val>
                                            </p:tav>
                                            <p:tav tm="100000">
                                              <p:val>
                                                <p:strVal val="#ppt_y"/>
                                              </p:val>
                                            </p:tav>
                                          </p:tavLst>
                                        </p:anim>
                                      </p:childTnLst>
                                    </p:cTn>
                                  </p:par>
                                </p:childTnLst>
                              </p:cTn>
                            </p:par>
                            <p:par>
                              <p:cTn id="38" fill="hold">
                                <p:stCondLst>
                                  <p:cond delay="2500"/>
                                </p:stCondLst>
                                <p:childTnLst>
                                  <p:par>
                                    <p:cTn id="39" presetID="53" presetClass="entr" presetSubtype="16" fill="hold" grpId="0" nodeType="afterEffect">
                                      <p:stCondLst>
                                        <p:cond delay="0"/>
                                      </p:stCondLst>
                                      <p:childTnLst>
                                        <p:set>
                                          <p:cBhvr>
                                            <p:cTn id="40" dur="1" fill="hold">
                                              <p:stCondLst>
                                                <p:cond delay="0"/>
                                              </p:stCondLst>
                                            </p:cTn>
                                            <p:tgtEl>
                                              <p:spTgt spid="44"/>
                                            </p:tgtEl>
                                            <p:attrNameLst>
                                              <p:attrName>style.visibility</p:attrName>
                                            </p:attrNameLst>
                                          </p:cBhvr>
                                          <p:to>
                                            <p:strVal val="visible"/>
                                          </p:to>
                                        </p:set>
                                        <p:anim calcmode="lin" valueType="num">
                                          <p:cBhvr>
                                            <p:cTn id="41" dur="500" fill="hold"/>
                                            <p:tgtEl>
                                              <p:spTgt spid="44"/>
                                            </p:tgtEl>
                                            <p:attrNameLst>
                                              <p:attrName>ppt_w</p:attrName>
                                            </p:attrNameLst>
                                          </p:cBhvr>
                                          <p:tavLst>
                                            <p:tav tm="0">
                                              <p:val>
                                                <p:fltVal val="0"/>
                                              </p:val>
                                            </p:tav>
                                            <p:tav tm="100000">
                                              <p:val>
                                                <p:strVal val="#ppt_w"/>
                                              </p:val>
                                            </p:tav>
                                          </p:tavLst>
                                        </p:anim>
                                        <p:anim calcmode="lin" valueType="num">
                                          <p:cBhvr>
                                            <p:cTn id="42" dur="500" fill="hold"/>
                                            <p:tgtEl>
                                              <p:spTgt spid="44"/>
                                            </p:tgtEl>
                                            <p:attrNameLst>
                                              <p:attrName>ppt_h</p:attrName>
                                            </p:attrNameLst>
                                          </p:cBhvr>
                                          <p:tavLst>
                                            <p:tav tm="0">
                                              <p:val>
                                                <p:fltVal val="0"/>
                                              </p:val>
                                            </p:tav>
                                            <p:tav tm="100000">
                                              <p:val>
                                                <p:strVal val="#ppt_h"/>
                                              </p:val>
                                            </p:tav>
                                          </p:tavLst>
                                        </p:anim>
                                        <p:animEffect transition="in" filter="fade">
                                          <p:cBhvr>
                                            <p:cTn id="43" dur="500"/>
                                            <p:tgtEl>
                                              <p:spTgt spid="44"/>
                                            </p:tgtEl>
                                          </p:cBhvr>
                                        </p:animEffect>
                                      </p:childTnLst>
                                    </p:cTn>
                                  </p:par>
                                </p:childTnLst>
                              </p:cTn>
                            </p:par>
                            <p:par>
                              <p:cTn id="44" fill="hold">
                                <p:stCondLst>
                                  <p:cond delay="3000"/>
                                </p:stCondLst>
                                <p:childTnLst>
                                  <p:par>
                                    <p:cTn id="45" presetID="31" presetClass="entr" presetSubtype="0" fill="hold" grpId="0" nodeType="afterEffect">
                                      <p:stCondLst>
                                        <p:cond delay="0"/>
                                      </p:stCondLst>
                                      <p:childTnLst>
                                        <p:set>
                                          <p:cBhvr>
                                            <p:cTn id="46" dur="1" fill="hold">
                                              <p:stCondLst>
                                                <p:cond delay="0"/>
                                              </p:stCondLst>
                                            </p:cTn>
                                            <p:tgtEl>
                                              <p:spTgt spid="41"/>
                                            </p:tgtEl>
                                            <p:attrNameLst>
                                              <p:attrName>style.visibility</p:attrName>
                                            </p:attrNameLst>
                                          </p:cBhvr>
                                          <p:to>
                                            <p:strVal val="visible"/>
                                          </p:to>
                                        </p:set>
                                        <p:anim calcmode="lin" valueType="num">
                                          <p:cBhvr>
                                            <p:cTn id="47" dur="500" fill="hold"/>
                                            <p:tgtEl>
                                              <p:spTgt spid="41"/>
                                            </p:tgtEl>
                                            <p:attrNameLst>
                                              <p:attrName>ppt_w</p:attrName>
                                            </p:attrNameLst>
                                          </p:cBhvr>
                                          <p:tavLst>
                                            <p:tav tm="0">
                                              <p:val>
                                                <p:fltVal val="0"/>
                                              </p:val>
                                            </p:tav>
                                            <p:tav tm="100000">
                                              <p:val>
                                                <p:strVal val="#ppt_w"/>
                                              </p:val>
                                            </p:tav>
                                          </p:tavLst>
                                        </p:anim>
                                        <p:anim calcmode="lin" valueType="num">
                                          <p:cBhvr>
                                            <p:cTn id="48" dur="500" fill="hold"/>
                                            <p:tgtEl>
                                              <p:spTgt spid="41"/>
                                            </p:tgtEl>
                                            <p:attrNameLst>
                                              <p:attrName>ppt_h</p:attrName>
                                            </p:attrNameLst>
                                          </p:cBhvr>
                                          <p:tavLst>
                                            <p:tav tm="0">
                                              <p:val>
                                                <p:fltVal val="0"/>
                                              </p:val>
                                            </p:tav>
                                            <p:tav tm="100000">
                                              <p:val>
                                                <p:strVal val="#ppt_h"/>
                                              </p:val>
                                            </p:tav>
                                          </p:tavLst>
                                        </p:anim>
                                        <p:anim calcmode="lin" valueType="num">
                                          <p:cBhvr>
                                            <p:cTn id="49" dur="500" fill="hold"/>
                                            <p:tgtEl>
                                              <p:spTgt spid="41"/>
                                            </p:tgtEl>
                                            <p:attrNameLst>
                                              <p:attrName>style.rotation</p:attrName>
                                            </p:attrNameLst>
                                          </p:cBhvr>
                                          <p:tavLst>
                                            <p:tav tm="0">
                                              <p:val>
                                                <p:fltVal val="90"/>
                                              </p:val>
                                            </p:tav>
                                            <p:tav tm="100000">
                                              <p:val>
                                                <p:fltVal val="0"/>
                                              </p:val>
                                            </p:tav>
                                          </p:tavLst>
                                        </p:anim>
                                        <p:animEffect transition="in" filter="fade">
                                          <p:cBhvr>
                                            <p:cTn id="50" dur="500"/>
                                            <p:tgtEl>
                                              <p:spTgt spid="41"/>
                                            </p:tgtEl>
                                          </p:cBhvr>
                                        </p:animEffect>
                                      </p:childTnLst>
                                    </p:cTn>
                                  </p:par>
                                </p:childTnLst>
                              </p:cTn>
                            </p:par>
                            <p:par>
                              <p:cTn id="51" fill="hold">
                                <p:stCondLst>
                                  <p:cond delay="3500"/>
                                </p:stCondLst>
                                <p:childTnLst>
                                  <p:par>
                                    <p:cTn id="52" presetID="2" presetClass="entr" presetSubtype="8" fill="hold" grpId="0" nodeType="afterEffect" p14:presetBounceEnd="40000">
                                      <p:stCondLst>
                                        <p:cond delay="0"/>
                                      </p:stCondLst>
                                      <p:childTnLst>
                                        <p:set>
                                          <p:cBhvr>
                                            <p:cTn id="53" dur="1" fill="hold">
                                              <p:stCondLst>
                                                <p:cond delay="0"/>
                                              </p:stCondLst>
                                            </p:cTn>
                                            <p:tgtEl>
                                              <p:spTgt spid="39"/>
                                            </p:tgtEl>
                                            <p:attrNameLst>
                                              <p:attrName>style.visibility</p:attrName>
                                            </p:attrNameLst>
                                          </p:cBhvr>
                                          <p:to>
                                            <p:strVal val="visible"/>
                                          </p:to>
                                        </p:set>
                                        <p:anim calcmode="lin" valueType="num" p14:bounceEnd="40000">
                                          <p:cBhvr additive="base">
                                            <p:cTn id="54" dur="500" fill="hold"/>
                                            <p:tgtEl>
                                              <p:spTgt spid="39"/>
                                            </p:tgtEl>
                                            <p:attrNameLst>
                                              <p:attrName>ppt_x</p:attrName>
                                            </p:attrNameLst>
                                          </p:cBhvr>
                                          <p:tavLst>
                                            <p:tav tm="0">
                                              <p:val>
                                                <p:strVal val="0-#ppt_w/2"/>
                                              </p:val>
                                            </p:tav>
                                            <p:tav tm="100000">
                                              <p:val>
                                                <p:strVal val="#ppt_x"/>
                                              </p:val>
                                            </p:tav>
                                          </p:tavLst>
                                        </p:anim>
                                        <p:anim calcmode="lin" valueType="num" p14:bounceEnd="40000">
                                          <p:cBhvr additive="base">
                                            <p:cTn id="55" dur="500" fill="hold"/>
                                            <p:tgtEl>
                                              <p:spTgt spid="39"/>
                                            </p:tgtEl>
                                            <p:attrNameLst>
                                              <p:attrName>ppt_y</p:attrName>
                                            </p:attrNameLst>
                                          </p:cBhvr>
                                          <p:tavLst>
                                            <p:tav tm="0">
                                              <p:val>
                                                <p:strVal val="#ppt_y"/>
                                              </p:val>
                                            </p:tav>
                                            <p:tav tm="100000">
                                              <p:val>
                                                <p:strVal val="#ppt_y"/>
                                              </p:val>
                                            </p:tav>
                                          </p:tavLst>
                                        </p:anim>
                                      </p:childTnLst>
                                    </p:cTn>
                                  </p:par>
                                </p:childTnLst>
                              </p:cTn>
                            </p:par>
                            <p:par>
                              <p:cTn id="56" fill="hold">
                                <p:stCondLst>
                                  <p:cond delay="4000"/>
                                </p:stCondLst>
                                <p:childTnLst>
                                  <p:par>
                                    <p:cTn id="57" presetID="53" presetClass="entr" presetSubtype="16" fill="hold" grpId="0" nodeType="afterEffect">
                                      <p:stCondLst>
                                        <p:cond delay="0"/>
                                      </p:stCondLst>
                                      <p:childTnLst>
                                        <p:set>
                                          <p:cBhvr>
                                            <p:cTn id="58" dur="1" fill="hold">
                                              <p:stCondLst>
                                                <p:cond delay="0"/>
                                              </p:stCondLst>
                                            </p:cTn>
                                            <p:tgtEl>
                                              <p:spTgt spid="45"/>
                                            </p:tgtEl>
                                            <p:attrNameLst>
                                              <p:attrName>style.visibility</p:attrName>
                                            </p:attrNameLst>
                                          </p:cBhvr>
                                          <p:to>
                                            <p:strVal val="visible"/>
                                          </p:to>
                                        </p:set>
                                        <p:anim calcmode="lin" valueType="num">
                                          <p:cBhvr>
                                            <p:cTn id="59" dur="500" fill="hold"/>
                                            <p:tgtEl>
                                              <p:spTgt spid="45"/>
                                            </p:tgtEl>
                                            <p:attrNameLst>
                                              <p:attrName>ppt_w</p:attrName>
                                            </p:attrNameLst>
                                          </p:cBhvr>
                                          <p:tavLst>
                                            <p:tav tm="0">
                                              <p:val>
                                                <p:fltVal val="0"/>
                                              </p:val>
                                            </p:tav>
                                            <p:tav tm="100000">
                                              <p:val>
                                                <p:strVal val="#ppt_w"/>
                                              </p:val>
                                            </p:tav>
                                          </p:tavLst>
                                        </p:anim>
                                        <p:anim calcmode="lin" valueType="num">
                                          <p:cBhvr>
                                            <p:cTn id="60" dur="500" fill="hold"/>
                                            <p:tgtEl>
                                              <p:spTgt spid="45"/>
                                            </p:tgtEl>
                                            <p:attrNameLst>
                                              <p:attrName>ppt_h</p:attrName>
                                            </p:attrNameLst>
                                          </p:cBhvr>
                                          <p:tavLst>
                                            <p:tav tm="0">
                                              <p:val>
                                                <p:fltVal val="0"/>
                                              </p:val>
                                            </p:tav>
                                            <p:tav tm="100000">
                                              <p:val>
                                                <p:strVal val="#ppt_h"/>
                                              </p:val>
                                            </p:tav>
                                          </p:tavLst>
                                        </p:anim>
                                        <p:animEffect transition="in" filter="fade">
                                          <p:cBhvr>
                                            <p:cTn id="61" dur="500"/>
                                            <p:tgtEl>
                                              <p:spTgt spid="45"/>
                                            </p:tgtEl>
                                          </p:cBhvr>
                                        </p:animEffect>
                                      </p:childTnLst>
                                    </p:cTn>
                                  </p:par>
                                </p:childTnLst>
                              </p:cTn>
                            </p:par>
                            <p:par>
                              <p:cTn id="62" fill="hold">
                                <p:stCondLst>
                                  <p:cond delay="4500"/>
                                </p:stCondLst>
                                <p:childTnLst>
                                  <p:par>
                                    <p:cTn id="63" presetID="31" presetClass="entr" presetSubtype="0" fill="hold" grpId="0" nodeType="afterEffect">
                                      <p:stCondLst>
                                        <p:cond delay="0"/>
                                      </p:stCondLst>
                                      <p:childTnLst>
                                        <p:set>
                                          <p:cBhvr>
                                            <p:cTn id="64" dur="1" fill="hold">
                                              <p:stCondLst>
                                                <p:cond delay="0"/>
                                              </p:stCondLst>
                                            </p:cTn>
                                            <p:tgtEl>
                                              <p:spTgt spid="42"/>
                                            </p:tgtEl>
                                            <p:attrNameLst>
                                              <p:attrName>style.visibility</p:attrName>
                                            </p:attrNameLst>
                                          </p:cBhvr>
                                          <p:to>
                                            <p:strVal val="visible"/>
                                          </p:to>
                                        </p:set>
                                        <p:anim calcmode="lin" valueType="num">
                                          <p:cBhvr>
                                            <p:cTn id="65" dur="500" fill="hold"/>
                                            <p:tgtEl>
                                              <p:spTgt spid="42"/>
                                            </p:tgtEl>
                                            <p:attrNameLst>
                                              <p:attrName>ppt_w</p:attrName>
                                            </p:attrNameLst>
                                          </p:cBhvr>
                                          <p:tavLst>
                                            <p:tav tm="0">
                                              <p:val>
                                                <p:fltVal val="0"/>
                                              </p:val>
                                            </p:tav>
                                            <p:tav tm="100000">
                                              <p:val>
                                                <p:strVal val="#ppt_w"/>
                                              </p:val>
                                            </p:tav>
                                          </p:tavLst>
                                        </p:anim>
                                        <p:anim calcmode="lin" valueType="num">
                                          <p:cBhvr>
                                            <p:cTn id="66" dur="500" fill="hold"/>
                                            <p:tgtEl>
                                              <p:spTgt spid="42"/>
                                            </p:tgtEl>
                                            <p:attrNameLst>
                                              <p:attrName>ppt_h</p:attrName>
                                            </p:attrNameLst>
                                          </p:cBhvr>
                                          <p:tavLst>
                                            <p:tav tm="0">
                                              <p:val>
                                                <p:fltVal val="0"/>
                                              </p:val>
                                            </p:tav>
                                            <p:tav tm="100000">
                                              <p:val>
                                                <p:strVal val="#ppt_h"/>
                                              </p:val>
                                            </p:tav>
                                          </p:tavLst>
                                        </p:anim>
                                        <p:anim calcmode="lin" valueType="num">
                                          <p:cBhvr>
                                            <p:cTn id="67" dur="500" fill="hold"/>
                                            <p:tgtEl>
                                              <p:spTgt spid="42"/>
                                            </p:tgtEl>
                                            <p:attrNameLst>
                                              <p:attrName>style.rotation</p:attrName>
                                            </p:attrNameLst>
                                          </p:cBhvr>
                                          <p:tavLst>
                                            <p:tav tm="0">
                                              <p:val>
                                                <p:fltVal val="90"/>
                                              </p:val>
                                            </p:tav>
                                            <p:tav tm="100000">
                                              <p:val>
                                                <p:fltVal val="0"/>
                                              </p:val>
                                            </p:tav>
                                          </p:tavLst>
                                        </p:anim>
                                        <p:animEffect transition="in" filter="fade">
                                          <p:cBhvr>
                                            <p:cTn id="68"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37" grpId="0" animBg="1"/>
          <p:bldP spid="38" grpId="0" animBg="1"/>
          <p:bldP spid="39" grpId="0" animBg="1"/>
          <p:bldP spid="40" grpId="0"/>
          <p:bldP spid="41" grpId="0"/>
          <p:bldP spid="42" grpId="0"/>
          <p:bldP spid="43" grpId="0" animBg="1"/>
          <p:bldP spid="44" grpId="0" animBg="1"/>
          <p:bldP spid="45"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Scale>
                                          <p:cBhvr>
                                            <p:cTn id="7" dur="1000" decel="50000" fill="hold">
                                              <p:stCondLst>
                                                <p:cond delay="0"/>
                                              </p:stCondLst>
                                            </p:cTn>
                                            <p:tgtEl>
                                              <p:spTgt spid="2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1"/>
                                            </p:tgtEl>
                                            <p:attrNameLst>
                                              <p:attrName>ppt_x</p:attrName>
                                              <p:attrName>ppt_y</p:attrName>
                                            </p:attrNameLst>
                                          </p:cBhvr>
                                        </p:animMotion>
                                        <p:animEffect transition="in" filter="fade">
                                          <p:cBhvr>
                                            <p:cTn id="9" dur="1000"/>
                                            <p:tgtEl>
                                              <p:spTgt spid="21"/>
                                            </p:tgtEl>
                                          </p:cBhvr>
                                        </p:animEffect>
                                      </p:childTnLst>
                                    </p:cTn>
                                  </p:par>
                                  <p:par>
                                    <p:cTn id="10" presetID="52" presetClass="entr" presetSubtype="0" fill="hold" grpId="0" nodeType="withEffect">
                                      <p:stCondLst>
                                        <p:cond delay="100"/>
                                      </p:stCondLst>
                                      <p:childTnLst>
                                        <p:set>
                                          <p:cBhvr>
                                            <p:cTn id="11" dur="1" fill="hold">
                                              <p:stCondLst>
                                                <p:cond delay="0"/>
                                              </p:stCondLst>
                                            </p:cTn>
                                            <p:tgtEl>
                                              <p:spTgt spid="22"/>
                                            </p:tgtEl>
                                            <p:attrNameLst>
                                              <p:attrName>style.visibility</p:attrName>
                                            </p:attrNameLst>
                                          </p:cBhvr>
                                          <p:to>
                                            <p:strVal val="visible"/>
                                          </p:to>
                                        </p:set>
                                        <p:animScale>
                                          <p:cBhvr>
                                            <p:cTn id="12" dur="1000" decel="50000" fill="hold">
                                              <p:stCondLst>
                                                <p:cond delay="0"/>
                                              </p:stCondLst>
                                            </p:cTn>
                                            <p:tgtEl>
                                              <p:spTgt spid="2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22"/>
                                            </p:tgtEl>
                                            <p:attrNameLst>
                                              <p:attrName>ppt_x</p:attrName>
                                              <p:attrName>ppt_y</p:attrName>
                                            </p:attrNameLst>
                                          </p:cBhvr>
                                        </p:animMotion>
                                        <p:animEffect transition="in" filter="fade">
                                          <p:cBhvr>
                                            <p:cTn id="14" dur="1000"/>
                                            <p:tgtEl>
                                              <p:spTgt spid="22"/>
                                            </p:tgtEl>
                                          </p:cBhvr>
                                        </p:animEffect>
                                      </p:childTnLst>
                                    </p:cTn>
                                  </p:par>
                                  <p:par>
                                    <p:cTn id="15" presetID="52" presetClass="entr" presetSubtype="0" fill="hold" grpId="0" nodeType="withEffect">
                                      <p:stCondLst>
                                        <p:cond delay="200"/>
                                      </p:stCondLst>
                                      <p:childTnLst>
                                        <p:set>
                                          <p:cBhvr>
                                            <p:cTn id="16" dur="1" fill="hold">
                                              <p:stCondLst>
                                                <p:cond delay="0"/>
                                              </p:stCondLst>
                                            </p:cTn>
                                            <p:tgtEl>
                                              <p:spTgt spid="37"/>
                                            </p:tgtEl>
                                            <p:attrNameLst>
                                              <p:attrName>style.visibility</p:attrName>
                                            </p:attrNameLst>
                                          </p:cBhvr>
                                          <p:to>
                                            <p:strVal val="visible"/>
                                          </p:to>
                                        </p:set>
                                        <p:animScale>
                                          <p:cBhvr>
                                            <p:cTn id="17" dur="1000" decel="50000" fill="hold">
                                              <p:stCondLst>
                                                <p:cond delay="0"/>
                                              </p:stCondLst>
                                            </p:cTn>
                                            <p:tgtEl>
                                              <p:spTgt spid="3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37"/>
                                            </p:tgtEl>
                                            <p:attrNameLst>
                                              <p:attrName>ppt_x</p:attrName>
                                              <p:attrName>ppt_y</p:attrName>
                                            </p:attrNameLst>
                                          </p:cBhvr>
                                        </p:animMotion>
                                        <p:animEffect transition="in" filter="fade">
                                          <p:cBhvr>
                                            <p:cTn id="19" dur="1000"/>
                                            <p:tgtEl>
                                              <p:spTgt spid="37"/>
                                            </p:tgtEl>
                                          </p:cBhvr>
                                        </p:animEffect>
                                      </p:childTnLst>
                                    </p:cTn>
                                  </p:par>
                                </p:childTnLst>
                              </p:cTn>
                            </p:par>
                            <p:par>
                              <p:cTn id="20" fill="hold">
                                <p:stCondLst>
                                  <p:cond delay="1000"/>
                                </p:stCondLst>
                                <p:childTnLst>
                                  <p:par>
                                    <p:cTn id="21" presetID="53" presetClass="entr" presetSubtype="16" fill="hold" grpId="0" nodeType="afterEffect">
                                      <p:stCondLst>
                                        <p:cond delay="0"/>
                                      </p:stCondLst>
                                      <p:childTnLst>
                                        <p:set>
                                          <p:cBhvr>
                                            <p:cTn id="22" dur="1" fill="hold">
                                              <p:stCondLst>
                                                <p:cond delay="0"/>
                                              </p:stCondLst>
                                            </p:cTn>
                                            <p:tgtEl>
                                              <p:spTgt spid="43"/>
                                            </p:tgtEl>
                                            <p:attrNameLst>
                                              <p:attrName>style.visibility</p:attrName>
                                            </p:attrNameLst>
                                          </p:cBhvr>
                                          <p:to>
                                            <p:strVal val="visible"/>
                                          </p:to>
                                        </p:set>
                                        <p:anim calcmode="lin" valueType="num">
                                          <p:cBhvr>
                                            <p:cTn id="23" dur="500" fill="hold"/>
                                            <p:tgtEl>
                                              <p:spTgt spid="43"/>
                                            </p:tgtEl>
                                            <p:attrNameLst>
                                              <p:attrName>ppt_w</p:attrName>
                                            </p:attrNameLst>
                                          </p:cBhvr>
                                          <p:tavLst>
                                            <p:tav tm="0">
                                              <p:val>
                                                <p:fltVal val="0"/>
                                              </p:val>
                                            </p:tav>
                                            <p:tav tm="100000">
                                              <p:val>
                                                <p:strVal val="#ppt_w"/>
                                              </p:val>
                                            </p:tav>
                                          </p:tavLst>
                                        </p:anim>
                                        <p:anim calcmode="lin" valueType="num">
                                          <p:cBhvr>
                                            <p:cTn id="24" dur="500" fill="hold"/>
                                            <p:tgtEl>
                                              <p:spTgt spid="43"/>
                                            </p:tgtEl>
                                            <p:attrNameLst>
                                              <p:attrName>ppt_h</p:attrName>
                                            </p:attrNameLst>
                                          </p:cBhvr>
                                          <p:tavLst>
                                            <p:tav tm="0">
                                              <p:val>
                                                <p:fltVal val="0"/>
                                              </p:val>
                                            </p:tav>
                                            <p:tav tm="100000">
                                              <p:val>
                                                <p:strVal val="#ppt_h"/>
                                              </p:val>
                                            </p:tav>
                                          </p:tavLst>
                                        </p:anim>
                                        <p:animEffect transition="in" filter="fade">
                                          <p:cBhvr>
                                            <p:cTn id="25" dur="500"/>
                                            <p:tgtEl>
                                              <p:spTgt spid="43"/>
                                            </p:tgtEl>
                                          </p:cBhvr>
                                        </p:animEffect>
                                      </p:childTnLst>
                                    </p:cTn>
                                  </p:par>
                                </p:childTnLst>
                              </p:cTn>
                            </p:par>
                            <p:par>
                              <p:cTn id="26" fill="hold">
                                <p:stCondLst>
                                  <p:cond delay="1500"/>
                                </p:stCondLst>
                                <p:childTnLst>
                                  <p:par>
                                    <p:cTn id="27" presetID="31" presetClass="entr" presetSubtype="0" fill="hold" grpId="0" nodeType="afterEffect">
                                      <p:stCondLst>
                                        <p:cond delay="0"/>
                                      </p:stCondLst>
                                      <p:childTnLst>
                                        <p:set>
                                          <p:cBhvr>
                                            <p:cTn id="28" dur="1" fill="hold">
                                              <p:stCondLst>
                                                <p:cond delay="0"/>
                                              </p:stCondLst>
                                            </p:cTn>
                                            <p:tgtEl>
                                              <p:spTgt spid="40"/>
                                            </p:tgtEl>
                                            <p:attrNameLst>
                                              <p:attrName>style.visibility</p:attrName>
                                            </p:attrNameLst>
                                          </p:cBhvr>
                                          <p:to>
                                            <p:strVal val="visible"/>
                                          </p:to>
                                        </p:set>
                                        <p:anim calcmode="lin" valueType="num">
                                          <p:cBhvr>
                                            <p:cTn id="29" dur="500" fill="hold"/>
                                            <p:tgtEl>
                                              <p:spTgt spid="40"/>
                                            </p:tgtEl>
                                            <p:attrNameLst>
                                              <p:attrName>ppt_w</p:attrName>
                                            </p:attrNameLst>
                                          </p:cBhvr>
                                          <p:tavLst>
                                            <p:tav tm="0">
                                              <p:val>
                                                <p:fltVal val="0"/>
                                              </p:val>
                                            </p:tav>
                                            <p:tav tm="100000">
                                              <p:val>
                                                <p:strVal val="#ppt_w"/>
                                              </p:val>
                                            </p:tav>
                                          </p:tavLst>
                                        </p:anim>
                                        <p:anim calcmode="lin" valueType="num">
                                          <p:cBhvr>
                                            <p:cTn id="30" dur="500" fill="hold"/>
                                            <p:tgtEl>
                                              <p:spTgt spid="40"/>
                                            </p:tgtEl>
                                            <p:attrNameLst>
                                              <p:attrName>ppt_h</p:attrName>
                                            </p:attrNameLst>
                                          </p:cBhvr>
                                          <p:tavLst>
                                            <p:tav tm="0">
                                              <p:val>
                                                <p:fltVal val="0"/>
                                              </p:val>
                                            </p:tav>
                                            <p:tav tm="100000">
                                              <p:val>
                                                <p:strVal val="#ppt_h"/>
                                              </p:val>
                                            </p:tav>
                                          </p:tavLst>
                                        </p:anim>
                                        <p:anim calcmode="lin" valueType="num">
                                          <p:cBhvr>
                                            <p:cTn id="31" dur="500" fill="hold"/>
                                            <p:tgtEl>
                                              <p:spTgt spid="40"/>
                                            </p:tgtEl>
                                            <p:attrNameLst>
                                              <p:attrName>style.rotation</p:attrName>
                                            </p:attrNameLst>
                                          </p:cBhvr>
                                          <p:tavLst>
                                            <p:tav tm="0">
                                              <p:val>
                                                <p:fltVal val="90"/>
                                              </p:val>
                                            </p:tav>
                                            <p:tav tm="100000">
                                              <p:val>
                                                <p:fltVal val="0"/>
                                              </p:val>
                                            </p:tav>
                                          </p:tavLst>
                                        </p:anim>
                                        <p:animEffect transition="in" filter="fade">
                                          <p:cBhvr>
                                            <p:cTn id="32" dur="500"/>
                                            <p:tgtEl>
                                              <p:spTgt spid="40"/>
                                            </p:tgtEl>
                                          </p:cBhvr>
                                        </p:animEffect>
                                      </p:childTnLst>
                                    </p:cTn>
                                  </p:par>
                                </p:childTnLst>
                              </p:cTn>
                            </p:par>
                            <p:par>
                              <p:cTn id="33" fill="hold">
                                <p:stCondLst>
                                  <p:cond delay="2000"/>
                                </p:stCondLst>
                                <p:childTnLst>
                                  <p:par>
                                    <p:cTn id="34" presetID="2" presetClass="entr" presetSubtype="8" fill="hold" grpId="0" nodeType="afterEffect">
                                      <p:stCondLst>
                                        <p:cond delay="0"/>
                                      </p:stCondLst>
                                      <p:childTnLst>
                                        <p:set>
                                          <p:cBhvr>
                                            <p:cTn id="35" dur="1" fill="hold">
                                              <p:stCondLst>
                                                <p:cond delay="0"/>
                                              </p:stCondLst>
                                            </p:cTn>
                                            <p:tgtEl>
                                              <p:spTgt spid="38"/>
                                            </p:tgtEl>
                                            <p:attrNameLst>
                                              <p:attrName>style.visibility</p:attrName>
                                            </p:attrNameLst>
                                          </p:cBhvr>
                                          <p:to>
                                            <p:strVal val="visible"/>
                                          </p:to>
                                        </p:set>
                                        <p:anim calcmode="lin" valueType="num">
                                          <p:cBhvr additive="base">
                                            <p:cTn id="36" dur="500" fill="hold"/>
                                            <p:tgtEl>
                                              <p:spTgt spid="38"/>
                                            </p:tgtEl>
                                            <p:attrNameLst>
                                              <p:attrName>ppt_x</p:attrName>
                                            </p:attrNameLst>
                                          </p:cBhvr>
                                          <p:tavLst>
                                            <p:tav tm="0">
                                              <p:val>
                                                <p:strVal val="0-#ppt_w/2"/>
                                              </p:val>
                                            </p:tav>
                                            <p:tav tm="100000">
                                              <p:val>
                                                <p:strVal val="#ppt_x"/>
                                              </p:val>
                                            </p:tav>
                                          </p:tavLst>
                                        </p:anim>
                                        <p:anim calcmode="lin" valueType="num">
                                          <p:cBhvr additive="base">
                                            <p:cTn id="37" dur="500" fill="hold"/>
                                            <p:tgtEl>
                                              <p:spTgt spid="38"/>
                                            </p:tgtEl>
                                            <p:attrNameLst>
                                              <p:attrName>ppt_y</p:attrName>
                                            </p:attrNameLst>
                                          </p:cBhvr>
                                          <p:tavLst>
                                            <p:tav tm="0">
                                              <p:val>
                                                <p:strVal val="#ppt_y"/>
                                              </p:val>
                                            </p:tav>
                                            <p:tav tm="100000">
                                              <p:val>
                                                <p:strVal val="#ppt_y"/>
                                              </p:val>
                                            </p:tav>
                                          </p:tavLst>
                                        </p:anim>
                                      </p:childTnLst>
                                    </p:cTn>
                                  </p:par>
                                </p:childTnLst>
                              </p:cTn>
                            </p:par>
                            <p:par>
                              <p:cTn id="38" fill="hold">
                                <p:stCondLst>
                                  <p:cond delay="2500"/>
                                </p:stCondLst>
                                <p:childTnLst>
                                  <p:par>
                                    <p:cTn id="39" presetID="53" presetClass="entr" presetSubtype="16" fill="hold" grpId="0" nodeType="afterEffect">
                                      <p:stCondLst>
                                        <p:cond delay="0"/>
                                      </p:stCondLst>
                                      <p:childTnLst>
                                        <p:set>
                                          <p:cBhvr>
                                            <p:cTn id="40" dur="1" fill="hold">
                                              <p:stCondLst>
                                                <p:cond delay="0"/>
                                              </p:stCondLst>
                                            </p:cTn>
                                            <p:tgtEl>
                                              <p:spTgt spid="44"/>
                                            </p:tgtEl>
                                            <p:attrNameLst>
                                              <p:attrName>style.visibility</p:attrName>
                                            </p:attrNameLst>
                                          </p:cBhvr>
                                          <p:to>
                                            <p:strVal val="visible"/>
                                          </p:to>
                                        </p:set>
                                        <p:anim calcmode="lin" valueType="num">
                                          <p:cBhvr>
                                            <p:cTn id="41" dur="500" fill="hold"/>
                                            <p:tgtEl>
                                              <p:spTgt spid="44"/>
                                            </p:tgtEl>
                                            <p:attrNameLst>
                                              <p:attrName>ppt_w</p:attrName>
                                            </p:attrNameLst>
                                          </p:cBhvr>
                                          <p:tavLst>
                                            <p:tav tm="0">
                                              <p:val>
                                                <p:fltVal val="0"/>
                                              </p:val>
                                            </p:tav>
                                            <p:tav tm="100000">
                                              <p:val>
                                                <p:strVal val="#ppt_w"/>
                                              </p:val>
                                            </p:tav>
                                          </p:tavLst>
                                        </p:anim>
                                        <p:anim calcmode="lin" valueType="num">
                                          <p:cBhvr>
                                            <p:cTn id="42" dur="500" fill="hold"/>
                                            <p:tgtEl>
                                              <p:spTgt spid="44"/>
                                            </p:tgtEl>
                                            <p:attrNameLst>
                                              <p:attrName>ppt_h</p:attrName>
                                            </p:attrNameLst>
                                          </p:cBhvr>
                                          <p:tavLst>
                                            <p:tav tm="0">
                                              <p:val>
                                                <p:fltVal val="0"/>
                                              </p:val>
                                            </p:tav>
                                            <p:tav tm="100000">
                                              <p:val>
                                                <p:strVal val="#ppt_h"/>
                                              </p:val>
                                            </p:tav>
                                          </p:tavLst>
                                        </p:anim>
                                        <p:animEffect transition="in" filter="fade">
                                          <p:cBhvr>
                                            <p:cTn id="43" dur="500"/>
                                            <p:tgtEl>
                                              <p:spTgt spid="44"/>
                                            </p:tgtEl>
                                          </p:cBhvr>
                                        </p:animEffect>
                                      </p:childTnLst>
                                    </p:cTn>
                                  </p:par>
                                </p:childTnLst>
                              </p:cTn>
                            </p:par>
                            <p:par>
                              <p:cTn id="44" fill="hold">
                                <p:stCondLst>
                                  <p:cond delay="3000"/>
                                </p:stCondLst>
                                <p:childTnLst>
                                  <p:par>
                                    <p:cTn id="45" presetID="31" presetClass="entr" presetSubtype="0" fill="hold" grpId="0" nodeType="afterEffect">
                                      <p:stCondLst>
                                        <p:cond delay="0"/>
                                      </p:stCondLst>
                                      <p:childTnLst>
                                        <p:set>
                                          <p:cBhvr>
                                            <p:cTn id="46" dur="1" fill="hold">
                                              <p:stCondLst>
                                                <p:cond delay="0"/>
                                              </p:stCondLst>
                                            </p:cTn>
                                            <p:tgtEl>
                                              <p:spTgt spid="41"/>
                                            </p:tgtEl>
                                            <p:attrNameLst>
                                              <p:attrName>style.visibility</p:attrName>
                                            </p:attrNameLst>
                                          </p:cBhvr>
                                          <p:to>
                                            <p:strVal val="visible"/>
                                          </p:to>
                                        </p:set>
                                        <p:anim calcmode="lin" valueType="num">
                                          <p:cBhvr>
                                            <p:cTn id="47" dur="500" fill="hold"/>
                                            <p:tgtEl>
                                              <p:spTgt spid="41"/>
                                            </p:tgtEl>
                                            <p:attrNameLst>
                                              <p:attrName>ppt_w</p:attrName>
                                            </p:attrNameLst>
                                          </p:cBhvr>
                                          <p:tavLst>
                                            <p:tav tm="0">
                                              <p:val>
                                                <p:fltVal val="0"/>
                                              </p:val>
                                            </p:tav>
                                            <p:tav tm="100000">
                                              <p:val>
                                                <p:strVal val="#ppt_w"/>
                                              </p:val>
                                            </p:tav>
                                          </p:tavLst>
                                        </p:anim>
                                        <p:anim calcmode="lin" valueType="num">
                                          <p:cBhvr>
                                            <p:cTn id="48" dur="500" fill="hold"/>
                                            <p:tgtEl>
                                              <p:spTgt spid="41"/>
                                            </p:tgtEl>
                                            <p:attrNameLst>
                                              <p:attrName>ppt_h</p:attrName>
                                            </p:attrNameLst>
                                          </p:cBhvr>
                                          <p:tavLst>
                                            <p:tav tm="0">
                                              <p:val>
                                                <p:fltVal val="0"/>
                                              </p:val>
                                            </p:tav>
                                            <p:tav tm="100000">
                                              <p:val>
                                                <p:strVal val="#ppt_h"/>
                                              </p:val>
                                            </p:tav>
                                          </p:tavLst>
                                        </p:anim>
                                        <p:anim calcmode="lin" valueType="num">
                                          <p:cBhvr>
                                            <p:cTn id="49" dur="500" fill="hold"/>
                                            <p:tgtEl>
                                              <p:spTgt spid="41"/>
                                            </p:tgtEl>
                                            <p:attrNameLst>
                                              <p:attrName>style.rotation</p:attrName>
                                            </p:attrNameLst>
                                          </p:cBhvr>
                                          <p:tavLst>
                                            <p:tav tm="0">
                                              <p:val>
                                                <p:fltVal val="90"/>
                                              </p:val>
                                            </p:tav>
                                            <p:tav tm="100000">
                                              <p:val>
                                                <p:fltVal val="0"/>
                                              </p:val>
                                            </p:tav>
                                          </p:tavLst>
                                        </p:anim>
                                        <p:animEffect transition="in" filter="fade">
                                          <p:cBhvr>
                                            <p:cTn id="50" dur="500"/>
                                            <p:tgtEl>
                                              <p:spTgt spid="41"/>
                                            </p:tgtEl>
                                          </p:cBhvr>
                                        </p:animEffect>
                                      </p:childTnLst>
                                    </p:cTn>
                                  </p:par>
                                </p:childTnLst>
                              </p:cTn>
                            </p:par>
                            <p:par>
                              <p:cTn id="51" fill="hold">
                                <p:stCondLst>
                                  <p:cond delay="3500"/>
                                </p:stCondLst>
                                <p:childTnLst>
                                  <p:par>
                                    <p:cTn id="52" presetID="2" presetClass="entr" presetSubtype="8" fill="hold" grpId="0" nodeType="afterEffect">
                                      <p:stCondLst>
                                        <p:cond delay="0"/>
                                      </p:stCondLst>
                                      <p:childTnLst>
                                        <p:set>
                                          <p:cBhvr>
                                            <p:cTn id="53" dur="1" fill="hold">
                                              <p:stCondLst>
                                                <p:cond delay="0"/>
                                              </p:stCondLst>
                                            </p:cTn>
                                            <p:tgtEl>
                                              <p:spTgt spid="39"/>
                                            </p:tgtEl>
                                            <p:attrNameLst>
                                              <p:attrName>style.visibility</p:attrName>
                                            </p:attrNameLst>
                                          </p:cBhvr>
                                          <p:to>
                                            <p:strVal val="visible"/>
                                          </p:to>
                                        </p:set>
                                        <p:anim calcmode="lin" valueType="num">
                                          <p:cBhvr additive="base">
                                            <p:cTn id="54" dur="500" fill="hold"/>
                                            <p:tgtEl>
                                              <p:spTgt spid="39"/>
                                            </p:tgtEl>
                                            <p:attrNameLst>
                                              <p:attrName>ppt_x</p:attrName>
                                            </p:attrNameLst>
                                          </p:cBhvr>
                                          <p:tavLst>
                                            <p:tav tm="0">
                                              <p:val>
                                                <p:strVal val="0-#ppt_w/2"/>
                                              </p:val>
                                            </p:tav>
                                            <p:tav tm="100000">
                                              <p:val>
                                                <p:strVal val="#ppt_x"/>
                                              </p:val>
                                            </p:tav>
                                          </p:tavLst>
                                        </p:anim>
                                        <p:anim calcmode="lin" valueType="num">
                                          <p:cBhvr additive="base">
                                            <p:cTn id="55" dur="500" fill="hold"/>
                                            <p:tgtEl>
                                              <p:spTgt spid="39"/>
                                            </p:tgtEl>
                                            <p:attrNameLst>
                                              <p:attrName>ppt_y</p:attrName>
                                            </p:attrNameLst>
                                          </p:cBhvr>
                                          <p:tavLst>
                                            <p:tav tm="0">
                                              <p:val>
                                                <p:strVal val="#ppt_y"/>
                                              </p:val>
                                            </p:tav>
                                            <p:tav tm="100000">
                                              <p:val>
                                                <p:strVal val="#ppt_y"/>
                                              </p:val>
                                            </p:tav>
                                          </p:tavLst>
                                        </p:anim>
                                      </p:childTnLst>
                                    </p:cTn>
                                  </p:par>
                                </p:childTnLst>
                              </p:cTn>
                            </p:par>
                            <p:par>
                              <p:cTn id="56" fill="hold">
                                <p:stCondLst>
                                  <p:cond delay="4000"/>
                                </p:stCondLst>
                                <p:childTnLst>
                                  <p:par>
                                    <p:cTn id="57" presetID="53" presetClass="entr" presetSubtype="16" fill="hold" grpId="0" nodeType="afterEffect">
                                      <p:stCondLst>
                                        <p:cond delay="0"/>
                                      </p:stCondLst>
                                      <p:childTnLst>
                                        <p:set>
                                          <p:cBhvr>
                                            <p:cTn id="58" dur="1" fill="hold">
                                              <p:stCondLst>
                                                <p:cond delay="0"/>
                                              </p:stCondLst>
                                            </p:cTn>
                                            <p:tgtEl>
                                              <p:spTgt spid="45"/>
                                            </p:tgtEl>
                                            <p:attrNameLst>
                                              <p:attrName>style.visibility</p:attrName>
                                            </p:attrNameLst>
                                          </p:cBhvr>
                                          <p:to>
                                            <p:strVal val="visible"/>
                                          </p:to>
                                        </p:set>
                                        <p:anim calcmode="lin" valueType="num">
                                          <p:cBhvr>
                                            <p:cTn id="59" dur="500" fill="hold"/>
                                            <p:tgtEl>
                                              <p:spTgt spid="45"/>
                                            </p:tgtEl>
                                            <p:attrNameLst>
                                              <p:attrName>ppt_w</p:attrName>
                                            </p:attrNameLst>
                                          </p:cBhvr>
                                          <p:tavLst>
                                            <p:tav tm="0">
                                              <p:val>
                                                <p:fltVal val="0"/>
                                              </p:val>
                                            </p:tav>
                                            <p:tav tm="100000">
                                              <p:val>
                                                <p:strVal val="#ppt_w"/>
                                              </p:val>
                                            </p:tav>
                                          </p:tavLst>
                                        </p:anim>
                                        <p:anim calcmode="lin" valueType="num">
                                          <p:cBhvr>
                                            <p:cTn id="60" dur="500" fill="hold"/>
                                            <p:tgtEl>
                                              <p:spTgt spid="45"/>
                                            </p:tgtEl>
                                            <p:attrNameLst>
                                              <p:attrName>ppt_h</p:attrName>
                                            </p:attrNameLst>
                                          </p:cBhvr>
                                          <p:tavLst>
                                            <p:tav tm="0">
                                              <p:val>
                                                <p:fltVal val="0"/>
                                              </p:val>
                                            </p:tav>
                                            <p:tav tm="100000">
                                              <p:val>
                                                <p:strVal val="#ppt_h"/>
                                              </p:val>
                                            </p:tav>
                                          </p:tavLst>
                                        </p:anim>
                                        <p:animEffect transition="in" filter="fade">
                                          <p:cBhvr>
                                            <p:cTn id="61" dur="500"/>
                                            <p:tgtEl>
                                              <p:spTgt spid="45"/>
                                            </p:tgtEl>
                                          </p:cBhvr>
                                        </p:animEffect>
                                      </p:childTnLst>
                                    </p:cTn>
                                  </p:par>
                                </p:childTnLst>
                              </p:cTn>
                            </p:par>
                            <p:par>
                              <p:cTn id="62" fill="hold">
                                <p:stCondLst>
                                  <p:cond delay="4500"/>
                                </p:stCondLst>
                                <p:childTnLst>
                                  <p:par>
                                    <p:cTn id="63" presetID="31" presetClass="entr" presetSubtype="0" fill="hold" grpId="0" nodeType="afterEffect">
                                      <p:stCondLst>
                                        <p:cond delay="0"/>
                                      </p:stCondLst>
                                      <p:childTnLst>
                                        <p:set>
                                          <p:cBhvr>
                                            <p:cTn id="64" dur="1" fill="hold">
                                              <p:stCondLst>
                                                <p:cond delay="0"/>
                                              </p:stCondLst>
                                            </p:cTn>
                                            <p:tgtEl>
                                              <p:spTgt spid="42"/>
                                            </p:tgtEl>
                                            <p:attrNameLst>
                                              <p:attrName>style.visibility</p:attrName>
                                            </p:attrNameLst>
                                          </p:cBhvr>
                                          <p:to>
                                            <p:strVal val="visible"/>
                                          </p:to>
                                        </p:set>
                                        <p:anim calcmode="lin" valueType="num">
                                          <p:cBhvr>
                                            <p:cTn id="65" dur="500" fill="hold"/>
                                            <p:tgtEl>
                                              <p:spTgt spid="42"/>
                                            </p:tgtEl>
                                            <p:attrNameLst>
                                              <p:attrName>ppt_w</p:attrName>
                                            </p:attrNameLst>
                                          </p:cBhvr>
                                          <p:tavLst>
                                            <p:tav tm="0">
                                              <p:val>
                                                <p:fltVal val="0"/>
                                              </p:val>
                                            </p:tav>
                                            <p:tav tm="100000">
                                              <p:val>
                                                <p:strVal val="#ppt_w"/>
                                              </p:val>
                                            </p:tav>
                                          </p:tavLst>
                                        </p:anim>
                                        <p:anim calcmode="lin" valueType="num">
                                          <p:cBhvr>
                                            <p:cTn id="66" dur="500" fill="hold"/>
                                            <p:tgtEl>
                                              <p:spTgt spid="42"/>
                                            </p:tgtEl>
                                            <p:attrNameLst>
                                              <p:attrName>ppt_h</p:attrName>
                                            </p:attrNameLst>
                                          </p:cBhvr>
                                          <p:tavLst>
                                            <p:tav tm="0">
                                              <p:val>
                                                <p:fltVal val="0"/>
                                              </p:val>
                                            </p:tav>
                                            <p:tav tm="100000">
                                              <p:val>
                                                <p:strVal val="#ppt_h"/>
                                              </p:val>
                                            </p:tav>
                                          </p:tavLst>
                                        </p:anim>
                                        <p:anim calcmode="lin" valueType="num">
                                          <p:cBhvr>
                                            <p:cTn id="67" dur="500" fill="hold"/>
                                            <p:tgtEl>
                                              <p:spTgt spid="42"/>
                                            </p:tgtEl>
                                            <p:attrNameLst>
                                              <p:attrName>style.rotation</p:attrName>
                                            </p:attrNameLst>
                                          </p:cBhvr>
                                          <p:tavLst>
                                            <p:tav tm="0">
                                              <p:val>
                                                <p:fltVal val="90"/>
                                              </p:val>
                                            </p:tav>
                                            <p:tav tm="100000">
                                              <p:val>
                                                <p:fltVal val="0"/>
                                              </p:val>
                                            </p:tav>
                                          </p:tavLst>
                                        </p:anim>
                                        <p:animEffect transition="in" filter="fade">
                                          <p:cBhvr>
                                            <p:cTn id="68"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37" grpId="0" animBg="1"/>
          <p:bldP spid="38" grpId="0" animBg="1"/>
          <p:bldP spid="39" grpId="0" animBg="1"/>
          <p:bldP spid="40" grpId="0"/>
          <p:bldP spid="41" grpId="0"/>
          <p:bldP spid="42" grpId="0"/>
          <p:bldP spid="43" grpId="0" animBg="1"/>
          <p:bldP spid="44" grpId="0" animBg="1"/>
          <p:bldP spid="45" grpId="0" animBg="1"/>
        </p:bldLst>
      </p:timing>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 name="组合 3"/>
          <p:cNvGrpSpPr/>
          <p:nvPr/>
        </p:nvGrpSpPr>
        <p:grpSpPr>
          <a:xfrm>
            <a:off x="-22707" y="992427"/>
            <a:ext cx="6082362" cy="55214"/>
            <a:chOff x="-22707" y="992427"/>
            <a:chExt cx="6082362" cy="55214"/>
          </a:xfrm>
        </p:grpSpPr>
        <p:sp>
          <p:nvSpPr>
            <p:cNvPr id="45" name="矩形 44"/>
            <p:cNvSpPr/>
            <p:nvPr/>
          </p:nvSpPr>
          <p:spPr>
            <a:xfrm>
              <a:off x="-22707" y="992427"/>
              <a:ext cx="4992458" cy="55214"/>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矩形 45"/>
            <p:cNvSpPr/>
            <p:nvPr/>
          </p:nvSpPr>
          <p:spPr>
            <a:xfrm>
              <a:off x="5028348" y="992427"/>
              <a:ext cx="304704" cy="55214"/>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矩形 46"/>
            <p:cNvSpPr/>
            <p:nvPr/>
          </p:nvSpPr>
          <p:spPr>
            <a:xfrm>
              <a:off x="5391650" y="992427"/>
              <a:ext cx="304704" cy="55214"/>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矩形 47"/>
            <p:cNvSpPr/>
            <p:nvPr/>
          </p:nvSpPr>
          <p:spPr>
            <a:xfrm>
              <a:off x="5754951" y="992427"/>
              <a:ext cx="304704" cy="55214"/>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9" name="文本框 48"/>
          <p:cNvSpPr txBox="1"/>
          <p:nvPr/>
        </p:nvSpPr>
        <p:spPr>
          <a:xfrm flipH="1">
            <a:off x="4569503" y="96704"/>
            <a:ext cx="2980303" cy="923330"/>
          </a:xfrm>
          <a:prstGeom prst="rect">
            <a:avLst/>
          </a:prstGeom>
          <a:noFill/>
        </p:spPr>
        <p:txBody>
          <a:bodyPr wrap="none" rtlCol="0">
            <a:spAutoFit/>
          </a:bodyPr>
          <a:lstStyle/>
          <a:p>
            <a:r>
              <a:rPr lang="en-US" altLang="zh-CN" sz="5400" dirty="0">
                <a:solidFill>
                  <a:schemeClr val="tx1">
                    <a:lumMod val="75000"/>
                    <a:lumOff val="25000"/>
                  </a:schemeClr>
                </a:solidFill>
                <a:latin typeface="Impact" panose="020B0806030902050204" pitchFamily="34" charset="0"/>
                <a:ea typeface="微软雅黑" panose="020B0503020204020204" pitchFamily="34" charset="-122"/>
              </a:rPr>
              <a:t>CONTENTS</a:t>
            </a:r>
            <a:endParaRPr lang="en-US" altLang="zh-CN" sz="3600" dirty="0">
              <a:solidFill>
                <a:schemeClr val="tx1">
                  <a:lumMod val="75000"/>
                  <a:lumOff val="25000"/>
                </a:schemeClr>
              </a:solidFill>
              <a:latin typeface="Impact" panose="020B0806030902050204" pitchFamily="34" charset="0"/>
              <a:ea typeface="微软雅黑" panose="020B0503020204020204" pitchFamily="34" charset="-122"/>
            </a:endParaRPr>
          </a:p>
        </p:txBody>
      </p:sp>
      <p:cxnSp>
        <p:nvCxnSpPr>
          <p:cNvPr id="5" name="直接连接符 4"/>
          <p:cNvCxnSpPr/>
          <p:nvPr/>
        </p:nvCxnSpPr>
        <p:spPr>
          <a:xfrm>
            <a:off x="3849503" y="2636208"/>
            <a:ext cx="900000" cy="0"/>
          </a:xfrm>
          <a:prstGeom prst="line">
            <a:avLst/>
          </a:prstGeom>
          <a:ln w="22225">
            <a:solidFill>
              <a:srgbClr val="2ABDC7"/>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4467303" y="3591081"/>
            <a:ext cx="1440000" cy="0"/>
          </a:xfrm>
          <a:prstGeom prst="line">
            <a:avLst/>
          </a:prstGeom>
          <a:ln w="12700">
            <a:solidFill>
              <a:srgbClr val="4C4B50"/>
            </a:solidFill>
          </a:ln>
        </p:spPr>
        <p:style>
          <a:lnRef idx="1">
            <a:schemeClr val="accent1"/>
          </a:lnRef>
          <a:fillRef idx="0">
            <a:schemeClr val="accent1"/>
          </a:fillRef>
          <a:effectRef idx="0">
            <a:schemeClr val="accent1"/>
          </a:effectRef>
          <a:fontRef idx="minor">
            <a:schemeClr val="tx1"/>
          </a:fontRef>
        </p:style>
      </p:cxnSp>
      <p:grpSp>
        <p:nvGrpSpPr>
          <p:cNvPr id="7" name="组合 6"/>
          <p:cNvGrpSpPr/>
          <p:nvPr/>
        </p:nvGrpSpPr>
        <p:grpSpPr>
          <a:xfrm>
            <a:off x="1614737" y="2505604"/>
            <a:ext cx="2727326" cy="4046674"/>
            <a:chOff x="1614737" y="2505604"/>
            <a:chExt cx="2727326" cy="4046674"/>
          </a:xfrm>
        </p:grpSpPr>
        <p:sp>
          <p:nvSpPr>
            <p:cNvPr id="24" name="椭圆 23"/>
            <p:cNvSpPr/>
            <p:nvPr/>
          </p:nvSpPr>
          <p:spPr>
            <a:xfrm>
              <a:off x="2615549" y="2505604"/>
              <a:ext cx="697685" cy="697685"/>
            </a:xfrm>
            <a:prstGeom prst="ellipse">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7"/>
            <p:cNvSpPr/>
            <p:nvPr/>
          </p:nvSpPr>
          <p:spPr>
            <a:xfrm rot="18703418">
              <a:off x="1833246" y="3439750"/>
              <a:ext cx="335908" cy="77292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7"/>
            <p:cNvSpPr/>
            <p:nvPr/>
          </p:nvSpPr>
          <p:spPr>
            <a:xfrm rot="13068847">
              <a:off x="2271611" y="3271647"/>
              <a:ext cx="626380" cy="1096648"/>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rot="15420000" flipV="1">
              <a:off x="3667393" y="2908166"/>
              <a:ext cx="281606" cy="755635"/>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19"/>
            <p:cNvSpPr/>
            <p:nvPr/>
          </p:nvSpPr>
          <p:spPr>
            <a:xfrm rot="10337124">
              <a:off x="2681431" y="3260331"/>
              <a:ext cx="890973" cy="1895395"/>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rot="20626205" flipH="1" flipV="1">
              <a:off x="3906773" y="3260848"/>
              <a:ext cx="371547" cy="644168"/>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6"/>
            <p:cNvSpPr/>
            <p:nvPr/>
          </p:nvSpPr>
          <p:spPr>
            <a:xfrm rot="16200000">
              <a:off x="2423277" y="4168725"/>
              <a:ext cx="583424" cy="125583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7"/>
            <p:cNvSpPr/>
            <p:nvPr/>
          </p:nvSpPr>
          <p:spPr>
            <a:xfrm rot="7533114" flipH="1">
              <a:off x="2402318" y="4782863"/>
              <a:ext cx="427154" cy="1189621"/>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7"/>
            <p:cNvSpPr/>
            <p:nvPr/>
          </p:nvSpPr>
          <p:spPr>
            <a:xfrm rot="9708191">
              <a:off x="3501043" y="4270079"/>
              <a:ext cx="841020" cy="2282199"/>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43" name="直接连接符 42"/>
          <p:cNvCxnSpPr/>
          <p:nvPr/>
        </p:nvCxnSpPr>
        <p:spPr>
          <a:xfrm>
            <a:off x="4060851" y="4559108"/>
            <a:ext cx="900000" cy="0"/>
          </a:xfrm>
          <a:prstGeom prst="line">
            <a:avLst/>
          </a:prstGeom>
          <a:ln w="22225">
            <a:solidFill>
              <a:srgbClr val="2ABDC7"/>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a:off x="4824002" y="5591605"/>
            <a:ext cx="1440000" cy="0"/>
          </a:xfrm>
          <a:prstGeom prst="line">
            <a:avLst/>
          </a:prstGeom>
          <a:ln w="12700">
            <a:solidFill>
              <a:srgbClr val="4C4B50"/>
            </a:solidFill>
          </a:ln>
        </p:spPr>
        <p:style>
          <a:lnRef idx="1">
            <a:schemeClr val="accent1"/>
          </a:lnRef>
          <a:fillRef idx="0">
            <a:schemeClr val="accent1"/>
          </a:fillRef>
          <a:effectRef idx="0">
            <a:schemeClr val="accent1"/>
          </a:effectRef>
          <a:fontRef idx="minor">
            <a:schemeClr val="tx1"/>
          </a:fontRef>
        </p:style>
      </p:cxnSp>
      <p:sp>
        <p:nvSpPr>
          <p:cNvPr id="33" name="文本框 32"/>
          <p:cNvSpPr txBox="1"/>
          <p:nvPr/>
        </p:nvSpPr>
        <p:spPr>
          <a:xfrm>
            <a:off x="5043991" y="2336323"/>
            <a:ext cx="2031325" cy="646331"/>
          </a:xfrm>
          <a:prstGeom prst="rect">
            <a:avLst/>
          </a:prstGeom>
          <a:noFill/>
        </p:spPr>
        <p:txBody>
          <a:bodyPr wrap="none" rtlCol="0">
            <a:spAutoFit/>
          </a:bodyPr>
          <a:lstStyle/>
          <a:p>
            <a:r>
              <a:rPr lang="zh-CN" altLang="en-US" sz="3600" dirty="0">
                <a:solidFill>
                  <a:srgbClr val="2ABDC7"/>
                </a:solidFill>
                <a:latin typeface="微软雅黑" panose="020B0503020204020204" pitchFamily="34" charset="-122"/>
                <a:ea typeface="微软雅黑" panose="020B0503020204020204" pitchFamily="34" charset="-122"/>
              </a:rPr>
              <a:t>工作回顾</a:t>
            </a:r>
          </a:p>
        </p:txBody>
      </p:sp>
      <p:sp>
        <p:nvSpPr>
          <p:cNvPr id="34" name="文本框 33"/>
          <p:cNvSpPr txBox="1"/>
          <p:nvPr/>
        </p:nvSpPr>
        <p:spPr>
          <a:xfrm>
            <a:off x="6256561" y="3259766"/>
            <a:ext cx="2031325" cy="646331"/>
          </a:xfrm>
          <a:prstGeom prst="rect">
            <a:avLst/>
          </a:prstGeom>
          <a:noFill/>
        </p:spPr>
        <p:txBody>
          <a:bodyPr wrap="none" rtlCol="0">
            <a:spAutoFit/>
          </a:bodyPr>
          <a:lstStyle/>
          <a:p>
            <a:r>
              <a:rPr lang="zh-CN" altLang="en-US" sz="3600" dirty="0">
                <a:solidFill>
                  <a:srgbClr val="4C4B50"/>
                </a:solidFill>
                <a:latin typeface="微软雅黑" panose="020B0503020204020204" pitchFamily="34" charset="-122"/>
                <a:ea typeface="微软雅黑" panose="020B0503020204020204" pitchFamily="34" charset="-122"/>
              </a:rPr>
              <a:t>自我评价</a:t>
            </a:r>
          </a:p>
        </p:txBody>
      </p:sp>
      <p:sp>
        <p:nvSpPr>
          <p:cNvPr id="35" name="文本框 34"/>
          <p:cNvSpPr txBox="1"/>
          <p:nvPr/>
        </p:nvSpPr>
        <p:spPr>
          <a:xfrm>
            <a:off x="5042640" y="4235942"/>
            <a:ext cx="2031325" cy="646331"/>
          </a:xfrm>
          <a:prstGeom prst="rect">
            <a:avLst/>
          </a:prstGeom>
          <a:noFill/>
        </p:spPr>
        <p:txBody>
          <a:bodyPr wrap="none" rtlCol="0">
            <a:spAutoFit/>
          </a:bodyPr>
          <a:lstStyle/>
          <a:p>
            <a:r>
              <a:rPr lang="zh-CN" altLang="en-US" sz="3600" dirty="0">
                <a:solidFill>
                  <a:srgbClr val="2ABDC7"/>
                </a:solidFill>
                <a:latin typeface="微软雅黑" panose="020B0503020204020204" pitchFamily="34" charset="-122"/>
                <a:ea typeface="微软雅黑" panose="020B0503020204020204" pitchFamily="34" charset="-122"/>
              </a:rPr>
              <a:t>工作体会</a:t>
            </a:r>
          </a:p>
        </p:txBody>
      </p:sp>
      <p:sp>
        <p:nvSpPr>
          <p:cNvPr id="36" name="文本框 35"/>
          <p:cNvSpPr txBox="1"/>
          <p:nvPr/>
        </p:nvSpPr>
        <p:spPr>
          <a:xfrm>
            <a:off x="6534143" y="5267547"/>
            <a:ext cx="2031325" cy="646331"/>
          </a:xfrm>
          <a:prstGeom prst="rect">
            <a:avLst/>
          </a:prstGeom>
          <a:noFill/>
        </p:spPr>
        <p:txBody>
          <a:bodyPr wrap="none" rtlCol="0">
            <a:spAutoFit/>
          </a:bodyPr>
          <a:lstStyle/>
          <a:p>
            <a:r>
              <a:rPr lang="zh-CN" altLang="en-US" sz="3600" dirty="0">
                <a:solidFill>
                  <a:srgbClr val="4C4B50"/>
                </a:solidFill>
                <a:latin typeface="微软雅黑" panose="020B0503020204020204" pitchFamily="34" charset="-122"/>
                <a:ea typeface="微软雅黑" panose="020B0503020204020204" pitchFamily="34" charset="-122"/>
              </a:rPr>
              <a:t>工作规划</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airplan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37" presetClass="entr" presetSubtype="0" fill="hold" grpId="0" nodeType="afterEffect">
                                  <p:stCondLst>
                                    <p:cond delay="0"/>
                                  </p:stCondLst>
                                  <p:childTnLst>
                                    <p:set>
                                      <p:cBhvr>
                                        <p:cTn id="10" dur="1" fill="hold">
                                          <p:stCondLst>
                                            <p:cond delay="0"/>
                                          </p:stCondLst>
                                        </p:cTn>
                                        <p:tgtEl>
                                          <p:spTgt spid="49"/>
                                        </p:tgtEl>
                                        <p:attrNameLst>
                                          <p:attrName>style.visibility</p:attrName>
                                        </p:attrNameLst>
                                      </p:cBhvr>
                                      <p:to>
                                        <p:strVal val="visible"/>
                                      </p:to>
                                    </p:set>
                                    <p:animEffect transition="in" filter="fade">
                                      <p:cBhvr>
                                        <p:cTn id="11" dur="1000"/>
                                        <p:tgtEl>
                                          <p:spTgt spid="49"/>
                                        </p:tgtEl>
                                      </p:cBhvr>
                                    </p:animEffect>
                                    <p:anim calcmode="lin" valueType="num">
                                      <p:cBhvr>
                                        <p:cTn id="12" dur="1000" fill="hold"/>
                                        <p:tgtEl>
                                          <p:spTgt spid="49"/>
                                        </p:tgtEl>
                                        <p:attrNameLst>
                                          <p:attrName>ppt_x</p:attrName>
                                        </p:attrNameLst>
                                      </p:cBhvr>
                                      <p:tavLst>
                                        <p:tav tm="0">
                                          <p:val>
                                            <p:strVal val="#ppt_x"/>
                                          </p:val>
                                        </p:tav>
                                        <p:tav tm="100000">
                                          <p:val>
                                            <p:strVal val="#ppt_x"/>
                                          </p:val>
                                        </p:tav>
                                      </p:tavLst>
                                    </p:anim>
                                    <p:anim calcmode="lin" valueType="num">
                                      <p:cBhvr>
                                        <p:cTn id="13" dur="900" decel="100000" fill="hold"/>
                                        <p:tgtEl>
                                          <p:spTgt spid="49"/>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49"/>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2" presetClass="entr" presetSubtype="2" fill="hold" nodeType="after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1250" fill="hold"/>
                                        <p:tgtEl>
                                          <p:spTgt spid="7"/>
                                        </p:tgtEl>
                                        <p:attrNameLst>
                                          <p:attrName>ppt_x</p:attrName>
                                        </p:attrNameLst>
                                      </p:cBhvr>
                                      <p:tavLst>
                                        <p:tav tm="0">
                                          <p:val>
                                            <p:strVal val="1+#ppt_w/2"/>
                                          </p:val>
                                        </p:tav>
                                        <p:tav tm="100000">
                                          <p:val>
                                            <p:strVal val="#ppt_x"/>
                                          </p:val>
                                        </p:tav>
                                      </p:tavLst>
                                    </p:anim>
                                    <p:anim calcmode="lin" valueType="num">
                                      <p:cBhvr additive="base">
                                        <p:cTn id="19" dur="1250" fill="hold"/>
                                        <p:tgtEl>
                                          <p:spTgt spid="7"/>
                                        </p:tgtEl>
                                        <p:attrNameLst>
                                          <p:attrName>ppt_y</p:attrName>
                                        </p:attrNameLst>
                                      </p:cBhvr>
                                      <p:tavLst>
                                        <p:tav tm="0">
                                          <p:val>
                                            <p:strVal val="#ppt_y"/>
                                          </p:val>
                                        </p:tav>
                                        <p:tav tm="100000">
                                          <p:val>
                                            <p:strVal val="#ppt_y"/>
                                          </p:val>
                                        </p:tav>
                                      </p:tavLst>
                                    </p:anim>
                                  </p:childTnLst>
                                </p:cTn>
                              </p:par>
                              <p:par>
                                <p:cTn id="20" presetID="22" presetClass="entr" presetSubtype="8" fill="hold" nodeType="withEffect">
                                  <p:stCondLst>
                                    <p:cond delay="75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par>
                                <p:cTn id="23" presetID="22" presetClass="entr" presetSubtype="8" fill="hold" nodeType="withEffect">
                                  <p:stCondLst>
                                    <p:cond delay="750"/>
                                  </p:stCondLst>
                                  <p:childTnLst>
                                    <p:set>
                                      <p:cBhvr>
                                        <p:cTn id="24" dur="1" fill="hold">
                                          <p:stCondLst>
                                            <p:cond delay="0"/>
                                          </p:stCondLst>
                                        </p:cTn>
                                        <p:tgtEl>
                                          <p:spTgt spid="42"/>
                                        </p:tgtEl>
                                        <p:attrNameLst>
                                          <p:attrName>style.visibility</p:attrName>
                                        </p:attrNameLst>
                                      </p:cBhvr>
                                      <p:to>
                                        <p:strVal val="visible"/>
                                      </p:to>
                                    </p:set>
                                    <p:animEffect transition="in" filter="wipe(left)">
                                      <p:cBhvr>
                                        <p:cTn id="25" dur="500"/>
                                        <p:tgtEl>
                                          <p:spTgt spid="42"/>
                                        </p:tgtEl>
                                      </p:cBhvr>
                                    </p:animEffect>
                                  </p:childTnLst>
                                </p:cTn>
                              </p:par>
                              <p:par>
                                <p:cTn id="26" presetID="22" presetClass="entr" presetSubtype="8" fill="hold" nodeType="withEffect">
                                  <p:stCondLst>
                                    <p:cond delay="750"/>
                                  </p:stCondLst>
                                  <p:childTnLst>
                                    <p:set>
                                      <p:cBhvr>
                                        <p:cTn id="27" dur="1" fill="hold">
                                          <p:stCondLst>
                                            <p:cond delay="0"/>
                                          </p:stCondLst>
                                        </p:cTn>
                                        <p:tgtEl>
                                          <p:spTgt spid="43"/>
                                        </p:tgtEl>
                                        <p:attrNameLst>
                                          <p:attrName>style.visibility</p:attrName>
                                        </p:attrNameLst>
                                      </p:cBhvr>
                                      <p:to>
                                        <p:strVal val="visible"/>
                                      </p:to>
                                    </p:set>
                                    <p:animEffect transition="in" filter="wipe(left)">
                                      <p:cBhvr>
                                        <p:cTn id="28" dur="500"/>
                                        <p:tgtEl>
                                          <p:spTgt spid="43"/>
                                        </p:tgtEl>
                                      </p:cBhvr>
                                    </p:animEffect>
                                  </p:childTnLst>
                                </p:cTn>
                              </p:par>
                              <p:par>
                                <p:cTn id="29" presetID="22" presetClass="entr" presetSubtype="8" fill="hold" nodeType="withEffect">
                                  <p:stCondLst>
                                    <p:cond delay="750"/>
                                  </p:stCondLst>
                                  <p:childTnLst>
                                    <p:set>
                                      <p:cBhvr>
                                        <p:cTn id="30" dur="1" fill="hold">
                                          <p:stCondLst>
                                            <p:cond delay="0"/>
                                          </p:stCondLst>
                                        </p:cTn>
                                        <p:tgtEl>
                                          <p:spTgt spid="44"/>
                                        </p:tgtEl>
                                        <p:attrNameLst>
                                          <p:attrName>style.visibility</p:attrName>
                                        </p:attrNameLst>
                                      </p:cBhvr>
                                      <p:to>
                                        <p:strVal val="visible"/>
                                      </p:to>
                                    </p:set>
                                    <p:animEffect transition="in" filter="wipe(left)">
                                      <p:cBhvr>
                                        <p:cTn id="31" dur="500"/>
                                        <p:tgtEl>
                                          <p:spTgt spid="44"/>
                                        </p:tgtEl>
                                      </p:cBhvr>
                                    </p:animEffect>
                                  </p:childTnLst>
                                </p:cTn>
                              </p:par>
                            </p:childTnLst>
                          </p:cTn>
                        </p:par>
                        <p:par>
                          <p:cTn id="32" fill="hold">
                            <p:stCondLst>
                              <p:cond delay="3000"/>
                            </p:stCondLst>
                            <p:childTnLst>
                              <p:par>
                                <p:cTn id="33" presetID="25" presetClass="entr" presetSubtype="0" fill="hold" grpId="0" nodeType="afterEffect">
                                  <p:stCondLst>
                                    <p:cond delay="0"/>
                                  </p:stCondLst>
                                  <p:childTnLst>
                                    <p:set>
                                      <p:cBhvr>
                                        <p:cTn id="34" dur="1" fill="hold">
                                          <p:stCondLst>
                                            <p:cond delay="0"/>
                                          </p:stCondLst>
                                        </p:cTn>
                                        <p:tgtEl>
                                          <p:spTgt spid="33"/>
                                        </p:tgtEl>
                                        <p:attrNameLst>
                                          <p:attrName>style.visibility</p:attrName>
                                        </p:attrNameLst>
                                      </p:cBhvr>
                                      <p:to>
                                        <p:strVal val="visible"/>
                                      </p:to>
                                    </p:set>
                                    <p:anim calcmode="lin" valueType="num">
                                      <p:cBhvr>
                                        <p:cTn id="35" dur="500" decel="50000" fill="hold">
                                          <p:stCondLst>
                                            <p:cond delay="0"/>
                                          </p:stCondLst>
                                        </p:cTn>
                                        <p:tgtEl>
                                          <p:spTgt spid="33"/>
                                        </p:tgtEl>
                                        <p:attrNameLst>
                                          <p:attrName>style.rotation</p:attrName>
                                        </p:attrNameLst>
                                      </p:cBhvr>
                                      <p:tavLst>
                                        <p:tav tm="0">
                                          <p:val>
                                            <p:fltVal val="-90"/>
                                          </p:val>
                                        </p:tav>
                                        <p:tav tm="100000">
                                          <p:val>
                                            <p:fltVal val="0"/>
                                          </p:val>
                                        </p:tav>
                                      </p:tavLst>
                                    </p:anim>
                                    <p:anim calcmode="lin" valueType="num">
                                      <p:cBhvr>
                                        <p:cTn id="36" dur="500" decel="50000" fill="hold">
                                          <p:stCondLst>
                                            <p:cond delay="0"/>
                                          </p:stCondLst>
                                        </p:cTn>
                                        <p:tgtEl>
                                          <p:spTgt spid="33"/>
                                        </p:tgtEl>
                                        <p:attrNameLst>
                                          <p:attrName>ppt_w</p:attrName>
                                        </p:attrNameLst>
                                      </p:cBhvr>
                                      <p:tavLst>
                                        <p:tav tm="0">
                                          <p:val>
                                            <p:strVal val="#ppt_w"/>
                                          </p:val>
                                        </p:tav>
                                        <p:tav tm="100000">
                                          <p:val>
                                            <p:strVal val="#ppt_w*.05"/>
                                          </p:val>
                                        </p:tav>
                                      </p:tavLst>
                                    </p:anim>
                                    <p:anim calcmode="lin" valueType="num">
                                      <p:cBhvr>
                                        <p:cTn id="37" dur="500" accel="50000" fill="hold">
                                          <p:stCondLst>
                                            <p:cond delay="500"/>
                                          </p:stCondLst>
                                        </p:cTn>
                                        <p:tgtEl>
                                          <p:spTgt spid="33"/>
                                        </p:tgtEl>
                                        <p:attrNameLst>
                                          <p:attrName>ppt_w</p:attrName>
                                        </p:attrNameLst>
                                      </p:cBhvr>
                                      <p:tavLst>
                                        <p:tav tm="0">
                                          <p:val>
                                            <p:strVal val="#ppt_w*.05"/>
                                          </p:val>
                                        </p:tav>
                                        <p:tav tm="100000">
                                          <p:val>
                                            <p:strVal val="#ppt_w"/>
                                          </p:val>
                                        </p:tav>
                                      </p:tavLst>
                                    </p:anim>
                                    <p:anim calcmode="lin" valueType="num">
                                      <p:cBhvr>
                                        <p:cTn id="38" dur="1000" fill="hold"/>
                                        <p:tgtEl>
                                          <p:spTgt spid="33"/>
                                        </p:tgtEl>
                                        <p:attrNameLst>
                                          <p:attrName>ppt_h</p:attrName>
                                        </p:attrNameLst>
                                      </p:cBhvr>
                                      <p:tavLst>
                                        <p:tav tm="0">
                                          <p:val>
                                            <p:strVal val="#ppt_h"/>
                                          </p:val>
                                        </p:tav>
                                        <p:tav tm="100000">
                                          <p:val>
                                            <p:strVal val="#ppt_h"/>
                                          </p:val>
                                        </p:tav>
                                      </p:tavLst>
                                    </p:anim>
                                    <p:anim calcmode="lin" valueType="num">
                                      <p:cBhvr>
                                        <p:cTn id="39" dur="500" decel="50000" fill="hold">
                                          <p:stCondLst>
                                            <p:cond delay="0"/>
                                          </p:stCondLst>
                                        </p:cTn>
                                        <p:tgtEl>
                                          <p:spTgt spid="33"/>
                                        </p:tgtEl>
                                        <p:attrNameLst>
                                          <p:attrName>ppt_x</p:attrName>
                                        </p:attrNameLst>
                                      </p:cBhvr>
                                      <p:tavLst>
                                        <p:tav tm="0">
                                          <p:val>
                                            <p:strVal val="#ppt_x+.4"/>
                                          </p:val>
                                        </p:tav>
                                        <p:tav tm="100000">
                                          <p:val>
                                            <p:strVal val="#ppt_x"/>
                                          </p:val>
                                        </p:tav>
                                      </p:tavLst>
                                    </p:anim>
                                    <p:anim calcmode="lin" valueType="num">
                                      <p:cBhvr>
                                        <p:cTn id="40" dur="500" decel="50000" fill="hold">
                                          <p:stCondLst>
                                            <p:cond delay="0"/>
                                          </p:stCondLst>
                                        </p:cTn>
                                        <p:tgtEl>
                                          <p:spTgt spid="33"/>
                                        </p:tgtEl>
                                        <p:attrNameLst>
                                          <p:attrName>ppt_y</p:attrName>
                                        </p:attrNameLst>
                                      </p:cBhvr>
                                      <p:tavLst>
                                        <p:tav tm="0">
                                          <p:val>
                                            <p:strVal val="#ppt_y-.2"/>
                                          </p:val>
                                        </p:tav>
                                        <p:tav tm="100000">
                                          <p:val>
                                            <p:strVal val="#ppt_y+.1"/>
                                          </p:val>
                                        </p:tav>
                                      </p:tavLst>
                                    </p:anim>
                                    <p:anim calcmode="lin" valueType="num">
                                      <p:cBhvr>
                                        <p:cTn id="41" dur="500" accel="50000" fill="hold">
                                          <p:stCondLst>
                                            <p:cond delay="500"/>
                                          </p:stCondLst>
                                        </p:cTn>
                                        <p:tgtEl>
                                          <p:spTgt spid="33"/>
                                        </p:tgtEl>
                                        <p:attrNameLst>
                                          <p:attrName>ppt_y</p:attrName>
                                        </p:attrNameLst>
                                      </p:cBhvr>
                                      <p:tavLst>
                                        <p:tav tm="0">
                                          <p:val>
                                            <p:strVal val="#ppt_y+.1"/>
                                          </p:val>
                                        </p:tav>
                                        <p:tav tm="100000">
                                          <p:val>
                                            <p:strVal val="#ppt_y"/>
                                          </p:val>
                                        </p:tav>
                                      </p:tavLst>
                                    </p:anim>
                                    <p:animEffect transition="in" filter="fade">
                                      <p:cBhvr>
                                        <p:cTn id="42" dur="1000" decel="50000">
                                          <p:stCondLst>
                                            <p:cond delay="0"/>
                                          </p:stCondLst>
                                        </p:cTn>
                                        <p:tgtEl>
                                          <p:spTgt spid="33"/>
                                        </p:tgtEl>
                                      </p:cBhvr>
                                    </p:animEffect>
                                  </p:childTnLst>
                                </p:cTn>
                              </p:par>
                              <p:par>
                                <p:cTn id="43" presetID="25" presetClass="entr" presetSubtype="0" fill="hold" grpId="0" nodeType="withEffect">
                                  <p:stCondLst>
                                    <p:cond delay="250"/>
                                  </p:stCondLst>
                                  <p:childTnLst>
                                    <p:set>
                                      <p:cBhvr>
                                        <p:cTn id="44" dur="1" fill="hold">
                                          <p:stCondLst>
                                            <p:cond delay="0"/>
                                          </p:stCondLst>
                                        </p:cTn>
                                        <p:tgtEl>
                                          <p:spTgt spid="34"/>
                                        </p:tgtEl>
                                        <p:attrNameLst>
                                          <p:attrName>style.visibility</p:attrName>
                                        </p:attrNameLst>
                                      </p:cBhvr>
                                      <p:to>
                                        <p:strVal val="visible"/>
                                      </p:to>
                                    </p:set>
                                    <p:anim calcmode="lin" valueType="num">
                                      <p:cBhvr>
                                        <p:cTn id="45" dur="500" decel="50000" fill="hold">
                                          <p:stCondLst>
                                            <p:cond delay="0"/>
                                          </p:stCondLst>
                                        </p:cTn>
                                        <p:tgtEl>
                                          <p:spTgt spid="34"/>
                                        </p:tgtEl>
                                        <p:attrNameLst>
                                          <p:attrName>style.rotation</p:attrName>
                                        </p:attrNameLst>
                                      </p:cBhvr>
                                      <p:tavLst>
                                        <p:tav tm="0">
                                          <p:val>
                                            <p:fltVal val="-90"/>
                                          </p:val>
                                        </p:tav>
                                        <p:tav tm="100000">
                                          <p:val>
                                            <p:fltVal val="0"/>
                                          </p:val>
                                        </p:tav>
                                      </p:tavLst>
                                    </p:anim>
                                    <p:anim calcmode="lin" valueType="num">
                                      <p:cBhvr>
                                        <p:cTn id="46" dur="500" decel="50000" fill="hold">
                                          <p:stCondLst>
                                            <p:cond delay="0"/>
                                          </p:stCondLst>
                                        </p:cTn>
                                        <p:tgtEl>
                                          <p:spTgt spid="34"/>
                                        </p:tgtEl>
                                        <p:attrNameLst>
                                          <p:attrName>ppt_w</p:attrName>
                                        </p:attrNameLst>
                                      </p:cBhvr>
                                      <p:tavLst>
                                        <p:tav tm="0">
                                          <p:val>
                                            <p:strVal val="#ppt_w"/>
                                          </p:val>
                                        </p:tav>
                                        <p:tav tm="100000">
                                          <p:val>
                                            <p:strVal val="#ppt_w*.05"/>
                                          </p:val>
                                        </p:tav>
                                      </p:tavLst>
                                    </p:anim>
                                    <p:anim calcmode="lin" valueType="num">
                                      <p:cBhvr>
                                        <p:cTn id="47" dur="500" accel="50000" fill="hold">
                                          <p:stCondLst>
                                            <p:cond delay="500"/>
                                          </p:stCondLst>
                                        </p:cTn>
                                        <p:tgtEl>
                                          <p:spTgt spid="34"/>
                                        </p:tgtEl>
                                        <p:attrNameLst>
                                          <p:attrName>ppt_w</p:attrName>
                                        </p:attrNameLst>
                                      </p:cBhvr>
                                      <p:tavLst>
                                        <p:tav tm="0">
                                          <p:val>
                                            <p:strVal val="#ppt_w*.05"/>
                                          </p:val>
                                        </p:tav>
                                        <p:tav tm="100000">
                                          <p:val>
                                            <p:strVal val="#ppt_w"/>
                                          </p:val>
                                        </p:tav>
                                      </p:tavLst>
                                    </p:anim>
                                    <p:anim calcmode="lin" valueType="num">
                                      <p:cBhvr>
                                        <p:cTn id="48" dur="1000" fill="hold"/>
                                        <p:tgtEl>
                                          <p:spTgt spid="34"/>
                                        </p:tgtEl>
                                        <p:attrNameLst>
                                          <p:attrName>ppt_h</p:attrName>
                                        </p:attrNameLst>
                                      </p:cBhvr>
                                      <p:tavLst>
                                        <p:tav tm="0">
                                          <p:val>
                                            <p:strVal val="#ppt_h"/>
                                          </p:val>
                                        </p:tav>
                                        <p:tav tm="100000">
                                          <p:val>
                                            <p:strVal val="#ppt_h"/>
                                          </p:val>
                                        </p:tav>
                                      </p:tavLst>
                                    </p:anim>
                                    <p:anim calcmode="lin" valueType="num">
                                      <p:cBhvr>
                                        <p:cTn id="49" dur="500" decel="50000" fill="hold">
                                          <p:stCondLst>
                                            <p:cond delay="0"/>
                                          </p:stCondLst>
                                        </p:cTn>
                                        <p:tgtEl>
                                          <p:spTgt spid="34"/>
                                        </p:tgtEl>
                                        <p:attrNameLst>
                                          <p:attrName>ppt_x</p:attrName>
                                        </p:attrNameLst>
                                      </p:cBhvr>
                                      <p:tavLst>
                                        <p:tav tm="0">
                                          <p:val>
                                            <p:strVal val="#ppt_x+.4"/>
                                          </p:val>
                                        </p:tav>
                                        <p:tav tm="100000">
                                          <p:val>
                                            <p:strVal val="#ppt_x"/>
                                          </p:val>
                                        </p:tav>
                                      </p:tavLst>
                                    </p:anim>
                                    <p:anim calcmode="lin" valueType="num">
                                      <p:cBhvr>
                                        <p:cTn id="50" dur="500" decel="50000" fill="hold">
                                          <p:stCondLst>
                                            <p:cond delay="0"/>
                                          </p:stCondLst>
                                        </p:cTn>
                                        <p:tgtEl>
                                          <p:spTgt spid="34"/>
                                        </p:tgtEl>
                                        <p:attrNameLst>
                                          <p:attrName>ppt_y</p:attrName>
                                        </p:attrNameLst>
                                      </p:cBhvr>
                                      <p:tavLst>
                                        <p:tav tm="0">
                                          <p:val>
                                            <p:strVal val="#ppt_y-.2"/>
                                          </p:val>
                                        </p:tav>
                                        <p:tav tm="100000">
                                          <p:val>
                                            <p:strVal val="#ppt_y+.1"/>
                                          </p:val>
                                        </p:tav>
                                      </p:tavLst>
                                    </p:anim>
                                    <p:anim calcmode="lin" valueType="num">
                                      <p:cBhvr>
                                        <p:cTn id="51" dur="500" accel="50000" fill="hold">
                                          <p:stCondLst>
                                            <p:cond delay="500"/>
                                          </p:stCondLst>
                                        </p:cTn>
                                        <p:tgtEl>
                                          <p:spTgt spid="34"/>
                                        </p:tgtEl>
                                        <p:attrNameLst>
                                          <p:attrName>ppt_y</p:attrName>
                                        </p:attrNameLst>
                                      </p:cBhvr>
                                      <p:tavLst>
                                        <p:tav tm="0">
                                          <p:val>
                                            <p:strVal val="#ppt_y+.1"/>
                                          </p:val>
                                        </p:tav>
                                        <p:tav tm="100000">
                                          <p:val>
                                            <p:strVal val="#ppt_y"/>
                                          </p:val>
                                        </p:tav>
                                      </p:tavLst>
                                    </p:anim>
                                    <p:animEffect transition="in" filter="fade">
                                      <p:cBhvr>
                                        <p:cTn id="52" dur="1000" decel="50000">
                                          <p:stCondLst>
                                            <p:cond delay="0"/>
                                          </p:stCondLst>
                                        </p:cTn>
                                        <p:tgtEl>
                                          <p:spTgt spid="34"/>
                                        </p:tgtEl>
                                      </p:cBhvr>
                                    </p:animEffect>
                                  </p:childTnLst>
                                </p:cTn>
                              </p:par>
                              <p:par>
                                <p:cTn id="53" presetID="25" presetClass="entr" presetSubtype="0" fill="hold" grpId="0" nodeType="withEffect">
                                  <p:stCondLst>
                                    <p:cond delay="500"/>
                                  </p:stCondLst>
                                  <p:childTnLst>
                                    <p:set>
                                      <p:cBhvr>
                                        <p:cTn id="54" dur="1" fill="hold">
                                          <p:stCondLst>
                                            <p:cond delay="0"/>
                                          </p:stCondLst>
                                        </p:cTn>
                                        <p:tgtEl>
                                          <p:spTgt spid="35"/>
                                        </p:tgtEl>
                                        <p:attrNameLst>
                                          <p:attrName>style.visibility</p:attrName>
                                        </p:attrNameLst>
                                      </p:cBhvr>
                                      <p:to>
                                        <p:strVal val="visible"/>
                                      </p:to>
                                    </p:set>
                                    <p:anim calcmode="lin" valueType="num">
                                      <p:cBhvr>
                                        <p:cTn id="55" dur="500" decel="50000" fill="hold">
                                          <p:stCondLst>
                                            <p:cond delay="0"/>
                                          </p:stCondLst>
                                        </p:cTn>
                                        <p:tgtEl>
                                          <p:spTgt spid="35"/>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35"/>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35"/>
                                        </p:tgtEl>
                                        <p:attrNameLst>
                                          <p:attrName>ppt_w</p:attrName>
                                        </p:attrNameLst>
                                      </p:cBhvr>
                                      <p:tavLst>
                                        <p:tav tm="0">
                                          <p:val>
                                            <p:strVal val="#ppt_w*.05"/>
                                          </p:val>
                                        </p:tav>
                                        <p:tav tm="100000">
                                          <p:val>
                                            <p:strVal val="#ppt_w"/>
                                          </p:val>
                                        </p:tav>
                                      </p:tavLst>
                                    </p:anim>
                                    <p:anim calcmode="lin" valueType="num">
                                      <p:cBhvr>
                                        <p:cTn id="58" dur="1000" fill="hold"/>
                                        <p:tgtEl>
                                          <p:spTgt spid="35"/>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35"/>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35"/>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35"/>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35"/>
                                        </p:tgtEl>
                                      </p:cBhvr>
                                    </p:animEffect>
                                  </p:childTnLst>
                                </p:cTn>
                              </p:par>
                              <p:par>
                                <p:cTn id="63" presetID="25" presetClass="entr" presetSubtype="0" fill="hold" grpId="0" nodeType="withEffect">
                                  <p:stCondLst>
                                    <p:cond delay="750"/>
                                  </p:stCondLst>
                                  <p:childTnLst>
                                    <p:set>
                                      <p:cBhvr>
                                        <p:cTn id="64" dur="1" fill="hold">
                                          <p:stCondLst>
                                            <p:cond delay="0"/>
                                          </p:stCondLst>
                                        </p:cTn>
                                        <p:tgtEl>
                                          <p:spTgt spid="36"/>
                                        </p:tgtEl>
                                        <p:attrNameLst>
                                          <p:attrName>style.visibility</p:attrName>
                                        </p:attrNameLst>
                                      </p:cBhvr>
                                      <p:to>
                                        <p:strVal val="visible"/>
                                      </p:to>
                                    </p:set>
                                    <p:anim calcmode="lin" valueType="num">
                                      <p:cBhvr>
                                        <p:cTn id="65" dur="500" decel="50000" fill="hold">
                                          <p:stCondLst>
                                            <p:cond delay="0"/>
                                          </p:stCondLst>
                                        </p:cTn>
                                        <p:tgtEl>
                                          <p:spTgt spid="36"/>
                                        </p:tgtEl>
                                        <p:attrNameLst>
                                          <p:attrName>style.rotation</p:attrName>
                                        </p:attrNameLst>
                                      </p:cBhvr>
                                      <p:tavLst>
                                        <p:tav tm="0">
                                          <p:val>
                                            <p:fltVal val="-90"/>
                                          </p:val>
                                        </p:tav>
                                        <p:tav tm="100000">
                                          <p:val>
                                            <p:fltVal val="0"/>
                                          </p:val>
                                        </p:tav>
                                      </p:tavLst>
                                    </p:anim>
                                    <p:anim calcmode="lin" valueType="num">
                                      <p:cBhvr>
                                        <p:cTn id="66" dur="500" decel="50000" fill="hold">
                                          <p:stCondLst>
                                            <p:cond delay="0"/>
                                          </p:stCondLst>
                                        </p:cTn>
                                        <p:tgtEl>
                                          <p:spTgt spid="36"/>
                                        </p:tgtEl>
                                        <p:attrNameLst>
                                          <p:attrName>ppt_w</p:attrName>
                                        </p:attrNameLst>
                                      </p:cBhvr>
                                      <p:tavLst>
                                        <p:tav tm="0">
                                          <p:val>
                                            <p:strVal val="#ppt_w"/>
                                          </p:val>
                                        </p:tav>
                                        <p:tav tm="100000">
                                          <p:val>
                                            <p:strVal val="#ppt_w*.05"/>
                                          </p:val>
                                        </p:tav>
                                      </p:tavLst>
                                    </p:anim>
                                    <p:anim calcmode="lin" valueType="num">
                                      <p:cBhvr>
                                        <p:cTn id="67" dur="500" accel="50000" fill="hold">
                                          <p:stCondLst>
                                            <p:cond delay="500"/>
                                          </p:stCondLst>
                                        </p:cTn>
                                        <p:tgtEl>
                                          <p:spTgt spid="36"/>
                                        </p:tgtEl>
                                        <p:attrNameLst>
                                          <p:attrName>ppt_w</p:attrName>
                                        </p:attrNameLst>
                                      </p:cBhvr>
                                      <p:tavLst>
                                        <p:tav tm="0">
                                          <p:val>
                                            <p:strVal val="#ppt_w*.05"/>
                                          </p:val>
                                        </p:tav>
                                        <p:tav tm="100000">
                                          <p:val>
                                            <p:strVal val="#ppt_w"/>
                                          </p:val>
                                        </p:tav>
                                      </p:tavLst>
                                    </p:anim>
                                    <p:anim calcmode="lin" valueType="num">
                                      <p:cBhvr>
                                        <p:cTn id="68" dur="1000" fill="hold"/>
                                        <p:tgtEl>
                                          <p:spTgt spid="36"/>
                                        </p:tgtEl>
                                        <p:attrNameLst>
                                          <p:attrName>ppt_h</p:attrName>
                                        </p:attrNameLst>
                                      </p:cBhvr>
                                      <p:tavLst>
                                        <p:tav tm="0">
                                          <p:val>
                                            <p:strVal val="#ppt_h"/>
                                          </p:val>
                                        </p:tav>
                                        <p:tav tm="100000">
                                          <p:val>
                                            <p:strVal val="#ppt_h"/>
                                          </p:val>
                                        </p:tav>
                                      </p:tavLst>
                                    </p:anim>
                                    <p:anim calcmode="lin" valueType="num">
                                      <p:cBhvr>
                                        <p:cTn id="69" dur="500" decel="50000" fill="hold">
                                          <p:stCondLst>
                                            <p:cond delay="0"/>
                                          </p:stCondLst>
                                        </p:cTn>
                                        <p:tgtEl>
                                          <p:spTgt spid="36"/>
                                        </p:tgtEl>
                                        <p:attrNameLst>
                                          <p:attrName>ppt_x</p:attrName>
                                        </p:attrNameLst>
                                      </p:cBhvr>
                                      <p:tavLst>
                                        <p:tav tm="0">
                                          <p:val>
                                            <p:strVal val="#ppt_x+.4"/>
                                          </p:val>
                                        </p:tav>
                                        <p:tav tm="100000">
                                          <p:val>
                                            <p:strVal val="#ppt_x"/>
                                          </p:val>
                                        </p:tav>
                                      </p:tavLst>
                                    </p:anim>
                                    <p:anim calcmode="lin" valueType="num">
                                      <p:cBhvr>
                                        <p:cTn id="70" dur="500" decel="50000" fill="hold">
                                          <p:stCondLst>
                                            <p:cond delay="0"/>
                                          </p:stCondLst>
                                        </p:cTn>
                                        <p:tgtEl>
                                          <p:spTgt spid="36"/>
                                        </p:tgtEl>
                                        <p:attrNameLst>
                                          <p:attrName>ppt_y</p:attrName>
                                        </p:attrNameLst>
                                      </p:cBhvr>
                                      <p:tavLst>
                                        <p:tav tm="0">
                                          <p:val>
                                            <p:strVal val="#ppt_y-.2"/>
                                          </p:val>
                                        </p:tav>
                                        <p:tav tm="100000">
                                          <p:val>
                                            <p:strVal val="#ppt_y+.1"/>
                                          </p:val>
                                        </p:tav>
                                      </p:tavLst>
                                    </p:anim>
                                    <p:anim calcmode="lin" valueType="num">
                                      <p:cBhvr>
                                        <p:cTn id="71" dur="500" accel="50000" fill="hold">
                                          <p:stCondLst>
                                            <p:cond delay="500"/>
                                          </p:stCondLst>
                                        </p:cTn>
                                        <p:tgtEl>
                                          <p:spTgt spid="36"/>
                                        </p:tgtEl>
                                        <p:attrNameLst>
                                          <p:attrName>ppt_y</p:attrName>
                                        </p:attrNameLst>
                                      </p:cBhvr>
                                      <p:tavLst>
                                        <p:tav tm="0">
                                          <p:val>
                                            <p:strVal val="#ppt_y+.1"/>
                                          </p:val>
                                        </p:tav>
                                        <p:tav tm="100000">
                                          <p:val>
                                            <p:strVal val="#ppt_y"/>
                                          </p:val>
                                        </p:tav>
                                      </p:tavLst>
                                    </p:anim>
                                    <p:animEffect transition="in" filter="fade">
                                      <p:cBhvr>
                                        <p:cTn id="72" dur="1000" decel="50000">
                                          <p:stCondLst>
                                            <p:cond delay="0"/>
                                          </p:stCondLst>
                                        </p:cTn>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33" grpId="0"/>
      <p:bldP spid="34" grpId="0"/>
      <p:bldP spid="35" grpId="0"/>
      <p:bldP spid="36"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 name="组合 22"/>
          <p:cNvGrpSpPr/>
          <p:nvPr/>
        </p:nvGrpSpPr>
        <p:grpSpPr>
          <a:xfrm>
            <a:off x="306216" y="209101"/>
            <a:ext cx="657982" cy="966556"/>
            <a:chOff x="1606766" y="1689167"/>
            <a:chExt cx="3210617" cy="4716300"/>
          </a:xfrm>
          <a:solidFill>
            <a:srgbClr val="2ABDC7"/>
          </a:solidFill>
        </p:grpSpPr>
        <p:sp>
          <p:nvSpPr>
            <p:cNvPr id="24" name="椭圆 23"/>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矩形 32"/>
          <p:cNvSpPr/>
          <p:nvPr/>
        </p:nvSpPr>
        <p:spPr>
          <a:xfrm>
            <a:off x="8147957" y="448721"/>
            <a:ext cx="4044043"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flipH="1">
            <a:off x="7627541" y="448722"/>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flipH="1">
            <a:off x="7121355" y="448721"/>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flipH="1">
            <a:off x="6615169" y="448721"/>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953915" y="1616584"/>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953915" y="2482194"/>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1064598" y="268107"/>
            <a:ext cx="5277407" cy="769441"/>
          </a:xfrm>
          <a:prstGeom prst="rect">
            <a:avLst/>
          </a:prstGeom>
          <a:noFill/>
        </p:spPr>
        <p:txBody>
          <a:bodyPr wrap="none" rtlCol="0">
            <a:spAutoFit/>
          </a:bodyPr>
          <a:lstStyle/>
          <a:p>
            <a:r>
              <a:rPr lang="zh-CN" altLang="en-US" sz="4400" b="1" dirty="0">
                <a:solidFill>
                  <a:prstClr val="black">
                    <a:lumMod val="85000"/>
                    <a:lumOff val="15000"/>
                  </a:prstClr>
                </a:solidFill>
                <a:latin typeface="幼圆" panose="02010509060101010101" pitchFamily="49" charset="-122"/>
                <a:ea typeface="幼圆" panose="02010509060101010101" pitchFamily="49" charset="-122"/>
              </a:rPr>
              <a:t>对部门的意见跟建议</a:t>
            </a:r>
          </a:p>
        </p:txBody>
      </p:sp>
      <p:grpSp>
        <p:nvGrpSpPr>
          <p:cNvPr id="21" name="组合 20"/>
          <p:cNvGrpSpPr/>
          <p:nvPr/>
        </p:nvGrpSpPr>
        <p:grpSpPr>
          <a:xfrm>
            <a:off x="4159746" y="1762023"/>
            <a:ext cx="1777775" cy="1777775"/>
            <a:chOff x="4159746" y="1663547"/>
            <a:chExt cx="1777775" cy="1777775"/>
          </a:xfrm>
        </p:grpSpPr>
        <p:sp>
          <p:nvSpPr>
            <p:cNvPr id="22" name="泪滴形 21"/>
            <p:cNvSpPr/>
            <p:nvPr/>
          </p:nvSpPr>
          <p:spPr>
            <a:xfrm rot="5400000">
              <a:off x="4159746" y="1663547"/>
              <a:ext cx="1777775" cy="1777775"/>
            </a:xfrm>
            <a:prstGeom prst="teardrop">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7" name="文本框 36"/>
            <p:cNvSpPr txBox="1"/>
            <p:nvPr/>
          </p:nvSpPr>
          <p:spPr>
            <a:xfrm>
              <a:off x="4492230" y="2321600"/>
              <a:ext cx="1182429" cy="461665"/>
            </a:xfrm>
            <a:prstGeom prst="rect">
              <a:avLst/>
            </a:prstGeom>
            <a:noFill/>
            <a:effectLst/>
          </p:spPr>
          <p:txBody>
            <a:bodyPr wrap="square" rtlCol="0">
              <a:spAutoFit/>
            </a:bodyPr>
            <a:lstStyle/>
            <a:p>
              <a:r>
                <a:rPr lang="zh-CN" altLang="en-US" sz="2400" b="1" dirty="0">
                  <a:solidFill>
                    <a:srgbClr val="FFFFFF"/>
                  </a:solidFill>
                  <a:latin typeface="幼圆" panose="02010509060101010101" pitchFamily="49" charset="-122"/>
                  <a:ea typeface="幼圆" panose="02010509060101010101" pitchFamily="49" charset="-122"/>
                </a:rPr>
                <a:t>建议</a:t>
              </a:r>
              <a:r>
                <a:rPr lang="zh-CN" altLang="en-US" sz="2400" b="1" dirty="0">
                  <a:solidFill>
                    <a:srgbClr val="FCFCFC"/>
                  </a:solidFill>
                  <a:latin typeface="幼圆" panose="02010509060101010101" pitchFamily="49" charset="-122"/>
                  <a:ea typeface="幼圆" panose="02010509060101010101" pitchFamily="49" charset="-122"/>
                </a:rPr>
                <a:t>一</a:t>
              </a:r>
            </a:p>
          </p:txBody>
        </p:sp>
      </p:grpSp>
      <p:grpSp>
        <p:nvGrpSpPr>
          <p:cNvPr id="38" name="组合 37"/>
          <p:cNvGrpSpPr/>
          <p:nvPr/>
        </p:nvGrpSpPr>
        <p:grpSpPr>
          <a:xfrm>
            <a:off x="6233817" y="1762023"/>
            <a:ext cx="1777775" cy="1777775"/>
            <a:chOff x="6233817" y="1663547"/>
            <a:chExt cx="1777775" cy="1777775"/>
          </a:xfrm>
        </p:grpSpPr>
        <p:sp>
          <p:nvSpPr>
            <p:cNvPr id="39" name="泪滴形 38"/>
            <p:cNvSpPr/>
            <p:nvPr/>
          </p:nvSpPr>
          <p:spPr>
            <a:xfrm rot="16200000" flipH="1">
              <a:off x="6233817" y="1663547"/>
              <a:ext cx="1777775" cy="1777775"/>
            </a:xfrm>
            <a:prstGeom prst="teardrop">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0" name="文本框 39"/>
            <p:cNvSpPr txBox="1"/>
            <p:nvPr/>
          </p:nvSpPr>
          <p:spPr>
            <a:xfrm>
              <a:off x="6533130" y="2321601"/>
              <a:ext cx="1112805" cy="461665"/>
            </a:xfrm>
            <a:prstGeom prst="rect">
              <a:avLst/>
            </a:prstGeom>
            <a:noFill/>
            <a:effectLst/>
          </p:spPr>
          <p:txBody>
            <a:bodyPr wrap="none" rtlCol="0">
              <a:spAutoFit/>
            </a:bodyPr>
            <a:lstStyle/>
            <a:p>
              <a:r>
                <a:rPr lang="zh-CN" altLang="en-US" sz="2400" b="1" dirty="0">
                  <a:solidFill>
                    <a:srgbClr val="FFFFFF"/>
                  </a:solidFill>
                  <a:latin typeface="幼圆" panose="02010509060101010101" pitchFamily="49" charset="-122"/>
                  <a:ea typeface="幼圆" panose="02010509060101010101" pitchFamily="49" charset="-122"/>
                </a:rPr>
                <a:t>建议</a:t>
              </a:r>
              <a:r>
                <a:rPr lang="zh-CN" altLang="en-US" sz="2400" b="1" dirty="0">
                  <a:solidFill>
                    <a:srgbClr val="FCFCFC"/>
                  </a:solidFill>
                  <a:latin typeface="幼圆" panose="02010509060101010101" pitchFamily="49" charset="-122"/>
                  <a:ea typeface="幼圆" panose="02010509060101010101" pitchFamily="49" charset="-122"/>
                </a:rPr>
                <a:t>二</a:t>
              </a:r>
            </a:p>
          </p:txBody>
        </p:sp>
      </p:grpSp>
      <p:grpSp>
        <p:nvGrpSpPr>
          <p:cNvPr id="41" name="组合 40"/>
          <p:cNvGrpSpPr/>
          <p:nvPr/>
        </p:nvGrpSpPr>
        <p:grpSpPr>
          <a:xfrm>
            <a:off x="6233817" y="3744708"/>
            <a:ext cx="2251193" cy="3211768"/>
            <a:chOff x="6233817" y="3646232"/>
            <a:chExt cx="2251193" cy="3211768"/>
          </a:xfrm>
        </p:grpSpPr>
        <p:grpSp>
          <p:nvGrpSpPr>
            <p:cNvPr id="42" name="组合 41"/>
            <p:cNvGrpSpPr/>
            <p:nvPr/>
          </p:nvGrpSpPr>
          <p:grpSpPr>
            <a:xfrm>
              <a:off x="6233817" y="3646232"/>
              <a:ext cx="2232874" cy="3211768"/>
              <a:chOff x="6233817" y="3646232"/>
              <a:chExt cx="2232874" cy="3211768"/>
            </a:xfrm>
          </p:grpSpPr>
          <p:sp>
            <p:nvSpPr>
              <p:cNvPr id="48" name="Freeform 5"/>
              <p:cNvSpPr/>
              <p:nvPr/>
            </p:nvSpPr>
            <p:spPr bwMode="auto">
              <a:xfrm>
                <a:off x="7589631" y="4041333"/>
                <a:ext cx="877060" cy="2816667"/>
              </a:xfrm>
              <a:custGeom>
                <a:avLst/>
                <a:gdLst>
                  <a:gd name="T0" fmla="*/ 385 w 486"/>
                  <a:gd name="T1" fmla="*/ 1262 h 1559"/>
                  <a:gd name="T2" fmla="*/ 383 w 486"/>
                  <a:gd name="T3" fmla="*/ 1249 h 1559"/>
                  <a:gd name="T4" fmla="*/ 369 w 486"/>
                  <a:gd name="T5" fmla="*/ 1174 h 1559"/>
                  <a:gd name="T6" fmla="*/ 371 w 486"/>
                  <a:gd name="T7" fmla="*/ 930 h 1559"/>
                  <a:gd name="T8" fmla="*/ 446 w 486"/>
                  <a:gd name="T9" fmla="*/ 572 h 1559"/>
                  <a:gd name="T10" fmla="*/ 471 w 486"/>
                  <a:gd name="T11" fmla="*/ 403 h 1559"/>
                  <a:gd name="T12" fmla="*/ 453 w 486"/>
                  <a:gd name="T13" fmla="*/ 355 h 1559"/>
                  <a:gd name="T14" fmla="*/ 367 w 486"/>
                  <a:gd name="T15" fmla="*/ 251 h 1559"/>
                  <a:gd name="T16" fmla="*/ 254 w 486"/>
                  <a:gd name="T17" fmla="*/ 83 h 1559"/>
                  <a:gd name="T18" fmla="*/ 117 w 486"/>
                  <a:gd name="T19" fmla="*/ 24 h 1559"/>
                  <a:gd name="T20" fmla="*/ 73 w 486"/>
                  <a:gd name="T21" fmla="*/ 191 h 1559"/>
                  <a:gd name="T22" fmla="*/ 84 w 486"/>
                  <a:gd name="T23" fmla="*/ 245 h 1559"/>
                  <a:gd name="T24" fmla="*/ 70 w 486"/>
                  <a:gd name="T25" fmla="*/ 485 h 1559"/>
                  <a:gd name="T26" fmla="*/ 21 w 486"/>
                  <a:gd name="T27" fmla="*/ 636 h 1559"/>
                  <a:gd name="T28" fmla="*/ 20 w 486"/>
                  <a:gd name="T29" fmla="*/ 872 h 1559"/>
                  <a:gd name="T30" fmla="*/ 23 w 486"/>
                  <a:gd name="T31" fmla="*/ 880 h 1559"/>
                  <a:gd name="T32" fmla="*/ 78 w 486"/>
                  <a:gd name="T33" fmla="*/ 1121 h 1559"/>
                  <a:gd name="T34" fmla="*/ 96 w 486"/>
                  <a:gd name="T35" fmla="*/ 1248 h 1559"/>
                  <a:gd name="T36" fmla="*/ 117 w 486"/>
                  <a:gd name="T37" fmla="*/ 1559 h 1559"/>
                  <a:gd name="T38" fmla="*/ 486 w 486"/>
                  <a:gd name="T39" fmla="*/ 1559 h 1559"/>
                  <a:gd name="T40" fmla="*/ 385 w 486"/>
                  <a:gd name="T41" fmla="*/ 1262 h 1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86" h="1559">
                    <a:moveTo>
                      <a:pt x="385" y="1262"/>
                    </a:moveTo>
                    <a:cubicBezTo>
                      <a:pt x="384" y="1258"/>
                      <a:pt x="384" y="1253"/>
                      <a:pt x="383" y="1249"/>
                    </a:cubicBezTo>
                    <a:cubicBezTo>
                      <a:pt x="369" y="1174"/>
                      <a:pt x="369" y="1174"/>
                      <a:pt x="369" y="1174"/>
                    </a:cubicBezTo>
                    <a:cubicBezTo>
                      <a:pt x="356" y="1107"/>
                      <a:pt x="358" y="997"/>
                      <a:pt x="371" y="930"/>
                    </a:cubicBezTo>
                    <a:cubicBezTo>
                      <a:pt x="446" y="572"/>
                      <a:pt x="446" y="572"/>
                      <a:pt x="446" y="572"/>
                    </a:cubicBezTo>
                    <a:cubicBezTo>
                      <a:pt x="460" y="505"/>
                      <a:pt x="471" y="429"/>
                      <a:pt x="471" y="403"/>
                    </a:cubicBezTo>
                    <a:cubicBezTo>
                      <a:pt x="471" y="376"/>
                      <a:pt x="463" y="355"/>
                      <a:pt x="453" y="355"/>
                    </a:cubicBezTo>
                    <a:cubicBezTo>
                      <a:pt x="444" y="355"/>
                      <a:pt x="404" y="308"/>
                      <a:pt x="367" y="251"/>
                    </a:cubicBezTo>
                    <a:cubicBezTo>
                      <a:pt x="254" y="83"/>
                      <a:pt x="254" y="83"/>
                      <a:pt x="254" y="83"/>
                    </a:cubicBezTo>
                    <a:cubicBezTo>
                      <a:pt x="216" y="26"/>
                      <a:pt x="155" y="0"/>
                      <a:pt x="117" y="24"/>
                    </a:cubicBezTo>
                    <a:cubicBezTo>
                      <a:pt x="79" y="49"/>
                      <a:pt x="59" y="124"/>
                      <a:pt x="73" y="191"/>
                    </a:cubicBezTo>
                    <a:cubicBezTo>
                      <a:pt x="84" y="245"/>
                      <a:pt x="84" y="245"/>
                      <a:pt x="84" y="245"/>
                    </a:cubicBezTo>
                    <a:cubicBezTo>
                      <a:pt x="97" y="312"/>
                      <a:pt x="91" y="420"/>
                      <a:pt x="70" y="485"/>
                    </a:cubicBezTo>
                    <a:cubicBezTo>
                      <a:pt x="21" y="636"/>
                      <a:pt x="21" y="636"/>
                      <a:pt x="21" y="636"/>
                    </a:cubicBezTo>
                    <a:cubicBezTo>
                      <a:pt x="0" y="701"/>
                      <a:pt x="0" y="807"/>
                      <a:pt x="20" y="872"/>
                    </a:cubicBezTo>
                    <a:cubicBezTo>
                      <a:pt x="23" y="880"/>
                      <a:pt x="23" y="880"/>
                      <a:pt x="23" y="880"/>
                    </a:cubicBezTo>
                    <a:cubicBezTo>
                      <a:pt x="43" y="945"/>
                      <a:pt x="68" y="1053"/>
                      <a:pt x="78" y="1121"/>
                    </a:cubicBezTo>
                    <a:cubicBezTo>
                      <a:pt x="96" y="1248"/>
                      <a:pt x="96" y="1248"/>
                      <a:pt x="96" y="1248"/>
                    </a:cubicBezTo>
                    <a:cubicBezTo>
                      <a:pt x="117" y="1559"/>
                      <a:pt x="117" y="1559"/>
                      <a:pt x="117" y="1559"/>
                    </a:cubicBezTo>
                    <a:cubicBezTo>
                      <a:pt x="486" y="1559"/>
                      <a:pt x="486" y="1559"/>
                      <a:pt x="486" y="1559"/>
                    </a:cubicBezTo>
                    <a:lnTo>
                      <a:pt x="385" y="1262"/>
                    </a:lnTo>
                    <a:close/>
                  </a:path>
                </a:pathLst>
              </a:custGeom>
              <a:solidFill>
                <a:srgbClr val="F7C8A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nvGrpSpPr>
              <p:cNvPr id="49" name="组合 48"/>
              <p:cNvGrpSpPr/>
              <p:nvPr/>
            </p:nvGrpSpPr>
            <p:grpSpPr>
              <a:xfrm>
                <a:off x="6233817" y="3646232"/>
                <a:ext cx="1777775" cy="1777775"/>
                <a:chOff x="6233817" y="3646232"/>
                <a:chExt cx="1777775" cy="1777775"/>
              </a:xfrm>
            </p:grpSpPr>
            <p:sp>
              <p:nvSpPr>
                <p:cNvPr id="50" name="泪滴形 49"/>
                <p:cNvSpPr/>
                <p:nvPr/>
              </p:nvSpPr>
              <p:spPr>
                <a:xfrm rot="5400000" flipH="1" flipV="1">
                  <a:off x="6233817" y="3646232"/>
                  <a:ext cx="1777775" cy="1777775"/>
                </a:xfrm>
                <a:prstGeom prst="teardrop">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1" name="文本框 50"/>
                <p:cNvSpPr txBox="1"/>
                <p:nvPr/>
              </p:nvSpPr>
              <p:spPr>
                <a:xfrm>
                  <a:off x="6362326" y="3990012"/>
                  <a:ext cx="1112805" cy="461665"/>
                </a:xfrm>
                <a:prstGeom prst="rect">
                  <a:avLst/>
                </a:prstGeom>
                <a:noFill/>
                <a:effectLst/>
              </p:spPr>
              <p:txBody>
                <a:bodyPr wrap="none" rtlCol="0">
                  <a:spAutoFit/>
                </a:bodyPr>
                <a:lstStyle/>
                <a:p>
                  <a:r>
                    <a:rPr lang="zh-CN" altLang="en-US" sz="2400" b="1" dirty="0">
                      <a:solidFill>
                        <a:srgbClr val="FFFFFF"/>
                      </a:solidFill>
                      <a:latin typeface="幼圆" panose="02010509060101010101" pitchFamily="49" charset="-122"/>
                      <a:ea typeface="幼圆" panose="02010509060101010101" pitchFamily="49" charset="-122"/>
                    </a:rPr>
                    <a:t>建议</a:t>
                  </a:r>
                  <a:r>
                    <a:rPr lang="zh-CN" altLang="en-US" sz="2400" b="1" dirty="0">
                      <a:solidFill>
                        <a:srgbClr val="FCFCFC"/>
                      </a:solidFill>
                      <a:latin typeface="幼圆" panose="02010509060101010101" pitchFamily="49" charset="-122"/>
                      <a:ea typeface="幼圆" panose="02010509060101010101" pitchFamily="49" charset="-122"/>
                    </a:rPr>
                    <a:t>四</a:t>
                  </a:r>
                </a:p>
              </p:txBody>
            </p:sp>
          </p:grpSp>
        </p:grpSp>
        <p:grpSp>
          <p:nvGrpSpPr>
            <p:cNvPr id="43" name="组合 42"/>
            <p:cNvGrpSpPr/>
            <p:nvPr/>
          </p:nvGrpSpPr>
          <p:grpSpPr>
            <a:xfrm>
              <a:off x="7462919" y="4355823"/>
              <a:ext cx="1022091" cy="1535809"/>
              <a:chOff x="7462919" y="4355823"/>
              <a:chExt cx="1022091" cy="1535809"/>
            </a:xfrm>
          </p:grpSpPr>
          <p:sp>
            <p:nvSpPr>
              <p:cNvPr id="44" name="Freeform 13"/>
              <p:cNvSpPr/>
              <p:nvPr/>
            </p:nvSpPr>
            <p:spPr bwMode="auto">
              <a:xfrm>
                <a:off x="8313262" y="4612300"/>
                <a:ext cx="171748" cy="399219"/>
              </a:xfrm>
              <a:custGeom>
                <a:avLst/>
                <a:gdLst>
                  <a:gd name="T0" fmla="*/ 0 w 95"/>
                  <a:gd name="T1" fmla="*/ 0 h 221"/>
                  <a:gd name="T2" fmla="*/ 35 w 95"/>
                  <a:gd name="T3" fmla="*/ 221 h 221"/>
                  <a:gd name="T4" fmla="*/ 0 w 95"/>
                  <a:gd name="T5" fmla="*/ 0 h 221"/>
                </a:gdLst>
                <a:ahLst/>
                <a:cxnLst>
                  <a:cxn ang="0">
                    <a:pos x="T0" y="T1"/>
                  </a:cxn>
                  <a:cxn ang="0">
                    <a:pos x="T2" y="T3"/>
                  </a:cxn>
                  <a:cxn ang="0">
                    <a:pos x="T4" y="T5"/>
                  </a:cxn>
                </a:cxnLst>
                <a:rect l="0" t="0" r="r" b="b"/>
                <a:pathLst>
                  <a:path w="95" h="221">
                    <a:moveTo>
                      <a:pt x="0" y="0"/>
                    </a:moveTo>
                    <a:cubicBezTo>
                      <a:pt x="0" y="0"/>
                      <a:pt x="95" y="61"/>
                      <a:pt x="35" y="221"/>
                    </a:cubicBezTo>
                    <a:cubicBezTo>
                      <a:pt x="35" y="221"/>
                      <a:pt x="72" y="70"/>
                      <a:pt x="0" y="0"/>
                    </a:cubicBezTo>
                    <a:close/>
                  </a:path>
                </a:pathLst>
              </a:custGeom>
              <a:solidFill>
                <a:srgbClr val="FBE2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5" name="Freeform 14"/>
              <p:cNvSpPr/>
              <p:nvPr/>
            </p:nvSpPr>
            <p:spPr bwMode="auto">
              <a:xfrm>
                <a:off x="7688863" y="5492413"/>
                <a:ext cx="409142" cy="399219"/>
              </a:xfrm>
              <a:custGeom>
                <a:avLst/>
                <a:gdLst>
                  <a:gd name="T0" fmla="*/ 0 w 227"/>
                  <a:gd name="T1" fmla="*/ 149 h 221"/>
                  <a:gd name="T2" fmla="*/ 195 w 227"/>
                  <a:gd name="T3" fmla="*/ 0 h 221"/>
                  <a:gd name="T4" fmla="*/ 0 w 227"/>
                  <a:gd name="T5" fmla="*/ 149 h 221"/>
                </a:gdLst>
                <a:ahLst/>
                <a:cxnLst>
                  <a:cxn ang="0">
                    <a:pos x="T0" y="T1"/>
                  </a:cxn>
                  <a:cxn ang="0">
                    <a:pos x="T2" y="T3"/>
                  </a:cxn>
                  <a:cxn ang="0">
                    <a:pos x="T4" y="T5"/>
                  </a:cxn>
                </a:cxnLst>
                <a:rect l="0" t="0" r="r" b="b"/>
                <a:pathLst>
                  <a:path w="227" h="221">
                    <a:moveTo>
                      <a:pt x="0" y="149"/>
                    </a:moveTo>
                    <a:cubicBezTo>
                      <a:pt x="0" y="149"/>
                      <a:pt x="181" y="190"/>
                      <a:pt x="195" y="0"/>
                    </a:cubicBezTo>
                    <a:cubicBezTo>
                      <a:pt x="195" y="0"/>
                      <a:pt x="227" y="221"/>
                      <a:pt x="0" y="149"/>
                    </a:cubicBezTo>
                    <a:close/>
                  </a:path>
                </a:pathLst>
              </a:custGeom>
              <a:solidFill>
                <a:srgbClr val="FBE2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6" name="Freeform 7"/>
              <p:cNvSpPr/>
              <p:nvPr/>
            </p:nvSpPr>
            <p:spPr bwMode="auto">
              <a:xfrm>
                <a:off x="7462919" y="4355823"/>
                <a:ext cx="821337" cy="877823"/>
              </a:xfrm>
              <a:custGeom>
                <a:avLst/>
                <a:gdLst>
                  <a:gd name="T0" fmla="*/ 414 w 455"/>
                  <a:gd name="T1" fmla="*/ 458 h 486"/>
                  <a:gd name="T2" fmla="*/ 400 w 455"/>
                  <a:gd name="T3" fmla="*/ 325 h 486"/>
                  <a:gd name="T4" fmla="*/ 394 w 455"/>
                  <a:gd name="T5" fmla="*/ 319 h 486"/>
                  <a:gd name="T6" fmla="*/ 220 w 455"/>
                  <a:gd name="T7" fmla="*/ 141 h 486"/>
                  <a:gd name="T8" fmla="*/ 152 w 455"/>
                  <a:gd name="T9" fmla="*/ 70 h 486"/>
                  <a:gd name="T10" fmla="*/ 23 w 455"/>
                  <a:gd name="T11" fmla="*/ 24 h 486"/>
                  <a:gd name="T12" fmla="*/ 24 w 455"/>
                  <a:gd name="T13" fmla="*/ 139 h 486"/>
                  <a:gd name="T14" fmla="*/ 134 w 455"/>
                  <a:gd name="T15" fmla="*/ 260 h 486"/>
                  <a:gd name="T16" fmla="*/ 222 w 455"/>
                  <a:gd name="T17" fmla="*/ 367 h 486"/>
                  <a:gd name="T18" fmla="*/ 292 w 455"/>
                  <a:gd name="T19" fmla="*/ 464 h 486"/>
                  <a:gd name="T20" fmla="*/ 414 w 455"/>
                  <a:gd name="T21" fmla="*/ 458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5" h="486">
                    <a:moveTo>
                      <a:pt x="414" y="458"/>
                    </a:moveTo>
                    <a:cubicBezTo>
                      <a:pt x="455" y="433"/>
                      <a:pt x="448" y="373"/>
                      <a:pt x="400" y="325"/>
                    </a:cubicBezTo>
                    <a:cubicBezTo>
                      <a:pt x="394" y="319"/>
                      <a:pt x="394" y="319"/>
                      <a:pt x="394" y="319"/>
                    </a:cubicBezTo>
                    <a:cubicBezTo>
                      <a:pt x="345" y="271"/>
                      <a:pt x="267" y="191"/>
                      <a:pt x="220" y="141"/>
                    </a:cubicBezTo>
                    <a:cubicBezTo>
                      <a:pt x="152" y="70"/>
                      <a:pt x="152" y="70"/>
                      <a:pt x="152" y="70"/>
                    </a:cubicBezTo>
                    <a:cubicBezTo>
                      <a:pt x="105" y="21"/>
                      <a:pt x="47" y="0"/>
                      <a:pt x="23" y="24"/>
                    </a:cubicBezTo>
                    <a:cubicBezTo>
                      <a:pt x="0" y="48"/>
                      <a:pt x="0" y="100"/>
                      <a:pt x="24" y="139"/>
                    </a:cubicBezTo>
                    <a:cubicBezTo>
                      <a:pt x="48" y="177"/>
                      <a:pt x="97" y="232"/>
                      <a:pt x="134" y="260"/>
                    </a:cubicBezTo>
                    <a:cubicBezTo>
                      <a:pt x="171" y="288"/>
                      <a:pt x="210" y="336"/>
                      <a:pt x="222" y="367"/>
                    </a:cubicBezTo>
                    <a:cubicBezTo>
                      <a:pt x="233" y="399"/>
                      <a:pt x="265" y="442"/>
                      <a:pt x="292" y="464"/>
                    </a:cubicBezTo>
                    <a:cubicBezTo>
                      <a:pt x="319" y="486"/>
                      <a:pt x="374" y="483"/>
                      <a:pt x="414" y="458"/>
                    </a:cubicBezTo>
                    <a:close/>
                  </a:path>
                </a:pathLst>
              </a:custGeom>
              <a:solidFill>
                <a:srgbClr val="F8C8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7" name="Freeform 9"/>
              <p:cNvSpPr/>
              <p:nvPr/>
            </p:nvSpPr>
            <p:spPr bwMode="auto">
              <a:xfrm>
                <a:off x="7513298" y="4393989"/>
                <a:ext cx="157245" cy="157245"/>
              </a:xfrm>
              <a:custGeom>
                <a:avLst/>
                <a:gdLst>
                  <a:gd name="T0" fmla="*/ 40 w 87"/>
                  <a:gd name="T1" fmla="*/ 9 h 87"/>
                  <a:gd name="T2" fmla="*/ 5 w 87"/>
                  <a:gd name="T3" fmla="*/ 54 h 87"/>
                  <a:gd name="T4" fmla="*/ 42 w 87"/>
                  <a:gd name="T5" fmla="*/ 87 h 87"/>
                  <a:gd name="T6" fmla="*/ 87 w 87"/>
                  <a:gd name="T7" fmla="*/ 39 h 87"/>
                  <a:gd name="T8" fmla="*/ 40 w 87"/>
                  <a:gd name="T9" fmla="*/ 9 h 87"/>
                </a:gdLst>
                <a:ahLst/>
                <a:cxnLst>
                  <a:cxn ang="0">
                    <a:pos x="T0" y="T1"/>
                  </a:cxn>
                  <a:cxn ang="0">
                    <a:pos x="T2" y="T3"/>
                  </a:cxn>
                  <a:cxn ang="0">
                    <a:pos x="T4" y="T5"/>
                  </a:cxn>
                  <a:cxn ang="0">
                    <a:pos x="T6" y="T7"/>
                  </a:cxn>
                  <a:cxn ang="0">
                    <a:pos x="T8" y="T9"/>
                  </a:cxn>
                </a:cxnLst>
                <a:rect l="0" t="0" r="r" b="b"/>
                <a:pathLst>
                  <a:path w="87" h="87">
                    <a:moveTo>
                      <a:pt x="40" y="9"/>
                    </a:moveTo>
                    <a:cubicBezTo>
                      <a:pt x="40" y="9"/>
                      <a:pt x="0" y="33"/>
                      <a:pt x="5" y="54"/>
                    </a:cubicBezTo>
                    <a:cubicBezTo>
                      <a:pt x="5" y="54"/>
                      <a:pt x="21" y="87"/>
                      <a:pt x="42" y="87"/>
                    </a:cubicBezTo>
                    <a:cubicBezTo>
                      <a:pt x="87" y="39"/>
                      <a:pt x="87" y="39"/>
                      <a:pt x="87" y="39"/>
                    </a:cubicBezTo>
                    <a:cubicBezTo>
                      <a:pt x="87" y="39"/>
                      <a:pt x="53" y="0"/>
                      <a:pt x="40" y="9"/>
                    </a:cubicBezTo>
                    <a:close/>
                  </a:path>
                </a:pathLst>
              </a:custGeom>
              <a:solidFill>
                <a:srgbClr val="FBE2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grpSp>
      <p:grpSp>
        <p:nvGrpSpPr>
          <p:cNvPr id="52" name="组合 51"/>
          <p:cNvGrpSpPr/>
          <p:nvPr/>
        </p:nvGrpSpPr>
        <p:grpSpPr>
          <a:xfrm>
            <a:off x="3726446" y="3744708"/>
            <a:ext cx="2211075" cy="3211768"/>
            <a:chOff x="3726446" y="3646232"/>
            <a:chExt cx="2211075" cy="3211768"/>
          </a:xfrm>
        </p:grpSpPr>
        <p:grpSp>
          <p:nvGrpSpPr>
            <p:cNvPr id="53" name="组合 52"/>
            <p:cNvGrpSpPr/>
            <p:nvPr/>
          </p:nvGrpSpPr>
          <p:grpSpPr>
            <a:xfrm>
              <a:off x="3726446" y="3646232"/>
              <a:ext cx="2211075" cy="3211768"/>
              <a:chOff x="3726446" y="3646232"/>
              <a:chExt cx="2211075" cy="3211768"/>
            </a:xfrm>
          </p:grpSpPr>
          <p:sp>
            <p:nvSpPr>
              <p:cNvPr id="60" name="Freeform 6"/>
              <p:cNvSpPr/>
              <p:nvPr/>
            </p:nvSpPr>
            <p:spPr bwMode="auto">
              <a:xfrm>
                <a:off x="3726446" y="4032173"/>
                <a:ext cx="1079341" cy="2825827"/>
              </a:xfrm>
              <a:custGeom>
                <a:avLst/>
                <a:gdLst>
                  <a:gd name="T0" fmla="*/ 553 w 598"/>
                  <a:gd name="T1" fmla="*/ 619 h 1564"/>
                  <a:gd name="T2" fmla="*/ 479 w 598"/>
                  <a:gd name="T3" fmla="*/ 443 h 1564"/>
                  <a:gd name="T4" fmla="*/ 374 w 598"/>
                  <a:gd name="T5" fmla="*/ 297 h 1564"/>
                  <a:gd name="T6" fmla="*/ 348 w 598"/>
                  <a:gd name="T7" fmla="*/ 169 h 1564"/>
                  <a:gd name="T8" fmla="*/ 395 w 598"/>
                  <a:gd name="T9" fmla="*/ 50 h 1564"/>
                  <a:gd name="T10" fmla="*/ 351 w 598"/>
                  <a:gd name="T11" fmla="*/ 0 h 1564"/>
                  <a:gd name="T12" fmla="*/ 230 w 598"/>
                  <a:gd name="T13" fmla="*/ 98 h 1564"/>
                  <a:gd name="T14" fmla="*/ 126 w 598"/>
                  <a:gd name="T15" fmla="*/ 235 h 1564"/>
                  <a:gd name="T16" fmla="*/ 50 w 598"/>
                  <a:gd name="T17" fmla="*/ 372 h 1564"/>
                  <a:gd name="T18" fmla="*/ 83 w 598"/>
                  <a:gd name="T19" fmla="*/ 530 h 1564"/>
                  <a:gd name="T20" fmla="*/ 183 w 598"/>
                  <a:gd name="T21" fmla="*/ 892 h 1564"/>
                  <a:gd name="T22" fmla="*/ 182 w 598"/>
                  <a:gd name="T23" fmla="*/ 1131 h 1564"/>
                  <a:gd name="T24" fmla="*/ 150 w 598"/>
                  <a:gd name="T25" fmla="*/ 1242 h 1564"/>
                  <a:gd name="T26" fmla="*/ 146 w 598"/>
                  <a:gd name="T27" fmla="*/ 1261 h 1564"/>
                  <a:gd name="T28" fmla="*/ 0 w 598"/>
                  <a:gd name="T29" fmla="*/ 1564 h 1564"/>
                  <a:gd name="T30" fmla="*/ 355 w 598"/>
                  <a:gd name="T31" fmla="*/ 1564 h 1564"/>
                  <a:gd name="T32" fmla="*/ 444 w 598"/>
                  <a:gd name="T33" fmla="*/ 1273 h 1564"/>
                  <a:gd name="T34" fmla="*/ 439 w 598"/>
                  <a:gd name="T35" fmla="*/ 1273 h 1564"/>
                  <a:gd name="T36" fmla="*/ 452 w 598"/>
                  <a:gd name="T37" fmla="*/ 1241 h 1564"/>
                  <a:gd name="T38" fmla="*/ 488 w 598"/>
                  <a:gd name="T39" fmla="*/ 1108 h 1564"/>
                  <a:gd name="T40" fmla="*/ 559 w 598"/>
                  <a:gd name="T41" fmla="*/ 947 h 1564"/>
                  <a:gd name="T42" fmla="*/ 598 w 598"/>
                  <a:gd name="T43" fmla="*/ 807 h 1564"/>
                  <a:gd name="T44" fmla="*/ 553 w 598"/>
                  <a:gd name="T45" fmla="*/ 619 h 1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98" h="1564">
                    <a:moveTo>
                      <a:pt x="553" y="619"/>
                    </a:moveTo>
                    <a:cubicBezTo>
                      <a:pt x="528" y="570"/>
                      <a:pt x="495" y="491"/>
                      <a:pt x="479" y="443"/>
                    </a:cubicBezTo>
                    <a:cubicBezTo>
                      <a:pt x="462" y="396"/>
                      <a:pt x="415" y="330"/>
                      <a:pt x="374" y="297"/>
                    </a:cubicBezTo>
                    <a:cubicBezTo>
                      <a:pt x="333" y="265"/>
                      <a:pt x="321" y="207"/>
                      <a:pt x="348" y="169"/>
                    </a:cubicBezTo>
                    <a:cubicBezTo>
                      <a:pt x="374" y="132"/>
                      <a:pt x="395" y="78"/>
                      <a:pt x="395" y="50"/>
                    </a:cubicBezTo>
                    <a:cubicBezTo>
                      <a:pt x="395" y="22"/>
                      <a:pt x="375" y="0"/>
                      <a:pt x="351" y="0"/>
                    </a:cubicBezTo>
                    <a:cubicBezTo>
                      <a:pt x="326" y="0"/>
                      <a:pt x="272" y="44"/>
                      <a:pt x="230" y="98"/>
                    </a:cubicBezTo>
                    <a:cubicBezTo>
                      <a:pt x="126" y="235"/>
                      <a:pt x="126" y="235"/>
                      <a:pt x="126" y="235"/>
                    </a:cubicBezTo>
                    <a:cubicBezTo>
                      <a:pt x="84" y="289"/>
                      <a:pt x="50" y="351"/>
                      <a:pt x="50" y="372"/>
                    </a:cubicBezTo>
                    <a:cubicBezTo>
                      <a:pt x="50" y="393"/>
                      <a:pt x="65" y="464"/>
                      <a:pt x="83" y="530"/>
                    </a:cubicBezTo>
                    <a:cubicBezTo>
                      <a:pt x="183" y="892"/>
                      <a:pt x="183" y="892"/>
                      <a:pt x="183" y="892"/>
                    </a:cubicBezTo>
                    <a:cubicBezTo>
                      <a:pt x="202" y="958"/>
                      <a:pt x="201" y="1066"/>
                      <a:pt x="182" y="1131"/>
                    </a:cubicBezTo>
                    <a:cubicBezTo>
                      <a:pt x="150" y="1242"/>
                      <a:pt x="150" y="1242"/>
                      <a:pt x="150" y="1242"/>
                    </a:cubicBezTo>
                    <a:cubicBezTo>
                      <a:pt x="148" y="1248"/>
                      <a:pt x="147" y="1255"/>
                      <a:pt x="146" y="1261"/>
                    </a:cubicBezTo>
                    <a:cubicBezTo>
                      <a:pt x="0" y="1564"/>
                      <a:pt x="0" y="1564"/>
                      <a:pt x="0" y="1564"/>
                    </a:cubicBezTo>
                    <a:cubicBezTo>
                      <a:pt x="355" y="1564"/>
                      <a:pt x="355" y="1564"/>
                      <a:pt x="355" y="1564"/>
                    </a:cubicBezTo>
                    <a:cubicBezTo>
                      <a:pt x="444" y="1273"/>
                      <a:pt x="444" y="1273"/>
                      <a:pt x="444" y="1273"/>
                    </a:cubicBezTo>
                    <a:cubicBezTo>
                      <a:pt x="439" y="1273"/>
                      <a:pt x="439" y="1273"/>
                      <a:pt x="439" y="1273"/>
                    </a:cubicBezTo>
                    <a:cubicBezTo>
                      <a:pt x="444" y="1263"/>
                      <a:pt x="449" y="1252"/>
                      <a:pt x="452" y="1241"/>
                    </a:cubicBezTo>
                    <a:cubicBezTo>
                      <a:pt x="488" y="1108"/>
                      <a:pt x="488" y="1108"/>
                      <a:pt x="488" y="1108"/>
                    </a:cubicBezTo>
                    <a:cubicBezTo>
                      <a:pt x="506" y="1042"/>
                      <a:pt x="538" y="969"/>
                      <a:pt x="559" y="947"/>
                    </a:cubicBezTo>
                    <a:cubicBezTo>
                      <a:pt x="580" y="924"/>
                      <a:pt x="598" y="861"/>
                      <a:pt x="598" y="807"/>
                    </a:cubicBezTo>
                    <a:cubicBezTo>
                      <a:pt x="598" y="753"/>
                      <a:pt x="578" y="668"/>
                      <a:pt x="553" y="619"/>
                    </a:cubicBezTo>
                    <a:close/>
                  </a:path>
                </a:pathLst>
              </a:custGeom>
              <a:solidFill>
                <a:srgbClr val="F8C8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nvGrpSpPr>
              <p:cNvPr id="61" name="组合 60"/>
              <p:cNvGrpSpPr/>
              <p:nvPr/>
            </p:nvGrpSpPr>
            <p:grpSpPr>
              <a:xfrm>
                <a:off x="4159746" y="3646232"/>
                <a:ext cx="1777775" cy="1777775"/>
                <a:chOff x="4159746" y="3646232"/>
                <a:chExt cx="1777775" cy="1777775"/>
              </a:xfrm>
            </p:grpSpPr>
            <p:sp>
              <p:nvSpPr>
                <p:cNvPr id="62" name="泪滴形 61"/>
                <p:cNvSpPr/>
                <p:nvPr/>
              </p:nvSpPr>
              <p:spPr>
                <a:xfrm rot="16200000" flipV="1">
                  <a:off x="4159746" y="3646232"/>
                  <a:ext cx="1777775" cy="1777775"/>
                </a:xfrm>
                <a:prstGeom prst="teardrop">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3" name="文本框 62"/>
                <p:cNvSpPr txBox="1"/>
                <p:nvPr/>
              </p:nvSpPr>
              <p:spPr>
                <a:xfrm>
                  <a:off x="4745443" y="3990013"/>
                  <a:ext cx="1112805" cy="461665"/>
                </a:xfrm>
                <a:prstGeom prst="rect">
                  <a:avLst/>
                </a:prstGeom>
                <a:noFill/>
                <a:effectLst/>
              </p:spPr>
              <p:txBody>
                <a:bodyPr wrap="none" rtlCol="0">
                  <a:spAutoFit/>
                </a:bodyPr>
                <a:lstStyle/>
                <a:p>
                  <a:r>
                    <a:rPr lang="zh-CN" altLang="en-US" sz="2400" b="1" dirty="0">
                      <a:solidFill>
                        <a:srgbClr val="FFFFFF"/>
                      </a:solidFill>
                      <a:latin typeface="幼圆" panose="02010509060101010101" pitchFamily="49" charset="-122"/>
                      <a:ea typeface="幼圆" panose="02010509060101010101" pitchFamily="49" charset="-122"/>
                    </a:rPr>
                    <a:t>建议</a:t>
                  </a:r>
                  <a:r>
                    <a:rPr lang="zh-CN" altLang="en-US" sz="2400" b="1" dirty="0">
                      <a:solidFill>
                        <a:srgbClr val="FCFCFC"/>
                      </a:solidFill>
                      <a:latin typeface="幼圆" panose="02010509060101010101" pitchFamily="49" charset="-122"/>
                      <a:ea typeface="幼圆" panose="02010509060101010101" pitchFamily="49" charset="-122"/>
                    </a:rPr>
                    <a:t>三</a:t>
                  </a:r>
                </a:p>
              </p:txBody>
            </p:sp>
          </p:grpSp>
        </p:grpSp>
        <p:grpSp>
          <p:nvGrpSpPr>
            <p:cNvPr id="54" name="组合 53"/>
            <p:cNvGrpSpPr/>
            <p:nvPr/>
          </p:nvGrpSpPr>
          <p:grpSpPr>
            <a:xfrm>
              <a:off x="3762322" y="4334449"/>
              <a:ext cx="1083157" cy="1557183"/>
              <a:chOff x="3762322" y="4334449"/>
              <a:chExt cx="1083157" cy="1557183"/>
            </a:xfrm>
          </p:grpSpPr>
          <p:sp>
            <p:nvSpPr>
              <p:cNvPr id="55" name="Freeform 12"/>
              <p:cNvSpPr/>
              <p:nvPr/>
            </p:nvSpPr>
            <p:spPr bwMode="auto">
              <a:xfrm>
                <a:off x="3762322" y="4548944"/>
                <a:ext cx="162588" cy="401509"/>
              </a:xfrm>
              <a:custGeom>
                <a:avLst/>
                <a:gdLst>
                  <a:gd name="T0" fmla="*/ 90 w 90"/>
                  <a:gd name="T1" fmla="*/ 0 h 222"/>
                  <a:gd name="T2" fmla="*/ 73 w 90"/>
                  <a:gd name="T3" fmla="*/ 222 h 222"/>
                  <a:gd name="T4" fmla="*/ 90 w 90"/>
                  <a:gd name="T5" fmla="*/ 0 h 222"/>
                </a:gdLst>
                <a:ahLst/>
                <a:cxnLst>
                  <a:cxn ang="0">
                    <a:pos x="T0" y="T1"/>
                  </a:cxn>
                  <a:cxn ang="0">
                    <a:pos x="T2" y="T3"/>
                  </a:cxn>
                  <a:cxn ang="0">
                    <a:pos x="T4" y="T5"/>
                  </a:cxn>
                </a:cxnLst>
                <a:rect l="0" t="0" r="r" b="b"/>
                <a:pathLst>
                  <a:path w="90" h="222">
                    <a:moveTo>
                      <a:pt x="90" y="0"/>
                    </a:moveTo>
                    <a:cubicBezTo>
                      <a:pt x="90" y="0"/>
                      <a:pt x="0" y="68"/>
                      <a:pt x="73" y="222"/>
                    </a:cubicBezTo>
                    <a:cubicBezTo>
                      <a:pt x="73" y="222"/>
                      <a:pt x="24" y="74"/>
                      <a:pt x="90" y="0"/>
                    </a:cubicBezTo>
                    <a:close/>
                  </a:path>
                </a:pathLst>
              </a:custGeom>
              <a:solidFill>
                <a:srgbClr val="F3DAB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nvGrpSpPr>
              <p:cNvPr id="56" name="组合 55"/>
              <p:cNvGrpSpPr/>
              <p:nvPr/>
            </p:nvGrpSpPr>
            <p:grpSpPr>
              <a:xfrm>
                <a:off x="4024142" y="4334449"/>
                <a:ext cx="821337" cy="1557183"/>
                <a:chOff x="4024142" y="4334449"/>
                <a:chExt cx="821337" cy="1557183"/>
              </a:xfrm>
            </p:grpSpPr>
            <p:sp>
              <p:nvSpPr>
                <p:cNvPr id="58" name="Freeform 11"/>
                <p:cNvSpPr/>
                <p:nvPr/>
              </p:nvSpPr>
              <p:spPr bwMode="auto">
                <a:xfrm>
                  <a:off x="4204287" y="5492413"/>
                  <a:ext cx="408379" cy="399219"/>
                </a:xfrm>
                <a:custGeom>
                  <a:avLst/>
                  <a:gdLst>
                    <a:gd name="T0" fmla="*/ 226 w 226"/>
                    <a:gd name="T1" fmla="*/ 149 h 221"/>
                    <a:gd name="T2" fmla="*/ 32 w 226"/>
                    <a:gd name="T3" fmla="*/ 0 h 221"/>
                    <a:gd name="T4" fmla="*/ 226 w 226"/>
                    <a:gd name="T5" fmla="*/ 149 h 221"/>
                  </a:gdLst>
                  <a:ahLst/>
                  <a:cxnLst>
                    <a:cxn ang="0">
                      <a:pos x="T0" y="T1"/>
                    </a:cxn>
                    <a:cxn ang="0">
                      <a:pos x="T2" y="T3"/>
                    </a:cxn>
                    <a:cxn ang="0">
                      <a:pos x="T4" y="T5"/>
                    </a:cxn>
                  </a:cxnLst>
                  <a:rect l="0" t="0" r="r" b="b"/>
                  <a:pathLst>
                    <a:path w="226" h="221">
                      <a:moveTo>
                        <a:pt x="226" y="149"/>
                      </a:moveTo>
                      <a:cubicBezTo>
                        <a:pt x="226" y="149"/>
                        <a:pt x="45" y="190"/>
                        <a:pt x="32" y="0"/>
                      </a:cubicBezTo>
                      <a:cubicBezTo>
                        <a:pt x="32" y="0"/>
                        <a:pt x="0" y="221"/>
                        <a:pt x="226" y="149"/>
                      </a:cubicBezTo>
                      <a:close/>
                    </a:path>
                  </a:pathLst>
                </a:custGeom>
                <a:solidFill>
                  <a:srgbClr val="FCE0C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9" name="Freeform 8"/>
                <p:cNvSpPr/>
                <p:nvPr/>
              </p:nvSpPr>
              <p:spPr bwMode="auto">
                <a:xfrm>
                  <a:off x="4024142" y="4334449"/>
                  <a:ext cx="821337" cy="875533"/>
                </a:xfrm>
                <a:custGeom>
                  <a:avLst/>
                  <a:gdLst>
                    <a:gd name="T0" fmla="*/ 41 w 455"/>
                    <a:gd name="T1" fmla="*/ 458 h 485"/>
                    <a:gd name="T2" fmla="*/ 55 w 455"/>
                    <a:gd name="T3" fmla="*/ 325 h 485"/>
                    <a:gd name="T4" fmla="*/ 61 w 455"/>
                    <a:gd name="T5" fmla="*/ 319 h 485"/>
                    <a:gd name="T6" fmla="*/ 235 w 455"/>
                    <a:gd name="T7" fmla="*/ 141 h 485"/>
                    <a:gd name="T8" fmla="*/ 303 w 455"/>
                    <a:gd name="T9" fmla="*/ 70 h 485"/>
                    <a:gd name="T10" fmla="*/ 432 w 455"/>
                    <a:gd name="T11" fmla="*/ 24 h 485"/>
                    <a:gd name="T12" fmla="*/ 431 w 455"/>
                    <a:gd name="T13" fmla="*/ 138 h 485"/>
                    <a:gd name="T14" fmla="*/ 321 w 455"/>
                    <a:gd name="T15" fmla="*/ 259 h 485"/>
                    <a:gd name="T16" fmla="*/ 233 w 455"/>
                    <a:gd name="T17" fmla="*/ 367 h 485"/>
                    <a:gd name="T18" fmla="*/ 163 w 455"/>
                    <a:gd name="T19" fmla="*/ 464 h 485"/>
                    <a:gd name="T20" fmla="*/ 41 w 455"/>
                    <a:gd name="T21" fmla="*/ 458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5" h="485">
                      <a:moveTo>
                        <a:pt x="41" y="458"/>
                      </a:moveTo>
                      <a:cubicBezTo>
                        <a:pt x="0" y="433"/>
                        <a:pt x="7" y="373"/>
                        <a:pt x="55" y="325"/>
                      </a:cubicBezTo>
                      <a:cubicBezTo>
                        <a:pt x="61" y="319"/>
                        <a:pt x="61" y="319"/>
                        <a:pt x="61" y="319"/>
                      </a:cubicBezTo>
                      <a:cubicBezTo>
                        <a:pt x="110" y="271"/>
                        <a:pt x="188" y="191"/>
                        <a:pt x="235" y="141"/>
                      </a:cubicBezTo>
                      <a:cubicBezTo>
                        <a:pt x="303" y="70"/>
                        <a:pt x="303" y="70"/>
                        <a:pt x="303" y="70"/>
                      </a:cubicBezTo>
                      <a:cubicBezTo>
                        <a:pt x="350" y="21"/>
                        <a:pt x="408" y="0"/>
                        <a:pt x="432" y="24"/>
                      </a:cubicBezTo>
                      <a:cubicBezTo>
                        <a:pt x="455" y="48"/>
                        <a:pt x="455" y="100"/>
                        <a:pt x="431" y="138"/>
                      </a:cubicBezTo>
                      <a:cubicBezTo>
                        <a:pt x="407" y="177"/>
                        <a:pt x="358" y="232"/>
                        <a:pt x="321" y="259"/>
                      </a:cubicBezTo>
                      <a:cubicBezTo>
                        <a:pt x="285" y="287"/>
                        <a:pt x="245" y="336"/>
                        <a:pt x="233" y="367"/>
                      </a:cubicBezTo>
                      <a:cubicBezTo>
                        <a:pt x="222" y="398"/>
                        <a:pt x="190" y="442"/>
                        <a:pt x="163" y="464"/>
                      </a:cubicBezTo>
                      <a:cubicBezTo>
                        <a:pt x="136" y="485"/>
                        <a:pt x="81" y="483"/>
                        <a:pt x="41" y="458"/>
                      </a:cubicBezTo>
                      <a:close/>
                    </a:path>
                  </a:pathLst>
                </a:custGeom>
                <a:solidFill>
                  <a:srgbClr val="F8C8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sp>
            <p:nvSpPr>
              <p:cNvPr id="57" name="Freeform 10"/>
              <p:cNvSpPr/>
              <p:nvPr/>
            </p:nvSpPr>
            <p:spPr bwMode="auto">
              <a:xfrm>
                <a:off x="4634039" y="4375669"/>
                <a:ext cx="155718" cy="164115"/>
              </a:xfrm>
              <a:custGeom>
                <a:avLst/>
                <a:gdLst>
                  <a:gd name="T0" fmla="*/ 51 w 86"/>
                  <a:gd name="T1" fmla="*/ 12 h 91"/>
                  <a:gd name="T2" fmla="*/ 77 w 86"/>
                  <a:gd name="T3" fmla="*/ 62 h 91"/>
                  <a:gd name="T4" fmla="*/ 35 w 86"/>
                  <a:gd name="T5" fmla="*/ 88 h 91"/>
                  <a:gd name="T6" fmla="*/ 0 w 86"/>
                  <a:gd name="T7" fmla="*/ 33 h 91"/>
                  <a:gd name="T8" fmla="*/ 51 w 86"/>
                  <a:gd name="T9" fmla="*/ 12 h 91"/>
                </a:gdLst>
                <a:ahLst/>
                <a:cxnLst>
                  <a:cxn ang="0">
                    <a:pos x="T0" y="T1"/>
                  </a:cxn>
                  <a:cxn ang="0">
                    <a:pos x="T2" y="T3"/>
                  </a:cxn>
                  <a:cxn ang="0">
                    <a:pos x="T4" y="T5"/>
                  </a:cxn>
                  <a:cxn ang="0">
                    <a:pos x="T6" y="T7"/>
                  </a:cxn>
                  <a:cxn ang="0">
                    <a:pos x="T8" y="T9"/>
                  </a:cxn>
                </a:cxnLst>
                <a:rect l="0" t="0" r="r" b="b"/>
                <a:pathLst>
                  <a:path w="86" h="91">
                    <a:moveTo>
                      <a:pt x="51" y="12"/>
                    </a:moveTo>
                    <a:cubicBezTo>
                      <a:pt x="51" y="12"/>
                      <a:pt x="86" y="42"/>
                      <a:pt x="77" y="62"/>
                    </a:cubicBezTo>
                    <a:cubicBezTo>
                      <a:pt x="77" y="62"/>
                      <a:pt x="56" y="91"/>
                      <a:pt x="35" y="88"/>
                    </a:cubicBezTo>
                    <a:cubicBezTo>
                      <a:pt x="0" y="33"/>
                      <a:pt x="0" y="33"/>
                      <a:pt x="0" y="33"/>
                    </a:cubicBezTo>
                    <a:cubicBezTo>
                      <a:pt x="0" y="33"/>
                      <a:pt x="40" y="0"/>
                      <a:pt x="51" y="12"/>
                    </a:cubicBezTo>
                    <a:close/>
                  </a:path>
                </a:pathLst>
              </a:custGeom>
              <a:solidFill>
                <a:srgbClr val="FBE2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grpSp>
      <p:sp>
        <p:nvSpPr>
          <p:cNvPr id="64" name="文本框 63"/>
          <p:cNvSpPr txBox="1"/>
          <p:nvPr/>
        </p:nvSpPr>
        <p:spPr>
          <a:xfrm>
            <a:off x="8680719" y="4523242"/>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5" name="文本框 64"/>
          <p:cNvSpPr txBox="1"/>
          <p:nvPr/>
        </p:nvSpPr>
        <p:spPr>
          <a:xfrm>
            <a:off x="1347003" y="2245051"/>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6" name="文本框 65"/>
          <p:cNvSpPr txBox="1"/>
          <p:nvPr/>
        </p:nvSpPr>
        <p:spPr>
          <a:xfrm>
            <a:off x="1341590" y="4492465"/>
            <a:ext cx="2339102" cy="1323439"/>
          </a:xfrm>
          <a:prstGeom prst="rect">
            <a:avLst/>
          </a:prstGeom>
          <a:noFill/>
          <a:effectLst/>
        </p:spPr>
        <p:txBody>
          <a:bodyPr wrap="none" rtlCol="0">
            <a:spAutoFit/>
          </a:bodyPr>
          <a:lstStyle/>
          <a:p>
            <a:r>
              <a:rPr lang="zh-CN" altLang="en-US" sz="1600"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7" name="文本框 66"/>
          <p:cNvSpPr txBox="1"/>
          <p:nvPr/>
        </p:nvSpPr>
        <p:spPr>
          <a:xfrm>
            <a:off x="8680719" y="2247791"/>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0"/>
                                        <p:tgtEl>
                                          <p:spTgt spid="21"/>
                                        </p:tgtEl>
                                      </p:cBhvr>
                                    </p:animEffect>
                                    <p:anim calcmode="lin" valueType="num">
                                      <p:cBhvr>
                                        <p:cTn id="8" dur="1000" fill="hold"/>
                                        <p:tgtEl>
                                          <p:spTgt spid="21"/>
                                        </p:tgtEl>
                                        <p:attrNameLst>
                                          <p:attrName>ppt_x</p:attrName>
                                        </p:attrNameLst>
                                      </p:cBhvr>
                                      <p:tavLst>
                                        <p:tav tm="0">
                                          <p:val>
                                            <p:strVal val="#ppt_x"/>
                                          </p:val>
                                        </p:tav>
                                        <p:tav tm="100000">
                                          <p:val>
                                            <p:strVal val="#ppt_x"/>
                                          </p:val>
                                        </p:tav>
                                      </p:tavLst>
                                    </p:anim>
                                    <p:anim calcmode="lin" valueType="num">
                                      <p:cBhvr>
                                        <p:cTn id="9" dur="1000" fill="hold"/>
                                        <p:tgtEl>
                                          <p:spTgt spid="2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65"/>
                                        </p:tgtEl>
                                        <p:attrNameLst>
                                          <p:attrName>style.visibility</p:attrName>
                                        </p:attrNameLst>
                                      </p:cBhvr>
                                      <p:to>
                                        <p:strVal val="visible"/>
                                      </p:to>
                                    </p:set>
                                    <p:animEffect transition="in" filter="wipe(left)">
                                      <p:cBhvr>
                                        <p:cTn id="13" dur="500"/>
                                        <p:tgtEl>
                                          <p:spTgt spid="65"/>
                                        </p:tgtEl>
                                      </p:cBhvr>
                                    </p:animEffect>
                                  </p:childTnLst>
                                </p:cTn>
                              </p:par>
                            </p:childTnLst>
                          </p:cTn>
                        </p:par>
                        <p:par>
                          <p:cTn id="14" fill="hold">
                            <p:stCondLst>
                              <p:cond delay="1500"/>
                            </p:stCondLst>
                            <p:childTnLst>
                              <p:par>
                                <p:cTn id="15" presetID="47" presetClass="entr" presetSubtype="0" fill="hold" nodeType="after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fade">
                                      <p:cBhvr>
                                        <p:cTn id="17" dur="1000"/>
                                        <p:tgtEl>
                                          <p:spTgt spid="38"/>
                                        </p:tgtEl>
                                      </p:cBhvr>
                                    </p:animEffect>
                                    <p:anim calcmode="lin" valueType="num">
                                      <p:cBhvr>
                                        <p:cTn id="18" dur="1000" fill="hold"/>
                                        <p:tgtEl>
                                          <p:spTgt spid="38"/>
                                        </p:tgtEl>
                                        <p:attrNameLst>
                                          <p:attrName>ppt_x</p:attrName>
                                        </p:attrNameLst>
                                      </p:cBhvr>
                                      <p:tavLst>
                                        <p:tav tm="0">
                                          <p:val>
                                            <p:strVal val="#ppt_x"/>
                                          </p:val>
                                        </p:tav>
                                        <p:tav tm="100000">
                                          <p:val>
                                            <p:strVal val="#ppt_x"/>
                                          </p:val>
                                        </p:tav>
                                      </p:tavLst>
                                    </p:anim>
                                    <p:anim calcmode="lin" valueType="num">
                                      <p:cBhvr>
                                        <p:cTn id="19" dur="1000" fill="hold"/>
                                        <p:tgtEl>
                                          <p:spTgt spid="38"/>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22" presetClass="entr" presetSubtype="8" fill="hold" grpId="0" nodeType="afterEffect">
                                  <p:stCondLst>
                                    <p:cond delay="0"/>
                                  </p:stCondLst>
                                  <p:childTnLst>
                                    <p:set>
                                      <p:cBhvr>
                                        <p:cTn id="22" dur="1" fill="hold">
                                          <p:stCondLst>
                                            <p:cond delay="0"/>
                                          </p:stCondLst>
                                        </p:cTn>
                                        <p:tgtEl>
                                          <p:spTgt spid="67"/>
                                        </p:tgtEl>
                                        <p:attrNameLst>
                                          <p:attrName>style.visibility</p:attrName>
                                        </p:attrNameLst>
                                      </p:cBhvr>
                                      <p:to>
                                        <p:strVal val="visible"/>
                                      </p:to>
                                    </p:set>
                                    <p:animEffect transition="in" filter="wipe(left)">
                                      <p:cBhvr>
                                        <p:cTn id="23" dur="500"/>
                                        <p:tgtEl>
                                          <p:spTgt spid="67"/>
                                        </p:tgtEl>
                                      </p:cBhvr>
                                    </p:animEffect>
                                  </p:childTnLst>
                                </p:cTn>
                              </p:par>
                            </p:childTnLst>
                          </p:cTn>
                        </p:par>
                        <p:par>
                          <p:cTn id="24" fill="hold">
                            <p:stCondLst>
                              <p:cond delay="3000"/>
                            </p:stCondLst>
                            <p:childTnLst>
                              <p:par>
                                <p:cTn id="25" presetID="42" presetClass="entr" presetSubtype="0" fill="hold" nodeType="afterEffect">
                                  <p:stCondLst>
                                    <p:cond delay="0"/>
                                  </p:stCondLst>
                                  <p:childTnLst>
                                    <p:set>
                                      <p:cBhvr>
                                        <p:cTn id="26" dur="1" fill="hold">
                                          <p:stCondLst>
                                            <p:cond delay="0"/>
                                          </p:stCondLst>
                                        </p:cTn>
                                        <p:tgtEl>
                                          <p:spTgt spid="52"/>
                                        </p:tgtEl>
                                        <p:attrNameLst>
                                          <p:attrName>style.visibility</p:attrName>
                                        </p:attrNameLst>
                                      </p:cBhvr>
                                      <p:to>
                                        <p:strVal val="visible"/>
                                      </p:to>
                                    </p:set>
                                    <p:animEffect transition="in" filter="fade">
                                      <p:cBhvr>
                                        <p:cTn id="27" dur="1000"/>
                                        <p:tgtEl>
                                          <p:spTgt spid="52"/>
                                        </p:tgtEl>
                                      </p:cBhvr>
                                    </p:animEffect>
                                    <p:anim calcmode="lin" valueType="num">
                                      <p:cBhvr>
                                        <p:cTn id="28" dur="1000" fill="hold"/>
                                        <p:tgtEl>
                                          <p:spTgt spid="52"/>
                                        </p:tgtEl>
                                        <p:attrNameLst>
                                          <p:attrName>ppt_x</p:attrName>
                                        </p:attrNameLst>
                                      </p:cBhvr>
                                      <p:tavLst>
                                        <p:tav tm="0">
                                          <p:val>
                                            <p:strVal val="#ppt_x"/>
                                          </p:val>
                                        </p:tav>
                                        <p:tav tm="100000">
                                          <p:val>
                                            <p:strVal val="#ppt_x"/>
                                          </p:val>
                                        </p:tav>
                                      </p:tavLst>
                                    </p:anim>
                                    <p:anim calcmode="lin" valueType="num">
                                      <p:cBhvr>
                                        <p:cTn id="29" dur="1000" fill="hold"/>
                                        <p:tgtEl>
                                          <p:spTgt spid="52"/>
                                        </p:tgtEl>
                                        <p:attrNameLst>
                                          <p:attrName>ppt_y</p:attrName>
                                        </p:attrNameLst>
                                      </p:cBhvr>
                                      <p:tavLst>
                                        <p:tav tm="0">
                                          <p:val>
                                            <p:strVal val="#ppt_y+.1"/>
                                          </p:val>
                                        </p:tav>
                                        <p:tav tm="100000">
                                          <p:val>
                                            <p:strVal val="#ppt_y"/>
                                          </p:val>
                                        </p:tav>
                                      </p:tavLst>
                                    </p:anim>
                                  </p:childTnLst>
                                </p:cTn>
                              </p:par>
                            </p:childTnLst>
                          </p:cTn>
                        </p:par>
                        <p:par>
                          <p:cTn id="30" fill="hold">
                            <p:stCondLst>
                              <p:cond delay="4000"/>
                            </p:stCondLst>
                            <p:childTnLst>
                              <p:par>
                                <p:cTn id="31" presetID="22" presetClass="entr" presetSubtype="8" fill="hold" grpId="0" nodeType="afterEffect">
                                  <p:stCondLst>
                                    <p:cond delay="0"/>
                                  </p:stCondLst>
                                  <p:childTnLst>
                                    <p:set>
                                      <p:cBhvr>
                                        <p:cTn id="32" dur="1" fill="hold">
                                          <p:stCondLst>
                                            <p:cond delay="0"/>
                                          </p:stCondLst>
                                        </p:cTn>
                                        <p:tgtEl>
                                          <p:spTgt spid="66"/>
                                        </p:tgtEl>
                                        <p:attrNameLst>
                                          <p:attrName>style.visibility</p:attrName>
                                        </p:attrNameLst>
                                      </p:cBhvr>
                                      <p:to>
                                        <p:strVal val="visible"/>
                                      </p:to>
                                    </p:set>
                                    <p:animEffect transition="in" filter="wipe(left)">
                                      <p:cBhvr>
                                        <p:cTn id="33" dur="500"/>
                                        <p:tgtEl>
                                          <p:spTgt spid="66"/>
                                        </p:tgtEl>
                                      </p:cBhvr>
                                    </p:animEffect>
                                  </p:childTnLst>
                                </p:cTn>
                              </p:par>
                            </p:childTnLst>
                          </p:cTn>
                        </p:par>
                        <p:par>
                          <p:cTn id="34" fill="hold">
                            <p:stCondLst>
                              <p:cond delay="4500"/>
                            </p:stCondLst>
                            <p:childTnLst>
                              <p:par>
                                <p:cTn id="35" presetID="42" presetClass="entr" presetSubtype="0" fill="hold" nodeType="afterEffect">
                                  <p:stCondLst>
                                    <p:cond delay="0"/>
                                  </p:stCondLst>
                                  <p:childTnLst>
                                    <p:set>
                                      <p:cBhvr>
                                        <p:cTn id="36" dur="1" fill="hold">
                                          <p:stCondLst>
                                            <p:cond delay="0"/>
                                          </p:stCondLst>
                                        </p:cTn>
                                        <p:tgtEl>
                                          <p:spTgt spid="41"/>
                                        </p:tgtEl>
                                        <p:attrNameLst>
                                          <p:attrName>style.visibility</p:attrName>
                                        </p:attrNameLst>
                                      </p:cBhvr>
                                      <p:to>
                                        <p:strVal val="visible"/>
                                      </p:to>
                                    </p:set>
                                    <p:animEffect transition="in" filter="fade">
                                      <p:cBhvr>
                                        <p:cTn id="37" dur="1000"/>
                                        <p:tgtEl>
                                          <p:spTgt spid="41"/>
                                        </p:tgtEl>
                                      </p:cBhvr>
                                    </p:animEffect>
                                    <p:anim calcmode="lin" valueType="num">
                                      <p:cBhvr>
                                        <p:cTn id="38" dur="1000" fill="hold"/>
                                        <p:tgtEl>
                                          <p:spTgt spid="41"/>
                                        </p:tgtEl>
                                        <p:attrNameLst>
                                          <p:attrName>ppt_x</p:attrName>
                                        </p:attrNameLst>
                                      </p:cBhvr>
                                      <p:tavLst>
                                        <p:tav tm="0">
                                          <p:val>
                                            <p:strVal val="#ppt_x"/>
                                          </p:val>
                                        </p:tav>
                                        <p:tav tm="100000">
                                          <p:val>
                                            <p:strVal val="#ppt_x"/>
                                          </p:val>
                                        </p:tav>
                                      </p:tavLst>
                                    </p:anim>
                                    <p:anim calcmode="lin" valueType="num">
                                      <p:cBhvr>
                                        <p:cTn id="39" dur="1000" fill="hold"/>
                                        <p:tgtEl>
                                          <p:spTgt spid="41"/>
                                        </p:tgtEl>
                                        <p:attrNameLst>
                                          <p:attrName>ppt_y</p:attrName>
                                        </p:attrNameLst>
                                      </p:cBhvr>
                                      <p:tavLst>
                                        <p:tav tm="0">
                                          <p:val>
                                            <p:strVal val="#ppt_y+.1"/>
                                          </p:val>
                                        </p:tav>
                                        <p:tav tm="100000">
                                          <p:val>
                                            <p:strVal val="#ppt_y"/>
                                          </p:val>
                                        </p:tav>
                                      </p:tavLst>
                                    </p:anim>
                                  </p:childTnLst>
                                </p:cTn>
                              </p:par>
                            </p:childTnLst>
                          </p:cTn>
                        </p:par>
                        <p:par>
                          <p:cTn id="40" fill="hold">
                            <p:stCondLst>
                              <p:cond delay="5500"/>
                            </p:stCondLst>
                            <p:childTnLst>
                              <p:par>
                                <p:cTn id="41" presetID="22" presetClass="entr" presetSubtype="8" fill="hold" grpId="0" nodeType="afterEffect">
                                  <p:stCondLst>
                                    <p:cond delay="0"/>
                                  </p:stCondLst>
                                  <p:childTnLst>
                                    <p:set>
                                      <p:cBhvr>
                                        <p:cTn id="42" dur="1" fill="hold">
                                          <p:stCondLst>
                                            <p:cond delay="0"/>
                                          </p:stCondLst>
                                        </p:cTn>
                                        <p:tgtEl>
                                          <p:spTgt spid="64"/>
                                        </p:tgtEl>
                                        <p:attrNameLst>
                                          <p:attrName>style.visibility</p:attrName>
                                        </p:attrNameLst>
                                      </p:cBhvr>
                                      <p:to>
                                        <p:strVal val="visible"/>
                                      </p:to>
                                    </p:set>
                                    <p:animEffect transition="in" filter="wipe(left)">
                                      <p:cBhvr>
                                        <p:cTn id="43"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5" grpId="0"/>
      <p:bldP spid="66" grpId="0"/>
      <p:bldP spid="67"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083192" y="2793147"/>
            <a:ext cx="5872778"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7037613" y="2793147"/>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7543799" y="2793146"/>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8049985" y="2793146"/>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 name="组合 13"/>
          <p:cNvGrpSpPr/>
          <p:nvPr/>
        </p:nvGrpSpPr>
        <p:grpSpPr>
          <a:xfrm>
            <a:off x="0" y="2266656"/>
            <a:ext cx="994706" cy="1461193"/>
            <a:chOff x="1606766" y="1689167"/>
            <a:chExt cx="3210617" cy="4716300"/>
          </a:xfrm>
          <a:solidFill>
            <a:srgbClr val="2ABDC7"/>
          </a:solidFill>
        </p:grpSpPr>
        <p:sp>
          <p:nvSpPr>
            <p:cNvPr id="15" name="椭圆 14"/>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任意多边形 17"/>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19"/>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5" name="文本框 24"/>
          <p:cNvSpPr txBox="1"/>
          <p:nvPr/>
        </p:nvSpPr>
        <p:spPr>
          <a:xfrm flipH="1">
            <a:off x="5369401" y="4064050"/>
            <a:ext cx="3834704" cy="830997"/>
          </a:xfrm>
          <a:prstGeom prst="rect">
            <a:avLst/>
          </a:prstGeom>
          <a:noFill/>
        </p:spPr>
        <p:txBody>
          <a:bodyPr wrap="none" rtlCol="0">
            <a:spAutoFit/>
          </a:bodyPr>
          <a:lstStyle/>
          <a:p>
            <a:r>
              <a:rPr lang="en-US" altLang="zh-CN" sz="4800" dirty="0">
                <a:solidFill>
                  <a:srgbClr val="2ABDC7"/>
                </a:solidFill>
                <a:latin typeface="Impact" panose="020B0806030902050204" pitchFamily="34" charset="0"/>
              </a:rPr>
              <a:t>04 .   </a:t>
            </a:r>
            <a:r>
              <a:rPr lang="zh-CN" altLang="en-US" sz="4800" dirty="0">
                <a:solidFill>
                  <a:srgbClr val="4C4B50"/>
                </a:solidFill>
                <a:latin typeface="微软雅黑" panose="020B0503020204020204" pitchFamily="34" charset="-122"/>
                <a:ea typeface="微软雅黑" panose="020B0503020204020204" pitchFamily="34" charset="-122"/>
              </a:rPr>
              <a:t>规划展望</a:t>
            </a:r>
          </a:p>
        </p:txBody>
      </p:sp>
    </p:spTree>
  </p:cSld>
  <p:clrMapOvr>
    <a:masterClrMapping/>
  </p:clrMapOvr>
  <mc:AlternateContent xmlns:mc="http://schemas.openxmlformats.org/markup-compatibility/2006" xmlns:p14="http://schemas.microsoft.com/office/powerpoint/2010/main">
    <mc:Choice Requires="p14">
      <p:transition spd="slow" p14:dur="1600" advClick="0" advTm="0">
        <p:blinds dir="vert"/>
      </p:transition>
    </mc:Choice>
    <mc:Fallback xmlns="">
      <p:transition spd="slow" advClick="0"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1250" fill="hold"/>
                                        <p:tgtEl>
                                          <p:spTgt spid="14"/>
                                        </p:tgtEl>
                                        <p:attrNameLst>
                                          <p:attrName>ppt_x</p:attrName>
                                        </p:attrNameLst>
                                      </p:cBhvr>
                                      <p:tavLst>
                                        <p:tav tm="0">
                                          <p:val>
                                            <p:strVal val="1+#ppt_w/2"/>
                                          </p:val>
                                        </p:tav>
                                        <p:tav tm="100000">
                                          <p:val>
                                            <p:strVal val="#ppt_x"/>
                                          </p:val>
                                        </p:tav>
                                      </p:tavLst>
                                    </p:anim>
                                    <p:anim calcmode="lin" valueType="num">
                                      <p:cBhvr additive="base">
                                        <p:cTn id="8" dur="1250" fill="hold"/>
                                        <p:tgtEl>
                                          <p:spTgt spid="14"/>
                                        </p:tgtEl>
                                        <p:attrNameLst>
                                          <p:attrName>ppt_y</p:attrName>
                                        </p:attrNameLst>
                                      </p:cBhvr>
                                      <p:tavLst>
                                        <p:tav tm="0">
                                          <p:val>
                                            <p:strVal val="#ppt_y"/>
                                          </p:val>
                                        </p:tav>
                                        <p:tav tm="100000">
                                          <p:val>
                                            <p:strVal val="#ppt_y"/>
                                          </p:val>
                                        </p:tav>
                                      </p:tavLst>
                                    </p:anim>
                                  </p:childTnLst>
                                </p:cTn>
                              </p:par>
                              <p:par>
                                <p:cTn id="9" presetID="22" presetClass="entr" presetSubtype="2" fill="hold" grpId="0" nodeType="withEffect">
                                  <p:stCondLst>
                                    <p:cond delay="750"/>
                                  </p:stCondLst>
                                  <p:childTnLst>
                                    <p:set>
                                      <p:cBhvr>
                                        <p:cTn id="10" dur="1" fill="hold">
                                          <p:stCondLst>
                                            <p:cond delay="0"/>
                                          </p:stCondLst>
                                        </p:cTn>
                                        <p:tgtEl>
                                          <p:spTgt spid="4"/>
                                        </p:tgtEl>
                                        <p:attrNameLst>
                                          <p:attrName>style.visibility</p:attrName>
                                        </p:attrNameLst>
                                      </p:cBhvr>
                                      <p:to>
                                        <p:strVal val="visible"/>
                                      </p:to>
                                    </p:set>
                                    <p:animEffect transition="in" filter="wipe(right)">
                                      <p:cBhvr>
                                        <p:cTn id="11" dur="500"/>
                                        <p:tgtEl>
                                          <p:spTgt spid="4"/>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10" presetClass="entr" presetSubtype="0" fill="hold" grpId="0" nodeType="withEffect">
                                  <p:stCondLst>
                                    <p:cond delay="25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par>
                                <p:cTn id="19" presetID="10" presetClass="entr" presetSubtype="0" fill="hold" grpId="0" nodeType="withEffect">
                                  <p:stCondLst>
                                    <p:cond delay="50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par>
                          <p:cTn id="22" fill="hold">
                            <p:stCondLst>
                              <p:cond delay="2000"/>
                            </p:stCondLst>
                            <p:childTnLst>
                              <p:par>
                                <p:cTn id="23" presetID="37" presetClass="entr" presetSubtype="0" fill="hold" grpId="0" nodeType="after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fade">
                                      <p:cBhvr>
                                        <p:cTn id="25" dur="1000"/>
                                        <p:tgtEl>
                                          <p:spTgt spid="25"/>
                                        </p:tgtEl>
                                      </p:cBhvr>
                                    </p:animEffect>
                                    <p:anim calcmode="lin" valueType="num">
                                      <p:cBhvr>
                                        <p:cTn id="26" dur="1000" fill="hold"/>
                                        <p:tgtEl>
                                          <p:spTgt spid="25"/>
                                        </p:tgtEl>
                                        <p:attrNameLst>
                                          <p:attrName>ppt_x</p:attrName>
                                        </p:attrNameLst>
                                      </p:cBhvr>
                                      <p:tavLst>
                                        <p:tav tm="0">
                                          <p:val>
                                            <p:strVal val="#ppt_x"/>
                                          </p:val>
                                        </p:tav>
                                        <p:tav tm="100000">
                                          <p:val>
                                            <p:strVal val="#ppt_x"/>
                                          </p:val>
                                        </p:tav>
                                      </p:tavLst>
                                    </p:anim>
                                    <p:anim calcmode="lin" valueType="num">
                                      <p:cBhvr>
                                        <p:cTn id="27" dur="900" decel="100000" fill="hold"/>
                                        <p:tgtEl>
                                          <p:spTgt spid="25"/>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25"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 name="组合 22"/>
          <p:cNvGrpSpPr/>
          <p:nvPr/>
        </p:nvGrpSpPr>
        <p:grpSpPr>
          <a:xfrm>
            <a:off x="306216" y="209101"/>
            <a:ext cx="657982" cy="966556"/>
            <a:chOff x="1606766" y="1689167"/>
            <a:chExt cx="3210617" cy="4716300"/>
          </a:xfrm>
          <a:solidFill>
            <a:srgbClr val="2ABDC7"/>
          </a:solidFill>
        </p:grpSpPr>
        <p:sp>
          <p:nvSpPr>
            <p:cNvPr id="24" name="椭圆 23"/>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矩形 32"/>
          <p:cNvSpPr/>
          <p:nvPr/>
        </p:nvSpPr>
        <p:spPr>
          <a:xfrm>
            <a:off x="8147957" y="448721"/>
            <a:ext cx="4044043"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flipH="1">
            <a:off x="7627541" y="448722"/>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flipH="1">
            <a:off x="7121355" y="448721"/>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flipH="1">
            <a:off x="6615169" y="448721"/>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953915" y="1616584"/>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953915" y="2482194"/>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1963888" y="232654"/>
            <a:ext cx="3579826" cy="769441"/>
          </a:xfrm>
          <a:prstGeom prst="rect">
            <a:avLst/>
          </a:prstGeom>
          <a:noFill/>
        </p:spPr>
        <p:txBody>
          <a:bodyPr wrap="none" rtlCol="0">
            <a:spAutoFit/>
          </a:bodyPr>
          <a:lstStyle/>
          <a:p>
            <a:r>
              <a:rPr lang="zh-CN" altLang="en-US" sz="4400" b="1" dirty="0">
                <a:solidFill>
                  <a:prstClr val="black">
                    <a:lumMod val="85000"/>
                    <a:lumOff val="15000"/>
                  </a:prstClr>
                </a:solidFill>
                <a:latin typeface="幼圆" panose="02010509060101010101" pitchFamily="49" charset="-122"/>
                <a:ea typeface="幼圆" panose="02010509060101010101" pitchFamily="49" charset="-122"/>
              </a:rPr>
              <a:t>我的职业规划</a:t>
            </a:r>
          </a:p>
        </p:txBody>
      </p:sp>
      <p:grpSp>
        <p:nvGrpSpPr>
          <p:cNvPr id="93" name="组合 92"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GrpSpPr/>
          <p:nvPr/>
        </p:nvGrpSpPr>
        <p:grpSpPr>
          <a:xfrm>
            <a:off x="1278026" y="1392420"/>
            <a:ext cx="6025888" cy="4490105"/>
            <a:chOff x="1278026" y="1392420"/>
            <a:chExt cx="6025888" cy="4490105"/>
          </a:xfrm>
        </p:grpSpPr>
        <p:sp>
          <p:nvSpPr>
            <p:cNvPr id="94" name="任意多边形 93"/>
            <p:cNvSpPr/>
            <p:nvPr/>
          </p:nvSpPr>
          <p:spPr>
            <a:xfrm>
              <a:off x="1278026" y="1587168"/>
              <a:ext cx="5924629" cy="4295357"/>
            </a:xfrm>
            <a:custGeom>
              <a:avLst/>
              <a:gdLst>
                <a:gd name="connsiteX0" fmla="*/ 0 w 4644572"/>
                <a:gd name="connsiteY0" fmla="*/ 3367315 h 3367315"/>
                <a:gd name="connsiteX1" fmla="*/ 0 w 4644572"/>
                <a:gd name="connsiteY1" fmla="*/ 2786743 h 3367315"/>
                <a:gd name="connsiteX2" fmla="*/ 145143 w 4644572"/>
                <a:gd name="connsiteY2" fmla="*/ 2641600 h 3367315"/>
                <a:gd name="connsiteX3" fmla="*/ 1161143 w 4644572"/>
                <a:gd name="connsiteY3" fmla="*/ 2641600 h 3367315"/>
                <a:gd name="connsiteX4" fmla="*/ 1161143 w 4644572"/>
                <a:gd name="connsiteY4" fmla="*/ 2133600 h 3367315"/>
                <a:gd name="connsiteX5" fmla="*/ 1320800 w 4644572"/>
                <a:gd name="connsiteY5" fmla="*/ 1973943 h 3367315"/>
                <a:gd name="connsiteX6" fmla="*/ 2307772 w 4644572"/>
                <a:gd name="connsiteY6" fmla="*/ 1973943 h 3367315"/>
                <a:gd name="connsiteX7" fmla="*/ 2307772 w 4644572"/>
                <a:gd name="connsiteY7" fmla="*/ 1509486 h 3367315"/>
                <a:gd name="connsiteX8" fmla="*/ 2452915 w 4644572"/>
                <a:gd name="connsiteY8" fmla="*/ 1364343 h 3367315"/>
                <a:gd name="connsiteX9" fmla="*/ 3468914 w 4644572"/>
                <a:gd name="connsiteY9" fmla="*/ 1364343 h 3367315"/>
                <a:gd name="connsiteX10" fmla="*/ 3468914 w 4644572"/>
                <a:gd name="connsiteY10" fmla="*/ 841829 h 3367315"/>
                <a:gd name="connsiteX11" fmla="*/ 3628571 w 4644572"/>
                <a:gd name="connsiteY11" fmla="*/ 682172 h 3367315"/>
                <a:gd name="connsiteX12" fmla="*/ 4644572 w 4644572"/>
                <a:gd name="connsiteY12" fmla="*/ 682172 h 3367315"/>
                <a:gd name="connsiteX13" fmla="*/ 4644572 w 4644572"/>
                <a:gd name="connsiteY13" fmla="*/ 0 h 3367315"/>
                <a:gd name="connsiteX14" fmla="*/ 4630057 w 4644572"/>
                <a:gd name="connsiteY14" fmla="*/ 29029 h 3367315"/>
                <a:gd name="connsiteX0-1" fmla="*/ 0 w 4644572"/>
                <a:gd name="connsiteY0-2" fmla="*/ 3367315 h 3367315"/>
                <a:gd name="connsiteX1-3" fmla="*/ 0 w 4644572"/>
                <a:gd name="connsiteY1-4" fmla="*/ 2786743 h 3367315"/>
                <a:gd name="connsiteX2-5" fmla="*/ 145143 w 4644572"/>
                <a:gd name="connsiteY2-6" fmla="*/ 2641600 h 3367315"/>
                <a:gd name="connsiteX3-7" fmla="*/ 1161143 w 4644572"/>
                <a:gd name="connsiteY3-8" fmla="*/ 2641600 h 3367315"/>
                <a:gd name="connsiteX4-9" fmla="*/ 1161143 w 4644572"/>
                <a:gd name="connsiteY4-10" fmla="*/ 2133600 h 3367315"/>
                <a:gd name="connsiteX5-11" fmla="*/ 1320800 w 4644572"/>
                <a:gd name="connsiteY5-12" fmla="*/ 1973943 h 3367315"/>
                <a:gd name="connsiteX6-13" fmla="*/ 2307772 w 4644572"/>
                <a:gd name="connsiteY6-14" fmla="*/ 1973943 h 3367315"/>
                <a:gd name="connsiteX7-15" fmla="*/ 2307772 w 4644572"/>
                <a:gd name="connsiteY7-16" fmla="*/ 1509486 h 3367315"/>
                <a:gd name="connsiteX8-17" fmla="*/ 2452915 w 4644572"/>
                <a:gd name="connsiteY8-18" fmla="*/ 1364343 h 3367315"/>
                <a:gd name="connsiteX9-19" fmla="*/ 3468914 w 4644572"/>
                <a:gd name="connsiteY9-20" fmla="*/ 1364343 h 3367315"/>
                <a:gd name="connsiteX10-21" fmla="*/ 3468914 w 4644572"/>
                <a:gd name="connsiteY10-22" fmla="*/ 841829 h 3367315"/>
                <a:gd name="connsiteX11-23" fmla="*/ 3628571 w 4644572"/>
                <a:gd name="connsiteY11-24" fmla="*/ 682172 h 3367315"/>
                <a:gd name="connsiteX12-25" fmla="*/ 4644572 w 4644572"/>
                <a:gd name="connsiteY12-26" fmla="*/ 682172 h 3367315"/>
                <a:gd name="connsiteX13-27" fmla="*/ 4644572 w 4644572"/>
                <a:gd name="connsiteY13-28" fmla="*/ 0 h 3367315"/>
                <a:gd name="connsiteX14-29" fmla="*/ 4630057 w 4644572"/>
                <a:gd name="connsiteY14-30" fmla="*/ 29029 h 3367315"/>
                <a:gd name="connsiteX0-31" fmla="*/ 0 w 4644572"/>
                <a:gd name="connsiteY0-32" fmla="*/ 3367315 h 3367315"/>
                <a:gd name="connsiteX1-33" fmla="*/ 0 w 4644572"/>
                <a:gd name="connsiteY1-34" fmla="*/ 2786743 h 3367315"/>
                <a:gd name="connsiteX2-35" fmla="*/ 145143 w 4644572"/>
                <a:gd name="connsiteY2-36" fmla="*/ 2641600 h 3367315"/>
                <a:gd name="connsiteX3-37" fmla="*/ 1161143 w 4644572"/>
                <a:gd name="connsiteY3-38" fmla="*/ 2641600 h 3367315"/>
                <a:gd name="connsiteX4-39" fmla="*/ 1161143 w 4644572"/>
                <a:gd name="connsiteY4-40" fmla="*/ 2133600 h 3367315"/>
                <a:gd name="connsiteX5-41" fmla="*/ 1320800 w 4644572"/>
                <a:gd name="connsiteY5-42" fmla="*/ 1973943 h 3367315"/>
                <a:gd name="connsiteX6-43" fmla="*/ 2307772 w 4644572"/>
                <a:gd name="connsiteY6-44" fmla="*/ 1973943 h 3367315"/>
                <a:gd name="connsiteX7-45" fmla="*/ 2307772 w 4644572"/>
                <a:gd name="connsiteY7-46" fmla="*/ 1509486 h 3367315"/>
                <a:gd name="connsiteX8-47" fmla="*/ 2452915 w 4644572"/>
                <a:gd name="connsiteY8-48" fmla="*/ 1364343 h 3367315"/>
                <a:gd name="connsiteX9-49" fmla="*/ 3468914 w 4644572"/>
                <a:gd name="connsiteY9-50" fmla="*/ 1364343 h 3367315"/>
                <a:gd name="connsiteX10-51" fmla="*/ 3468914 w 4644572"/>
                <a:gd name="connsiteY10-52" fmla="*/ 841829 h 3367315"/>
                <a:gd name="connsiteX11-53" fmla="*/ 3628571 w 4644572"/>
                <a:gd name="connsiteY11-54" fmla="*/ 682172 h 3367315"/>
                <a:gd name="connsiteX12-55" fmla="*/ 4644572 w 4644572"/>
                <a:gd name="connsiteY12-56" fmla="*/ 682172 h 3367315"/>
                <a:gd name="connsiteX13-57" fmla="*/ 4644572 w 4644572"/>
                <a:gd name="connsiteY13-58" fmla="*/ 0 h 3367315"/>
                <a:gd name="connsiteX14-59" fmla="*/ 4630057 w 4644572"/>
                <a:gd name="connsiteY14-60" fmla="*/ 29029 h 3367315"/>
                <a:gd name="connsiteX0-61" fmla="*/ 0 w 4644572"/>
                <a:gd name="connsiteY0-62" fmla="*/ 3367315 h 3367315"/>
                <a:gd name="connsiteX1-63" fmla="*/ 0 w 4644572"/>
                <a:gd name="connsiteY1-64" fmla="*/ 2786743 h 3367315"/>
                <a:gd name="connsiteX2-65" fmla="*/ 145143 w 4644572"/>
                <a:gd name="connsiteY2-66" fmla="*/ 2641600 h 3367315"/>
                <a:gd name="connsiteX3-67" fmla="*/ 1161143 w 4644572"/>
                <a:gd name="connsiteY3-68" fmla="*/ 2641600 h 3367315"/>
                <a:gd name="connsiteX4-69" fmla="*/ 1161143 w 4644572"/>
                <a:gd name="connsiteY4-70" fmla="*/ 2133600 h 3367315"/>
                <a:gd name="connsiteX5-71" fmla="*/ 1320800 w 4644572"/>
                <a:gd name="connsiteY5-72" fmla="*/ 1973943 h 3367315"/>
                <a:gd name="connsiteX6-73" fmla="*/ 2307772 w 4644572"/>
                <a:gd name="connsiteY6-74" fmla="*/ 1973943 h 3367315"/>
                <a:gd name="connsiteX7-75" fmla="*/ 2307772 w 4644572"/>
                <a:gd name="connsiteY7-76" fmla="*/ 1509486 h 3367315"/>
                <a:gd name="connsiteX8-77" fmla="*/ 2452915 w 4644572"/>
                <a:gd name="connsiteY8-78" fmla="*/ 1364343 h 3367315"/>
                <a:gd name="connsiteX9-79" fmla="*/ 3468914 w 4644572"/>
                <a:gd name="connsiteY9-80" fmla="*/ 1364343 h 3367315"/>
                <a:gd name="connsiteX10-81" fmla="*/ 3468914 w 4644572"/>
                <a:gd name="connsiteY10-82" fmla="*/ 841829 h 3367315"/>
                <a:gd name="connsiteX11-83" fmla="*/ 3628571 w 4644572"/>
                <a:gd name="connsiteY11-84" fmla="*/ 682172 h 3367315"/>
                <a:gd name="connsiteX12-85" fmla="*/ 4644572 w 4644572"/>
                <a:gd name="connsiteY12-86" fmla="*/ 682172 h 3367315"/>
                <a:gd name="connsiteX13-87" fmla="*/ 4644572 w 4644572"/>
                <a:gd name="connsiteY13-88" fmla="*/ 0 h 3367315"/>
                <a:gd name="connsiteX14-89" fmla="*/ 4630057 w 4644572"/>
                <a:gd name="connsiteY14-90" fmla="*/ 29029 h 3367315"/>
                <a:gd name="connsiteX0-91" fmla="*/ 0 w 4644572"/>
                <a:gd name="connsiteY0-92" fmla="*/ 3367315 h 3367315"/>
                <a:gd name="connsiteX1-93" fmla="*/ 0 w 4644572"/>
                <a:gd name="connsiteY1-94" fmla="*/ 2786743 h 3367315"/>
                <a:gd name="connsiteX2-95" fmla="*/ 145143 w 4644572"/>
                <a:gd name="connsiteY2-96" fmla="*/ 2641600 h 3367315"/>
                <a:gd name="connsiteX3-97" fmla="*/ 1161143 w 4644572"/>
                <a:gd name="connsiteY3-98" fmla="*/ 2641600 h 3367315"/>
                <a:gd name="connsiteX4-99" fmla="*/ 1161143 w 4644572"/>
                <a:gd name="connsiteY4-100" fmla="*/ 2133600 h 3367315"/>
                <a:gd name="connsiteX5-101" fmla="*/ 1320800 w 4644572"/>
                <a:gd name="connsiteY5-102" fmla="*/ 1973943 h 3367315"/>
                <a:gd name="connsiteX6-103" fmla="*/ 2307772 w 4644572"/>
                <a:gd name="connsiteY6-104" fmla="*/ 1973943 h 3367315"/>
                <a:gd name="connsiteX7-105" fmla="*/ 2307772 w 4644572"/>
                <a:gd name="connsiteY7-106" fmla="*/ 1509486 h 3367315"/>
                <a:gd name="connsiteX8-107" fmla="*/ 2452915 w 4644572"/>
                <a:gd name="connsiteY8-108" fmla="*/ 1364343 h 3367315"/>
                <a:gd name="connsiteX9-109" fmla="*/ 3468914 w 4644572"/>
                <a:gd name="connsiteY9-110" fmla="*/ 1364343 h 3367315"/>
                <a:gd name="connsiteX10-111" fmla="*/ 3468914 w 4644572"/>
                <a:gd name="connsiteY10-112" fmla="*/ 841829 h 3367315"/>
                <a:gd name="connsiteX11-113" fmla="*/ 3628571 w 4644572"/>
                <a:gd name="connsiteY11-114" fmla="*/ 682172 h 3367315"/>
                <a:gd name="connsiteX12-115" fmla="*/ 4644572 w 4644572"/>
                <a:gd name="connsiteY12-116" fmla="*/ 682172 h 3367315"/>
                <a:gd name="connsiteX13-117" fmla="*/ 4644572 w 4644572"/>
                <a:gd name="connsiteY13-118" fmla="*/ 0 h 3367315"/>
                <a:gd name="connsiteX14-119" fmla="*/ 4630057 w 4644572"/>
                <a:gd name="connsiteY14-120" fmla="*/ 29029 h 3367315"/>
                <a:gd name="connsiteX0-121" fmla="*/ 0 w 4644572"/>
                <a:gd name="connsiteY0-122" fmla="*/ 3367315 h 3367315"/>
                <a:gd name="connsiteX1-123" fmla="*/ 0 w 4644572"/>
                <a:gd name="connsiteY1-124" fmla="*/ 2786743 h 3367315"/>
                <a:gd name="connsiteX2-125" fmla="*/ 145143 w 4644572"/>
                <a:gd name="connsiteY2-126" fmla="*/ 2641600 h 3367315"/>
                <a:gd name="connsiteX3-127" fmla="*/ 1161143 w 4644572"/>
                <a:gd name="connsiteY3-128" fmla="*/ 2641600 h 3367315"/>
                <a:gd name="connsiteX4-129" fmla="*/ 1161143 w 4644572"/>
                <a:gd name="connsiteY4-130" fmla="*/ 2133600 h 3367315"/>
                <a:gd name="connsiteX5-131" fmla="*/ 1320800 w 4644572"/>
                <a:gd name="connsiteY5-132" fmla="*/ 1973943 h 3367315"/>
                <a:gd name="connsiteX6-133" fmla="*/ 2307772 w 4644572"/>
                <a:gd name="connsiteY6-134" fmla="*/ 1973943 h 3367315"/>
                <a:gd name="connsiteX7-135" fmla="*/ 2307772 w 4644572"/>
                <a:gd name="connsiteY7-136" fmla="*/ 1509486 h 3367315"/>
                <a:gd name="connsiteX8-137" fmla="*/ 2452915 w 4644572"/>
                <a:gd name="connsiteY8-138" fmla="*/ 1364343 h 3367315"/>
                <a:gd name="connsiteX9-139" fmla="*/ 3468914 w 4644572"/>
                <a:gd name="connsiteY9-140" fmla="*/ 1364343 h 3367315"/>
                <a:gd name="connsiteX10-141" fmla="*/ 3468914 w 4644572"/>
                <a:gd name="connsiteY10-142" fmla="*/ 841829 h 3367315"/>
                <a:gd name="connsiteX11-143" fmla="*/ 3628571 w 4644572"/>
                <a:gd name="connsiteY11-144" fmla="*/ 682172 h 3367315"/>
                <a:gd name="connsiteX12-145" fmla="*/ 4644572 w 4644572"/>
                <a:gd name="connsiteY12-146" fmla="*/ 682172 h 3367315"/>
                <a:gd name="connsiteX13-147" fmla="*/ 4644572 w 4644572"/>
                <a:gd name="connsiteY13-148" fmla="*/ 0 h 3367315"/>
                <a:gd name="connsiteX14-149" fmla="*/ 4630057 w 4644572"/>
                <a:gd name="connsiteY14-150" fmla="*/ 29029 h 3367315"/>
                <a:gd name="connsiteX0-151" fmla="*/ 0 w 4644572"/>
                <a:gd name="connsiteY0-152" fmla="*/ 3367315 h 3367315"/>
                <a:gd name="connsiteX1-153" fmla="*/ 0 w 4644572"/>
                <a:gd name="connsiteY1-154" fmla="*/ 2786743 h 3367315"/>
                <a:gd name="connsiteX2-155" fmla="*/ 145143 w 4644572"/>
                <a:gd name="connsiteY2-156" fmla="*/ 2641600 h 3367315"/>
                <a:gd name="connsiteX3-157" fmla="*/ 1161143 w 4644572"/>
                <a:gd name="connsiteY3-158" fmla="*/ 2641600 h 3367315"/>
                <a:gd name="connsiteX4-159" fmla="*/ 1161143 w 4644572"/>
                <a:gd name="connsiteY4-160" fmla="*/ 2133600 h 3367315"/>
                <a:gd name="connsiteX5-161" fmla="*/ 1320800 w 4644572"/>
                <a:gd name="connsiteY5-162" fmla="*/ 1973943 h 3367315"/>
                <a:gd name="connsiteX6-163" fmla="*/ 2307772 w 4644572"/>
                <a:gd name="connsiteY6-164" fmla="*/ 1973943 h 3367315"/>
                <a:gd name="connsiteX7-165" fmla="*/ 2307772 w 4644572"/>
                <a:gd name="connsiteY7-166" fmla="*/ 1509486 h 3367315"/>
                <a:gd name="connsiteX8-167" fmla="*/ 2452915 w 4644572"/>
                <a:gd name="connsiteY8-168" fmla="*/ 1364343 h 3367315"/>
                <a:gd name="connsiteX9-169" fmla="*/ 3468914 w 4644572"/>
                <a:gd name="connsiteY9-170" fmla="*/ 1364343 h 3367315"/>
                <a:gd name="connsiteX10-171" fmla="*/ 3468914 w 4644572"/>
                <a:gd name="connsiteY10-172" fmla="*/ 841829 h 3367315"/>
                <a:gd name="connsiteX11-173" fmla="*/ 3628571 w 4644572"/>
                <a:gd name="connsiteY11-174" fmla="*/ 682172 h 3367315"/>
                <a:gd name="connsiteX12-175" fmla="*/ 4644572 w 4644572"/>
                <a:gd name="connsiteY12-176" fmla="*/ 682172 h 3367315"/>
                <a:gd name="connsiteX13-177" fmla="*/ 4644572 w 4644572"/>
                <a:gd name="connsiteY13-178" fmla="*/ 0 h 3367315"/>
                <a:gd name="connsiteX14-179" fmla="*/ 4630057 w 4644572"/>
                <a:gd name="connsiteY14-180" fmla="*/ 29029 h 3367315"/>
                <a:gd name="connsiteX0-181" fmla="*/ 0 w 4644572"/>
                <a:gd name="connsiteY0-182" fmla="*/ 3367315 h 3367315"/>
                <a:gd name="connsiteX1-183" fmla="*/ 0 w 4644572"/>
                <a:gd name="connsiteY1-184" fmla="*/ 2786743 h 3367315"/>
                <a:gd name="connsiteX2-185" fmla="*/ 145143 w 4644572"/>
                <a:gd name="connsiteY2-186" fmla="*/ 2641600 h 3367315"/>
                <a:gd name="connsiteX3-187" fmla="*/ 1161143 w 4644572"/>
                <a:gd name="connsiteY3-188" fmla="*/ 2641600 h 3367315"/>
                <a:gd name="connsiteX4-189" fmla="*/ 1161143 w 4644572"/>
                <a:gd name="connsiteY4-190" fmla="*/ 2133600 h 3367315"/>
                <a:gd name="connsiteX5-191" fmla="*/ 1320800 w 4644572"/>
                <a:gd name="connsiteY5-192" fmla="*/ 1973943 h 3367315"/>
                <a:gd name="connsiteX6-193" fmla="*/ 2307772 w 4644572"/>
                <a:gd name="connsiteY6-194" fmla="*/ 1973943 h 3367315"/>
                <a:gd name="connsiteX7-195" fmla="*/ 2307772 w 4644572"/>
                <a:gd name="connsiteY7-196" fmla="*/ 1509486 h 3367315"/>
                <a:gd name="connsiteX8-197" fmla="*/ 2452915 w 4644572"/>
                <a:gd name="connsiteY8-198" fmla="*/ 1364343 h 3367315"/>
                <a:gd name="connsiteX9-199" fmla="*/ 3468914 w 4644572"/>
                <a:gd name="connsiteY9-200" fmla="*/ 1364343 h 3367315"/>
                <a:gd name="connsiteX10-201" fmla="*/ 3468914 w 4644572"/>
                <a:gd name="connsiteY10-202" fmla="*/ 841829 h 3367315"/>
                <a:gd name="connsiteX11-203" fmla="*/ 3628571 w 4644572"/>
                <a:gd name="connsiteY11-204" fmla="*/ 682172 h 3367315"/>
                <a:gd name="connsiteX12-205" fmla="*/ 4644572 w 4644572"/>
                <a:gd name="connsiteY12-206" fmla="*/ 682172 h 3367315"/>
                <a:gd name="connsiteX13-207" fmla="*/ 4644572 w 4644572"/>
                <a:gd name="connsiteY13-208" fmla="*/ 0 h 3367315"/>
                <a:gd name="connsiteX14-209" fmla="*/ 4630057 w 4644572"/>
                <a:gd name="connsiteY14-210" fmla="*/ 29029 h 3367315"/>
                <a:gd name="connsiteX0-211" fmla="*/ 0 w 4644572"/>
                <a:gd name="connsiteY0-212" fmla="*/ 3367315 h 3367315"/>
                <a:gd name="connsiteX1-213" fmla="*/ 0 w 4644572"/>
                <a:gd name="connsiteY1-214" fmla="*/ 2786743 h 3367315"/>
                <a:gd name="connsiteX2-215" fmla="*/ 145143 w 4644572"/>
                <a:gd name="connsiteY2-216" fmla="*/ 2641600 h 3367315"/>
                <a:gd name="connsiteX3-217" fmla="*/ 1161143 w 4644572"/>
                <a:gd name="connsiteY3-218" fmla="*/ 2641600 h 3367315"/>
                <a:gd name="connsiteX4-219" fmla="*/ 1161143 w 4644572"/>
                <a:gd name="connsiteY4-220" fmla="*/ 2133600 h 3367315"/>
                <a:gd name="connsiteX5-221" fmla="*/ 1320800 w 4644572"/>
                <a:gd name="connsiteY5-222" fmla="*/ 1973943 h 3367315"/>
                <a:gd name="connsiteX6-223" fmla="*/ 2307772 w 4644572"/>
                <a:gd name="connsiteY6-224" fmla="*/ 1973943 h 3367315"/>
                <a:gd name="connsiteX7-225" fmla="*/ 2307772 w 4644572"/>
                <a:gd name="connsiteY7-226" fmla="*/ 1509486 h 3367315"/>
                <a:gd name="connsiteX8-227" fmla="*/ 2452915 w 4644572"/>
                <a:gd name="connsiteY8-228" fmla="*/ 1364343 h 3367315"/>
                <a:gd name="connsiteX9-229" fmla="*/ 3468914 w 4644572"/>
                <a:gd name="connsiteY9-230" fmla="*/ 1364343 h 3367315"/>
                <a:gd name="connsiteX10-231" fmla="*/ 3468914 w 4644572"/>
                <a:gd name="connsiteY10-232" fmla="*/ 841829 h 3367315"/>
                <a:gd name="connsiteX11-233" fmla="*/ 3628571 w 4644572"/>
                <a:gd name="connsiteY11-234" fmla="*/ 682172 h 3367315"/>
                <a:gd name="connsiteX12-235" fmla="*/ 4644572 w 4644572"/>
                <a:gd name="connsiteY12-236" fmla="*/ 682172 h 3367315"/>
                <a:gd name="connsiteX13-237" fmla="*/ 4644572 w 4644572"/>
                <a:gd name="connsiteY13-238" fmla="*/ 0 h 3367315"/>
                <a:gd name="connsiteX14-239" fmla="*/ 4630057 w 4644572"/>
                <a:gd name="connsiteY14-240" fmla="*/ 29029 h 336731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Lst>
              <a:rect l="l" t="t" r="r" b="b"/>
              <a:pathLst>
                <a:path w="4644572" h="3367315">
                  <a:moveTo>
                    <a:pt x="0" y="3367315"/>
                  </a:moveTo>
                  <a:lnTo>
                    <a:pt x="0" y="2786743"/>
                  </a:lnTo>
                  <a:cubicBezTo>
                    <a:pt x="10281" y="2669782"/>
                    <a:pt x="35802" y="2644261"/>
                    <a:pt x="145143" y="2641600"/>
                  </a:cubicBezTo>
                  <a:lnTo>
                    <a:pt x="1161143" y="2641600"/>
                  </a:lnTo>
                  <a:lnTo>
                    <a:pt x="1161143" y="2133600"/>
                  </a:lnTo>
                  <a:cubicBezTo>
                    <a:pt x="1168642" y="2057521"/>
                    <a:pt x="1214241" y="1981442"/>
                    <a:pt x="1320800" y="1973943"/>
                  </a:cubicBezTo>
                  <a:lnTo>
                    <a:pt x="2307772" y="1973943"/>
                  </a:lnTo>
                  <a:lnTo>
                    <a:pt x="2307772" y="1509486"/>
                  </a:lnTo>
                  <a:cubicBezTo>
                    <a:pt x="2318053" y="1400145"/>
                    <a:pt x="2343574" y="1367004"/>
                    <a:pt x="2452915" y="1364343"/>
                  </a:cubicBezTo>
                  <a:lnTo>
                    <a:pt x="3468914" y="1364343"/>
                  </a:lnTo>
                  <a:lnTo>
                    <a:pt x="3468914" y="841829"/>
                  </a:lnTo>
                  <a:cubicBezTo>
                    <a:pt x="3468793" y="712410"/>
                    <a:pt x="3537252" y="682051"/>
                    <a:pt x="3628571" y="682172"/>
                  </a:cubicBezTo>
                  <a:lnTo>
                    <a:pt x="4644572" y="682172"/>
                  </a:lnTo>
                  <a:lnTo>
                    <a:pt x="4644572" y="0"/>
                  </a:lnTo>
                  <a:lnTo>
                    <a:pt x="4630057" y="29029"/>
                  </a:lnTo>
                </a:path>
              </a:pathLst>
            </a:custGeom>
            <a:noFill/>
            <a:ln w="381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5" name="等腰三角形 94"/>
            <p:cNvSpPr/>
            <p:nvPr/>
          </p:nvSpPr>
          <p:spPr>
            <a:xfrm>
              <a:off x="7126988" y="1392420"/>
              <a:ext cx="176926" cy="367414"/>
            </a:xfrm>
            <a:prstGeom prst="triangle">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6" name="组合 95"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GrpSpPr/>
          <p:nvPr/>
        </p:nvGrpSpPr>
        <p:grpSpPr>
          <a:xfrm>
            <a:off x="1431552" y="5160057"/>
            <a:ext cx="2033513" cy="1285951"/>
            <a:chOff x="1431552" y="5160057"/>
            <a:chExt cx="2033513" cy="1285951"/>
          </a:xfrm>
        </p:grpSpPr>
        <p:sp>
          <p:nvSpPr>
            <p:cNvPr id="97" name="矩形 5"/>
            <p:cNvSpPr/>
            <p:nvPr/>
          </p:nvSpPr>
          <p:spPr>
            <a:xfrm>
              <a:off x="1444286" y="5160057"/>
              <a:ext cx="2020779" cy="1285951"/>
            </a:xfrm>
            <a:custGeom>
              <a:avLst/>
              <a:gdLst/>
              <a:ahLst/>
              <a:cxnLst/>
              <a:rect l="l" t="t" r="r" b="b"/>
              <a:pathLst>
                <a:path w="1584176" h="1008112">
                  <a:moveTo>
                    <a:pt x="0" y="0"/>
                  </a:moveTo>
                  <a:lnTo>
                    <a:pt x="1584176" y="0"/>
                  </a:lnTo>
                  <a:lnTo>
                    <a:pt x="1584176" y="576064"/>
                  </a:lnTo>
                  <a:lnTo>
                    <a:pt x="918102" y="576064"/>
                  </a:lnTo>
                  <a:lnTo>
                    <a:pt x="648072" y="1008112"/>
                  </a:lnTo>
                  <a:lnTo>
                    <a:pt x="648072" y="576064"/>
                  </a:lnTo>
                  <a:lnTo>
                    <a:pt x="0" y="576064"/>
                  </a:lnTo>
                  <a:close/>
                </a:path>
              </a:pathLst>
            </a:custGeom>
            <a:solidFill>
              <a:srgbClr val="2ABDC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8" name="Rectangle 42"/>
            <p:cNvSpPr/>
            <p:nvPr/>
          </p:nvSpPr>
          <p:spPr>
            <a:xfrm flipH="1">
              <a:off x="1431552" y="5411526"/>
              <a:ext cx="2033513" cy="239954"/>
            </a:xfrm>
            <a:prstGeom prst="rect">
              <a:avLst/>
            </a:prstGeom>
            <a:noFill/>
            <a:ln w="12700" cap="flat" cmpd="sng" algn="ctr">
              <a:noFill/>
              <a:prstDash val="solid"/>
            </a:ln>
            <a:effectLst/>
          </p:spPr>
          <p:txBody>
            <a:bodyPr lIns="91440" tIns="0" rIns="91440" bIns="0" rtlCol="0" anchor="t"/>
            <a:lstStyle/>
            <a:p>
              <a:pPr algn="ctr">
                <a:lnSpc>
                  <a:spcPct val="80000"/>
                </a:lnSpc>
              </a:pPr>
              <a:r>
                <a:rPr lang="zh-CN" altLang="en-US" sz="2400" dirty="0">
                  <a:solidFill>
                    <a:srgbClr val="FFFFFF"/>
                  </a:solidFill>
                  <a:latin typeface="微软雅黑" panose="020B0503020204020204" pitchFamily="34" charset="-122"/>
                  <a:ea typeface="微软雅黑" panose="020B0503020204020204" pitchFamily="34" charset="-122"/>
                </a:rPr>
                <a:t>输入标题</a:t>
              </a:r>
              <a:endParaRPr lang="zh-CN" altLang="en-US" sz="2400" b="1" dirty="0">
                <a:solidFill>
                  <a:srgbClr val="FFFFFF"/>
                </a:solidFill>
                <a:latin typeface="Arial Rounded MT Bold"/>
                <a:ea typeface="微软雅黑" panose="020B0503020204020204" pitchFamily="34" charset="-122"/>
                <a:cs typeface="Times New Roman" panose="02020603050405020304" pitchFamily="18" charset="0"/>
              </a:endParaRPr>
            </a:p>
          </p:txBody>
        </p:sp>
      </p:grpSp>
      <p:grpSp>
        <p:nvGrpSpPr>
          <p:cNvPr id="99" name="组合 98"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GrpSpPr/>
          <p:nvPr/>
        </p:nvGrpSpPr>
        <p:grpSpPr>
          <a:xfrm>
            <a:off x="2910629" y="4322680"/>
            <a:ext cx="2047055" cy="1285951"/>
            <a:chOff x="2910629" y="4322680"/>
            <a:chExt cx="2047055" cy="1285951"/>
          </a:xfrm>
        </p:grpSpPr>
        <p:sp>
          <p:nvSpPr>
            <p:cNvPr id="100" name="矩形 5"/>
            <p:cNvSpPr/>
            <p:nvPr/>
          </p:nvSpPr>
          <p:spPr>
            <a:xfrm>
              <a:off x="2936905" y="4322680"/>
              <a:ext cx="2020779" cy="1285951"/>
            </a:xfrm>
            <a:custGeom>
              <a:avLst/>
              <a:gdLst/>
              <a:ahLst/>
              <a:cxnLst/>
              <a:rect l="l" t="t" r="r" b="b"/>
              <a:pathLst>
                <a:path w="1584176" h="1008112">
                  <a:moveTo>
                    <a:pt x="0" y="0"/>
                  </a:moveTo>
                  <a:lnTo>
                    <a:pt x="1584176" y="0"/>
                  </a:lnTo>
                  <a:lnTo>
                    <a:pt x="1584176" y="576064"/>
                  </a:lnTo>
                  <a:lnTo>
                    <a:pt x="918102" y="576064"/>
                  </a:lnTo>
                  <a:lnTo>
                    <a:pt x="648072" y="1008112"/>
                  </a:lnTo>
                  <a:lnTo>
                    <a:pt x="648072" y="576064"/>
                  </a:lnTo>
                  <a:lnTo>
                    <a:pt x="0" y="576064"/>
                  </a:lnTo>
                  <a:close/>
                </a:path>
              </a:pathLst>
            </a:custGeom>
            <a:solidFill>
              <a:srgbClr val="4C4B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1" name="Rectangle 42"/>
            <p:cNvSpPr/>
            <p:nvPr/>
          </p:nvSpPr>
          <p:spPr>
            <a:xfrm flipH="1">
              <a:off x="2910629" y="4605042"/>
              <a:ext cx="2033513" cy="239954"/>
            </a:xfrm>
            <a:prstGeom prst="rect">
              <a:avLst/>
            </a:prstGeom>
            <a:noFill/>
            <a:ln w="12700" cap="flat" cmpd="sng" algn="ctr">
              <a:noFill/>
              <a:prstDash val="solid"/>
            </a:ln>
            <a:effectLst/>
          </p:spPr>
          <p:txBody>
            <a:bodyPr lIns="91440" tIns="0" rIns="91440" bIns="0" rtlCol="0" anchor="t"/>
            <a:lstStyle/>
            <a:p>
              <a:pPr algn="ctr">
                <a:lnSpc>
                  <a:spcPct val="80000"/>
                </a:lnSpc>
              </a:pPr>
              <a:r>
                <a:rPr lang="zh-CN" altLang="en-US" sz="2400" dirty="0">
                  <a:solidFill>
                    <a:srgbClr val="FFFFFF"/>
                  </a:solidFill>
                  <a:latin typeface="微软雅黑" panose="020B0503020204020204" pitchFamily="34" charset="-122"/>
                  <a:ea typeface="微软雅黑" panose="020B0503020204020204" pitchFamily="34" charset="-122"/>
                </a:rPr>
                <a:t>输入标题</a:t>
              </a:r>
              <a:endParaRPr lang="zh-CN" altLang="en-US" sz="2400" b="1" dirty="0">
                <a:solidFill>
                  <a:srgbClr val="FFFFFF"/>
                </a:solidFill>
                <a:latin typeface="Arial Rounded MT Bold"/>
                <a:ea typeface="微软雅黑" panose="020B0503020204020204" pitchFamily="34" charset="-122"/>
                <a:cs typeface="Times New Roman" panose="02020603050405020304" pitchFamily="18" charset="0"/>
              </a:endParaRPr>
            </a:p>
          </p:txBody>
        </p:sp>
      </p:grpSp>
      <p:sp>
        <p:nvSpPr>
          <p:cNvPr id="102" name="Rectangle 42"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SpPr/>
          <p:nvPr/>
        </p:nvSpPr>
        <p:spPr>
          <a:xfrm flipH="1">
            <a:off x="3941503" y="5464166"/>
            <a:ext cx="2382368" cy="504056"/>
          </a:xfrm>
          <a:prstGeom prst="rect">
            <a:avLst/>
          </a:prstGeom>
          <a:noFill/>
          <a:ln w="12700" cap="flat" cmpd="sng" algn="ctr">
            <a:noFill/>
            <a:prstDash val="solid"/>
          </a:ln>
          <a:effectLst/>
        </p:spPr>
        <p:txBody>
          <a:bodyPr lIns="91440" tIns="0" rIns="91440" bIns="0" rtlCol="0" anchor="t"/>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103" name="组合 102"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GrpSpPr/>
          <p:nvPr/>
        </p:nvGrpSpPr>
        <p:grpSpPr>
          <a:xfrm>
            <a:off x="4413855" y="3485303"/>
            <a:ext cx="2036449" cy="1285951"/>
            <a:chOff x="4413855" y="3485303"/>
            <a:chExt cx="2036449" cy="1285951"/>
          </a:xfrm>
        </p:grpSpPr>
        <p:sp>
          <p:nvSpPr>
            <p:cNvPr id="104" name="矩形 5"/>
            <p:cNvSpPr/>
            <p:nvPr/>
          </p:nvSpPr>
          <p:spPr>
            <a:xfrm>
              <a:off x="4429525" y="3485303"/>
              <a:ext cx="2020779" cy="1285951"/>
            </a:xfrm>
            <a:custGeom>
              <a:avLst/>
              <a:gdLst/>
              <a:ahLst/>
              <a:cxnLst/>
              <a:rect l="l" t="t" r="r" b="b"/>
              <a:pathLst>
                <a:path w="1584176" h="1008112">
                  <a:moveTo>
                    <a:pt x="0" y="0"/>
                  </a:moveTo>
                  <a:lnTo>
                    <a:pt x="1584176" y="0"/>
                  </a:lnTo>
                  <a:lnTo>
                    <a:pt x="1584176" y="576064"/>
                  </a:lnTo>
                  <a:lnTo>
                    <a:pt x="918102" y="576064"/>
                  </a:lnTo>
                  <a:lnTo>
                    <a:pt x="648072" y="1008112"/>
                  </a:lnTo>
                  <a:lnTo>
                    <a:pt x="648072" y="576064"/>
                  </a:lnTo>
                  <a:lnTo>
                    <a:pt x="0" y="576064"/>
                  </a:lnTo>
                  <a:close/>
                </a:path>
              </a:pathLst>
            </a:custGeom>
            <a:solidFill>
              <a:srgbClr val="2ABDC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5" name="Rectangle 42"/>
            <p:cNvSpPr/>
            <p:nvPr/>
          </p:nvSpPr>
          <p:spPr>
            <a:xfrm flipH="1">
              <a:off x="4413855" y="3759404"/>
              <a:ext cx="2033513" cy="239954"/>
            </a:xfrm>
            <a:prstGeom prst="rect">
              <a:avLst/>
            </a:prstGeom>
            <a:noFill/>
            <a:ln w="12700" cap="flat" cmpd="sng" algn="ctr">
              <a:noFill/>
              <a:prstDash val="solid"/>
            </a:ln>
            <a:effectLst/>
          </p:spPr>
          <p:txBody>
            <a:bodyPr lIns="91440" tIns="0" rIns="91440" bIns="0" rtlCol="0" anchor="t"/>
            <a:lstStyle/>
            <a:p>
              <a:pPr algn="ctr">
                <a:lnSpc>
                  <a:spcPct val="80000"/>
                </a:lnSpc>
              </a:pPr>
              <a:r>
                <a:rPr lang="zh-CN" altLang="en-US" sz="2400" dirty="0">
                  <a:solidFill>
                    <a:srgbClr val="FFFFFF"/>
                  </a:solidFill>
                  <a:latin typeface="微软雅黑" panose="020B0503020204020204" pitchFamily="34" charset="-122"/>
                  <a:ea typeface="微软雅黑" panose="020B0503020204020204" pitchFamily="34" charset="-122"/>
                </a:rPr>
                <a:t>输入标题</a:t>
              </a:r>
              <a:endParaRPr lang="zh-CN" altLang="en-US" sz="2400" b="1" dirty="0">
                <a:solidFill>
                  <a:srgbClr val="FFFFFF"/>
                </a:solidFill>
                <a:latin typeface="Arial Rounded MT Bold"/>
                <a:ea typeface="微软雅黑" panose="020B0503020204020204" pitchFamily="34" charset="-122"/>
                <a:cs typeface="Times New Roman" panose="02020603050405020304" pitchFamily="18" charset="0"/>
              </a:endParaRPr>
            </a:p>
          </p:txBody>
        </p:sp>
      </p:grpSp>
      <p:sp>
        <p:nvSpPr>
          <p:cNvPr id="106" name="Rectangle 42"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SpPr/>
          <p:nvPr/>
        </p:nvSpPr>
        <p:spPr>
          <a:xfrm flipH="1">
            <a:off x="5444729" y="4618528"/>
            <a:ext cx="2382368" cy="504056"/>
          </a:xfrm>
          <a:prstGeom prst="rect">
            <a:avLst/>
          </a:prstGeom>
          <a:noFill/>
          <a:ln w="12700" cap="flat" cmpd="sng" algn="ctr">
            <a:noFill/>
            <a:prstDash val="solid"/>
          </a:ln>
          <a:effectLst/>
        </p:spPr>
        <p:txBody>
          <a:bodyPr lIns="91440" tIns="0" rIns="91440" bIns="0" rtlCol="0" anchor="t"/>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107" name="组合 106"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GrpSpPr/>
          <p:nvPr/>
        </p:nvGrpSpPr>
        <p:grpSpPr>
          <a:xfrm>
            <a:off x="5900683" y="2647926"/>
            <a:ext cx="2042241" cy="1285951"/>
            <a:chOff x="5900683" y="2647926"/>
            <a:chExt cx="2042241" cy="1285951"/>
          </a:xfrm>
        </p:grpSpPr>
        <p:sp>
          <p:nvSpPr>
            <p:cNvPr id="108" name="矩形 5"/>
            <p:cNvSpPr/>
            <p:nvPr/>
          </p:nvSpPr>
          <p:spPr>
            <a:xfrm>
              <a:off x="5922145" y="2647926"/>
              <a:ext cx="2020779" cy="1285951"/>
            </a:xfrm>
            <a:custGeom>
              <a:avLst/>
              <a:gdLst/>
              <a:ahLst/>
              <a:cxnLst/>
              <a:rect l="l" t="t" r="r" b="b"/>
              <a:pathLst>
                <a:path w="1584176" h="1008112">
                  <a:moveTo>
                    <a:pt x="0" y="0"/>
                  </a:moveTo>
                  <a:lnTo>
                    <a:pt x="1584176" y="0"/>
                  </a:lnTo>
                  <a:lnTo>
                    <a:pt x="1584176" y="576064"/>
                  </a:lnTo>
                  <a:lnTo>
                    <a:pt x="918102" y="576064"/>
                  </a:lnTo>
                  <a:lnTo>
                    <a:pt x="648072" y="1008112"/>
                  </a:lnTo>
                  <a:lnTo>
                    <a:pt x="648072" y="576064"/>
                  </a:lnTo>
                  <a:lnTo>
                    <a:pt x="0" y="576064"/>
                  </a:lnTo>
                  <a:close/>
                </a:path>
              </a:pathLst>
            </a:custGeom>
            <a:solidFill>
              <a:srgbClr val="4C4B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9" name="Rectangle 42"/>
            <p:cNvSpPr/>
            <p:nvPr/>
          </p:nvSpPr>
          <p:spPr>
            <a:xfrm flipH="1">
              <a:off x="5900683" y="2927018"/>
              <a:ext cx="2033513" cy="239954"/>
            </a:xfrm>
            <a:prstGeom prst="rect">
              <a:avLst/>
            </a:prstGeom>
            <a:noFill/>
            <a:ln w="12700" cap="flat" cmpd="sng" algn="ctr">
              <a:noFill/>
              <a:prstDash val="solid"/>
            </a:ln>
            <a:effectLst/>
          </p:spPr>
          <p:txBody>
            <a:bodyPr lIns="91440" tIns="0" rIns="91440" bIns="0" rtlCol="0" anchor="t"/>
            <a:lstStyle/>
            <a:p>
              <a:pPr algn="ctr">
                <a:lnSpc>
                  <a:spcPct val="80000"/>
                </a:lnSpc>
              </a:pPr>
              <a:r>
                <a:rPr lang="zh-CN" altLang="en-US" sz="2400" dirty="0">
                  <a:solidFill>
                    <a:srgbClr val="FFFFFF"/>
                  </a:solidFill>
                  <a:latin typeface="微软雅黑" panose="020B0503020204020204" pitchFamily="34" charset="-122"/>
                  <a:ea typeface="微软雅黑" panose="020B0503020204020204" pitchFamily="34" charset="-122"/>
                </a:rPr>
                <a:t>输入标题</a:t>
              </a:r>
              <a:endParaRPr lang="zh-CN" altLang="en-US" sz="2400" b="1" dirty="0">
                <a:solidFill>
                  <a:srgbClr val="FFFFFF"/>
                </a:solidFill>
                <a:latin typeface="Arial Rounded MT Bold"/>
                <a:ea typeface="微软雅黑" panose="020B0503020204020204" pitchFamily="34" charset="-122"/>
                <a:cs typeface="Times New Roman" panose="02020603050405020304" pitchFamily="18" charset="0"/>
              </a:endParaRPr>
            </a:p>
          </p:txBody>
        </p:sp>
      </p:grpSp>
      <p:sp>
        <p:nvSpPr>
          <p:cNvPr id="110" name="Rectangle 42"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SpPr/>
          <p:nvPr/>
        </p:nvSpPr>
        <p:spPr>
          <a:xfrm flipH="1">
            <a:off x="6931557" y="3786142"/>
            <a:ext cx="2382368" cy="504056"/>
          </a:xfrm>
          <a:prstGeom prst="rect">
            <a:avLst/>
          </a:prstGeom>
          <a:noFill/>
          <a:ln w="12700" cap="flat" cmpd="sng" algn="ctr">
            <a:noFill/>
            <a:prstDash val="solid"/>
          </a:ln>
          <a:effectLst/>
        </p:spPr>
        <p:txBody>
          <a:bodyPr lIns="91440" tIns="0" rIns="91440" bIns="0" rtlCol="0" anchor="t"/>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111" name="组合 110"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GrpSpPr/>
          <p:nvPr/>
        </p:nvGrpSpPr>
        <p:grpSpPr>
          <a:xfrm>
            <a:off x="7410912" y="1810549"/>
            <a:ext cx="2033513" cy="1285951"/>
            <a:chOff x="7410912" y="1810549"/>
            <a:chExt cx="2033513" cy="1285951"/>
          </a:xfrm>
        </p:grpSpPr>
        <p:sp>
          <p:nvSpPr>
            <p:cNvPr id="112" name="矩形 5"/>
            <p:cNvSpPr/>
            <p:nvPr/>
          </p:nvSpPr>
          <p:spPr>
            <a:xfrm>
              <a:off x="7414768" y="1810549"/>
              <a:ext cx="2020779" cy="1285951"/>
            </a:xfrm>
            <a:custGeom>
              <a:avLst/>
              <a:gdLst/>
              <a:ahLst/>
              <a:cxnLst/>
              <a:rect l="l" t="t" r="r" b="b"/>
              <a:pathLst>
                <a:path w="1584176" h="1008112">
                  <a:moveTo>
                    <a:pt x="0" y="0"/>
                  </a:moveTo>
                  <a:lnTo>
                    <a:pt x="1584176" y="0"/>
                  </a:lnTo>
                  <a:lnTo>
                    <a:pt x="1584176" y="576064"/>
                  </a:lnTo>
                  <a:lnTo>
                    <a:pt x="918102" y="576064"/>
                  </a:lnTo>
                  <a:lnTo>
                    <a:pt x="648072" y="1008112"/>
                  </a:lnTo>
                  <a:lnTo>
                    <a:pt x="648072" y="576064"/>
                  </a:lnTo>
                  <a:lnTo>
                    <a:pt x="0" y="576064"/>
                  </a:lnTo>
                  <a:close/>
                </a:path>
              </a:pathLst>
            </a:custGeom>
            <a:solidFill>
              <a:srgbClr val="2ABDC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3" name="Rectangle 42"/>
            <p:cNvSpPr/>
            <p:nvPr/>
          </p:nvSpPr>
          <p:spPr>
            <a:xfrm flipH="1">
              <a:off x="7410912" y="2055820"/>
              <a:ext cx="2033513" cy="239954"/>
            </a:xfrm>
            <a:prstGeom prst="rect">
              <a:avLst/>
            </a:prstGeom>
            <a:noFill/>
            <a:ln w="12700" cap="flat" cmpd="sng" algn="ctr">
              <a:noFill/>
              <a:prstDash val="solid"/>
            </a:ln>
            <a:effectLst/>
          </p:spPr>
          <p:txBody>
            <a:bodyPr lIns="91440" tIns="0" rIns="91440" bIns="0" rtlCol="0" anchor="t"/>
            <a:lstStyle/>
            <a:p>
              <a:pPr algn="ctr">
                <a:lnSpc>
                  <a:spcPct val="80000"/>
                </a:lnSpc>
              </a:pPr>
              <a:r>
                <a:rPr lang="zh-CN" altLang="en-US" sz="2400" dirty="0">
                  <a:solidFill>
                    <a:srgbClr val="FFFFFF"/>
                  </a:solidFill>
                  <a:latin typeface="微软雅黑" panose="020B0503020204020204" pitchFamily="34" charset="-122"/>
                  <a:ea typeface="微软雅黑" panose="020B0503020204020204" pitchFamily="34" charset="-122"/>
                </a:rPr>
                <a:t>输入标题</a:t>
              </a:r>
              <a:endParaRPr lang="zh-CN" altLang="en-US" sz="2400" b="1" dirty="0">
                <a:solidFill>
                  <a:srgbClr val="FFFFFF"/>
                </a:solidFill>
                <a:latin typeface="Arial Rounded MT Bold"/>
                <a:ea typeface="微软雅黑" panose="020B0503020204020204" pitchFamily="34" charset="-122"/>
                <a:cs typeface="Times New Roman" panose="02020603050405020304" pitchFamily="18" charset="0"/>
              </a:endParaRPr>
            </a:p>
          </p:txBody>
        </p:sp>
      </p:grpSp>
      <p:sp>
        <p:nvSpPr>
          <p:cNvPr id="114" name="Rectangle 42"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SpPr/>
          <p:nvPr/>
        </p:nvSpPr>
        <p:spPr>
          <a:xfrm flipH="1">
            <a:off x="8441786" y="2914944"/>
            <a:ext cx="2382368" cy="504056"/>
          </a:xfrm>
          <a:prstGeom prst="rect">
            <a:avLst/>
          </a:prstGeom>
          <a:noFill/>
          <a:ln w="12700" cap="flat" cmpd="sng" algn="ctr">
            <a:noFill/>
            <a:prstDash val="solid"/>
          </a:ln>
          <a:effectLst/>
        </p:spPr>
        <p:txBody>
          <a:bodyPr lIns="91440" tIns="0" rIns="91440" bIns="0" rtlCol="0" anchor="t"/>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93"/>
                                        </p:tgtEl>
                                        <p:attrNameLst>
                                          <p:attrName>style.visibility</p:attrName>
                                        </p:attrNameLst>
                                      </p:cBhvr>
                                      <p:to>
                                        <p:strVal val="visible"/>
                                      </p:to>
                                    </p:set>
                                    <p:animEffect transition="in" filter="wipe(down)">
                                      <p:cBhvr>
                                        <p:cTn id="7" dur="1000"/>
                                        <p:tgtEl>
                                          <p:spTgt spid="93"/>
                                        </p:tgtEl>
                                      </p:cBhvr>
                                    </p:animEffect>
                                  </p:childTnLst>
                                </p:cTn>
                              </p:par>
                            </p:childTnLst>
                          </p:cTn>
                        </p:par>
                        <p:par>
                          <p:cTn id="8" fill="hold">
                            <p:stCondLst>
                              <p:cond delay="1000"/>
                            </p:stCondLst>
                            <p:childTnLst>
                              <p:par>
                                <p:cTn id="9" presetID="37" presetClass="entr" presetSubtype="0" fill="hold" nodeType="afterEffect">
                                  <p:stCondLst>
                                    <p:cond delay="0"/>
                                  </p:stCondLst>
                                  <p:childTnLst>
                                    <p:set>
                                      <p:cBhvr>
                                        <p:cTn id="10" dur="1" fill="hold">
                                          <p:stCondLst>
                                            <p:cond delay="0"/>
                                          </p:stCondLst>
                                        </p:cTn>
                                        <p:tgtEl>
                                          <p:spTgt spid="96"/>
                                        </p:tgtEl>
                                        <p:attrNameLst>
                                          <p:attrName>style.visibility</p:attrName>
                                        </p:attrNameLst>
                                      </p:cBhvr>
                                      <p:to>
                                        <p:strVal val="visible"/>
                                      </p:to>
                                    </p:set>
                                    <p:animEffect transition="in" filter="fade">
                                      <p:cBhvr>
                                        <p:cTn id="11" dur="1000"/>
                                        <p:tgtEl>
                                          <p:spTgt spid="96"/>
                                        </p:tgtEl>
                                      </p:cBhvr>
                                    </p:animEffect>
                                    <p:anim calcmode="lin" valueType="num">
                                      <p:cBhvr>
                                        <p:cTn id="12" dur="1000" fill="hold"/>
                                        <p:tgtEl>
                                          <p:spTgt spid="96"/>
                                        </p:tgtEl>
                                        <p:attrNameLst>
                                          <p:attrName>ppt_x</p:attrName>
                                        </p:attrNameLst>
                                      </p:cBhvr>
                                      <p:tavLst>
                                        <p:tav tm="0">
                                          <p:val>
                                            <p:strVal val="#ppt_x"/>
                                          </p:val>
                                        </p:tav>
                                        <p:tav tm="100000">
                                          <p:val>
                                            <p:strVal val="#ppt_x"/>
                                          </p:val>
                                        </p:tav>
                                      </p:tavLst>
                                    </p:anim>
                                    <p:anim calcmode="lin" valueType="num">
                                      <p:cBhvr>
                                        <p:cTn id="13" dur="900" decel="100000" fill="hold"/>
                                        <p:tgtEl>
                                          <p:spTgt spid="96"/>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96"/>
                                        </p:tgtEl>
                                        <p:attrNameLst>
                                          <p:attrName>ppt_y</p:attrName>
                                        </p:attrNameLst>
                                      </p:cBhvr>
                                      <p:tavLst>
                                        <p:tav tm="0">
                                          <p:val>
                                            <p:strVal val="#ppt_y-.03"/>
                                          </p:val>
                                        </p:tav>
                                        <p:tav tm="100000">
                                          <p:val>
                                            <p:strVal val="#ppt_y"/>
                                          </p:val>
                                        </p:tav>
                                      </p:tavLst>
                                    </p:anim>
                                  </p:childTnLst>
                                </p:cTn>
                              </p:par>
                              <p:par>
                                <p:cTn id="15" presetID="37" presetClass="entr" presetSubtype="0" fill="hold" nodeType="withEffect">
                                  <p:stCondLst>
                                    <p:cond delay="250"/>
                                  </p:stCondLst>
                                  <p:childTnLst>
                                    <p:set>
                                      <p:cBhvr>
                                        <p:cTn id="16" dur="1" fill="hold">
                                          <p:stCondLst>
                                            <p:cond delay="0"/>
                                          </p:stCondLst>
                                        </p:cTn>
                                        <p:tgtEl>
                                          <p:spTgt spid="99"/>
                                        </p:tgtEl>
                                        <p:attrNameLst>
                                          <p:attrName>style.visibility</p:attrName>
                                        </p:attrNameLst>
                                      </p:cBhvr>
                                      <p:to>
                                        <p:strVal val="visible"/>
                                      </p:to>
                                    </p:set>
                                    <p:animEffect transition="in" filter="fade">
                                      <p:cBhvr>
                                        <p:cTn id="17" dur="1000"/>
                                        <p:tgtEl>
                                          <p:spTgt spid="99"/>
                                        </p:tgtEl>
                                      </p:cBhvr>
                                    </p:animEffect>
                                    <p:anim calcmode="lin" valueType="num">
                                      <p:cBhvr>
                                        <p:cTn id="18" dur="1000" fill="hold"/>
                                        <p:tgtEl>
                                          <p:spTgt spid="99"/>
                                        </p:tgtEl>
                                        <p:attrNameLst>
                                          <p:attrName>ppt_x</p:attrName>
                                        </p:attrNameLst>
                                      </p:cBhvr>
                                      <p:tavLst>
                                        <p:tav tm="0">
                                          <p:val>
                                            <p:strVal val="#ppt_x"/>
                                          </p:val>
                                        </p:tav>
                                        <p:tav tm="100000">
                                          <p:val>
                                            <p:strVal val="#ppt_x"/>
                                          </p:val>
                                        </p:tav>
                                      </p:tavLst>
                                    </p:anim>
                                    <p:anim calcmode="lin" valueType="num">
                                      <p:cBhvr>
                                        <p:cTn id="19" dur="900" decel="100000" fill="hold"/>
                                        <p:tgtEl>
                                          <p:spTgt spid="99"/>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99"/>
                                        </p:tgtEl>
                                        <p:attrNameLst>
                                          <p:attrName>ppt_y</p:attrName>
                                        </p:attrNameLst>
                                      </p:cBhvr>
                                      <p:tavLst>
                                        <p:tav tm="0">
                                          <p:val>
                                            <p:strVal val="#ppt_y-.03"/>
                                          </p:val>
                                        </p:tav>
                                        <p:tav tm="100000">
                                          <p:val>
                                            <p:strVal val="#ppt_y"/>
                                          </p:val>
                                        </p:tav>
                                      </p:tavLst>
                                    </p:anim>
                                  </p:childTnLst>
                                </p:cTn>
                              </p:par>
                              <p:par>
                                <p:cTn id="21" presetID="37" presetClass="entr" presetSubtype="0" fill="hold" nodeType="withEffect">
                                  <p:stCondLst>
                                    <p:cond delay="500"/>
                                  </p:stCondLst>
                                  <p:childTnLst>
                                    <p:set>
                                      <p:cBhvr>
                                        <p:cTn id="22" dur="1" fill="hold">
                                          <p:stCondLst>
                                            <p:cond delay="0"/>
                                          </p:stCondLst>
                                        </p:cTn>
                                        <p:tgtEl>
                                          <p:spTgt spid="103"/>
                                        </p:tgtEl>
                                        <p:attrNameLst>
                                          <p:attrName>style.visibility</p:attrName>
                                        </p:attrNameLst>
                                      </p:cBhvr>
                                      <p:to>
                                        <p:strVal val="visible"/>
                                      </p:to>
                                    </p:set>
                                    <p:animEffect transition="in" filter="fade">
                                      <p:cBhvr>
                                        <p:cTn id="23" dur="1000"/>
                                        <p:tgtEl>
                                          <p:spTgt spid="103"/>
                                        </p:tgtEl>
                                      </p:cBhvr>
                                    </p:animEffect>
                                    <p:anim calcmode="lin" valueType="num">
                                      <p:cBhvr>
                                        <p:cTn id="24" dur="1000" fill="hold"/>
                                        <p:tgtEl>
                                          <p:spTgt spid="103"/>
                                        </p:tgtEl>
                                        <p:attrNameLst>
                                          <p:attrName>ppt_x</p:attrName>
                                        </p:attrNameLst>
                                      </p:cBhvr>
                                      <p:tavLst>
                                        <p:tav tm="0">
                                          <p:val>
                                            <p:strVal val="#ppt_x"/>
                                          </p:val>
                                        </p:tav>
                                        <p:tav tm="100000">
                                          <p:val>
                                            <p:strVal val="#ppt_x"/>
                                          </p:val>
                                        </p:tav>
                                      </p:tavLst>
                                    </p:anim>
                                    <p:anim calcmode="lin" valueType="num">
                                      <p:cBhvr>
                                        <p:cTn id="25" dur="900" decel="100000" fill="hold"/>
                                        <p:tgtEl>
                                          <p:spTgt spid="103"/>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03"/>
                                        </p:tgtEl>
                                        <p:attrNameLst>
                                          <p:attrName>ppt_y</p:attrName>
                                        </p:attrNameLst>
                                      </p:cBhvr>
                                      <p:tavLst>
                                        <p:tav tm="0">
                                          <p:val>
                                            <p:strVal val="#ppt_y-.03"/>
                                          </p:val>
                                        </p:tav>
                                        <p:tav tm="100000">
                                          <p:val>
                                            <p:strVal val="#ppt_y"/>
                                          </p:val>
                                        </p:tav>
                                      </p:tavLst>
                                    </p:anim>
                                  </p:childTnLst>
                                </p:cTn>
                              </p:par>
                              <p:par>
                                <p:cTn id="27" presetID="37" presetClass="entr" presetSubtype="0" fill="hold" nodeType="withEffect">
                                  <p:stCondLst>
                                    <p:cond delay="750"/>
                                  </p:stCondLst>
                                  <p:childTnLst>
                                    <p:set>
                                      <p:cBhvr>
                                        <p:cTn id="28" dur="1" fill="hold">
                                          <p:stCondLst>
                                            <p:cond delay="0"/>
                                          </p:stCondLst>
                                        </p:cTn>
                                        <p:tgtEl>
                                          <p:spTgt spid="107"/>
                                        </p:tgtEl>
                                        <p:attrNameLst>
                                          <p:attrName>style.visibility</p:attrName>
                                        </p:attrNameLst>
                                      </p:cBhvr>
                                      <p:to>
                                        <p:strVal val="visible"/>
                                      </p:to>
                                    </p:set>
                                    <p:animEffect transition="in" filter="fade">
                                      <p:cBhvr>
                                        <p:cTn id="29" dur="1000"/>
                                        <p:tgtEl>
                                          <p:spTgt spid="107"/>
                                        </p:tgtEl>
                                      </p:cBhvr>
                                    </p:animEffect>
                                    <p:anim calcmode="lin" valueType="num">
                                      <p:cBhvr>
                                        <p:cTn id="30" dur="1000" fill="hold"/>
                                        <p:tgtEl>
                                          <p:spTgt spid="107"/>
                                        </p:tgtEl>
                                        <p:attrNameLst>
                                          <p:attrName>ppt_x</p:attrName>
                                        </p:attrNameLst>
                                      </p:cBhvr>
                                      <p:tavLst>
                                        <p:tav tm="0">
                                          <p:val>
                                            <p:strVal val="#ppt_x"/>
                                          </p:val>
                                        </p:tav>
                                        <p:tav tm="100000">
                                          <p:val>
                                            <p:strVal val="#ppt_x"/>
                                          </p:val>
                                        </p:tav>
                                      </p:tavLst>
                                    </p:anim>
                                    <p:anim calcmode="lin" valueType="num">
                                      <p:cBhvr>
                                        <p:cTn id="31" dur="900" decel="100000" fill="hold"/>
                                        <p:tgtEl>
                                          <p:spTgt spid="107"/>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107"/>
                                        </p:tgtEl>
                                        <p:attrNameLst>
                                          <p:attrName>ppt_y</p:attrName>
                                        </p:attrNameLst>
                                      </p:cBhvr>
                                      <p:tavLst>
                                        <p:tav tm="0">
                                          <p:val>
                                            <p:strVal val="#ppt_y-.03"/>
                                          </p:val>
                                        </p:tav>
                                        <p:tav tm="100000">
                                          <p:val>
                                            <p:strVal val="#ppt_y"/>
                                          </p:val>
                                        </p:tav>
                                      </p:tavLst>
                                    </p:anim>
                                  </p:childTnLst>
                                </p:cTn>
                              </p:par>
                              <p:par>
                                <p:cTn id="33" presetID="37" presetClass="entr" presetSubtype="0" fill="hold" nodeType="withEffect">
                                  <p:stCondLst>
                                    <p:cond delay="1000"/>
                                  </p:stCondLst>
                                  <p:childTnLst>
                                    <p:set>
                                      <p:cBhvr>
                                        <p:cTn id="34" dur="1" fill="hold">
                                          <p:stCondLst>
                                            <p:cond delay="0"/>
                                          </p:stCondLst>
                                        </p:cTn>
                                        <p:tgtEl>
                                          <p:spTgt spid="111"/>
                                        </p:tgtEl>
                                        <p:attrNameLst>
                                          <p:attrName>style.visibility</p:attrName>
                                        </p:attrNameLst>
                                      </p:cBhvr>
                                      <p:to>
                                        <p:strVal val="visible"/>
                                      </p:to>
                                    </p:set>
                                    <p:animEffect transition="in" filter="fade">
                                      <p:cBhvr>
                                        <p:cTn id="35" dur="1000"/>
                                        <p:tgtEl>
                                          <p:spTgt spid="111"/>
                                        </p:tgtEl>
                                      </p:cBhvr>
                                    </p:animEffect>
                                    <p:anim calcmode="lin" valueType="num">
                                      <p:cBhvr>
                                        <p:cTn id="36" dur="1000" fill="hold"/>
                                        <p:tgtEl>
                                          <p:spTgt spid="111"/>
                                        </p:tgtEl>
                                        <p:attrNameLst>
                                          <p:attrName>ppt_x</p:attrName>
                                        </p:attrNameLst>
                                      </p:cBhvr>
                                      <p:tavLst>
                                        <p:tav tm="0">
                                          <p:val>
                                            <p:strVal val="#ppt_x"/>
                                          </p:val>
                                        </p:tav>
                                        <p:tav tm="100000">
                                          <p:val>
                                            <p:strVal val="#ppt_x"/>
                                          </p:val>
                                        </p:tav>
                                      </p:tavLst>
                                    </p:anim>
                                    <p:anim calcmode="lin" valueType="num">
                                      <p:cBhvr>
                                        <p:cTn id="37" dur="900" decel="100000" fill="hold"/>
                                        <p:tgtEl>
                                          <p:spTgt spid="111"/>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111"/>
                                        </p:tgtEl>
                                        <p:attrNameLst>
                                          <p:attrName>ppt_y</p:attrName>
                                        </p:attrNameLst>
                                      </p:cBhvr>
                                      <p:tavLst>
                                        <p:tav tm="0">
                                          <p:val>
                                            <p:strVal val="#ppt_y-.03"/>
                                          </p:val>
                                        </p:tav>
                                        <p:tav tm="100000">
                                          <p:val>
                                            <p:strVal val="#ppt_y"/>
                                          </p:val>
                                        </p:tav>
                                      </p:tavLst>
                                    </p:anim>
                                  </p:childTnLst>
                                </p:cTn>
                              </p:par>
                              <p:par>
                                <p:cTn id="39" presetID="10" presetClass="entr" presetSubtype="0" fill="hold" grpId="0" nodeType="withEffect">
                                  <p:stCondLst>
                                    <p:cond delay="0"/>
                                  </p:stCondLst>
                                  <p:childTnLst>
                                    <p:set>
                                      <p:cBhvr>
                                        <p:cTn id="40" dur="1" fill="hold">
                                          <p:stCondLst>
                                            <p:cond delay="0"/>
                                          </p:stCondLst>
                                        </p:cTn>
                                        <p:tgtEl>
                                          <p:spTgt spid="102"/>
                                        </p:tgtEl>
                                        <p:attrNameLst>
                                          <p:attrName>style.visibility</p:attrName>
                                        </p:attrNameLst>
                                      </p:cBhvr>
                                      <p:to>
                                        <p:strVal val="visible"/>
                                      </p:to>
                                    </p:set>
                                    <p:animEffect transition="in" filter="fade">
                                      <p:cBhvr>
                                        <p:cTn id="41" dur="500"/>
                                        <p:tgtEl>
                                          <p:spTgt spid="102"/>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06"/>
                                        </p:tgtEl>
                                        <p:attrNameLst>
                                          <p:attrName>style.visibility</p:attrName>
                                        </p:attrNameLst>
                                      </p:cBhvr>
                                      <p:to>
                                        <p:strVal val="visible"/>
                                      </p:to>
                                    </p:set>
                                    <p:animEffect transition="in" filter="fade">
                                      <p:cBhvr>
                                        <p:cTn id="44" dur="500"/>
                                        <p:tgtEl>
                                          <p:spTgt spid="106"/>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10"/>
                                        </p:tgtEl>
                                        <p:attrNameLst>
                                          <p:attrName>style.visibility</p:attrName>
                                        </p:attrNameLst>
                                      </p:cBhvr>
                                      <p:to>
                                        <p:strVal val="visible"/>
                                      </p:to>
                                    </p:set>
                                    <p:animEffect transition="in" filter="fade">
                                      <p:cBhvr>
                                        <p:cTn id="47" dur="500"/>
                                        <p:tgtEl>
                                          <p:spTgt spid="110"/>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14"/>
                                        </p:tgtEl>
                                        <p:attrNameLst>
                                          <p:attrName>style.visibility</p:attrName>
                                        </p:attrNameLst>
                                      </p:cBhvr>
                                      <p:to>
                                        <p:strVal val="visible"/>
                                      </p:to>
                                    </p:set>
                                    <p:animEffect transition="in" filter="fade">
                                      <p:cBhvr>
                                        <p:cTn id="50" dur="500"/>
                                        <p:tgtEl>
                                          <p:spTgt spid="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 grpId="0"/>
      <p:bldP spid="106" grpId="0"/>
      <p:bldP spid="110" grpId="0"/>
      <p:bldP spid="114"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 name="组合 22"/>
          <p:cNvGrpSpPr/>
          <p:nvPr/>
        </p:nvGrpSpPr>
        <p:grpSpPr>
          <a:xfrm>
            <a:off x="306216" y="209101"/>
            <a:ext cx="657982" cy="966556"/>
            <a:chOff x="1606766" y="1689167"/>
            <a:chExt cx="3210617" cy="4716300"/>
          </a:xfrm>
          <a:solidFill>
            <a:srgbClr val="2ABDC7"/>
          </a:solidFill>
        </p:grpSpPr>
        <p:sp>
          <p:nvSpPr>
            <p:cNvPr id="24" name="椭圆 23"/>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矩形 32"/>
          <p:cNvSpPr/>
          <p:nvPr/>
        </p:nvSpPr>
        <p:spPr>
          <a:xfrm>
            <a:off x="8147957" y="448721"/>
            <a:ext cx="4044043"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flipH="1">
            <a:off x="7627541" y="448722"/>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flipH="1">
            <a:off x="7121355" y="448721"/>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flipH="1">
            <a:off x="6615169" y="448721"/>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953915" y="1616584"/>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953915" y="2482194"/>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1682286" y="169360"/>
            <a:ext cx="4145687" cy="769441"/>
          </a:xfrm>
          <a:prstGeom prst="rect">
            <a:avLst/>
          </a:prstGeom>
          <a:noFill/>
        </p:spPr>
        <p:txBody>
          <a:bodyPr wrap="none" rtlCol="0">
            <a:spAutoFit/>
          </a:bodyPr>
          <a:lstStyle/>
          <a:p>
            <a:r>
              <a:rPr lang="zh-CN" altLang="en-US" sz="4400" b="1" dirty="0">
                <a:solidFill>
                  <a:prstClr val="black">
                    <a:lumMod val="85000"/>
                    <a:lumOff val="15000"/>
                  </a:prstClr>
                </a:solidFill>
                <a:latin typeface="幼圆" panose="02010509060101010101" pitchFamily="49" charset="-122"/>
                <a:ea typeface="幼圆" panose="02010509060101010101" pitchFamily="49" charset="-122"/>
              </a:rPr>
              <a:t>实现目标的关键</a:t>
            </a:r>
          </a:p>
        </p:txBody>
      </p:sp>
      <p:sp>
        <p:nvSpPr>
          <p:cNvPr id="21" name="TextBox 29"/>
          <p:cNvSpPr txBox="1"/>
          <p:nvPr/>
        </p:nvSpPr>
        <p:spPr>
          <a:xfrm>
            <a:off x="711655" y="1834232"/>
            <a:ext cx="2234747" cy="1025922"/>
          </a:xfrm>
          <a:prstGeom prst="rect">
            <a:avLst/>
          </a:prstGeom>
          <a:noFill/>
        </p:spPr>
        <p:txBody>
          <a:bodyPr wrap="square" lIns="0" tIns="0" rIns="0" bIns="0" rtlCol="0">
            <a:spAutoFit/>
          </a:bodyPr>
          <a:lstStyle/>
          <a:p>
            <a:pPr algn="just">
              <a:lnSpc>
                <a:spcPts val="2000"/>
              </a:lnSpc>
            </a:pPr>
            <a:r>
              <a:rPr lang="zh-CN" altLang="en-US" sz="1465"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点击输入简要文字内容，文字内容需概括精炼，言简意赅的说明分项内容言简意赅的说明分项内容</a:t>
            </a:r>
            <a:endParaRPr lang="en-US" altLang="zh-CN" sz="1465"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2" name="TextBox 29"/>
          <p:cNvSpPr txBox="1"/>
          <p:nvPr/>
        </p:nvSpPr>
        <p:spPr>
          <a:xfrm>
            <a:off x="9301164" y="2865314"/>
            <a:ext cx="2247125" cy="1025922"/>
          </a:xfrm>
          <a:prstGeom prst="rect">
            <a:avLst/>
          </a:prstGeom>
          <a:noFill/>
        </p:spPr>
        <p:txBody>
          <a:bodyPr wrap="square" lIns="0" tIns="0" rIns="0" bIns="0" rtlCol="0">
            <a:spAutoFit/>
          </a:bodyPr>
          <a:lstStyle/>
          <a:p>
            <a:pPr algn="just">
              <a:lnSpc>
                <a:spcPts val="2000"/>
              </a:lnSpc>
            </a:pPr>
            <a:r>
              <a:rPr lang="zh-CN" altLang="en-US" sz="1465"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点击输入简要文字内容，文字内容需概括精炼，言简意赅的说明分项内容言简意赅的说明分项内容</a:t>
            </a:r>
            <a:endParaRPr lang="en-US" altLang="zh-CN" sz="1465"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7" name="TextBox 29"/>
          <p:cNvSpPr txBox="1"/>
          <p:nvPr/>
        </p:nvSpPr>
        <p:spPr>
          <a:xfrm>
            <a:off x="711655" y="3894807"/>
            <a:ext cx="2234747" cy="1025922"/>
          </a:xfrm>
          <a:prstGeom prst="rect">
            <a:avLst/>
          </a:prstGeom>
          <a:noFill/>
        </p:spPr>
        <p:txBody>
          <a:bodyPr wrap="square" lIns="0" tIns="0" rIns="0" bIns="0" rtlCol="0">
            <a:spAutoFit/>
          </a:bodyPr>
          <a:lstStyle/>
          <a:p>
            <a:pPr algn="just">
              <a:lnSpc>
                <a:spcPts val="2000"/>
              </a:lnSpc>
            </a:pPr>
            <a:r>
              <a:rPr lang="zh-CN" altLang="en-US" sz="1465"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点击输入简要文字内容，文字内容需概括精炼，言简意赅的说明分项内容言简意赅的说明分项内容</a:t>
            </a:r>
            <a:endParaRPr lang="en-US" altLang="zh-CN" sz="1465"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8" name="TextBox 29"/>
          <p:cNvSpPr txBox="1"/>
          <p:nvPr/>
        </p:nvSpPr>
        <p:spPr>
          <a:xfrm>
            <a:off x="9301164" y="4925888"/>
            <a:ext cx="2247125" cy="1025922"/>
          </a:xfrm>
          <a:prstGeom prst="rect">
            <a:avLst/>
          </a:prstGeom>
          <a:noFill/>
        </p:spPr>
        <p:txBody>
          <a:bodyPr wrap="square" lIns="0" tIns="0" rIns="0" bIns="0" rtlCol="0">
            <a:spAutoFit/>
          </a:bodyPr>
          <a:lstStyle/>
          <a:p>
            <a:pPr algn="just">
              <a:lnSpc>
                <a:spcPts val="2000"/>
              </a:lnSpc>
            </a:pPr>
            <a:r>
              <a:rPr lang="zh-CN" altLang="en-US" sz="1465"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点击输入简要文字内容，文字内容需概括精炼，言简意赅的说明分项内容言简意赅的说明分项内容</a:t>
            </a:r>
            <a:endParaRPr lang="en-US" altLang="zh-CN" sz="1465"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9" name="Freeform 40"/>
          <p:cNvSpPr/>
          <p:nvPr/>
        </p:nvSpPr>
        <p:spPr bwMode="auto">
          <a:xfrm>
            <a:off x="5819776" y="4496670"/>
            <a:ext cx="3205163" cy="1882775"/>
          </a:xfrm>
          <a:custGeom>
            <a:avLst/>
            <a:gdLst>
              <a:gd name="T0" fmla="*/ 819 w 1161"/>
              <a:gd name="T1" fmla="*/ 0 h 682"/>
              <a:gd name="T2" fmla="*/ 556 w 1161"/>
              <a:gd name="T3" fmla="*/ 124 h 682"/>
              <a:gd name="T4" fmla="*/ 556 w 1161"/>
              <a:gd name="T5" fmla="*/ 124 h 682"/>
              <a:gd name="T6" fmla="*/ 313 w 1161"/>
              <a:gd name="T7" fmla="*/ 302 h 682"/>
              <a:gd name="T8" fmla="*/ 154 w 1161"/>
              <a:gd name="T9" fmla="*/ 257 h 682"/>
              <a:gd name="T10" fmla="*/ 154 w 1161"/>
              <a:gd name="T11" fmla="*/ 257 h 682"/>
              <a:gd name="T12" fmla="*/ 100 w 1161"/>
              <a:gd name="T13" fmla="*/ 241 h 682"/>
              <a:gd name="T14" fmla="*/ 0 w 1161"/>
              <a:gd name="T15" fmla="*/ 341 h 682"/>
              <a:gd name="T16" fmla="*/ 100 w 1161"/>
              <a:gd name="T17" fmla="*/ 441 h 682"/>
              <a:gd name="T18" fmla="*/ 154 w 1161"/>
              <a:gd name="T19" fmla="*/ 425 h 682"/>
              <a:gd name="T20" fmla="*/ 154 w 1161"/>
              <a:gd name="T21" fmla="*/ 425 h 682"/>
              <a:gd name="T22" fmla="*/ 313 w 1161"/>
              <a:gd name="T23" fmla="*/ 380 h 682"/>
              <a:gd name="T24" fmla="*/ 556 w 1161"/>
              <a:gd name="T25" fmla="*/ 558 h 682"/>
              <a:gd name="T26" fmla="*/ 556 w 1161"/>
              <a:gd name="T27" fmla="*/ 558 h 682"/>
              <a:gd name="T28" fmla="*/ 819 w 1161"/>
              <a:gd name="T29" fmla="*/ 682 h 682"/>
              <a:gd name="T30" fmla="*/ 1161 w 1161"/>
              <a:gd name="T31" fmla="*/ 341 h 682"/>
              <a:gd name="T32" fmla="*/ 819 w 1161"/>
              <a:gd name="T33" fmla="*/ 0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61" h="682">
                <a:moveTo>
                  <a:pt x="819" y="0"/>
                </a:moveTo>
                <a:cubicBezTo>
                  <a:pt x="714" y="0"/>
                  <a:pt x="619" y="48"/>
                  <a:pt x="556" y="124"/>
                </a:cubicBezTo>
                <a:cubicBezTo>
                  <a:pt x="556" y="124"/>
                  <a:pt x="556" y="124"/>
                  <a:pt x="556" y="124"/>
                </a:cubicBezTo>
                <a:cubicBezTo>
                  <a:pt x="462" y="235"/>
                  <a:pt x="461" y="302"/>
                  <a:pt x="313" y="302"/>
                </a:cubicBezTo>
                <a:cubicBezTo>
                  <a:pt x="187" y="302"/>
                  <a:pt x="197" y="284"/>
                  <a:pt x="154" y="257"/>
                </a:cubicBezTo>
                <a:cubicBezTo>
                  <a:pt x="154" y="257"/>
                  <a:pt x="154" y="257"/>
                  <a:pt x="154" y="257"/>
                </a:cubicBezTo>
                <a:cubicBezTo>
                  <a:pt x="138" y="247"/>
                  <a:pt x="120" y="241"/>
                  <a:pt x="100" y="241"/>
                </a:cubicBezTo>
                <a:cubicBezTo>
                  <a:pt x="45" y="241"/>
                  <a:pt x="0" y="286"/>
                  <a:pt x="0" y="341"/>
                </a:cubicBezTo>
                <a:cubicBezTo>
                  <a:pt x="0" y="396"/>
                  <a:pt x="45" y="441"/>
                  <a:pt x="100" y="441"/>
                </a:cubicBezTo>
                <a:cubicBezTo>
                  <a:pt x="120" y="441"/>
                  <a:pt x="138" y="435"/>
                  <a:pt x="154" y="425"/>
                </a:cubicBezTo>
                <a:cubicBezTo>
                  <a:pt x="154" y="425"/>
                  <a:pt x="154" y="425"/>
                  <a:pt x="154" y="425"/>
                </a:cubicBezTo>
                <a:cubicBezTo>
                  <a:pt x="197" y="398"/>
                  <a:pt x="187" y="380"/>
                  <a:pt x="313" y="380"/>
                </a:cubicBezTo>
                <a:cubicBezTo>
                  <a:pt x="461" y="380"/>
                  <a:pt x="462" y="447"/>
                  <a:pt x="556" y="558"/>
                </a:cubicBezTo>
                <a:cubicBezTo>
                  <a:pt x="556" y="558"/>
                  <a:pt x="556" y="558"/>
                  <a:pt x="556" y="558"/>
                </a:cubicBezTo>
                <a:cubicBezTo>
                  <a:pt x="619" y="634"/>
                  <a:pt x="714" y="682"/>
                  <a:pt x="819" y="682"/>
                </a:cubicBezTo>
                <a:cubicBezTo>
                  <a:pt x="1008" y="682"/>
                  <a:pt x="1161" y="529"/>
                  <a:pt x="1161" y="341"/>
                </a:cubicBezTo>
                <a:cubicBezTo>
                  <a:pt x="1161" y="153"/>
                  <a:pt x="1008" y="0"/>
                  <a:pt x="819" y="0"/>
                </a:cubicBezTo>
                <a:close/>
              </a:path>
            </a:pathLst>
          </a:custGeom>
          <a:solidFill>
            <a:srgbClr val="4C4B50"/>
          </a:solidFill>
          <a:ln>
            <a:noFill/>
          </a:ln>
        </p:spPr>
        <p:txBody>
          <a:bodyPr vert="horz" wrap="square" lIns="91440" tIns="45720" rIns="91440" bIns="45720" numCol="1" anchor="t" anchorCtr="0" compatLnSpc="1"/>
          <a:lstStyle/>
          <a:p>
            <a:endParaRPr lang="zh-CN" altLang="en-US" sz="2400"/>
          </a:p>
        </p:txBody>
      </p:sp>
      <p:sp>
        <p:nvSpPr>
          <p:cNvPr id="40" name="Freeform 41"/>
          <p:cNvSpPr/>
          <p:nvPr/>
        </p:nvSpPr>
        <p:spPr bwMode="auto">
          <a:xfrm>
            <a:off x="3167063" y="1405807"/>
            <a:ext cx="3205163" cy="1882775"/>
          </a:xfrm>
          <a:custGeom>
            <a:avLst/>
            <a:gdLst>
              <a:gd name="T0" fmla="*/ 1061 w 1161"/>
              <a:gd name="T1" fmla="*/ 241 h 682"/>
              <a:gd name="T2" fmla="*/ 1007 w 1161"/>
              <a:gd name="T3" fmla="*/ 257 h 682"/>
              <a:gd name="T4" fmla="*/ 1007 w 1161"/>
              <a:gd name="T5" fmla="*/ 257 h 682"/>
              <a:gd name="T6" fmla="*/ 848 w 1161"/>
              <a:gd name="T7" fmla="*/ 302 h 682"/>
              <a:gd name="T8" fmla="*/ 605 w 1161"/>
              <a:gd name="T9" fmla="*/ 124 h 682"/>
              <a:gd name="T10" fmla="*/ 605 w 1161"/>
              <a:gd name="T11" fmla="*/ 124 h 682"/>
              <a:gd name="T12" fmla="*/ 342 w 1161"/>
              <a:gd name="T13" fmla="*/ 0 h 682"/>
              <a:gd name="T14" fmla="*/ 0 w 1161"/>
              <a:gd name="T15" fmla="*/ 341 h 682"/>
              <a:gd name="T16" fmla="*/ 342 w 1161"/>
              <a:gd name="T17" fmla="*/ 682 h 682"/>
              <a:gd name="T18" fmla="*/ 605 w 1161"/>
              <a:gd name="T19" fmla="*/ 558 h 682"/>
              <a:gd name="T20" fmla="*/ 605 w 1161"/>
              <a:gd name="T21" fmla="*/ 558 h 682"/>
              <a:gd name="T22" fmla="*/ 605 w 1161"/>
              <a:gd name="T23" fmla="*/ 558 h 682"/>
              <a:gd name="T24" fmla="*/ 605 w 1161"/>
              <a:gd name="T25" fmla="*/ 558 h 682"/>
              <a:gd name="T26" fmla="*/ 848 w 1161"/>
              <a:gd name="T27" fmla="*/ 380 h 682"/>
              <a:gd name="T28" fmla="*/ 1007 w 1161"/>
              <a:gd name="T29" fmla="*/ 425 h 682"/>
              <a:gd name="T30" fmla="*/ 1007 w 1161"/>
              <a:gd name="T31" fmla="*/ 425 h 682"/>
              <a:gd name="T32" fmla="*/ 1061 w 1161"/>
              <a:gd name="T33" fmla="*/ 441 h 682"/>
              <a:gd name="T34" fmla="*/ 1161 w 1161"/>
              <a:gd name="T35" fmla="*/ 341 h 682"/>
              <a:gd name="T36" fmla="*/ 1061 w 1161"/>
              <a:gd name="T37" fmla="*/ 241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61" h="682">
                <a:moveTo>
                  <a:pt x="1061" y="241"/>
                </a:moveTo>
                <a:cubicBezTo>
                  <a:pt x="1041" y="241"/>
                  <a:pt x="1023" y="247"/>
                  <a:pt x="1007" y="257"/>
                </a:cubicBezTo>
                <a:cubicBezTo>
                  <a:pt x="1007" y="257"/>
                  <a:pt x="1007" y="257"/>
                  <a:pt x="1007" y="257"/>
                </a:cubicBezTo>
                <a:cubicBezTo>
                  <a:pt x="964" y="284"/>
                  <a:pt x="974" y="302"/>
                  <a:pt x="848" y="302"/>
                </a:cubicBezTo>
                <a:cubicBezTo>
                  <a:pt x="700" y="302"/>
                  <a:pt x="699" y="235"/>
                  <a:pt x="605" y="124"/>
                </a:cubicBezTo>
                <a:cubicBezTo>
                  <a:pt x="605" y="124"/>
                  <a:pt x="605" y="124"/>
                  <a:pt x="605" y="124"/>
                </a:cubicBezTo>
                <a:cubicBezTo>
                  <a:pt x="542" y="48"/>
                  <a:pt x="448" y="0"/>
                  <a:pt x="342" y="0"/>
                </a:cubicBezTo>
                <a:cubicBezTo>
                  <a:pt x="153" y="0"/>
                  <a:pt x="0" y="153"/>
                  <a:pt x="0" y="341"/>
                </a:cubicBezTo>
                <a:cubicBezTo>
                  <a:pt x="0" y="529"/>
                  <a:pt x="153" y="682"/>
                  <a:pt x="342" y="682"/>
                </a:cubicBezTo>
                <a:cubicBezTo>
                  <a:pt x="448" y="682"/>
                  <a:pt x="542" y="634"/>
                  <a:pt x="605" y="558"/>
                </a:cubicBezTo>
                <a:cubicBezTo>
                  <a:pt x="605" y="558"/>
                  <a:pt x="605" y="558"/>
                  <a:pt x="605" y="558"/>
                </a:cubicBezTo>
                <a:cubicBezTo>
                  <a:pt x="605" y="558"/>
                  <a:pt x="605" y="558"/>
                  <a:pt x="605" y="558"/>
                </a:cubicBezTo>
                <a:cubicBezTo>
                  <a:pt x="605" y="558"/>
                  <a:pt x="605" y="558"/>
                  <a:pt x="605" y="558"/>
                </a:cubicBezTo>
                <a:cubicBezTo>
                  <a:pt x="699" y="447"/>
                  <a:pt x="700" y="380"/>
                  <a:pt x="848" y="380"/>
                </a:cubicBezTo>
                <a:cubicBezTo>
                  <a:pt x="974" y="380"/>
                  <a:pt x="964" y="398"/>
                  <a:pt x="1007" y="425"/>
                </a:cubicBezTo>
                <a:cubicBezTo>
                  <a:pt x="1007" y="425"/>
                  <a:pt x="1007" y="425"/>
                  <a:pt x="1007" y="425"/>
                </a:cubicBezTo>
                <a:cubicBezTo>
                  <a:pt x="1023" y="435"/>
                  <a:pt x="1041" y="441"/>
                  <a:pt x="1061" y="441"/>
                </a:cubicBezTo>
                <a:cubicBezTo>
                  <a:pt x="1116" y="441"/>
                  <a:pt x="1161" y="396"/>
                  <a:pt x="1161" y="341"/>
                </a:cubicBezTo>
                <a:cubicBezTo>
                  <a:pt x="1161" y="286"/>
                  <a:pt x="1116" y="241"/>
                  <a:pt x="1061" y="241"/>
                </a:cubicBezTo>
                <a:close/>
              </a:path>
            </a:pathLst>
          </a:custGeom>
          <a:solidFill>
            <a:srgbClr val="4C4B50"/>
          </a:solidFill>
          <a:ln>
            <a:noFill/>
          </a:ln>
        </p:spPr>
        <p:txBody>
          <a:bodyPr vert="horz" wrap="square" lIns="91440" tIns="45720" rIns="91440" bIns="45720" numCol="1" anchor="t" anchorCtr="0" compatLnSpc="1"/>
          <a:lstStyle/>
          <a:p>
            <a:endParaRPr lang="zh-CN" altLang="en-US" sz="2400"/>
          </a:p>
        </p:txBody>
      </p:sp>
      <p:grpSp>
        <p:nvGrpSpPr>
          <p:cNvPr id="41" name="组合 40"/>
          <p:cNvGrpSpPr/>
          <p:nvPr/>
        </p:nvGrpSpPr>
        <p:grpSpPr>
          <a:xfrm>
            <a:off x="6010275" y="1734419"/>
            <a:ext cx="171451" cy="4267200"/>
            <a:chOff x="6010275" y="1583258"/>
            <a:chExt cx="171450" cy="4267200"/>
          </a:xfrm>
        </p:grpSpPr>
        <p:cxnSp>
          <p:nvCxnSpPr>
            <p:cNvPr id="42" name="直接连接符 41"/>
            <p:cNvCxnSpPr>
              <a:stCxn id="43" idx="3"/>
              <a:endCxn id="47" idx="0"/>
            </p:cNvCxnSpPr>
            <p:nvPr/>
          </p:nvCxnSpPr>
          <p:spPr>
            <a:xfrm>
              <a:off x="6096000" y="1713433"/>
              <a:ext cx="0" cy="4076700"/>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3" name="Freeform 42"/>
            <p:cNvSpPr/>
            <p:nvPr/>
          </p:nvSpPr>
          <p:spPr bwMode="auto">
            <a:xfrm>
              <a:off x="6010275" y="1583258"/>
              <a:ext cx="171450" cy="130175"/>
            </a:xfrm>
            <a:custGeom>
              <a:avLst/>
              <a:gdLst>
                <a:gd name="T0" fmla="*/ 54 w 108"/>
                <a:gd name="T1" fmla="*/ 45 h 82"/>
                <a:gd name="T2" fmla="*/ 0 w 108"/>
                <a:gd name="T3" fmla="*/ 0 h 82"/>
                <a:gd name="T4" fmla="*/ 0 w 108"/>
                <a:gd name="T5" fmla="*/ 38 h 82"/>
                <a:gd name="T6" fmla="*/ 54 w 108"/>
                <a:gd name="T7" fmla="*/ 82 h 82"/>
                <a:gd name="T8" fmla="*/ 108 w 108"/>
                <a:gd name="T9" fmla="*/ 38 h 82"/>
                <a:gd name="T10" fmla="*/ 108 w 108"/>
                <a:gd name="T11" fmla="*/ 0 h 82"/>
                <a:gd name="T12" fmla="*/ 54 w 108"/>
                <a:gd name="T13" fmla="*/ 45 h 82"/>
              </a:gdLst>
              <a:ahLst/>
              <a:cxnLst>
                <a:cxn ang="0">
                  <a:pos x="T0" y="T1"/>
                </a:cxn>
                <a:cxn ang="0">
                  <a:pos x="T2" y="T3"/>
                </a:cxn>
                <a:cxn ang="0">
                  <a:pos x="T4" y="T5"/>
                </a:cxn>
                <a:cxn ang="0">
                  <a:pos x="T6" y="T7"/>
                </a:cxn>
                <a:cxn ang="0">
                  <a:pos x="T8" y="T9"/>
                </a:cxn>
                <a:cxn ang="0">
                  <a:pos x="T10" y="T11"/>
                </a:cxn>
                <a:cxn ang="0">
                  <a:pos x="T12" y="T13"/>
                </a:cxn>
              </a:cxnLst>
              <a:rect l="0" t="0" r="r" b="b"/>
              <a:pathLst>
                <a:path w="108" h="82">
                  <a:moveTo>
                    <a:pt x="54" y="45"/>
                  </a:moveTo>
                  <a:lnTo>
                    <a:pt x="0" y="0"/>
                  </a:lnTo>
                  <a:lnTo>
                    <a:pt x="0" y="38"/>
                  </a:lnTo>
                  <a:lnTo>
                    <a:pt x="54" y="82"/>
                  </a:lnTo>
                  <a:lnTo>
                    <a:pt x="108" y="38"/>
                  </a:lnTo>
                  <a:lnTo>
                    <a:pt x="108" y="0"/>
                  </a:lnTo>
                  <a:lnTo>
                    <a:pt x="54" y="45"/>
                  </a:lnTo>
                  <a:close/>
                </a:path>
              </a:pathLst>
            </a:custGeom>
            <a:solidFill>
              <a:schemeClr val="tx1">
                <a:lumMod val="50000"/>
                <a:lumOff val="50000"/>
              </a:schemeClr>
            </a:solidFill>
            <a:ln>
              <a:noFill/>
            </a:ln>
          </p:spPr>
          <p:txBody>
            <a:bodyPr vert="horz" wrap="square" lIns="121920" tIns="60960" rIns="121920" bIns="60960" numCol="1" anchor="t" anchorCtr="0" compatLnSpc="1"/>
            <a:lstStyle/>
            <a:p>
              <a:endParaRPr lang="zh-CN" altLang="en-US" sz="2400"/>
            </a:p>
          </p:txBody>
        </p:sp>
        <p:sp>
          <p:nvSpPr>
            <p:cNvPr id="44" name="Freeform 43"/>
            <p:cNvSpPr/>
            <p:nvPr/>
          </p:nvSpPr>
          <p:spPr bwMode="auto">
            <a:xfrm>
              <a:off x="6010275" y="2615133"/>
              <a:ext cx="171450" cy="133350"/>
            </a:xfrm>
            <a:custGeom>
              <a:avLst/>
              <a:gdLst>
                <a:gd name="T0" fmla="*/ 54 w 108"/>
                <a:gd name="T1" fmla="*/ 45 h 84"/>
                <a:gd name="T2" fmla="*/ 0 w 108"/>
                <a:gd name="T3" fmla="*/ 0 h 84"/>
                <a:gd name="T4" fmla="*/ 0 w 108"/>
                <a:gd name="T5" fmla="*/ 39 h 84"/>
                <a:gd name="T6" fmla="*/ 54 w 108"/>
                <a:gd name="T7" fmla="*/ 84 h 84"/>
                <a:gd name="T8" fmla="*/ 108 w 108"/>
                <a:gd name="T9" fmla="*/ 39 h 84"/>
                <a:gd name="T10" fmla="*/ 108 w 108"/>
                <a:gd name="T11" fmla="*/ 0 h 84"/>
                <a:gd name="T12" fmla="*/ 54 w 108"/>
                <a:gd name="T13" fmla="*/ 45 h 84"/>
              </a:gdLst>
              <a:ahLst/>
              <a:cxnLst>
                <a:cxn ang="0">
                  <a:pos x="T0" y="T1"/>
                </a:cxn>
                <a:cxn ang="0">
                  <a:pos x="T2" y="T3"/>
                </a:cxn>
                <a:cxn ang="0">
                  <a:pos x="T4" y="T5"/>
                </a:cxn>
                <a:cxn ang="0">
                  <a:pos x="T6" y="T7"/>
                </a:cxn>
                <a:cxn ang="0">
                  <a:pos x="T8" y="T9"/>
                </a:cxn>
                <a:cxn ang="0">
                  <a:pos x="T10" y="T11"/>
                </a:cxn>
                <a:cxn ang="0">
                  <a:pos x="T12" y="T13"/>
                </a:cxn>
              </a:cxnLst>
              <a:rect l="0" t="0" r="r" b="b"/>
              <a:pathLst>
                <a:path w="108" h="84">
                  <a:moveTo>
                    <a:pt x="54" y="45"/>
                  </a:moveTo>
                  <a:lnTo>
                    <a:pt x="0" y="0"/>
                  </a:lnTo>
                  <a:lnTo>
                    <a:pt x="0" y="39"/>
                  </a:lnTo>
                  <a:lnTo>
                    <a:pt x="54" y="84"/>
                  </a:lnTo>
                  <a:lnTo>
                    <a:pt x="108" y="39"/>
                  </a:lnTo>
                  <a:lnTo>
                    <a:pt x="108" y="0"/>
                  </a:lnTo>
                  <a:lnTo>
                    <a:pt x="54" y="45"/>
                  </a:lnTo>
                  <a:close/>
                </a:path>
              </a:pathLst>
            </a:custGeom>
            <a:solidFill>
              <a:schemeClr val="tx1">
                <a:lumMod val="50000"/>
                <a:lumOff val="50000"/>
              </a:schemeClr>
            </a:solidFill>
            <a:ln>
              <a:noFill/>
            </a:ln>
          </p:spPr>
          <p:txBody>
            <a:bodyPr vert="horz" wrap="square" lIns="121920" tIns="60960" rIns="121920" bIns="60960" numCol="1" anchor="t" anchorCtr="0" compatLnSpc="1"/>
            <a:lstStyle/>
            <a:p>
              <a:endParaRPr lang="zh-CN" altLang="en-US" sz="2400"/>
            </a:p>
          </p:txBody>
        </p:sp>
        <p:sp>
          <p:nvSpPr>
            <p:cNvPr id="45" name="Freeform 44"/>
            <p:cNvSpPr/>
            <p:nvPr/>
          </p:nvSpPr>
          <p:spPr bwMode="auto">
            <a:xfrm>
              <a:off x="6010275" y="3650183"/>
              <a:ext cx="171450" cy="133350"/>
            </a:xfrm>
            <a:custGeom>
              <a:avLst/>
              <a:gdLst>
                <a:gd name="T0" fmla="*/ 54 w 108"/>
                <a:gd name="T1" fmla="*/ 46 h 84"/>
                <a:gd name="T2" fmla="*/ 0 w 108"/>
                <a:gd name="T3" fmla="*/ 0 h 84"/>
                <a:gd name="T4" fmla="*/ 0 w 108"/>
                <a:gd name="T5" fmla="*/ 39 h 84"/>
                <a:gd name="T6" fmla="*/ 54 w 108"/>
                <a:gd name="T7" fmla="*/ 84 h 84"/>
                <a:gd name="T8" fmla="*/ 108 w 108"/>
                <a:gd name="T9" fmla="*/ 39 h 84"/>
                <a:gd name="T10" fmla="*/ 108 w 108"/>
                <a:gd name="T11" fmla="*/ 0 h 84"/>
                <a:gd name="T12" fmla="*/ 54 w 108"/>
                <a:gd name="T13" fmla="*/ 46 h 84"/>
              </a:gdLst>
              <a:ahLst/>
              <a:cxnLst>
                <a:cxn ang="0">
                  <a:pos x="T0" y="T1"/>
                </a:cxn>
                <a:cxn ang="0">
                  <a:pos x="T2" y="T3"/>
                </a:cxn>
                <a:cxn ang="0">
                  <a:pos x="T4" y="T5"/>
                </a:cxn>
                <a:cxn ang="0">
                  <a:pos x="T6" y="T7"/>
                </a:cxn>
                <a:cxn ang="0">
                  <a:pos x="T8" y="T9"/>
                </a:cxn>
                <a:cxn ang="0">
                  <a:pos x="T10" y="T11"/>
                </a:cxn>
                <a:cxn ang="0">
                  <a:pos x="T12" y="T13"/>
                </a:cxn>
              </a:cxnLst>
              <a:rect l="0" t="0" r="r" b="b"/>
              <a:pathLst>
                <a:path w="108" h="84">
                  <a:moveTo>
                    <a:pt x="54" y="46"/>
                  </a:moveTo>
                  <a:lnTo>
                    <a:pt x="0" y="0"/>
                  </a:lnTo>
                  <a:lnTo>
                    <a:pt x="0" y="39"/>
                  </a:lnTo>
                  <a:lnTo>
                    <a:pt x="54" y="84"/>
                  </a:lnTo>
                  <a:lnTo>
                    <a:pt x="108" y="39"/>
                  </a:lnTo>
                  <a:lnTo>
                    <a:pt x="108" y="0"/>
                  </a:lnTo>
                  <a:lnTo>
                    <a:pt x="54" y="46"/>
                  </a:lnTo>
                  <a:close/>
                </a:path>
              </a:pathLst>
            </a:custGeom>
            <a:solidFill>
              <a:schemeClr val="tx1">
                <a:lumMod val="50000"/>
                <a:lumOff val="50000"/>
              </a:schemeClr>
            </a:solidFill>
            <a:ln>
              <a:noFill/>
            </a:ln>
          </p:spPr>
          <p:txBody>
            <a:bodyPr vert="horz" wrap="square" lIns="121920" tIns="60960" rIns="121920" bIns="60960" numCol="1" anchor="t" anchorCtr="0" compatLnSpc="1"/>
            <a:lstStyle/>
            <a:p>
              <a:endParaRPr lang="zh-CN" altLang="en-US" sz="2400"/>
            </a:p>
          </p:txBody>
        </p:sp>
        <p:sp>
          <p:nvSpPr>
            <p:cNvPr id="46" name="Freeform 45"/>
            <p:cNvSpPr/>
            <p:nvPr/>
          </p:nvSpPr>
          <p:spPr bwMode="auto">
            <a:xfrm>
              <a:off x="6010275" y="4685233"/>
              <a:ext cx="171450" cy="130175"/>
            </a:xfrm>
            <a:custGeom>
              <a:avLst/>
              <a:gdLst>
                <a:gd name="T0" fmla="*/ 54 w 108"/>
                <a:gd name="T1" fmla="*/ 46 h 82"/>
                <a:gd name="T2" fmla="*/ 0 w 108"/>
                <a:gd name="T3" fmla="*/ 0 h 82"/>
                <a:gd name="T4" fmla="*/ 0 w 108"/>
                <a:gd name="T5" fmla="*/ 39 h 82"/>
                <a:gd name="T6" fmla="*/ 54 w 108"/>
                <a:gd name="T7" fmla="*/ 82 h 82"/>
                <a:gd name="T8" fmla="*/ 108 w 108"/>
                <a:gd name="T9" fmla="*/ 39 h 82"/>
                <a:gd name="T10" fmla="*/ 108 w 108"/>
                <a:gd name="T11" fmla="*/ 0 h 82"/>
                <a:gd name="T12" fmla="*/ 54 w 108"/>
                <a:gd name="T13" fmla="*/ 46 h 82"/>
              </a:gdLst>
              <a:ahLst/>
              <a:cxnLst>
                <a:cxn ang="0">
                  <a:pos x="T0" y="T1"/>
                </a:cxn>
                <a:cxn ang="0">
                  <a:pos x="T2" y="T3"/>
                </a:cxn>
                <a:cxn ang="0">
                  <a:pos x="T4" y="T5"/>
                </a:cxn>
                <a:cxn ang="0">
                  <a:pos x="T6" y="T7"/>
                </a:cxn>
                <a:cxn ang="0">
                  <a:pos x="T8" y="T9"/>
                </a:cxn>
                <a:cxn ang="0">
                  <a:pos x="T10" y="T11"/>
                </a:cxn>
                <a:cxn ang="0">
                  <a:pos x="T12" y="T13"/>
                </a:cxn>
              </a:cxnLst>
              <a:rect l="0" t="0" r="r" b="b"/>
              <a:pathLst>
                <a:path w="108" h="82">
                  <a:moveTo>
                    <a:pt x="54" y="46"/>
                  </a:moveTo>
                  <a:lnTo>
                    <a:pt x="0" y="0"/>
                  </a:lnTo>
                  <a:lnTo>
                    <a:pt x="0" y="39"/>
                  </a:lnTo>
                  <a:lnTo>
                    <a:pt x="54" y="82"/>
                  </a:lnTo>
                  <a:lnTo>
                    <a:pt x="108" y="39"/>
                  </a:lnTo>
                  <a:lnTo>
                    <a:pt x="108" y="0"/>
                  </a:lnTo>
                  <a:lnTo>
                    <a:pt x="54" y="46"/>
                  </a:lnTo>
                  <a:close/>
                </a:path>
              </a:pathLst>
            </a:custGeom>
            <a:solidFill>
              <a:schemeClr val="tx1">
                <a:lumMod val="50000"/>
                <a:lumOff val="50000"/>
              </a:schemeClr>
            </a:solidFill>
            <a:ln>
              <a:noFill/>
            </a:ln>
          </p:spPr>
          <p:txBody>
            <a:bodyPr vert="horz" wrap="square" lIns="121920" tIns="60960" rIns="121920" bIns="60960" numCol="1" anchor="t" anchorCtr="0" compatLnSpc="1"/>
            <a:lstStyle/>
            <a:p>
              <a:endParaRPr lang="zh-CN" altLang="en-US" sz="2400"/>
            </a:p>
          </p:txBody>
        </p:sp>
        <p:sp>
          <p:nvSpPr>
            <p:cNvPr id="47" name="Freeform 46"/>
            <p:cNvSpPr/>
            <p:nvPr/>
          </p:nvSpPr>
          <p:spPr bwMode="auto">
            <a:xfrm>
              <a:off x="6010275" y="5718696"/>
              <a:ext cx="171450" cy="131762"/>
            </a:xfrm>
            <a:custGeom>
              <a:avLst/>
              <a:gdLst>
                <a:gd name="T0" fmla="*/ 54 w 108"/>
                <a:gd name="T1" fmla="*/ 45 h 83"/>
                <a:gd name="T2" fmla="*/ 0 w 108"/>
                <a:gd name="T3" fmla="*/ 0 h 83"/>
                <a:gd name="T4" fmla="*/ 0 w 108"/>
                <a:gd name="T5" fmla="*/ 38 h 83"/>
                <a:gd name="T6" fmla="*/ 54 w 108"/>
                <a:gd name="T7" fmla="*/ 83 h 83"/>
                <a:gd name="T8" fmla="*/ 108 w 108"/>
                <a:gd name="T9" fmla="*/ 38 h 83"/>
                <a:gd name="T10" fmla="*/ 108 w 108"/>
                <a:gd name="T11" fmla="*/ 0 h 83"/>
                <a:gd name="T12" fmla="*/ 54 w 108"/>
                <a:gd name="T13" fmla="*/ 45 h 83"/>
              </a:gdLst>
              <a:ahLst/>
              <a:cxnLst>
                <a:cxn ang="0">
                  <a:pos x="T0" y="T1"/>
                </a:cxn>
                <a:cxn ang="0">
                  <a:pos x="T2" y="T3"/>
                </a:cxn>
                <a:cxn ang="0">
                  <a:pos x="T4" y="T5"/>
                </a:cxn>
                <a:cxn ang="0">
                  <a:pos x="T6" y="T7"/>
                </a:cxn>
                <a:cxn ang="0">
                  <a:pos x="T8" y="T9"/>
                </a:cxn>
                <a:cxn ang="0">
                  <a:pos x="T10" y="T11"/>
                </a:cxn>
                <a:cxn ang="0">
                  <a:pos x="T12" y="T13"/>
                </a:cxn>
              </a:cxnLst>
              <a:rect l="0" t="0" r="r" b="b"/>
              <a:pathLst>
                <a:path w="108" h="83">
                  <a:moveTo>
                    <a:pt x="54" y="45"/>
                  </a:moveTo>
                  <a:lnTo>
                    <a:pt x="0" y="0"/>
                  </a:lnTo>
                  <a:lnTo>
                    <a:pt x="0" y="38"/>
                  </a:lnTo>
                  <a:lnTo>
                    <a:pt x="54" y="83"/>
                  </a:lnTo>
                  <a:lnTo>
                    <a:pt x="108" y="38"/>
                  </a:lnTo>
                  <a:lnTo>
                    <a:pt x="108" y="0"/>
                  </a:lnTo>
                  <a:lnTo>
                    <a:pt x="54" y="45"/>
                  </a:lnTo>
                  <a:close/>
                </a:path>
              </a:pathLst>
            </a:custGeom>
            <a:solidFill>
              <a:schemeClr val="tx1">
                <a:lumMod val="50000"/>
                <a:lumOff val="50000"/>
              </a:schemeClr>
            </a:solidFill>
            <a:ln>
              <a:noFill/>
            </a:ln>
          </p:spPr>
          <p:txBody>
            <a:bodyPr vert="horz" wrap="square" lIns="121920" tIns="60960" rIns="121920" bIns="60960" numCol="1" anchor="t" anchorCtr="0" compatLnSpc="1"/>
            <a:lstStyle/>
            <a:p>
              <a:endParaRPr lang="zh-CN" altLang="en-US" sz="2400"/>
            </a:p>
          </p:txBody>
        </p:sp>
      </p:grpSp>
      <p:sp>
        <p:nvSpPr>
          <p:cNvPr id="48" name="Oval 47"/>
          <p:cNvSpPr>
            <a:spLocks noChangeArrowheads="1"/>
          </p:cNvSpPr>
          <p:nvPr/>
        </p:nvSpPr>
        <p:spPr bwMode="auto">
          <a:xfrm>
            <a:off x="3282951" y="1521693"/>
            <a:ext cx="1654175" cy="1651000"/>
          </a:xfrm>
          <a:prstGeom prst="ellipse">
            <a:avLst/>
          </a:prstGeom>
          <a:solidFill>
            <a:srgbClr val="2ABDC7"/>
          </a:solidFill>
          <a:ln>
            <a:noFill/>
          </a:ln>
        </p:spPr>
        <p:txBody>
          <a:bodyPr vert="horz" wrap="square" lIns="91440" tIns="45720" rIns="91440" bIns="45720" numCol="1" anchor="t" anchorCtr="0" compatLnSpc="1"/>
          <a:lstStyle/>
          <a:p>
            <a:endParaRPr lang="zh-CN" altLang="en-US" sz="2400"/>
          </a:p>
        </p:txBody>
      </p:sp>
      <p:sp>
        <p:nvSpPr>
          <p:cNvPr id="49" name="Oval 48"/>
          <p:cNvSpPr>
            <a:spLocks noChangeArrowheads="1"/>
          </p:cNvSpPr>
          <p:nvPr/>
        </p:nvSpPr>
        <p:spPr bwMode="auto">
          <a:xfrm>
            <a:off x="5875338" y="2126532"/>
            <a:ext cx="441325" cy="441325"/>
          </a:xfrm>
          <a:prstGeom prst="ellipse">
            <a:avLst/>
          </a:prstGeom>
          <a:solidFill>
            <a:srgbClr val="2ABDC7"/>
          </a:solidFill>
          <a:ln>
            <a:noFill/>
          </a:ln>
        </p:spPr>
        <p:txBody>
          <a:bodyPr vert="horz" wrap="square" lIns="0" tIns="0" rIns="0" bIns="0" numCol="1" anchor="ctr" anchorCtr="0" compatLnSpc="1"/>
          <a:lstStyle/>
          <a:p>
            <a:pPr algn="ctr"/>
            <a:r>
              <a:rPr lang="en-US" altLang="zh-CN" sz="2800" dirty="0">
                <a:solidFill>
                  <a:schemeClr val="bg1"/>
                </a:solidFill>
                <a:latin typeface="Agency FB" panose="020B0503020202020204" pitchFamily="34" charset="0"/>
              </a:rPr>
              <a:t>A</a:t>
            </a:r>
            <a:endParaRPr lang="zh-CN" altLang="en-US" sz="2800" dirty="0">
              <a:solidFill>
                <a:schemeClr val="bg1"/>
              </a:solidFill>
              <a:latin typeface="Agency FB" panose="020B0503020202020204" pitchFamily="34" charset="0"/>
            </a:endParaRPr>
          </a:p>
        </p:txBody>
      </p:sp>
      <p:sp>
        <p:nvSpPr>
          <p:cNvPr id="50" name="Freeform 49"/>
          <p:cNvSpPr/>
          <p:nvPr/>
        </p:nvSpPr>
        <p:spPr bwMode="auto">
          <a:xfrm>
            <a:off x="3167063" y="3464794"/>
            <a:ext cx="3205163" cy="1885951"/>
          </a:xfrm>
          <a:custGeom>
            <a:avLst/>
            <a:gdLst>
              <a:gd name="T0" fmla="*/ 1061 w 1161"/>
              <a:gd name="T1" fmla="*/ 242 h 683"/>
              <a:gd name="T2" fmla="*/ 1007 w 1161"/>
              <a:gd name="T3" fmla="*/ 257 h 683"/>
              <a:gd name="T4" fmla="*/ 1007 w 1161"/>
              <a:gd name="T5" fmla="*/ 257 h 683"/>
              <a:gd name="T6" fmla="*/ 848 w 1161"/>
              <a:gd name="T7" fmla="*/ 303 h 683"/>
              <a:gd name="T8" fmla="*/ 605 w 1161"/>
              <a:gd name="T9" fmla="*/ 125 h 683"/>
              <a:gd name="T10" fmla="*/ 605 w 1161"/>
              <a:gd name="T11" fmla="*/ 125 h 683"/>
              <a:gd name="T12" fmla="*/ 605 w 1161"/>
              <a:gd name="T13" fmla="*/ 124 h 683"/>
              <a:gd name="T14" fmla="*/ 605 w 1161"/>
              <a:gd name="T15" fmla="*/ 124 h 683"/>
              <a:gd name="T16" fmla="*/ 342 w 1161"/>
              <a:gd name="T17" fmla="*/ 0 h 683"/>
              <a:gd name="T18" fmla="*/ 0 w 1161"/>
              <a:gd name="T19" fmla="*/ 342 h 683"/>
              <a:gd name="T20" fmla="*/ 342 w 1161"/>
              <a:gd name="T21" fmla="*/ 683 h 683"/>
              <a:gd name="T22" fmla="*/ 605 w 1161"/>
              <a:gd name="T23" fmla="*/ 559 h 683"/>
              <a:gd name="T24" fmla="*/ 605 w 1161"/>
              <a:gd name="T25" fmla="*/ 559 h 683"/>
              <a:gd name="T26" fmla="*/ 848 w 1161"/>
              <a:gd name="T27" fmla="*/ 380 h 683"/>
              <a:gd name="T28" fmla="*/ 1007 w 1161"/>
              <a:gd name="T29" fmla="*/ 426 h 683"/>
              <a:gd name="T30" fmla="*/ 1007 w 1161"/>
              <a:gd name="T31" fmla="*/ 426 h 683"/>
              <a:gd name="T32" fmla="*/ 1061 w 1161"/>
              <a:gd name="T33" fmla="*/ 441 h 683"/>
              <a:gd name="T34" fmla="*/ 1161 w 1161"/>
              <a:gd name="T35" fmla="*/ 342 h 683"/>
              <a:gd name="T36" fmla="*/ 1061 w 1161"/>
              <a:gd name="T37" fmla="*/ 242 h 6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61" h="683">
                <a:moveTo>
                  <a:pt x="1061" y="242"/>
                </a:moveTo>
                <a:cubicBezTo>
                  <a:pt x="1041" y="242"/>
                  <a:pt x="1023" y="248"/>
                  <a:pt x="1007" y="257"/>
                </a:cubicBezTo>
                <a:cubicBezTo>
                  <a:pt x="1007" y="257"/>
                  <a:pt x="1007" y="257"/>
                  <a:pt x="1007" y="257"/>
                </a:cubicBezTo>
                <a:cubicBezTo>
                  <a:pt x="964" y="285"/>
                  <a:pt x="974" y="303"/>
                  <a:pt x="848" y="303"/>
                </a:cubicBezTo>
                <a:cubicBezTo>
                  <a:pt x="700" y="303"/>
                  <a:pt x="699" y="236"/>
                  <a:pt x="605" y="125"/>
                </a:cubicBezTo>
                <a:cubicBezTo>
                  <a:pt x="605" y="125"/>
                  <a:pt x="605" y="125"/>
                  <a:pt x="605" y="125"/>
                </a:cubicBezTo>
                <a:cubicBezTo>
                  <a:pt x="605" y="125"/>
                  <a:pt x="605" y="124"/>
                  <a:pt x="605" y="124"/>
                </a:cubicBezTo>
                <a:cubicBezTo>
                  <a:pt x="605" y="124"/>
                  <a:pt x="605" y="124"/>
                  <a:pt x="605" y="124"/>
                </a:cubicBezTo>
                <a:cubicBezTo>
                  <a:pt x="542" y="49"/>
                  <a:pt x="448" y="0"/>
                  <a:pt x="342" y="0"/>
                </a:cubicBezTo>
                <a:cubicBezTo>
                  <a:pt x="153" y="0"/>
                  <a:pt x="0" y="153"/>
                  <a:pt x="0" y="342"/>
                </a:cubicBezTo>
                <a:cubicBezTo>
                  <a:pt x="0" y="530"/>
                  <a:pt x="153" y="683"/>
                  <a:pt x="342" y="683"/>
                </a:cubicBezTo>
                <a:cubicBezTo>
                  <a:pt x="448" y="683"/>
                  <a:pt x="542" y="634"/>
                  <a:pt x="605" y="559"/>
                </a:cubicBezTo>
                <a:cubicBezTo>
                  <a:pt x="605" y="559"/>
                  <a:pt x="605" y="559"/>
                  <a:pt x="605" y="559"/>
                </a:cubicBezTo>
                <a:cubicBezTo>
                  <a:pt x="699" y="448"/>
                  <a:pt x="700" y="380"/>
                  <a:pt x="848" y="380"/>
                </a:cubicBezTo>
                <a:cubicBezTo>
                  <a:pt x="974" y="380"/>
                  <a:pt x="964" y="398"/>
                  <a:pt x="1007" y="426"/>
                </a:cubicBezTo>
                <a:cubicBezTo>
                  <a:pt x="1007" y="426"/>
                  <a:pt x="1007" y="426"/>
                  <a:pt x="1007" y="426"/>
                </a:cubicBezTo>
                <a:cubicBezTo>
                  <a:pt x="1023" y="436"/>
                  <a:pt x="1041" y="441"/>
                  <a:pt x="1061" y="441"/>
                </a:cubicBezTo>
                <a:cubicBezTo>
                  <a:pt x="1116" y="441"/>
                  <a:pt x="1161" y="397"/>
                  <a:pt x="1161" y="342"/>
                </a:cubicBezTo>
                <a:cubicBezTo>
                  <a:pt x="1161" y="286"/>
                  <a:pt x="1116" y="242"/>
                  <a:pt x="1061" y="242"/>
                </a:cubicBezTo>
                <a:close/>
              </a:path>
            </a:pathLst>
          </a:custGeom>
          <a:solidFill>
            <a:srgbClr val="4C4B50"/>
          </a:solidFill>
          <a:ln>
            <a:noFill/>
          </a:ln>
        </p:spPr>
        <p:txBody>
          <a:bodyPr vert="horz" wrap="square" lIns="91440" tIns="45720" rIns="91440" bIns="45720" numCol="1" anchor="t" anchorCtr="0" compatLnSpc="1"/>
          <a:lstStyle/>
          <a:p>
            <a:endParaRPr lang="zh-CN" altLang="en-US" sz="2400"/>
          </a:p>
        </p:txBody>
      </p:sp>
      <p:sp>
        <p:nvSpPr>
          <p:cNvPr id="51" name="Oval 50"/>
          <p:cNvSpPr>
            <a:spLocks noChangeArrowheads="1"/>
          </p:cNvSpPr>
          <p:nvPr/>
        </p:nvSpPr>
        <p:spPr bwMode="auto">
          <a:xfrm>
            <a:off x="3282951" y="3580682"/>
            <a:ext cx="1654175" cy="1654175"/>
          </a:xfrm>
          <a:prstGeom prst="ellipse">
            <a:avLst/>
          </a:prstGeom>
          <a:solidFill>
            <a:srgbClr val="2ABDC7"/>
          </a:solidFill>
          <a:ln>
            <a:noFill/>
          </a:ln>
        </p:spPr>
        <p:txBody>
          <a:bodyPr vert="horz" wrap="square" lIns="91440" tIns="45720" rIns="91440" bIns="45720" numCol="1" anchor="t" anchorCtr="0" compatLnSpc="1"/>
          <a:lstStyle/>
          <a:p>
            <a:endParaRPr lang="zh-CN" altLang="en-US" sz="2400"/>
          </a:p>
        </p:txBody>
      </p:sp>
      <p:sp>
        <p:nvSpPr>
          <p:cNvPr id="52" name="Oval 51"/>
          <p:cNvSpPr>
            <a:spLocks noChangeArrowheads="1"/>
          </p:cNvSpPr>
          <p:nvPr/>
        </p:nvSpPr>
        <p:spPr bwMode="auto">
          <a:xfrm>
            <a:off x="5875338" y="4185519"/>
            <a:ext cx="441325" cy="444500"/>
          </a:xfrm>
          <a:prstGeom prst="ellipse">
            <a:avLst/>
          </a:prstGeom>
          <a:solidFill>
            <a:srgbClr val="2ABDC7"/>
          </a:solidFill>
          <a:ln>
            <a:noFill/>
          </a:ln>
        </p:spPr>
        <p:txBody>
          <a:bodyPr vert="horz" wrap="square" lIns="0" tIns="0" rIns="0" bIns="0" numCol="1" anchor="ctr" anchorCtr="0" compatLnSpc="1"/>
          <a:lstStyle/>
          <a:p>
            <a:pPr algn="ctr"/>
            <a:r>
              <a:rPr lang="en-US" altLang="zh-CN" sz="2800" dirty="0">
                <a:solidFill>
                  <a:schemeClr val="bg1"/>
                </a:solidFill>
                <a:latin typeface="Agency FB" panose="020B0503020202020204" pitchFamily="34" charset="0"/>
              </a:rPr>
              <a:t>C</a:t>
            </a:r>
            <a:endParaRPr lang="zh-CN" altLang="en-US" sz="2800" dirty="0">
              <a:solidFill>
                <a:schemeClr val="bg1"/>
              </a:solidFill>
              <a:latin typeface="Agency FB" panose="020B0503020202020204" pitchFamily="34" charset="0"/>
            </a:endParaRPr>
          </a:p>
        </p:txBody>
      </p:sp>
      <p:sp>
        <p:nvSpPr>
          <p:cNvPr id="53" name="Freeform 54"/>
          <p:cNvSpPr/>
          <p:nvPr/>
        </p:nvSpPr>
        <p:spPr bwMode="auto">
          <a:xfrm>
            <a:off x="5819776" y="2436093"/>
            <a:ext cx="3205163" cy="1881187"/>
          </a:xfrm>
          <a:custGeom>
            <a:avLst/>
            <a:gdLst>
              <a:gd name="T0" fmla="*/ 819 w 1161"/>
              <a:gd name="T1" fmla="*/ 0 h 682"/>
              <a:gd name="T2" fmla="*/ 556 w 1161"/>
              <a:gd name="T3" fmla="*/ 124 h 682"/>
              <a:gd name="T4" fmla="*/ 556 w 1161"/>
              <a:gd name="T5" fmla="*/ 124 h 682"/>
              <a:gd name="T6" fmla="*/ 556 w 1161"/>
              <a:gd name="T7" fmla="*/ 124 h 682"/>
              <a:gd name="T8" fmla="*/ 556 w 1161"/>
              <a:gd name="T9" fmla="*/ 124 h 682"/>
              <a:gd name="T10" fmla="*/ 313 w 1161"/>
              <a:gd name="T11" fmla="*/ 303 h 682"/>
              <a:gd name="T12" fmla="*/ 154 w 1161"/>
              <a:gd name="T13" fmla="*/ 257 h 682"/>
              <a:gd name="T14" fmla="*/ 154 w 1161"/>
              <a:gd name="T15" fmla="*/ 257 h 682"/>
              <a:gd name="T16" fmla="*/ 100 w 1161"/>
              <a:gd name="T17" fmla="*/ 241 h 682"/>
              <a:gd name="T18" fmla="*/ 0 w 1161"/>
              <a:gd name="T19" fmla="*/ 341 h 682"/>
              <a:gd name="T20" fmla="*/ 100 w 1161"/>
              <a:gd name="T21" fmla="*/ 441 h 682"/>
              <a:gd name="T22" fmla="*/ 154 w 1161"/>
              <a:gd name="T23" fmla="*/ 425 h 682"/>
              <a:gd name="T24" fmla="*/ 154 w 1161"/>
              <a:gd name="T25" fmla="*/ 425 h 682"/>
              <a:gd name="T26" fmla="*/ 313 w 1161"/>
              <a:gd name="T27" fmla="*/ 380 h 682"/>
              <a:gd name="T28" fmla="*/ 556 w 1161"/>
              <a:gd name="T29" fmla="*/ 558 h 682"/>
              <a:gd name="T30" fmla="*/ 556 w 1161"/>
              <a:gd name="T31" fmla="*/ 558 h 682"/>
              <a:gd name="T32" fmla="*/ 819 w 1161"/>
              <a:gd name="T33" fmla="*/ 682 h 682"/>
              <a:gd name="T34" fmla="*/ 1161 w 1161"/>
              <a:gd name="T35" fmla="*/ 341 h 682"/>
              <a:gd name="T36" fmla="*/ 819 w 1161"/>
              <a:gd name="T37" fmla="*/ 0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61" h="682">
                <a:moveTo>
                  <a:pt x="819" y="0"/>
                </a:moveTo>
                <a:cubicBezTo>
                  <a:pt x="714" y="0"/>
                  <a:pt x="619" y="48"/>
                  <a:pt x="556" y="124"/>
                </a:cubicBezTo>
                <a:cubicBezTo>
                  <a:pt x="556" y="124"/>
                  <a:pt x="556" y="124"/>
                  <a:pt x="556" y="124"/>
                </a:cubicBezTo>
                <a:cubicBezTo>
                  <a:pt x="556" y="124"/>
                  <a:pt x="556" y="124"/>
                  <a:pt x="556" y="124"/>
                </a:cubicBezTo>
                <a:cubicBezTo>
                  <a:pt x="556" y="124"/>
                  <a:pt x="556" y="124"/>
                  <a:pt x="556" y="124"/>
                </a:cubicBezTo>
                <a:cubicBezTo>
                  <a:pt x="462" y="235"/>
                  <a:pt x="461" y="303"/>
                  <a:pt x="313" y="303"/>
                </a:cubicBezTo>
                <a:cubicBezTo>
                  <a:pt x="187" y="303"/>
                  <a:pt x="197" y="284"/>
                  <a:pt x="154" y="257"/>
                </a:cubicBezTo>
                <a:cubicBezTo>
                  <a:pt x="154" y="257"/>
                  <a:pt x="154" y="257"/>
                  <a:pt x="154" y="257"/>
                </a:cubicBezTo>
                <a:cubicBezTo>
                  <a:pt x="138" y="247"/>
                  <a:pt x="120" y="241"/>
                  <a:pt x="100" y="241"/>
                </a:cubicBezTo>
                <a:cubicBezTo>
                  <a:pt x="45" y="241"/>
                  <a:pt x="0" y="286"/>
                  <a:pt x="0" y="341"/>
                </a:cubicBezTo>
                <a:cubicBezTo>
                  <a:pt x="0" y="396"/>
                  <a:pt x="45" y="441"/>
                  <a:pt x="100" y="441"/>
                </a:cubicBezTo>
                <a:cubicBezTo>
                  <a:pt x="120" y="441"/>
                  <a:pt x="138" y="435"/>
                  <a:pt x="154" y="425"/>
                </a:cubicBezTo>
                <a:cubicBezTo>
                  <a:pt x="154" y="425"/>
                  <a:pt x="154" y="425"/>
                  <a:pt x="154" y="425"/>
                </a:cubicBezTo>
                <a:cubicBezTo>
                  <a:pt x="197" y="398"/>
                  <a:pt x="187" y="380"/>
                  <a:pt x="313" y="380"/>
                </a:cubicBezTo>
                <a:cubicBezTo>
                  <a:pt x="461" y="380"/>
                  <a:pt x="462" y="447"/>
                  <a:pt x="556" y="558"/>
                </a:cubicBezTo>
                <a:cubicBezTo>
                  <a:pt x="556" y="558"/>
                  <a:pt x="556" y="558"/>
                  <a:pt x="556" y="558"/>
                </a:cubicBezTo>
                <a:cubicBezTo>
                  <a:pt x="619" y="634"/>
                  <a:pt x="714" y="682"/>
                  <a:pt x="819" y="682"/>
                </a:cubicBezTo>
                <a:cubicBezTo>
                  <a:pt x="1008" y="682"/>
                  <a:pt x="1161" y="530"/>
                  <a:pt x="1161" y="341"/>
                </a:cubicBezTo>
                <a:cubicBezTo>
                  <a:pt x="1161" y="153"/>
                  <a:pt x="1008" y="0"/>
                  <a:pt x="819" y="0"/>
                </a:cubicBezTo>
                <a:close/>
              </a:path>
            </a:pathLst>
          </a:custGeom>
          <a:solidFill>
            <a:srgbClr val="4C4B50"/>
          </a:solidFill>
          <a:ln>
            <a:noFill/>
          </a:ln>
        </p:spPr>
        <p:txBody>
          <a:bodyPr vert="horz" wrap="square" lIns="91440" tIns="45720" rIns="91440" bIns="45720" numCol="1" anchor="t" anchorCtr="0" compatLnSpc="1"/>
          <a:lstStyle/>
          <a:p>
            <a:endParaRPr lang="zh-CN" altLang="en-US" sz="2400"/>
          </a:p>
        </p:txBody>
      </p:sp>
      <p:sp>
        <p:nvSpPr>
          <p:cNvPr id="54" name="Oval 55"/>
          <p:cNvSpPr>
            <a:spLocks noChangeArrowheads="1"/>
          </p:cNvSpPr>
          <p:nvPr/>
        </p:nvSpPr>
        <p:spPr bwMode="auto">
          <a:xfrm>
            <a:off x="7254877" y="2551981"/>
            <a:ext cx="1654175" cy="1652587"/>
          </a:xfrm>
          <a:prstGeom prst="ellipse">
            <a:avLst/>
          </a:prstGeom>
          <a:solidFill>
            <a:srgbClr val="2ABDC7"/>
          </a:solidFill>
          <a:ln>
            <a:noFill/>
          </a:ln>
        </p:spPr>
        <p:txBody>
          <a:bodyPr vert="horz" wrap="square" lIns="91440" tIns="45720" rIns="91440" bIns="45720" numCol="1" anchor="t" anchorCtr="0" compatLnSpc="1"/>
          <a:lstStyle/>
          <a:p>
            <a:endParaRPr lang="zh-CN" altLang="en-US" sz="2400"/>
          </a:p>
        </p:txBody>
      </p:sp>
      <p:sp>
        <p:nvSpPr>
          <p:cNvPr id="55" name="Oval 56"/>
          <p:cNvSpPr>
            <a:spLocks noChangeArrowheads="1"/>
          </p:cNvSpPr>
          <p:nvPr/>
        </p:nvSpPr>
        <p:spPr bwMode="auto">
          <a:xfrm>
            <a:off x="5875338" y="3155231"/>
            <a:ext cx="441325" cy="444500"/>
          </a:xfrm>
          <a:prstGeom prst="ellipse">
            <a:avLst/>
          </a:prstGeom>
          <a:solidFill>
            <a:srgbClr val="2ABDC7"/>
          </a:solidFill>
          <a:ln>
            <a:noFill/>
          </a:ln>
        </p:spPr>
        <p:txBody>
          <a:bodyPr vert="horz" wrap="square" lIns="0" tIns="0" rIns="0" bIns="0" numCol="1" anchor="ctr" anchorCtr="0" compatLnSpc="1"/>
          <a:lstStyle/>
          <a:p>
            <a:pPr algn="ctr"/>
            <a:r>
              <a:rPr lang="en-US" altLang="zh-CN" sz="2800" dirty="0">
                <a:solidFill>
                  <a:schemeClr val="bg1"/>
                </a:solidFill>
                <a:latin typeface="Agency FB" panose="020B0503020202020204" pitchFamily="34" charset="0"/>
              </a:rPr>
              <a:t>B</a:t>
            </a:r>
            <a:endParaRPr lang="zh-CN" altLang="en-US" sz="2800" dirty="0">
              <a:solidFill>
                <a:schemeClr val="bg1"/>
              </a:solidFill>
              <a:latin typeface="Agency FB" panose="020B0503020202020204" pitchFamily="34" charset="0"/>
            </a:endParaRPr>
          </a:p>
        </p:txBody>
      </p:sp>
      <p:sp>
        <p:nvSpPr>
          <p:cNvPr id="56" name="Oval 57"/>
          <p:cNvSpPr>
            <a:spLocks noChangeArrowheads="1"/>
          </p:cNvSpPr>
          <p:nvPr/>
        </p:nvSpPr>
        <p:spPr bwMode="auto">
          <a:xfrm>
            <a:off x="7254877" y="4614143"/>
            <a:ext cx="1654175" cy="1649412"/>
          </a:xfrm>
          <a:prstGeom prst="ellipse">
            <a:avLst/>
          </a:prstGeom>
          <a:solidFill>
            <a:srgbClr val="2ABDC7"/>
          </a:solidFill>
          <a:ln>
            <a:noFill/>
          </a:ln>
        </p:spPr>
        <p:txBody>
          <a:bodyPr vert="horz" wrap="square" lIns="91440" tIns="45720" rIns="91440" bIns="45720" numCol="1" anchor="t" anchorCtr="0" compatLnSpc="1"/>
          <a:lstStyle/>
          <a:p>
            <a:endParaRPr lang="zh-CN" altLang="en-US" sz="2400"/>
          </a:p>
        </p:txBody>
      </p:sp>
      <p:sp>
        <p:nvSpPr>
          <p:cNvPr id="57" name="Oval 59"/>
          <p:cNvSpPr>
            <a:spLocks noChangeArrowheads="1"/>
          </p:cNvSpPr>
          <p:nvPr/>
        </p:nvSpPr>
        <p:spPr bwMode="auto">
          <a:xfrm>
            <a:off x="5875338" y="5217393"/>
            <a:ext cx="441325" cy="442912"/>
          </a:xfrm>
          <a:prstGeom prst="ellipse">
            <a:avLst/>
          </a:prstGeom>
          <a:solidFill>
            <a:srgbClr val="2ABDC7"/>
          </a:solidFill>
          <a:ln>
            <a:noFill/>
          </a:ln>
        </p:spPr>
        <p:txBody>
          <a:bodyPr vert="horz" wrap="square" lIns="0" tIns="0" rIns="0" bIns="0" numCol="1" anchor="ctr" anchorCtr="0" compatLnSpc="1"/>
          <a:lstStyle/>
          <a:p>
            <a:pPr algn="ctr"/>
            <a:r>
              <a:rPr lang="en-US" altLang="zh-CN" sz="2800" dirty="0">
                <a:solidFill>
                  <a:schemeClr val="bg1"/>
                </a:solidFill>
                <a:latin typeface="Agency FB" panose="020B0503020202020204" pitchFamily="34" charset="0"/>
              </a:rPr>
              <a:t>D</a:t>
            </a:r>
            <a:endParaRPr lang="zh-CN" altLang="en-US" sz="2800" dirty="0">
              <a:solidFill>
                <a:schemeClr val="bg1"/>
              </a:solidFill>
              <a:latin typeface="Agency FB" panose="020B0503020202020204" pitchFamily="34" charset="0"/>
            </a:endParaRPr>
          </a:p>
        </p:txBody>
      </p:sp>
      <p:sp>
        <p:nvSpPr>
          <p:cNvPr id="58" name="TextBox 30"/>
          <p:cNvSpPr txBox="1"/>
          <p:nvPr/>
        </p:nvSpPr>
        <p:spPr>
          <a:xfrm>
            <a:off x="3654267" y="1916306"/>
            <a:ext cx="911540" cy="861774"/>
          </a:xfrm>
          <a:prstGeom prst="rect">
            <a:avLst/>
          </a:prstGeom>
          <a:noFill/>
        </p:spPr>
        <p:txBody>
          <a:bodyPr wrap="square" lIns="0" tIns="0" rIns="0" bIns="0" rtlCol="0">
            <a:spAutoFit/>
          </a:bodyPr>
          <a:lstStyle/>
          <a:p>
            <a:pPr algn="ctr"/>
            <a:r>
              <a:rPr lang="zh-CN" altLang="en-US" sz="2800" b="1" dirty="0">
                <a:solidFill>
                  <a:schemeClr val="bg1"/>
                </a:solidFill>
                <a:latin typeface="微软雅黑" panose="020B0503020204020204" pitchFamily="34" charset="-122"/>
                <a:ea typeface="微软雅黑" panose="020B0503020204020204" pitchFamily="34" charset="-122"/>
              </a:rPr>
              <a:t>输入标题</a:t>
            </a:r>
          </a:p>
        </p:txBody>
      </p:sp>
      <p:sp>
        <p:nvSpPr>
          <p:cNvPr id="59" name="TextBox 30"/>
          <p:cNvSpPr txBox="1"/>
          <p:nvPr/>
        </p:nvSpPr>
        <p:spPr>
          <a:xfrm>
            <a:off x="7603729" y="2947387"/>
            <a:ext cx="956471" cy="861774"/>
          </a:xfrm>
          <a:prstGeom prst="rect">
            <a:avLst/>
          </a:prstGeom>
          <a:noFill/>
        </p:spPr>
        <p:txBody>
          <a:bodyPr wrap="square" lIns="0" tIns="0" rIns="0" bIns="0" rtlCol="0">
            <a:spAutoFit/>
          </a:bodyPr>
          <a:lstStyle/>
          <a:p>
            <a:pPr algn="ctr"/>
            <a:r>
              <a:rPr lang="zh-CN" altLang="en-US" sz="2800" b="1" dirty="0">
                <a:solidFill>
                  <a:schemeClr val="bg1"/>
                </a:solidFill>
                <a:latin typeface="微软雅黑" panose="020B0503020204020204" pitchFamily="34" charset="-122"/>
                <a:ea typeface="微软雅黑" panose="020B0503020204020204" pitchFamily="34" charset="-122"/>
              </a:rPr>
              <a:t>输入标题</a:t>
            </a:r>
          </a:p>
        </p:txBody>
      </p:sp>
      <p:sp>
        <p:nvSpPr>
          <p:cNvPr id="60" name="TextBox 30"/>
          <p:cNvSpPr txBox="1"/>
          <p:nvPr/>
        </p:nvSpPr>
        <p:spPr>
          <a:xfrm>
            <a:off x="3626355" y="3976881"/>
            <a:ext cx="967367" cy="861774"/>
          </a:xfrm>
          <a:prstGeom prst="rect">
            <a:avLst/>
          </a:prstGeom>
          <a:noFill/>
        </p:spPr>
        <p:txBody>
          <a:bodyPr wrap="square" lIns="0" tIns="0" rIns="0" bIns="0" rtlCol="0">
            <a:spAutoFit/>
          </a:bodyPr>
          <a:lstStyle/>
          <a:p>
            <a:pPr algn="ctr"/>
            <a:r>
              <a:rPr lang="zh-CN" altLang="en-US" sz="2800" b="1" dirty="0">
                <a:solidFill>
                  <a:schemeClr val="bg1"/>
                </a:solidFill>
                <a:latin typeface="微软雅黑" panose="020B0503020204020204" pitchFamily="34" charset="-122"/>
                <a:ea typeface="微软雅黑" panose="020B0503020204020204" pitchFamily="34" charset="-122"/>
              </a:rPr>
              <a:t>输入标题</a:t>
            </a:r>
          </a:p>
        </p:txBody>
      </p:sp>
      <p:sp>
        <p:nvSpPr>
          <p:cNvPr id="61" name="TextBox 30"/>
          <p:cNvSpPr txBox="1"/>
          <p:nvPr/>
        </p:nvSpPr>
        <p:spPr>
          <a:xfrm>
            <a:off x="7639733" y="5007962"/>
            <a:ext cx="884463" cy="861774"/>
          </a:xfrm>
          <a:prstGeom prst="rect">
            <a:avLst/>
          </a:prstGeom>
          <a:noFill/>
        </p:spPr>
        <p:txBody>
          <a:bodyPr wrap="square" lIns="0" tIns="0" rIns="0" bIns="0" rtlCol="0">
            <a:spAutoFit/>
          </a:bodyPr>
          <a:lstStyle/>
          <a:p>
            <a:pPr algn="ctr"/>
            <a:r>
              <a:rPr lang="zh-CN" altLang="en-US" sz="2800" b="1" dirty="0">
                <a:solidFill>
                  <a:schemeClr val="bg1"/>
                </a:solidFill>
                <a:latin typeface="微软雅黑" panose="020B0503020204020204" pitchFamily="34" charset="-122"/>
                <a:ea typeface="微软雅黑" panose="020B0503020204020204" pitchFamily="34" charset="-122"/>
              </a:rPr>
              <a:t>输入标题</a:t>
            </a: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up)">
                                      <p:cBhvr>
                                        <p:cTn id="7" dur="500"/>
                                        <p:tgtEl>
                                          <p:spTgt spid="41"/>
                                        </p:tgtEl>
                                      </p:cBhvr>
                                    </p:animEffect>
                                  </p:childTnLst>
                                </p:cTn>
                              </p:par>
                            </p:childTnLst>
                          </p:cTn>
                        </p:par>
                        <p:par>
                          <p:cTn id="8" fill="hold">
                            <p:stCondLst>
                              <p:cond delay="500"/>
                            </p:stCondLst>
                            <p:childTnLst>
                              <p:par>
                                <p:cTn id="9" presetID="23" presetClass="entr" presetSubtype="32" fill="hold" grpId="0" nodeType="afterEffect">
                                  <p:stCondLst>
                                    <p:cond delay="0"/>
                                  </p:stCondLst>
                                  <p:childTnLst>
                                    <p:set>
                                      <p:cBhvr>
                                        <p:cTn id="10" dur="1" fill="hold">
                                          <p:stCondLst>
                                            <p:cond delay="0"/>
                                          </p:stCondLst>
                                        </p:cTn>
                                        <p:tgtEl>
                                          <p:spTgt spid="49"/>
                                        </p:tgtEl>
                                        <p:attrNameLst>
                                          <p:attrName>style.visibility</p:attrName>
                                        </p:attrNameLst>
                                      </p:cBhvr>
                                      <p:to>
                                        <p:strVal val="visible"/>
                                      </p:to>
                                    </p:set>
                                    <p:anim calcmode="lin" valueType="num">
                                      <p:cBhvr>
                                        <p:cTn id="11" dur="500" fill="hold"/>
                                        <p:tgtEl>
                                          <p:spTgt spid="49"/>
                                        </p:tgtEl>
                                        <p:attrNameLst>
                                          <p:attrName>ppt_w</p:attrName>
                                        </p:attrNameLst>
                                      </p:cBhvr>
                                      <p:tavLst>
                                        <p:tav tm="0">
                                          <p:val>
                                            <p:strVal val="4*#ppt_w"/>
                                          </p:val>
                                        </p:tav>
                                        <p:tav tm="100000">
                                          <p:val>
                                            <p:strVal val="#ppt_w"/>
                                          </p:val>
                                        </p:tav>
                                      </p:tavLst>
                                    </p:anim>
                                    <p:anim calcmode="lin" valueType="num">
                                      <p:cBhvr>
                                        <p:cTn id="12" dur="500" fill="hold"/>
                                        <p:tgtEl>
                                          <p:spTgt spid="49"/>
                                        </p:tgtEl>
                                        <p:attrNameLst>
                                          <p:attrName>ppt_h</p:attrName>
                                        </p:attrNameLst>
                                      </p:cBhvr>
                                      <p:tavLst>
                                        <p:tav tm="0">
                                          <p:val>
                                            <p:strVal val="4*#ppt_h"/>
                                          </p:val>
                                        </p:tav>
                                        <p:tav tm="100000">
                                          <p:val>
                                            <p:strVal val="#ppt_h"/>
                                          </p:val>
                                        </p:tav>
                                      </p:tavLst>
                                    </p:anim>
                                  </p:childTnLst>
                                </p:cTn>
                              </p:par>
                              <p:par>
                                <p:cTn id="13" presetID="23" presetClass="entr" presetSubtype="32" fill="hold" grpId="0" nodeType="withEffect">
                                  <p:stCondLst>
                                    <p:cond delay="200"/>
                                  </p:stCondLst>
                                  <p:childTnLst>
                                    <p:set>
                                      <p:cBhvr>
                                        <p:cTn id="14" dur="1" fill="hold">
                                          <p:stCondLst>
                                            <p:cond delay="0"/>
                                          </p:stCondLst>
                                        </p:cTn>
                                        <p:tgtEl>
                                          <p:spTgt spid="55"/>
                                        </p:tgtEl>
                                        <p:attrNameLst>
                                          <p:attrName>style.visibility</p:attrName>
                                        </p:attrNameLst>
                                      </p:cBhvr>
                                      <p:to>
                                        <p:strVal val="visible"/>
                                      </p:to>
                                    </p:set>
                                    <p:anim calcmode="lin" valueType="num">
                                      <p:cBhvr>
                                        <p:cTn id="15" dur="500" fill="hold"/>
                                        <p:tgtEl>
                                          <p:spTgt spid="55"/>
                                        </p:tgtEl>
                                        <p:attrNameLst>
                                          <p:attrName>ppt_w</p:attrName>
                                        </p:attrNameLst>
                                      </p:cBhvr>
                                      <p:tavLst>
                                        <p:tav tm="0">
                                          <p:val>
                                            <p:strVal val="4*#ppt_w"/>
                                          </p:val>
                                        </p:tav>
                                        <p:tav tm="100000">
                                          <p:val>
                                            <p:strVal val="#ppt_w"/>
                                          </p:val>
                                        </p:tav>
                                      </p:tavLst>
                                    </p:anim>
                                    <p:anim calcmode="lin" valueType="num">
                                      <p:cBhvr>
                                        <p:cTn id="16" dur="500" fill="hold"/>
                                        <p:tgtEl>
                                          <p:spTgt spid="55"/>
                                        </p:tgtEl>
                                        <p:attrNameLst>
                                          <p:attrName>ppt_h</p:attrName>
                                        </p:attrNameLst>
                                      </p:cBhvr>
                                      <p:tavLst>
                                        <p:tav tm="0">
                                          <p:val>
                                            <p:strVal val="4*#ppt_h"/>
                                          </p:val>
                                        </p:tav>
                                        <p:tav tm="100000">
                                          <p:val>
                                            <p:strVal val="#ppt_h"/>
                                          </p:val>
                                        </p:tav>
                                      </p:tavLst>
                                    </p:anim>
                                  </p:childTnLst>
                                </p:cTn>
                              </p:par>
                              <p:par>
                                <p:cTn id="17" presetID="23" presetClass="entr" presetSubtype="32" fill="hold" grpId="0" nodeType="withEffect">
                                  <p:stCondLst>
                                    <p:cond delay="400"/>
                                  </p:stCondLst>
                                  <p:childTnLst>
                                    <p:set>
                                      <p:cBhvr>
                                        <p:cTn id="18" dur="1" fill="hold">
                                          <p:stCondLst>
                                            <p:cond delay="0"/>
                                          </p:stCondLst>
                                        </p:cTn>
                                        <p:tgtEl>
                                          <p:spTgt spid="52"/>
                                        </p:tgtEl>
                                        <p:attrNameLst>
                                          <p:attrName>style.visibility</p:attrName>
                                        </p:attrNameLst>
                                      </p:cBhvr>
                                      <p:to>
                                        <p:strVal val="visible"/>
                                      </p:to>
                                    </p:set>
                                    <p:anim calcmode="lin" valueType="num">
                                      <p:cBhvr>
                                        <p:cTn id="19" dur="500" fill="hold"/>
                                        <p:tgtEl>
                                          <p:spTgt spid="52"/>
                                        </p:tgtEl>
                                        <p:attrNameLst>
                                          <p:attrName>ppt_w</p:attrName>
                                        </p:attrNameLst>
                                      </p:cBhvr>
                                      <p:tavLst>
                                        <p:tav tm="0">
                                          <p:val>
                                            <p:strVal val="4*#ppt_w"/>
                                          </p:val>
                                        </p:tav>
                                        <p:tav tm="100000">
                                          <p:val>
                                            <p:strVal val="#ppt_w"/>
                                          </p:val>
                                        </p:tav>
                                      </p:tavLst>
                                    </p:anim>
                                    <p:anim calcmode="lin" valueType="num">
                                      <p:cBhvr>
                                        <p:cTn id="20" dur="500" fill="hold"/>
                                        <p:tgtEl>
                                          <p:spTgt spid="52"/>
                                        </p:tgtEl>
                                        <p:attrNameLst>
                                          <p:attrName>ppt_h</p:attrName>
                                        </p:attrNameLst>
                                      </p:cBhvr>
                                      <p:tavLst>
                                        <p:tav tm="0">
                                          <p:val>
                                            <p:strVal val="4*#ppt_h"/>
                                          </p:val>
                                        </p:tav>
                                        <p:tav tm="100000">
                                          <p:val>
                                            <p:strVal val="#ppt_h"/>
                                          </p:val>
                                        </p:tav>
                                      </p:tavLst>
                                    </p:anim>
                                  </p:childTnLst>
                                </p:cTn>
                              </p:par>
                              <p:par>
                                <p:cTn id="21" presetID="23" presetClass="entr" presetSubtype="32" fill="hold" grpId="0" nodeType="withEffect">
                                  <p:stCondLst>
                                    <p:cond delay="600"/>
                                  </p:stCondLst>
                                  <p:childTnLst>
                                    <p:set>
                                      <p:cBhvr>
                                        <p:cTn id="22" dur="1" fill="hold">
                                          <p:stCondLst>
                                            <p:cond delay="0"/>
                                          </p:stCondLst>
                                        </p:cTn>
                                        <p:tgtEl>
                                          <p:spTgt spid="57"/>
                                        </p:tgtEl>
                                        <p:attrNameLst>
                                          <p:attrName>style.visibility</p:attrName>
                                        </p:attrNameLst>
                                      </p:cBhvr>
                                      <p:to>
                                        <p:strVal val="visible"/>
                                      </p:to>
                                    </p:set>
                                    <p:anim calcmode="lin" valueType="num">
                                      <p:cBhvr>
                                        <p:cTn id="23" dur="500" fill="hold"/>
                                        <p:tgtEl>
                                          <p:spTgt spid="57"/>
                                        </p:tgtEl>
                                        <p:attrNameLst>
                                          <p:attrName>ppt_w</p:attrName>
                                        </p:attrNameLst>
                                      </p:cBhvr>
                                      <p:tavLst>
                                        <p:tav tm="0">
                                          <p:val>
                                            <p:strVal val="4*#ppt_w"/>
                                          </p:val>
                                        </p:tav>
                                        <p:tav tm="100000">
                                          <p:val>
                                            <p:strVal val="#ppt_w"/>
                                          </p:val>
                                        </p:tav>
                                      </p:tavLst>
                                    </p:anim>
                                    <p:anim calcmode="lin" valueType="num">
                                      <p:cBhvr>
                                        <p:cTn id="24" dur="500" fill="hold"/>
                                        <p:tgtEl>
                                          <p:spTgt spid="57"/>
                                        </p:tgtEl>
                                        <p:attrNameLst>
                                          <p:attrName>ppt_h</p:attrName>
                                        </p:attrNameLst>
                                      </p:cBhvr>
                                      <p:tavLst>
                                        <p:tav tm="0">
                                          <p:val>
                                            <p:strVal val="4*#ppt_h"/>
                                          </p:val>
                                        </p:tav>
                                        <p:tav tm="100000">
                                          <p:val>
                                            <p:strVal val="#ppt_h"/>
                                          </p:val>
                                        </p:tav>
                                      </p:tavLst>
                                    </p:anim>
                                  </p:childTnLst>
                                </p:cTn>
                              </p:par>
                            </p:childTnLst>
                          </p:cTn>
                        </p:par>
                        <p:par>
                          <p:cTn id="25" fill="hold">
                            <p:stCondLst>
                              <p:cond delay="1000"/>
                            </p:stCondLst>
                            <p:childTnLst>
                              <p:par>
                                <p:cTn id="26" presetID="22" presetClass="entr" presetSubtype="2" fill="hold" grpId="0" nodeType="after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wipe(right)">
                                      <p:cBhvr>
                                        <p:cTn id="28" dur="500"/>
                                        <p:tgtEl>
                                          <p:spTgt spid="40"/>
                                        </p:tgtEl>
                                      </p:cBhvr>
                                    </p:animEffect>
                                  </p:childTnLst>
                                </p:cTn>
                              </p:par>
                            </p:childTnLst>
                          </p:cTn>
                        </p:par>
                        <p:par>
                          <p:cTn id="29" fill="hold">
                            <p:stCondLst>
                              <p:cond delay="1500"/>
                            </p:stCondLst>
                            <p:childTnLst>
                              <p:par>
                                <p:cTn id="30" presetID="53" presetClass="entr" presetSubtype="16" fill="hold" grpId="0" nodeType="afterEffect">
                                  <p:stCondLst>
                                    <p:cond delay="0"/>
                                  </p:stCondLst>
                                  <p:childTnLst>
                                    <p:set>
                                      <p:cBhvr>
                                        <p:cTn id="31" dur="1" fill="hold">
                                          <p:stCondLst>
                                            <p:cond delay="0"/>
                                          </p:stCondLst>
                                        </p:cTn>
                                        <p:tgtEl>
                                          <p:spTgt spid="58"/>
                                        </p:tgtEl>
                                        <p:attrNameLst>
                                          <p:attrName>style.visibility</p:attrName>
                                        </p:attrNameLst>
                                      </p:cBhvr>
                                      <p:to>
                                        <p:strVal val="visible"/>
                                      </p:to>
                                    </p:set>
                                    <p:anim calcmode="lin" valueType="num">
                                      <p:cBhvr>
                                        <p:cTn id="32" dur="500" fill="hold"/>
                                        <p:tgtEl>
                                          <p:spTgt spid="58"/>
                                        </p:tgtEl>
                                        <p:attrNameLst>
                                          <p:attrName>ppt_w</p:attrName>
                                        </p:attrNameLst>
                                      </p:cBhvr>
                                      <p:tavLst>
                                        <p:tav tm="0">
                                          <p:val>
                                            <p:fltVal val="0"/>
                                          </p:val>
                                        </p:tav>
                                        <p:tav tm="100000">
                                          <p:val>
                                            <p:strVal val="#ppt_w"/>
                                          </p:val>
                                        </p:tav>
                                      </p:tavLst>
                                    </p:anim>
                                    <p:anim calcmode="lin" valueType="num">
                                      <p:cBhvr>
                                        <p:cTn id="33" dur="500" fill="hold"/>
                                        <p:tgtEl>
                                          <p:spTgt spid="58"/>
                                        </p:tgtEl>
                                        <p:attrNameLst>
                                          <p:attrName>ppt_h</p:attrName>
                                        </p:attrNameLst>
                                      </p:cBhvr>
                                      <p:tavLst>
                                        <p:tav tm="0">
                                          <p:val>
                                            <p:fltVal val="0"/>
                                          </p:val>
                                        </p:tav>
                                        <p:tav tm="100000">
                                          <p:val>
                                            <p:strVal val="#ppt_h"/>
                                          </p:val>
                                        </p:tav>
                                      </p:tavLst>
                                    </p:anim>
                                    <p:animEffect transition="in" filter="fade">
                                      <p:cBhvr>
                                        <p:cTn id="34" dur="500"/>
                                        <p:tgtEl>
                                          <p:spTgt spid="58"/>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48"/>
                                        </p:tgtEl>
                                        <p:attrNameLst>
                                          <p:attrName>style.visibility</p:attrName>
                                        </p:attrNameLst>
                                      </p:cBhvr>
                                      <p:to>
                                        <p:strVal val="visible"/>
                                      </p:to>
                                    </p:set>
                                    <p:anim calcmode="lin" valueType="num">
                                      <p:cBhvr>
                                        <p:cTn id="37" dur="500" fill="hold"/>
                                        <p:tgtEl>
                                          <p:spTgt spid="48"/>
                                        </p:tgtEl>
                                        <p:attrNameLst>
                                          <p:attrName>ppt_w</p:attrName>
                                        </p:attrNameLst>
                                      </p:cBhvr>
                                      <p:tavLst>
                                        <p:tav tm="0">
                                          <p:val>
                                            <p:fltVal val="0"/>
                                          </p:val>
                                        </p:tav>
                                        <p:tav tm="100000">
                                          <p:val>
                                            <p:strVal val="#ppt_w"/>
                                          </p:val>
                                        </p:tav>
                                      </p:tavLst>
                                    </p:anim>
                                    <p:anim calcmode="lin" valueType="num">
                                      <p:cBhvr>
                                        <p:cTn id="38" dur="500" fill="hold"/>
                                        <p:tgtEl>
                                          <p:spTgt spid="48"/>
                                        </p:tgtEl>
                                        <p:attrNameLst>
                                          <p:attrName>ppt_h</p:attrName>
                                        </p:attrNameLst>
                                      </p:cBhvr>
                                      <p:tavLst>
                                        <p:tav tm="0">
                                          <p:val>
                                            <p:fltVal val="0"/>
                                          </p:val>
                                        </p:tav>
                                        <p:tav tm="100000">
                                          <p:val>
                                            <p:strVal val="#ppt_h"/>
                                          </p:val>
                                        </p:tav>
                                      </p:tavLst>
                                    </p:anim>
                                    <p:animEffect transition="in" filter="fade">
                                      <p:cBhvr>
                                        <p:cTn id="39" dur="500"/>
                                        <p:tgtEl>
                                          <p:spTgt spid="48"/>
                                        </p:tgtEl>
                                      </p:cBhvr>
                                    </p:animEffect>
                                  </p:childTnLst>
                                </p:cTn>
                              </p:par>
                            </p:childTnLst>
                          </p:cTn>
                        </p:par>
                        <p:par>
                          <p:cTn id="40" fill="hold">
                            <p:stCondLst>
                              <p:cond delay="2000"/>
                            </p:stCondLst>
                            <p:childTnLst>
                              <p:par>
                                <p:cTn id="41" presetID="22" presetClass="entr" presetSubtype="2" fill="hold" grpId="0"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right)">
                                      <p:cBhvr>
                                        <p:cTn id="43" dur="500"/>
                                        <p:tgtEl>
                                          <p:spTgt spid="21"/>
                                        </p:tgtEl>
                                      </p:cBhvr>
                                    </p:animEffect>
                                  </p:childTnLst>
                                </p:cTn>
                              </p:par>
                            </p:childTnLst>
                          </p:cTn>
                        </p:par>
                        <p:par>
                          <p:cTn id="44" fill="hold">
                            <p:stCondLst>
                              <p:cond delay="2500"/>
                            </p:stCondLst>
                            <p:childTnLst>
                              <p:par>
                                <p:cTn id="45" presetID="22" presetClass="entr" presetSubtype="8" fill="hold" grpId="0" nodeType="afterEffect">
                                  <p:stCondLst>
                                    <p:cond delay="0"/>
                                  </p:stCondLst>
                                  <p:childTnLst>
                                    <p:set>
                                      <p:cBhvr>
                                        <p:cTn id="46" dur="1" fill="hold">
                                          <p:stCondLst>
                                            <p:cond delay="0"/>
                                          </p:stCondLst>
                                        </p:cTn>
                                        <p:tgtEl>
                                          <p:spTgt spid="53"/>
                                        </p:tgtEl>
                                        <p:attrNameLst>
                                          <p:attrName>style.visibility</p:attrName>
                                        </p:attrNameLst>
                                      </p:cBhvr>
                                      <p:to>
                                        <p:strVal val="visible"/>
                                      </p:to>
                                    </p:set>
                                    <p:animEffect transition="in" filter="wipe(left)">
                                      <p:cBhvr>
                                        <p:cTn id="47" dur="500"/>
                                        <p:tgtEl>
                                          <p:spTgt spid="53"/>
                                        </p:tgtEl>
                                      </p:cBhvr>
                                    </p:animEffect>
                                  </p:childTnLst>
                                </p:cTn>
                              </p:par>
                            </p:childTnLst>
                          </p:cTn>
                        </p:par>
                        <p:par>
                          <p:cTn id="48" fill="hold">
                            <p:stCondLst>
                              <p:cond delay="3000"/>
                            </p:stCondLst>
                            <p:childTnLst>
                              <p:par>
                                <p:cTn id="49" presetID="53" presetClass="entr" presetSubtype="16" fill="hold" grpId="0" nodeType="afterEffect">
                                  <p:stCondLst>
                                    <p:cond delay="0"/>
                                  </p:stCondLst>
                                  <p:childTnLst>
                                    <p:set>
                                      <p:cBhvr>
                                        <p:cTn id="50" dur="1" fill="hold">
                                          <p:stCondLst>
                                            <p:cond delay="0"/>
                                          </p:stCondLst>
                                        </p:cTn>
                                        <p:tgtEl>
                                          <p:spTgt spid="59"/>
                                        </p:tgtEl>
                                        <p:attrNameLst>
                                          <p:attrName>style.visibility</p:attrName>
                                        </p:attrNameLst>
                                      </p:cBhvr>
                                      <p:to>
                                        <p:strVal val="visible"/>
                                      </p:to>
                                    </p:set>
                                    <p:anim calcmode="lin" valueType="num">
                                      <p:cBhvr>
                                        <p:cTn id="51" dur="500" fill="hold"/>
                                        <p:tgtEl>
                                          <p:spTgt spid="59"/>
                                        </p:tgtEl>
                                        <p:attrNameLst>
                                          <p:attrName>ppt_w</p:attrName>
                                        </p:attrNameLst>
                                      </p:cBhvr>
                                      <p:tavLst>
                                        <p:tav tm="0">
                                          <p:val>
                                            <p:fltVal val="0"/>
                                          </p:val>
                                        </p:tav>
                                        <p:tav tm="100000">
                                          <p:val>
                                            <p:strVal val="#ppt_w"/>
                                          </p:val>
                                        </p:tav>
                                      </p:tavLst>
                                    </p:anim>
                                    <p:anim calcmode="lin" valueType="num">
                                      <p:cBhvr>
                                        <p:cTn id="52" dur="500" fill="hold"/>
                                        <p:tgtEl>
                                          <p:spTgt spid="59"/>
                                        </p:tgtEl>
                                        <p:attrNameLst>
                                          <p:attrName>ppt_h</p:attrName>
                                        </p:attrNameLst>
                                      </p:cBhvr>
                                      <p:tavLst>
                                        <p:tav tm="0">
                                          <p:val>
                                            <p:fltVal val="0"/>
                                          </p:val>
                                        </p:tav>
                                        <p:tav tm="100000">
                                          <p:val>
                                            <p:strVal val="#ppt_h"/>
                                          </p:val>
                                        </p:tav>
                                      </p:tavLst>
                                    </p:anim>
                                    <p:animEffect transition="in" filter="fade">
                                      <p:cBhvr>
                                        <p:cTn id="53" dur="500"/>
                                        <p:tgtEl>
                                          <p:spTgt spid="59"/>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54"/>
                                        </p:tgtEl>
                                        <p:attrNameLst>
                                          <p:attrName>style.visibility</p:attrName>
                                        </p:attrNameLst>
                                      </p:cBhvr>
                                      <p:to>
                                        <p:strVal val="visible"/>
                                      </p:to>
                                    </p:set>
                                    <p:anim calcmode="lin" valueType="num">
                                      <p:cBhvr>
                                        <p:cTn id="56" dur="500" fill="hold"/>
                                        <p:tgtEl>
                                          <p:spTgt spid="54"/>
                                        </p:tgtEl>
                                        <p:attrNameLst>
                                          <p:attrName>ppt_w</p:attrName>
                                        </p:attrNameLst>
                                      </p:cBhvr>
                                      <p:tavLst>
                                        <p:tav tm="0">
                                          <p:val>
                                            <p:fltVal val="0"/>
                                          </p:val>
                                        </p:tav>
                                        <p:tav tm="100000">
                                          <p:val>
                                            <p:strVal val="#ppt_w"/>
                                          </p:val>
                                        </p:tav>
                                      </p:tavLst>
                                    </p:anim>
                                    <p:anim calcmode="lin" valueType="num">
                                      <p:cBhvr>
                                        <p:cTn id="57" dur="500" fill="hold"/>
                                        <p:tgtEl>
                                          <p:spTgt spid="54"/>
                                        </p:tgtEl>
                                        <p:attrNameLst>
                                          <p:attrName>ppt_h</p:attrName>
                                        </p:attrNameLst>
                                      </p:cBhvr>
                                      <p:tavLst>
                                        <p:tav tm="0">
                                          <p:val>
                                            <p:fltVal val="0"/>
                                          </p:val>
                                        </p:tav>
                                        <p:tav tm="100000">
                                          <p:val>
                                            <p:strVal val="#ppt_h"/>
                                          </p:val>
                                        </p:tav>
                                      </p:tavLst>
                                    </p:anim>
                                    <p:animEffect transition="in" filter="fade">
                                      <p:cBhvr>
                                        <p:cTn id="58" dur="500"/>
                                        <p:tgtEl>
                                          <p:spTgt spid="54"/>
                                        </p:tgtEl>
                                      </p:cBhvr>
                                    </p:animEffect>
                                  </p:childTnLst>
                                </p:cTn>
                              </p:par>
                            </p:childTnLst>
                          </p:cTn>
                        </p:par>
                        <p:par>
                          <p:cTn id="59" fill="hold">
                            <p:stCondLst>
                              <p:cond delay="3500"/>
                            </p:stCondLst>
                            <p:childTnLst>
                              <p:par>
                                <p:cTn id="60" presetID="22" presetClass="entr" presetSubtype="8" fill="hold" grpId="0" nodeType="after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wipe(left)">
                                      <p:cBhvr>
                                        <p:cTn id="62" dur="500"/>
                                        <p:tgtEl>
                                          <p:spTgt spid="22"/>
                                        </p:tgtEl>
                                      </p:cBhvr>
                                    </p:animEffect>
                                  </p:childTnLst>
                                </p:cTn>
                              </p:par>
                            </p:childTnLst>
                          </p:cTn>
                        </p:par>
                        <p:par>
                          <p:cTn id="63" fill="hold">
                            <p:stCondLst>
                              <p:cond delay="4000"/>
                            </p:stCondLst>
                            <p:childTnLst>
                              <p:par>
                                <p:cTn id="64" presetID="22" presetClass="entr" presetSubtype="2" fill="hold" grpId="0" nodeType="afterEffect">
                                  <p:stCondLst>
                                    <p:cond delay="0"/>
                                  </p:stCondLst>
                                  <p:childTnLst>
                                    <p:set>
                                      <p:cBhvr>
                                        <p:cTn id="65" dur="1" fill="hold">
                                          <p:stCondLst>
                                            <p:cond delay="0"/>
                                          </p:stCondLst>
                                        </p:cTn>
                                        <p:tgtEl>
                                          <p:spTgt spid="50"/>
                                        </p:tgtEl>
                                        <p:attrNameLst>
                                          <p:attrName>style.visibility</p:attrName>
                                        </p:attrNameLst>
                                      </p:cBhvr>
                                      <p:to>
                                        <p:strVal val="visible"/>
                                      </p:to>
                                    </p:set>
                                    <p:animEffect transition="in" filter="wipe(right)">
                                      <p:cBhvr>
                                        <p:cTn id="66" dur="500"/>
                                        <p:tgtEl>
                                          <p:spTgt spid="50"/>
                                        </p:tgtEl>
                                      </p:cBhvr>
                                    </p:animEffect>
                                  </p:childTnLst>
                                </p:cTn>
                              </p:par>
                            </p:childTnLst>
                          </p:cTn>
                        </p:par>
                        <p:par>
                          <p:cTn id="67" fill="hold">
                            <p:stCondLst>
                              <p:cond delay="4500"/>
                            </p:stCondLst>
                            <p:childTnLst>
                              <p:par>
                                <p:cTn id="68" presetID="53" presetClass="entr" presetSubtype="16" fill="hold" grpId="0" nodeType="afterEffect">
                                  <p:stCondLst>
                                    <p:cond delay="0"/>
                                  </p:stCondLst>
                                  <p:childTnLst>
                                    <p:set>
                                      <p:cBhvr>
                                        <p:cTn id="69" dur="1" fill="hold">
                                          <p:stCondLst>
                                            <p:cond delay="0"/>
                                          </p:stCondLst>
                                        </p:cTn>
                                        <p:tgtEl>
                                          <p:spTgt spid="60"/>
                                        </p:tgtEl>
                                        <p:attrNameLst>
                                          <p:attrName>style.visibility</p:attrName>
                                        </p:attrNameLst>
                                      </p:cBhvr>
                                      <p:to>
                                        <p:strVal val="visible"/>
                                      </p:to>
                                    </p:set>
                                    <p:anim calcmode="lin" valueType="num">
                                      <p:cBhvr>
                                        <p:cTn id="70" dur="500" fill="hold"/>
                                        <p:tgtEl>
                                          <p:spTgt spid="60"/>
                                        </p:tgtEl>
                                        <p:attrNameLst>
                                          <p:attrName>ppt_w</p:attrName>
                                        </p:attrNameLst>
                                      </p:cBhvr>
                                      <p:tavLst>
                                        <p:tav tm="0">
                                          <p:val>
                                            <p:fltVal val="0"/>
                                          </p:val>
                                        </p:tav>
                                        <p:tav tm="100000">
                                          <p:val>
                                            <p:strVal val="#ppt_w"/>
                                          </p:val>
                                        </p:tav>
                                      </p:tavLst>
                                    </p:anim>
                                    <p:anim calcmode="lin" valueType="num">
                                      <p:cBhvr>
                                        <p:cTn id="71" dur="500" fill="hold"/>
                                        <p:tgtEl>
                                          <p:spTgt spid="60"/>
                                        </p:tgtEl>
                                        <p:attrNameLst>
                                          <p:attrName>ppt_h</p:attrName>
                                        </p:attrNameLst>
                                      </p:cBhvr>
                                      <p:tavLst>
                                        <p:tav tm="0">
                                          <p:val>
                                            <p:fltVal val="0"/>
                                          </p:val>
                                        </p:tav>
                                        <p:tav tm="100000">
                                          <p:val>
                                            <p:strVal val="#ppt_h"/>
                                          </p:val>
                                        </p:tav>
                                      </p:tavLst>
                                    </p:anim>
                                    <p:animEffect transition="in" filter="fade">
                                      <p:cBhvr>
                                        <p:cTn id="72" dur="500"/>
                                        <p:tgtEl>
                                          <p:spTgt spid="60"/>
                                        </p:tgtEl>
                                      </p:cBhvr>
                                    </p:animEffect>
                                  </p:childTnLst>
                                </p:cTn>
                              </p:par>
                              <p:par>
                                <p:cTn id="73" presetID="53" presetClass="entr" presetSubtype="16" fill="hold" grpId="0" nodeType="withEffect">
                                  <p:stCondLst>
                                    <p:cond delay="0"/>
                                  </p:stCondLst>
                                  <p:childTnLst>
                                    <p:set>
                                      <p:cBhvr>
                                        <p:cTn id="74" dur="1" fill="hold">
                                          <p:stCondLst>
                                            <p:cond delay="0"/>
                                          </p:stCondLst>
                                        </p:cTn>
                                        <p:tgtEl>
                                          <p:spTgt spid="51"/>
                                        </p:tgtEl>
                                        <p:attrNameLst>
                                          <p:attrName>style.visibility</p:attrName>
                                        </p:attrNameLst>
                                      </p:cBhvr>
                                      <p:to>
                                        <p:strVal val="visible"/>
                                      </p:to>
                                    </p:set>
                                    <p:anim calcmode="lin" valueType="num">
                                      <p:cBhvr>
                                        <p:cTn id="75" dur="500" fill="hold"/>
                                        <p:tgtEl>
                                          <p:spTgt spid="51"/>
                                        </p:tgtEl>
                                        <p:attrNameLst>
                                          <p:attrName>ppt_w</p:attrName>
                                        </p:attrNameLst>
                                      </p:cBhvr>
                                      <p:tavLst>
                                        <p:tav tm="0">
                                          <p:val>
                                            <p:fltVal val="0"/>
                                          </p:val>
                                        </p:tav>
                                        <p:tav tm="100000">
                                          <p:val>
                                            <p:strVal val="#ppt_w"/>
                                          </p:val>
                                        </p:tav>
                                      </p:tavLst>
                                    </p:anim>
                                    <p:anim calcmode="lin" valueType="num">
                                      <p:cBhvr>
                                        <p:cTn id="76" dur="500" fill="hold"/>
                                        <p:tgtEl>
                                          <p:spTgt spid="51"/>
                                        </p:tgtEl>
                                        <p:attrNameLst>
                                          <p:attrName>ppt_h</p:attrName>
                                        </p:attrNameLst>
                                      </p:cBhvr>
                                      <p:tavLst>
                                        <p:tav tm="0">
                                          <p:val>
                                            <p:fltVal val="0"/>
                                          </p:val>
                                        </p:tav>
                                        <p:tav tm="100000">
                                          <p:val>
                                            <p:strVal val="#ppt_h"/>
                                          </p:val>
                                        </p:tav>
                                      </p:tavLst>
                                    </p:anim>
                                    <p:animEffect transition="in" filter="fade">
                                      <p:cBhvr>
                                        <p:cTn id="77" dur="500"/>
                                        <p:tgtEl>
                                          <p:spTgt spid="51"/>
                                        </p:tgtEl>
                                      </p:cBhvr>
                                    </p:animEffect>
                                  </p:childTnLst>
                                </p:cTn>
                              </p:par>
                            </p:childTnLst>
                          </p:cTn>
                        </p:par>
                        <p:par>
                          <p:cTn id="78" fill="hold">
                            <p:stCondLst>
                              <p:cond delay="5000"/>
                            </p:stCondLst>
                            <p:childTnLst>
                              <p:par>
                                <p:cTn id="79" presetID="22" presetClass="entr" presetSubtype="2" fill="hold" grpId="0" nodeType="afterEffect">
                                  <p:stCondLst>
                                    <p:cond delay="0"/>
                                  </p:stCondLst>
                                  <p:childTnLst>
                                    <p:set>
                                      <p:cBhvr>
                                        <p:cTn id="80" dur="1" fill="hold">
                                          <p:stCondLst>
                                            <p:cond delay="0"/>
                                          </p:stCondLst>
                                        </p:cTn>
                                        <p:tgtEl>
                                          <p:spTgt spid="37"/>
                                        </p:tgtEl>
                                        <p:attrNameLst>
                                          <p:attrName>style.visibility</p:attrName>
                                        </p:attrNameLst>
                                      </p:cBhvr>
                                      <p:to>
                                        <p:strVal val="visible"/>
                                      </p:to>
                                    </p:set>
                                    <p:animEffect transition="in" filter="wipe(right)">
                                      <p:cBhvr>
                                        <p:cTn id="81" dur="500"/>
                                        <p:tgtEl>
                                          <p:spTgt spid="37"/>
                                        </p:tgtEl>
                                      </p:cBhvr>
                                    </p:animEffect>
                                  </p:childTnLst>
                                </p:cTn>
                              </p:par>
                            </p:childTnLst>
                          </p:cTn>
                        </p:par>
                        <p:par>
                          <p:cTn id="82" fill="hold">
                            <p:stCondLst>
                              <p:cond delay="5500"/>
                            </p:stCondLst>
                            <p:childTnLst>
                              <p:par>
                                <p:cTn id="83" presetID="22" presetClass="entr" presetSubtype="8" fill="hold" grpId="0" nodeType="afterEffect">
                                  <p:stCondLst>
                                    <p:cond delay="0"/>
                                  </p:stCondLst>
                                  <p:childTnLst>
                                    <p:set>
                                      <p:cBhvr>
                                        <p:cTn id="84" dur="1" fill="hold">
                                          <p:stCondLst>
                                            <p:cond delay="0"/>
                                          </p:stCondLst>
                                        </p:cTn>
                                        <p:tgtEl>
                                          <p:spTgt spid="39"/>
                                        </p:tgtEl>
                                        <p:attrNameLst>
                                          <p:attrName>style.visibility</p:attrName>
                                        </p:attrNameLst>
                                      </p:cBhvr>
                                      <p:to>
                                        <p:strVal val="visible"/>
                                      </p:to>
                                    </p:set>
                                    <p:animEffect transition="in" filter="wipe(left)">
                                      <p:cBhvr>
                                        <p:cTn id="85" dur="500"/>
                                        <p:tgtEl>
                                          <p:spTgt spid="39"/>
                                        </p:tgtEl>
                                      </p:cBhvr>
                                    </p:animEffect>
                                  </p:childTnLst>
                                </p:cTn>
                              </p:par>
                            </p:childTnLst>
                          </p:cTn>
                        </p:par>
                        <p:par>
                          <p:cTn id="86" fill="hold">
                            <p:stCondLst>
                              <p:cond delay="6000"/>
                            </p:stCondLst>
                            <p:childTnLst>
                              <p:par>
                                <p:cTn id="87" presetID="53" presetClass="entr" presetSubtype="16" fill="hold" grpId="0" nodeType="afterEffect">
                                  <p:stCondLst>
                                    <p:cond delay="0"/>
                                  </p:stCondLst>
                                  <p:childTnLst>
                                    <p:set>
                                      <p:cBhvr>
                                        <p:cTn id="88" dur="1" fill="hold">
                                          <p:stCondLst>
                                            <p:cond delay="0"/>
                                          </p:stCondLst>
                                        </p:cTn>
                                        <p:tgtEl>
                                          <p:spTgt spid="61"/>
                                        </p:tgtEl>
                                        <p:attrNameLst>
                                          <p:attrName>style.visibility</p:attrName>
                                        </p:attrNameLst>
                                      </p:cBhvr>
                                      <p:to>
                                        <p:strVal val="visible"/>
                                      </p:to>
                                    </p:set>
                                    <p:anim calcmode="lin" valueType="num">
                                      <p:cBhvr>
                                        <p:cTn id="89" dur="500" fill="hold"/>
                                        <p:tgtEl>
                                          <p:spTgt spid="61"/>
                                        </p:tgtEl>
                                        <p:attrNameLst>
                                          <p:attrName>ppt_w</p:attrName>
                                        </p:attrNameLst>
                                      </p:cBhvr>
                                      <p:tavLst>
                                        <p:tav tm="0">
                                          <p:val>
                                            <p:fltVal val="0"/>
                                          </p:val>
                                        </p:tav>
                                        <p:tav tm="100000">
                                          <p:val>
                                            <p:strVal val="#ppt_w"/>
                                          </p:val>
                                        </p:tav>
                                      </p:tavLst>
                                    </p:anim>
                                    <p:anim calcmode="lin" valueType="num">
                                      <p:cBhvr>
                                        <p:cTn id="90" dur="500" fill="hold"/>
                                        <p:tgtEl>
                                          <p:spTgt spid="61"/>
                                        </p:tgtEl>
                                        <p:attrNameLst>
                                          <p:attrName>ppt_h</p:attrName>
                                        </p:attrNameLst>
                                      </p:cBhvr>
                                      <p:tavLst>
                                        <p:tav tm="0">
                                          <p:val>
                                            <p:fltVal val="0"/>
                                          </p:val>
                                        </p:tav>
                                        <p:tav tm="100000">
                                          <p:val>
                                            <p:strVal val="#ppt_h"/>
                                          </p:val>
                                        </p:tav>
                                      </p:tavLst>
                                    </p:anim>
                                    <p:animEffect transition="in" filter="fade">
                                      <p:cBhvr>
                                        <p:cTn id="91" dur="500"/>
                                        <p:tgtEl>
                                          <p:spTgt spid="61"/>
                                        </p:tgtEl>
                                      </p:cBhvr>
                                    </p:animEffect>
                                  </p:childTnLst>
                                </p:cTn>
                              </p:par>
                              <p:par>
                                <p:cTn id="92" presetID="53" presetClass="entr" presetSubtype="16" fill="hold" grpId="0" nodeType="withEffect">
                                  <p:stCondLst>
                                    <p:cond delay="0"/>
                                  </p:stCondLst>
                                  <p:childTnLst>
                                    <p:set>
                                      <p:cBhvr>
                                        <p:cTn id="93" dur="1" fill="hold">
                                          <p:stCondLst>
                                            <p:cond delay="0"/>
                                          </p:stCondLst>
                                        </p:cTn>
                                        <p:tgtEl>
                                          <p:spTgt spid="56"/>
                                        </p:tgtEl>
                                        <p:attrNameLst>
                                          <p:attrName>style.visibility</p:attrName>
                                        </p:attrNameLst>
                                      </p:cBhvr>
                                      <p:to>
                                        <p:strVal val="visible"/>
                                      </p:to>
                                    </p:set>
                                    <p:anim calcmode="lin" valueType="num">
                                      <p:cBhvr>
                                        <p:cTn id="94" dur="500" fill="hold"/>
                                        <p:tgtEl>
                                          <p:spTgt spid="56"/>
                                        </p:tgtEl>
                                        <p:attrNameLst>
                                          <p:attrName>ppt_w</p:attrName>
                                        </p:attrNameLst>
                                      </p:cBhvr>
                                      <p:tavLst>
                                        <p:tav tm="0">
                                          <p:val>
                                            <p:fltVal val="0"/>
                                          </p:val>
                                        </p:tav>
                                        <p:tav tm="100000">
                                          <p:val>
                                            <p:strVal val="#ppt_w"/>
                                          </p:val>
                                        </p:tav>
                                      </p:tavLst>
                                    </p:anim>
                                    <p:anim calcmode="lin" valueType="num">
                                      <p:cBhvr>
                                        <p:cTn id="95" dur="500" fill="hold"/>
                                        <p:tgtEl>
                                          <p:spTgt spid="56"/>
                                        </p:tgtEl>
                                        <p:attrNameLst>
                                          <p:attrName>ppt_h</p:attrName>
                                        </p:attrNameLst>
                                      </p:cBhvr>
                                      <p:tavLst>
                                        <p:tav tm="0">
                                          <p:val>
                                            <p:fltVal val="0"/>
                                          </p:val>
                                        </p:tav>
                                        <p:tav tm="100000">
                                          <p:val>
                                            <p:strVal val="#ppt_h"/>
                                          </p:val>
                                        </p:tav>
                                      </p:tavLst>
                                    </p:anim>
                                    <p:animEffect transition="in" filter="fade">
                                      <p:cBhvr>
                                        <p:cTn id="96" dur="500"/>
                                        <p:tgtEl>
                                          <p:spTgt spid="56"/>
                                        </p:tgtEl>
                                      </p:cBhvr>
                                    </p:animEffect>
                                  </p:childTnLst>
                                </p:cTn>
                              </p:par>
                            </p:childTnLst>
                          </p:cTn>
                        </p:par>
                        <p:par>
                          <p:cTn id="97" fill="hold">
                            <p:stCondLst>
                              <p:cond delay="6500"/>
                            </p:stCondLst>
                            <p:childTnLst>
                              <p:par>
                                <p:cTn id="98" presetID="22" presetClass="entr" presetSubtype="8" fill="hold" grpId="0" nodeType="afterEffect">
                                  <p:stCondLst>
                                    <p:cond delay="0"/>
                                  </p:stCondLst>
                                  <p:childTnLst>
                                    <p:set>
                                      <p:cBhvr>
                                        <p:cTn id="99" dur="1" fill="hold">
                                          <p:stCondLst>
                                            <p:cond delay="0"/>
                                          </p:stCondLst>
                                        </p:cTn>
                                        <p:tgtEl>
                                          <p:spTgt spid="38"/>
                                        </p:tgtEl>
                                        <p:attrNameLst>
                                          <p:attrName>style.visibility</p:attrName>
                                        </p:attrNameLst>
                                      </p:cBhvr>
                                      <p:to>
                                        <p:strVal val="visible"/>
                                      </p:to>
                                    </p:set>
                                    <p:animEffect transition="in" filter="wipe(left)">
                                      <p:cBhvr>
                                        <p:cTn id="100"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37" grpId="0"/>
      <p:bldP spid="38" grpId="0"/>
      <p:bldP spid="39" grpId="0" animBg="1"/>
      <p:bldP spid="40"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p:bldP spid="59" grpId="0"/>
      <p:bldP spid="60" grpId="0"/>
      <p:bldP spid="61"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 name="组合 22"/>
          <p:cNvGrpSpPr/>
          <p:nvPr/>
        </p:nvGrpSpPr>
        <p:grpSpPr>
          <a:xfrm>
            <a:off x="306216" y="209101"/>
            <a:ext cx="657982" cy="966556"/>
            <a:chOff x="1606766" y="1689167"/>
            <a:chExt cx="3210617" cy="4716300"/>
          </a:xfrm>
          <a:solidFill>
            <a:srgbClr val="2ABDC7"/>
          </a:solidFill>
        </p:grpSpPr>
        <p:sp>
          <p:nvSpPr>
            <p:cNvPr id="24" name="椭圆 23"/>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矩形 32"/>
          <p:cNvSpPr/>
          <p:nvPr/>
        </p:nvSpPr>
        <p:spPr>
          <a:xfrm>
            <a:off x="8147957" y="448721"/>
            <a:ext cx="4044043"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flipH="1">
            <a:off x="7627541" y="448722"/>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flipH="1">
            <a:off x="7121355" y="448721"/>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flipH="1">
            <a:off x="6615169" y="448721"/>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953915" y="1616584"/>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953915" y="2482194"/>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1460406" y="249960"/>
            <a:ext cx="4145687" cy="769441"/>
          </a:xfrm>
          <a:prstGeom prst="rect">
            <a:avLst/>
          </a:prstGeom>
          <a:noFill/>
        </p:spPr>
        <p:txBody>
          <a:bodyPr wrap="none" rtlCol="0">
            <a:spAutoFit/>
          </a:bodyPr>
          <a:lstStyle/>
          <a:p>
            <a:r>
              <a:rPr lang="zh-CN" altLang="en-US" sz="4400" b="1" dirty="0">
                <a:solidFill>
                  <a:prstClr val="black">
                    <a:lumMod val="85000"/>
                    <a:lumOff val="15000"/>
                  </a:prstClr>
                </a:solidFill>
                <a:latin typeface="幼圆" panose="02010509060101010101" pitchFamily="49" charset="-122"/>
                <a:ea typeface="幼圆" panose="02010509060101010101" pitchFamily="49" charset="-122"/>
              </a:rPr>
              <a:t>下一步工作规划</a:t>
            </a:r>
          </a:p>
        </p:txBody>
      </p:sp>
      <p:sp>
        <p:nvSpPr>
          <p:cNvPr id="21" name="文本框 20"/>
          <p:cNvSpPr txBox="1"/>
          <p:nvPr/>
        </p:nvSpPr>
        <p:spPr>
          <a:xfrm>
            <a:off x="1559097" y="1911054"/>
            <a:ext cx="2339102" cy="1323439"/>
          </a:xfrm>
          <a:prstGeom prst="rect">
            <a:avLst/>
          </a:prstGeom>
          <a:noFill/>
          <a:effectLst/>
        </p:spPr>
        <p:txBody>
          <a:bodyPr wrap="none" rtlCol="0">
            <a:spAutoFit/>
          </a:bodyPr>
          <a:lstStyle/>
          <a:p>
            <a:r>
              <a:rPr lang="zh-CN" altLang="en-US" sz="2400" dirty="0">
                <a:solidFill>
                  <a:srgbClr val="2ABDC7"/>
                </a:solidFill>
                <a:latin typeface="微软雅黑" panose="020B0503020204020204" pitchFamily="34" charset="-122"/>
                <a:ea typeface="微软雅黑" panose="020B0503020204020204" pitchFamily="34" charset="-122"/>
              </a:rPr>
              <a:t>活动方案文案化</a:t>
            </a:r>
            <a:endParaRPr lang="en-US" altLang="zh-CN" sz="2400" dirty="0">
              <a:solidFill>
                <a:srgbClr val="2ABDC7"/>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22" name="组合 21"/>
          <p:cNvGrpSpPr/>
          <p:nvPr/>
        </p:nvGrpSpPr>
        <p:grpSpPr>
          <a:xfrm flipV="1">
            <a:off x="3544603" y="3940926"/>
            <a:ext cx="1966888" cy="951313"/>
            <a:chOff x="6132651" y="3742005"/>
            <a:chExt cx="1882345" cy="910422"/>
          </a:xfrm>
          <a:solidFill>
            <a:srgbClr val="4C4B50"/>
          </a:solidFill>
        </p:grpSpPr>
        <p:sp>
          <p:nvSpPr>
            <p:cNvPr id="37" name="任意多边形 36"/>
            <p:cNvSpPr/>
            <p:nvPr/>
          </p:nvSpPr>
          <p:spPr>
            <a:xfrm>
              <a:off x="6132651" y="3742006"/>
              <a:ext cx="932447" cy="907366"/>
            </a:xfrm>
            <a:custGeom>
              <a:avLst/>
              <a:gdLst>
                <a:gd name="connsiteX0" fmla="*/ 828733 w 932447"/>
                <a:gd name="connsiteY0" fmla="*/ 0 h 907366"/>
                <a:gd name="connsiteX1" fmla="*/ 913595 w 932447"/>
                <a:gd name="connsiteY1" fmla="*/ 4830 h 907366"/>
                <a:gd name="connsiteX2" fmla="*/ 932447 w 932447"/>
                <a:gd name="connsiteY2" fmla="*/ 8073 h 907366"/>
                <a:gd name="connsiteX3" fmla="*/ 868889 w 932447"/>
                <a:gd name="connsiteY3" fmla="*/ 19006 h 907366"/>
                <a:gd name="connsiteX4" fmla="*/ 219131 w 932447"/>
                <a:gd name="connsiteY4" fmla="*/ 769903 h 907366"/>
                <a:gd name="connsiteX5" fmla="*/ 208370 w 932447"/>
                <a:gd name="connsiteY5" fmla="*/ 907366 h 907366"/>
                <a:gd name="connsiteX6" fmla="*/ 0 w 932447"/>
                <a:gd name="connsiteY6" fmla="*/ 907366 h 907366"/>
                <a:gd name="connsiteX7" fmla="*/ 3024 w 932447"/>
                <a:gd name="connsiteY7" fmla="*/ 839853 h 907366"/>
                <a:gd name="connsiteX8" fmla="*/ 828733 w 932447"/>
                <a:gd name="connsiteY8" fmla="*/ 0 h 907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2447" h="907366">
                  <a:moveTo>
                    <a:pt x="828733" y="0"/>
                  </a:moveTo>
                  <a:cubicBezTo>
                    <a:pt x="857383" y="0"/>
                    <a:pt x="885693" y="1636"/>
                    <a:pt x="913595" y="4830"/>
                  </a:cubicBezTo>
                  <a:lnTo>
                    <a:pt x="932447" y="8073"/>
                  </a:lnTo>
                  <a:lnTo>
                    <a:pt x="868889" y="19006"/>
                  </a:lnTo>
                  <a:cubicBezTo>
                    <a:pt x="537951" y="95334"/>
                    <a:pt x="278758" y="393657"/>
                    <a:pt x="219131" y="769903"/>
                  </a:cubicBezTo>
                  <a:lnTo>
                    <a:pt x="208370" y="907366"/>
                  </a:lnTo>
                  <a:lnTo>
                    <a:pt x="0" y="907366"/>
                  </a:lnTo>
                  <a:lnTo>
                    <a:pt x="3024" y="839853"/>
                  </a:lnTo>
                  <a:cubicBezTo>
                    <a:pt x="45528" y="368120"/>
                    <a:pt x="398990" y="0"/>
                    <a:pt x="828733"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任意多边形 37"/>
            <p:cNvSpPr/>
            <p:nvPr/>
          </p:nvSpPr>
          <p:spPr>
            <a:xfrm flipV="1">
              <a:off x="6990561" y="3742005"/>
              <a:ext cx="1024435" cy="910422"/>
            </a:xfrm>
            <a:custGeom>
              <a:avLst/>
              <a:gdLst>
                <a:gd name="connsiteX0" fmla="*/ 103714 w 1024435"/>
                <a:gd name="connsiteY0" fmla="*/ 910422 h 910422"/>
                <a:gd name="connsiteX1" fmla="*/ 842907 w 1024435"/>
                <a:gd name="connsiteY1" fmla="*/ 400808 h 910422"/>
                <a:gd name="connsiteX2" fmla="*/ 888121 w 1024435"/>
                <a:gd name="connsiteY2" fmla="*/ 273707 h 910422"/>
                <a:gd name="connsiteX3" fmla="*/ 1024435 w 1024435"/>
                <a:gd name="connsiteY3" fmla="*/ 273707 h 910422"/>
                <a:gd name="connsiteX4" fmla="*/ 785622 w 1024435"/>
                <a:gd name="connsiteY4" fmla="*/ 0 h 910422"/>
                <a:gd name="connsiteX5" fmla="*/ 544424 w 1024435"/>
                <a:gd name="connsiteY5" fmla="*/ 273707 h 910422"/>
                <a:gd name="connsiteX6" fmla="*/ 682762 w 1024435"/>
                <a:gd name="connsiteY6" fmla="*/ 273707 h 910422"/>
                <a:gd name="connsiteX7" fmla="*/ 681851 w 1024435"/>
                <a:gd name="connsiteY7" fmla="*/ 277677 h 910422"/>
                <a:gd name="connsiteX8" fmla="*/ 63558 w 1024435"/>
                <a:gd name="connsiteY8" fmla="*/ 891416 h 910422"/>
                <a:gd name="connsiteX9" fmla="*/ 0 w 1024435"/>
                <a:gd name="connsiteY9" fmla="*/ 902349 h 910422"/>
                <a:gd name="connsiteX10" fmla="*/ 18852 w 1024435"/>
                <a:gd name="connsiteY10" fmla="*/ 905592 h 910422"/>
                <a:gd name="connsiteX11" fmla="*/ 103714 w 1024435"/>
                <a:gd name="connsiteY11" fmla="*/ 910422 h 910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24435" h="910422">
                  <a:moveTo>
                    <a:pt x="103714" y="910422"/>
                  </a:moveTo>
                  <a:cubicBezTo>
                    <a:pt x="426021" y="910422"/>
                    <a:pt x="705420" y="703354"/>
                    <a:pt x="842907" y="400808"/>
                  </a:cubicBezTo>
                  <a:lnTo>
                    <a:pt x="888121" y="273707"/>
                  </a:lnTo>
                  <a:lnTo>
                    <a:pt x="1024435" y="273707"/>
                  </a:lnTo>
                  <a:lnTo>
                    <a:pt x="785622" y="0"/>
                  </a:lnTo>
                  <a:lnTo>
                    <a:pt x="544424" y="273707"/>
                  </a:lnTo>
                  <a:lnTo>
                    <a:pt x="682762" y="273707"/>
                  </a:lnTo>
                  <a:lnTo>
                    <a:pt x="681851" y="277677"/>
                  </a:lnTo>
                  <a:cubicBezTo>
                    <a:pt x="587770" y="587877"/>
                    <a:pt x="353129" y="824629"/>
                    <a:pt x="63558" y="891416"/>
                  </a:cubicBezTo>
                  <a:lnTo>
                    <a:pt x="0" y="902349"/>
                  </a:lnTo>
                  <a:lnTo>
                    <a:pt x="18852" y="905592"/>
                  </a:lnTo>
                  <a:cubicBezTo>
                    <a:pt x="46754" y="908786"/>
                    <a:pt x="75064" y="910422"/>
                    <a:pt x="103714" y="91042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9" name="组合 38"/>
          <p:cNvGrpSpPr/>
          <p:nvPr/>
        </p:nvGrpSpPr>
        <p:grpSpPr>
          <a:xfrm>
            <a:off x="5157894" y="2989614"/>
            <a:ext cx="1966888" cy="951313"/>
            <a:chOff x="6132651" y="3742005"/>
            <a:chExt cx="1882345" cy="910422"/>
          </a:xfrm>
          <a:solidFill>
            <a:srgbClr val="2ABDC7"/>
          </a:solidFill>
        </p:grpSpPr>
        <p:sp>
          <p:nvSpPr>
            <p:cNvPr id="40" name="任意多边形 39"/>
            <p:cNvSpPr/>
            <p:nvPr/>
          </p:nvSpPr>
          <p:spPr>
            <a:xfrm>
              <a:off x="6132651" y="3742006"/>
              <a:ext cx="932447" cy="907366"/>
            </a:xfrm>
            <a:custGeom>
              <a:avLst/>
              <a:gdLst>
                <a:gd name="connsiteX0" fmla="*/ 828733 w 932447"/>
                <a:gd name="connsiteY0" fmla="*/ 0 h 907366"/>
                <a:gd name="connsiteX1" fmla="*/ 913595 w 932447"/>
                <a:gd name="connsiteY1" fmla="*/ 4830 h 907366"/>
                <a:gd name="connsiteX2" fmla="*/ 932447 w 932447"/>
                <a:gd name="connsiteY2" fmla="*/ 8073 h 907366"/>
                <a:gd name="connsiteX3" fmla="*/ 868889 w 932447"/>
                <a:gd name="connsiteY3" fmla="*/ 19006 h 907366"/>
                <a:gd name="connsiteX4" fmla="*/ 219131 w 932447"/>
                <a:gd name="connsiteY4" fmla="*/ 769903 h 907366"/>
                <a:gd name="connsiteX5" fmla="*/ 208370 w 932447"/>
                <a:gd name="connsiteY5" fmla="*/ 907366 h 907366"/>
                <a:gd name="connsiteX6" fmla="*/ 0 w 932447"/>
                <a:gd name="connsiteY6" fmla="*/ 907366 h 907366"/>
                <a:gd name="connsiteX7" fmla="*/ 3024 w 932447"/>
                <a:gd name="connsiteY7" fmla="*/ 839853 h 907366"/>
                <a:gd name="connsiteX8" fmla="*/ 828733 w 932447"/>
                <a:gd name="connsiteY8" fmla="*/ 0 h 907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2447" h="907366">
                  <a:moveTo>
                    <a:pt x="828733" y="0"/>
                  </a:moveTo>
                  <a:cubicBezTo>
                    <a:pt x="857383" y="0"/>
                    <a:pt x="885693" y="1636"/>
                    <a:pt x="913595" y="4830"/>
                  </a:cubicBezTo>
                  <a:lnTo>
                    <a:pt x="932447" y="8073"/>
                  </a:lnTo>
                  <a:lnTo>
                    <a:pt x="868889" y="19006"/>
                  </a:lnTo>
                  <a:cubicBezTo>
                    <a:pt x="537951" y="95334"/>
                    <a:pt x="278758" y="393657"/>
                    <a:pt x="219131" y="769903"/>
                  </a:cubicBezTo>
                  <a:lnTo>
                    <a:pt x="208370" y="907366"/>
                  </a:lnTo>
                  <a:lnTo>
                    <a:pt x="0" y="907366"/>
                  </a:lnTo>
                  <a:lnTo>
                    <a:pt x="3024" y="839853"/>
                  </a:lnTo>
                  <a:cubicBezTo>
                    <a:pt x="45528" y="368120"/>
                    <a:pt x="398990" y="0"/>
                    <a:pt x="828733"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任意多边形 40"/>
            <p:cNvSpPr/>
            <p:nvPr/>
          </p:nvSpPr>
          <p:spPr>
            <a:xfrm flipV="1">
              <a:off x="6990561" y="3742005"/>
              <a:ext cx="1024435" cy="910422"/>
            </a:xfrm>
            <a:custGeom>
              <a:avLst/>
              <a:gdLst>
                <a:gd name="connsiteX0" fmla="*/ 103714 w 1024435"/>
                <a:gd name="connsiteY0" fmla="*/ 910422 h 910422"/>
                <a:gd name="connsiteX1" fmla="*/ 842907 w 1024435"/>
                <a:gd name="connsiteY1" fmla="*/ 400808 h 910422"/>
                <a:gd name="connsiteX2" fmla="*/ 888121 w 1024435"/>
                <a:gd name="connsiteY2" fmla="*/ 273707 h 910422"/>
                <a:gd name="connsiteX3" fmla="*/ 1024435 w 1024435"/>
                <a:gd name="connsiteY3" fmla="*/ 273707 h 910422"/>
                <a:gd name="connsiteX4" fmla="*/ 785622 w 1024435"/>
                <a:gd name="connsiteY4" fmla="*/ 0 h 910422"/>
                <a:gd name="connsiteX5" fmla="*/ 544424 w 1024435"/>
                <a:gd name="connsiteY5" fmla="*/ 273707 h 910422"/>
                <a:gd name="connsiteX6" fmla="*/ 682762 w 1024435"/>
                <a:gd name="connsiteY6" fmla="*/ 273707 h 910422"/>
                <a:gd name="connsiteX7" fmla="*/ 681851 w 1024435"/>
                <a:gd name="connsiteY7" fmla="*/ 277677 h 910422"/>
                <a:gd name="connsiteX8" fmla="*/ 63558 w 1024435"/>
                <a:gd name="connsiteY8" fmla="*/ 891416 h 910422"/>
                <a:gd name="connsiteX9" fmla="*/ 0 w 1024435"/>
                <a:gd name="connsiteY9" fmla="*/ 902349 h 910422"/>
                <a:gd name="connsiteX10" fmla="*/ 18852 w 1024435"/>
                <a:gd name="connsiteY10" fmla="*/ 905592 h 910422"/>
                <a:gd name="connsiteX11" fmla="*/ 103714 w 1024435"/>
                <a:gd name="connsiteY11" fmla="*/ 910422 h 910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24435" h="910422">
                  <a:moveTo>
                    <a:pt x="103714" y="910422"/>
                  </a:moveTo>
                  <a:cubicBezTo>
                    <a:pt x="426021" y="910422"/>
                    <a:pt x="705420" y="703354"/>
                    <a:pt x="842907" y="400808"/>
                  </a:cubicBezTo>
                  <a:lnTo>
                    <a:pt x="888121" y="273707"/>
                  </a:lnTo>
                  <a:lnTo>
                    <a:pt x="1024435" y="273707"/>
                  </a:lnTo>
                  <a:lnTo>
                    <a:pt x="785622" y="0"/>
                  </a:lnTo>
                  <a:lnTo>
                    <a:pt x="544424" y="273707"/>
                  </a:lnTo>
                  <a:lnTo>
                    <a:pt x="682762" y="273707"/>
                  </a:lnTo>
                  <a:lnTo>
                    <a:pt x="681851" y="277677"/>
                  </a:lnTo>
                  <a:cubicBezTo>
                    <a:pt x="587770" y="587877"/>
                    <a:pt x="353129" y="824629"/>
                    <a:pt x="63558" y="891416"/>
                  </a:cubicBezTo>
                  <a:lnTo>
                    <a:pt x="0" y="902349"/>
                  </a:lnTo>
                  <a:lnTo>
                    <a:pt x="18852" y="905592"/>
                  </a:lnTo>
                  <a:cubicBezTo>
                    <a:pt x="46754" y="908786"/>
                    <a:pt x="75064" y="910422"/>
                    <a:pt x="103714" y="91042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2" name="组合 41"/>
          <p:cNvGrpSpPr/>
          <p:nvPr/>
        </p:nvGrpSpPr>
        <p:grpSpPr>
          <a:xfrm flipV="1">
            <a:off x="6771186" y="3937734"/>
            <a:ext cx="1966888" cy="951313"/>
            <a:chOff x="6132651" y="3742005"/>
            <a:chExt cx="1882345" cy="910422"/>
          </a:xfrm>
          <a:solidFill>
            <a:srgbClr val="4C4B50"/>
          </a:solidFill>
        </p:grpSpPr>
        <p:sp>
          <p:nvSpPr>
            <p:cNvPr id="43" name="任意多边形 42"/>
            <p:cNvSpPr/>
            <p:nvPr/>
          </p:nvSpPr>
          <p:spPr>
            <a:xfrm>
              <a:off x="6132651" y="3742006"/>
              <a:ext cx="932447" cy="907366"/>
            </a:xfrm>
            <a:custGeom>
              <a:avLst/>
              <a:gdLst>
                <a:gd name="connsiteX0" fmla="*/ 828733 w 932447"/>
                <a:gd name="connsiteY0" fmla="*/ 0 h 907366"/>
                <a:gd name="connsiteX1" fmla="*/ 913595 w 932447"/>
                <a:gd name="connsiteY1" fmla="*/ 4830 h 907366"/>
                <a:gd name="connsiteX2" fmla="*/ 932447 w 932447"/>
                <a:gd name="connsiteY2" fmla="*/ 8073 h 907366"/>
                <a:gd name="connsiteX3" fmla="*/ 868889 w 932447"/>
                <a:gd name="connsiteY3" fmla="*/ 19006 h 907366"/>
                <a:gd name="connsiteX4" fmla="*/ 219131 w 932447"/>
                <a:gd name="connsiteY4" fmla="*/ 769903 h 907366"/>
                <a:gd name="connsiteX5" fmla="*/ 208370 w 932447"/>
                <a:gd name="connsiteY5" fmla="*/ 907366 h 907366"/>
                <a:gd name="connsiteX6" fmla="*/ 0 w 932447"/>
                <a:gd name="connsiteY6" fmla="*/ 907366 h 907366"/>
                <a:gd name="connsiteX7" fmla="*/ 3024 w 932447"/>
                <a:gd name="connsiteY7" fmla="*/ 839853 h 907366"/>
                <a:gd name="connsiteX8" fmla="*/ 828733 w 932447"/>
                <a:gd name="connsiteY8" fmla="*/ 0 h 907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2447" h="907366">
                  <a:moveTo>
                    <a:pt x="828733" y="0"/>
                  </a:moveTo>
                  <a:cubicBezTo>
                    <a:pt x="857383" y="0"/>
                    <a:pt x="885693" y="1636"/>
                    <a:pt x="913595" y="4830"/>
                  </a:cubicBezTo>
                  <a:lnTo>
                    <a:pt x="932447" y="8073"/>
                  </a:lnTo>
                  <a:lnTo>
                    <a:pt x="868889" y="19006"/>
                  </a:lnTo>
                  <a:cubicBezTo>
                    <a:pt x="537951" y="95334"/>
                    <a:pt x="278758" y="393657"/>
                    <a:pt x="219131" y="769903"/>
                  </a:cubicBezTo>
                  <a:lnTo>
                    <a:pt x="208370" y="907366"/>
                  </a:lnTo>
                  <a:lnTo>
                    <a:pt x="0" y="907366"/>
                  </a:lnTo>
                  <a:lnTo>
                    <a:pt x="3024" y="839853"/>
                  </a:lnTo>
                  <a:cubicBezTo>
                    <a:pt x="45528" y="368120"/>
                    <a:pt x="398990" y="0"/>
                    <a:pt x="828733"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任意多边形 43"/>
            <p:cNvSpPr/>
            <p:nvPr/>
          </p:nvSpPr>
          <p:spPr>
            <a:xfrm flipV="1">
              <a:off x="6990561" y="3742005"/>
              <a:ext cx="1024435" cy="910422"/>
            </a:xfrm>
            <a:custGeom>
              <a:avLst/>
              <a:gdLst>
                <a:gd name="connsiteX0" fmla="*/ 103714 w 1024435"/>
                <a:gd name="connsiteY0" fmla="*/ 910422 h 910422"/>
                <a:gd name="connsiteX1" fmla="*/ 842907 w 1024435"/>
                <a:gd name="connsiteY1" fmla="*/ 400808 h 910422"/>
                <a:gd name="connsiteX2" fmla="*/ 888121 w 1024435"/>
                <a:gd name="connsiteY2" fmla="*/ 273707 h 910422"/>
                <a:gd name="connsiteX3" fmla="*/ 1024435 w 1024435"/>
                <a:gd name="connsiteY3" fmla="*/ 273707 h 910422"/>
                <a:gd name="connsiteX4" fmla="*/ 785622 w 1024435"/>
                <a:gd name="connsiteY4" fmla="*/ 0 h 910422"/>
                <a:gd name="connsiteX5" fmla="*/ 544424 w 1024435"/>
                <a:gd name="connsiteY5" fmla="*/ 273707 h 910422"/>
                <a:gd name="connsiteX6" fmla="*/ 682762 w 1024435"/>
                <a:gd name="connsiteY6" fmla="*/ 273707 h 910422"/>
                <a:gd name="connsiteX7" fmla="*/ 681851 w 1024435"/>
                <a:gd name="connsiteY7" fmla="*/ 277677 h 910422"/>
                <a:gd name="connsiteX8" fmla="*/ 63558 w 1024435"/>
                <a:gd name="connsiteY8" fmla="*/ 891416 h 910422"/>
                <a:gd name="connsiteX9" fmla="*/ 0 w 1024435"/>
                <a:gd name="connsiteY9" fmla="*/ 902349 h 910422"/>
                <a:gd name="connsiteX10" fmla="*/ 18852 w 1024435"/>
                <a:gd name="connsiteY10" fmla="*/ 905592 h 910422"/>
                <a:gd name="connsiteX11" fmla="*/ 103714 w 1024435"/>
                <a:gd name="connsiteY11" fmla="*/ 910422 h 910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24435" h="910422">
                  <a:moveTo>
                    <a:pt x="103714" y="910422"/>
                  </a:moveTo>
                  <a:cubicBezTo>
                    <a:pt x="426021" y="910422"/>
                    <a:pt x="705420" y="703354"/>
                    <a:pt x="842907" y="400808"/>
                  </a:cubicBezTo>
                  <a:lnTo>
                    <a:pt x="888121" y="273707"/>
                  </a:lnTo>
                  <a:lnTo>
                    <a:pt x="1024435" y="273707"/>
                  </a:lnTo>
                  <a:lnTo>
                    <a:pt x="785622" y="0"/>
                  </a:lnTo>
                  <a:lnTo>
                    <a:pt x="544424" y="273707"/>
                  </a:lnTo>
                  <a:lnTo>
                    <a:pt x="682762" y="273707"/>
                  </a:lnTo>
                  <a:lnTo>
                    <a:pt x="681851" y="277677"/>
                  </a:lnTo>
                  <a:cubicBezTo>
                    <a:pt x="587770" y="587877"/>
                    <a:pt x="353129" y="824629"/>
                    <a:pt x="63558" y="891416"/>
                  </a:cubicBezTo>
                  <a:lnTo>
                    <a:pt x="0" y="902349"/>
                  </a:lnTo>
                  <a:lnTo>
                    <a:pt x="18852" y="905592"/>
                  </a:lnTo>
                  <a:cubicBezTo>
                    <a:pt x="46754" y="908786"/>
                    <a:pt x="75064" y="910422"/>
                    <a:pt x="103714" y="91042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5" name="组合 44"/>
          <p:cNvGrpSpPr/>
          <p:nvPr/>
        </p:nvGrpSpPr>
        <p:grpSpPr>
          <a:xfrm>
            <a:off x="8384477" y="2989614"/>
            <a:ext cx="1966888" cy="951313"/>
            <a:chOff x="6132651" y="3742005"/>
            <a:chExt cx="1882345" cy="910422"/>
          </a:xfrm>
          <a:solidFill>
            <a:srgbClr val="2ABDC7"/>
          </a:solidFill>
        </p:grpSpPr>
        <p:sp>
          <p:nvSpPr>
            <p:cNvPr id="46" name="任意多边形 45"/>
            <p:cNvSpPr/>
            <p:nvPr/>
          </p:nvSpPr>
          <p:spPr>
            <a:xfrm>
              <a:off x="6132651" y="3742006"/>
              <a:ext cx="932447" cy="907366"/>
            </a:xfrm>
            <a:custGeom>
              <a:avLst/>
              <a:gdLst>
                <a:gd name="connsiteX0" fmla="*/ 828733 w 932447"/>
                <a:gd name="connsiteY0" fmla="*/ 0 h 907366"/>
                <a:gd name="connsiteX1" fmla="*/ 913595 w 932447"/>
                <a:gd name="connsiteY1" fmla="*/ 4830 h 907366"/>
                <a:gd name="connsiteX2" fmla="*/ 932447 w 932447"/>
                <a:gd name="connsiteY2" fmla="*/ 8073 h 907366"/>
                <a:gd name="connsiteX3" fmla="*/ 868889 w 932447"/>
                <a:gd name="connsiteY3" fmla="*/ 19006 h 907366"/>
                <a:gd name="connsiteX4" fmla="*/ 219131 w 932447"/>
                <a:gd name="connsiteY4" fmla="*/ 769903 h 907366"/>
                <a:gd name="connsiteX5" fmla="*/ 208370 w 932447"/>
                <a:gd name="connsiteY5" fmla="*/ 907366 h 907366"/>
                <a:gd name="connsiteX6" fmla="*/ 0 w 932447"/>
                <a:gd name="connsiteY6" fmla="*/ 907366 h 907366"/>
                <a:gd name="connsiteX7" fmla="*/ 3024 w 932447"/>
                <a:gd name="connsiteY7" fmla="*/ 839853 h 907366"/>
                <a:gd name="connsiteX8" fmla="*/ 828733 w 932447"/>
                <a:gd name="connsiteY8" fmla="*/ 0 h 907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2447" h="907366">
                  <a:moveTo>
                    <a:pt x="828733" y="0"/>
                  </a:moveTo>
                  <a:cubicBezTo>
                    <a:pt x="857383" y="0"/>
                    <a:pt x="885693" y="1636"/>
                    <a:pt x="913595" y="4830"/>
                  </a:cubicBezTo>
                  <a:lnTo>
                    <a:pt x="932447" y="8073"/>
                  </a:lnTo>
                  <a:lnTo>
                    <a:pt x="868889" y="19006"/>
                  </a:lnTo>
                  <a:cubicBezTo>
                    <a:pt x="537951" y="95334"/>
                    <a:pt x="278758" y="393657"/>
                    <a:pt x="219131" y="769903"/>
                  </a:cubicBezTo>
                  <a:lnTo>
                    <a:pt x="208370" y="907366"/>
                  </a:lnTo>
                  <a:lnTo>
                    <a:pt x="0" y="907366"/>
                  </a:lnTo>
                  <a:lnTo>
                    <a:pt x="3024" y="839853"/>
                  </a:lnTo>
                  <a:cubicBezTo>
                    <a:pt x="45528" y="368120"/>
                    <a:pt x="398990" y="0"/>
                    <a:pt x="828733"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任意多边形 46"/>
            <p:cNvSpPr/>
            <p:nvPr/>
          </p:nvSpPr>
          <p:spPr>
            <a:xfrm flipV="1">
              <a:off x="6990561" y="3742005"/>
              <a:ext cx="1024435" cy="910422"/>
            </a:xfrm>
            <a:custGeom>
              <a:avLst/>
              <a:gdLst>
                <a:gd name="connsiteX0" fmla="*/ 103714 w 1024435"/>
                <a:gd name="connsiteY0" fmla="*/ 910422 h 910422"/>
                <a:gd name="connsiteX1" fmla="*/ 842907 w 1024435"/>
                <a:gd name="connsiteY1" fmla="*/ 400808 h 910422"/>
                <a:gd name="connsiteX2" fmla="*/ 888121 w 1024435"/>
                <a:gd name="connsiteY2" fmla="*/ 273707 h 910422"/>
                <a:gd name="connsiteX3" fmla="*/ 1024435 w 1024435"/>
                <a:gd name="connsiteY3" fmla="*/ 273707 h 910422"/>
                <a:gd name="connsiteX4" fmla="*/ 785622 w 1024435"/>
                <a:gd name="connsiteY4" fmla="*/ 0 h 910422"/>
                <a:gd name="connsiteX5" fmla="*/ 544424 w 1024435"/>
                <a:gd name="connsiteY5" fmla="*/ 273707 h 910422"/>
                <a:gd name="connsiteX6" fmla="*/ 682762 w 1024435"/>
                <a:gd name="connsiteY6" fmla="*/ 273707 h 910422"/>
                <a:gd name="connsiteX7" fmla="*/ 681851 w 1024435"/>
                <a:gd name="connsiteY7" fmla="*/ 277677 h 910422"/>
                <a:gd name="connsiteX8" fmla="*/ 63558 w 1024435"/>
                <a:gd name="connsiteY8" fmla="*/ 891416 h 910422"/>
                <a:gd name="connsiteX9" fmla="*/ 0 w 1024435"/>
                <a:gd name="connsiteY9" fmla="*/ 902349 h 910422"/>
                <a:gd name="connsiteX10" fmla="*/ 18852 w 1024435"/>
                <a:gd name="connsiteY10" fmla="*/ 905592 h 910422"/>
                <a:gd name="connsiteX11" fmla="*/ 103714 w 1024435"/>
                <a:gd name="connsiteY11" fmla="*/ 910422 h 910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24435" h="910422">
                  <a:moveTo>
                    <a:pt x="103714" y="910422"/>
                  </a:moveTo>
                  <a:cubicBezTo>
                    <a:pt x="426021" y="910422"/>
                    <a:pt x="705420" y="703354"/>
                    <a:pt x="842907" y="400808"/>
                  </a:cubicBezTo>
                  <a:lnTo>
                    <a:pt x="888121" y="273707"/>
                  </a:lnTo>
                  <a:lnTo>
                    <a:pt x="1024435" y="273707"/>
                  </a:lnTo>
                  <a:lnTo>
                    <a:pt x="785622" y="0"/>
                  </a:lnTo>
                  <a:lnTo>
                    <a:pt x="544424" y="273707"/>
                  </a:lnTo>
                  <a:lnTo>
                    <a:pt x="682762" y="273707"/>
                  </a:lnTo>
                  <a:lnTo>
                    <a:pt x="681851" y="277677"/>
                  </a:lnTo>
                  <a:cubicBezTo>
                    <a:pt x="587770" y="587877"/>
                    <a:pt x="353129" y="824629"/>
                    <a:pt x="63558" y="891416"/>
                  </a:cubicBezTo>
                  <a:lnTo>
                    <a:pt x="0" y="902349"/>
                  </a:lnTo>
                  <a:lnTo>
                    <a:pt x="18852" y="905592"/>
                  </a:lnTo>
                  <a:cubicBezTo>
                    <a:pt x="46754" y="908786"/>
                    <a:pt x="75064" y="910422"/>
                    <a:pt x="103714" y="91042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8" name="组合 47"/>
          <p:cNvGrpSpPr/>
          <p:nvPr/>
        </p:nvGrpSpPr>
        <p:grpSpPr>
          <a:xfrm>
            <a:off x="1931311" y="2992806"/>
            <a:ext cx="1966888" cy="951313"/>
            <a:chOff x="6132651" y="3742005"/>
            <a:chExt cx="1882345" cy="910422"/>
          </a:xfrm>
          <a:solidFill>
            <a:srgbClr val="2ABDC7"/>
          </a:solidFill>
        </p:grpSpPr>
        <p:sp>
          <p:nvSpPr>
            <p:cNvPr id="49" name="任意多边形 48"/>
            <p:cNvSpPr/>
            <p:nvPr/>
          </p:nvSpPr>
          <p:spPr>
            <a:xfrm>
              <a:off x="6132651" y="3742006"/>
              <a:ext cx="932447" cy="907366"/>
            </a:xfrm>
            <a:custGeom>
              <a:avLst/>
              <a:gdLst>
                <a:gd name="connsiteX0" fmla="*/ 828733 w 932447"/>
                <a:gd name="connsiteY0" fmla="*/ 0 h 907366"/>
                <a:gd name="connsiteX1" fmla="*/ 913595 w 932447"/>
                <a:gd name="connsiteY1" fmla="*/ 4830 h 907366"/>
                <a:gd name="connsiteX2" fmla="*/ 932447 w 932447"/>
                <a:gd name="connsiteY2" fmla="*/ 8073 h 907366"/>
                <a:gd name="connsiteX3" fmla="*/ 868889 w 932447"/>
                <a:gd name="connsiteY3" fmla="*/ 19006 h 907366"/>
                <a:gd name="connsiteX4" fmla="*/ 219131 w 932447"/>
                <a:gd name="connsiteY4" fmla="*/ 769903 h 907366"/>
                <a:gd name="connsiteX5" fmla="*/ 208370 w 932447"/>
                <a:gd name="connsiteY5" fmla="*/ 907366 h 907366"/>
                <a:gd name="connsiteX6" fmla="*/ 0 w 932447"/>
                <a:gd name="connsiteY6" fmla="*/ 907366 h 907366"/>
                <a:gd name="connsiteX7" fmla="*/ 3024 w 932447"/>
                <a:gd name="connsiteY7" fmla="*/ 839853 h 907366"/>
                <a:gd name="connsiteX8" fmla="*/ 828733 w 932447"/>
                <a:gd name="connsiteY8" fmla="*/ 0 h 907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2447" h="907366">
                  <a:moveTo>
                    <a:pt x="828733" y="0"/>
                  </a:moveTo>
                  <a:cubicBezTo>
                    <a:pt x="857383" y="0"/>
                    <a:pt x="885693" y="1636"/>
                    <a:pt x="913595" y="4830"/>
                  </a:cubicBezTo>
                  <a:lnTo>
                    <a:pt x="932447" y="8073"/>
                  </a:lnTo>
                  <a:lnTo>
                    <a:pt x="868889" y="19006"/>
                  </a:lnTo>
                  <a:cubicBezTo>
                    <a:pt x="537951" y="95334"/>
                    <a:pt x="278758" y="393657"/>
                    <a:pt x="219131" y="769903"/>
                  </a:cubicBezTo>
                  <a:lnTo>
                    <a:pt x="208370" y="907366"/>
                  </a:lnTo>
                  <a:lnTo>
                    <a:pt x="0" y="907366"/>
                  </a:lnTo>
                  <a:lnTo>
                    <a:pt x="3024" y="839853"/>
                  </a:lnTo>
                  <a:cubicBezTo>
                    <a:pt x="45528" y="368120"/>
                    <a:pt x="398990" y="0"/>
                    <a:pt x="828733"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任意多边形 49"/>
            <p:cNvSpPr/>
            <p:nvPr/>
          </p:nvSpPr>
          <p:spPr>
            <a:xfrm flipV="1">
              <a:off x="6990561" y="3742005"/>
              <a:ext cx="1024435" cy="910422"/>
            </a:xfrm>
            <a:custGeom>
              <a:avLst/>
              <a:gdLst>
                <a:gd name="connsiteX0" fmla="*/ 103714 w 1024435"/>
                <a:gd name="connsiteY0" fmla="*/ 910422 h 910422"/>
                <a:gd name="connsiteX1" fmla="*/ 842907 w 1024435"/>
                <a:gd name="connsiteY1" fmla="*/ 400808 h 910422"/>
                <a:gd name="connsiteX2" fmla="*/ 888121 w 1024435"/>
                <a:gd name="connsiteY2" fmla="*/ 273707 h 910422"/>
                <a:gd name="connsiteX3" fmla="*/ 1024435 w 1024435"/>
                <a:gd name="connsiteY3" fmla="*/ 273707 h 910422"/>
                <a:gd name="connsiteX4" fmla="*/ 785622 w 1024435"/>
                <a:gd name="connsiteY4" fmla="*/ 0 h 910422"/>
                <a:gd name="connsiteX5" fmla="*/ 544424 w 1024435"/>
                <a:gd name="connsiteY5" fmla="*/ 273707 h 910422"/>
                <a:gd name="connsiteX6" fmla="*/ 682762 w 1024435"/>
                <a:gd name="connsiteY6" fmla="*/ 273707 h 910422"/>
                <a:gd name="connsiteX7" fmla="*/ 681851 w 1024435"/>
                <a:gd name="connsiteY7" fmla="*/ 277677 h 910422"/>
                <a:gd name="connsiteX8" fmla="*/ 63558 w 1024435"/>
                <a:gd name="connsiteY8" fmla="*/ 891416 h 910422"/>
                <a:gd name="connsiteX9" fmla="*/ 0 w 1024435"/>
                <a:gd name="connsiteY9" fmla="*/ 902349 h 910422"/>
                <a:gd name="connsiteX10" fmla="*/ 18852 w 1024435"/>
                <a:gd name="connsiteY10" fmla="*/ 905592 h 910422"/>
                <a:gd name="connsiteX11" fmla="*/ 103714 w 1024435"/>
                <a:gd name="connsiteY11" fmla="*/ 910422 h 910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24435" h="910422">
                  <a:moveTo>
                    <a:pt x="103714" y="910422"/>
                  </a:moveTo>
                  <a:cubicBezTo>
                    <a:pt x="426021" y="910422"/>
                    <a:pt x="705420" y="703354"/>
                    <a:pt x="842907" y="400808"/>
                  </a:cubicBezTo>
                  <a:lnTo>
                    <a:pt x="888121" y="273707"/>
                  </a:lnTo>
                  <a:lnTo>
                    <a:pt x="1024435" y="273707"/>
                  </a:lnTo>
                  <a:lnTo>
                    <a:pt x="785622" y="0"/>
                  </a:lnTo>
                  <a:lnTo>
                    <a:pt x="544424" y="273707"/>
                  </a:lnTo>
                  <a:lnTo>
                    <a:pt x="682762" y="273707"/>
                  </a:lnTo>
                  <a:lnTo>
                    <a:pt x="681851" y="277677"/>
                  </a:lnTo>
                  <a:cubicBezTo>
                    <a:pt x="587770" y="587877"/>
                    <a:pt x="353129" y="824629"/>
                    <a:pt x="63558" y="891416"/>
                  </a:cubicBezTo>
                  <a:lnTo>
                    <a:pt x="0" y="902349"/>
                  </a:lnTo>
                  <a:lnTo>
                    <a:pt x="18852" y="905592"/>
                  </a:lnTo>
                  <a:cubicBezTo>
                    <a:pt x="46754" y="908786"/>
                    <a:pt x="75064" y="910422"/>
                    <a:pt x="103714" y="91042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1" name="文本框 50"/>
          <p:cNvSpPr txBox="1"/>
          <p:nvPr/>
        </p:nvSpPr>
        <p:spPr>
          <a:xfrm>
            <a:off x="2314794" y="3383848"/>
            <a:ext cx="901209" cy="584775"/>
          </a:xfrm>
          <a:prstGeom prst="rect">
            <a:avLst/>
          </a:prstGeom>
          <a:noFill/>
          <a:effectLst/>
        </p:spPr>
        <p:txBody>
          <a:bodyPr wrap="none" rtlCol="0">
            <a:spAutoFit/>
          </a:bodyPr>
          <a:lstStyle/>
          <a:p>
            <a:r>
              <a:rPr lang="en-US" altLang="zh-CN" sz="3200" b="1" dirty="0">
                <a:solidFill>
                  <a:schemeClr val="bg1"/>
                </a:solidFill>
              </a:rPr>
              <a:t>  </a:t>
            </a:r>
            <a:r>
              <a:rPr lang="en-US" altLang="zh-CN" sz="3200" b="1" dirty="0">
                <a:solidFill>
                  <a:srgbClr val="2ABDC7"/>
                </a:solidFill>
                <a:latin typeface="方正兰亭超细黑简体" panose="02000000000000000000" pitchFamily="2" charset="-122"/>
                <a:ea typeface="方正兰亭超细黑简体" panose="02000000000000000000" pitchFamily="2" charset="-122"/>
              </a:rPr>
              <a:t>01</a:t>
            </a:r>
          </a:p>
        </p:txBody>
      </p:sp>
      <p:sp>
        <p:nvSpPr>
          <p:cNvPr id="52" name="文本框 51"/>
          <p:cNvSpPr txBox="1"/>
          <p:nvPr/>
        </p:nvSpPr>
        <p:spPr>
          <a:xfrm>
            <a:off x="5541377" y="3383847"/>
            <a:ext cx="901209" cy="584775"/>
          </a:xfrm>
          <a:prstGeom prst="rect">
            <a:avLst/>
          </a:prstGeom>
          <a:noFill/>
          <a:effectLst/>
        </p:spPr>
        <p:txBody>
          <a:bodyPr wrap="none" rtlCol="0">
            <a:spAutoFit/>
          </a:bodyPr>
          <a:lstStyle/>
          <a:p>
            <a:r>
              <a:rPr lang="en-US" altLang="zh-CN" sz="3200" b="1" dirty="0">
                <a:solidFill>
                  <a:schemeClr val="bg1"/>
                </a:solidFill>
              </a:rPr>
              <a:t>  </a:t>
            </a:r>
            <a:r>
              <a:rPr lang="en-US" altLang="zh-CN" sz="3200" b="1" dirty="0">
                <a:solidFill>
                  <a:srgbClr val="2ABDC7"/>
                </a:solidFill>
                <a:latin typeface="方正兰亭超细黑简体" panose="02000000000000000000" pitchFamily="2" charset="-122"/>
                <a:ea typeface="方正兰亭超细黑简体" panose="02000000000000000000" pitchFamily="2" charset="-122"/>
              </a:rPr>
              <a:t>03</a:t>
            </a:r>
          </a:p>
        </p:txBody>
      </p:sp>
      <p:sp>
        <p:nvSpPr>
          <p:cNvPr id="53" name="文本框 52"/>
          <p:cNvSpPr txBox="1"/>
          <p:nvPr/>
        </p:nvSpPr>
        <p:spPr>
          <a:xfrm>
            <a:off x="8777077" y="3388057"/>
            <a:ext cx="901209" cy="584775"/>
          </a:xfrm>
          <a:prstGeom prst="rect">
            <a:avLst/>
          </a:prstGeom>
          <a:noFill/>
          <a:effectLst/>
        </p:spPr>
        <p:txBody>
          <a:bodyPr wrap="none" rtlCol="0">
            <a:spAutoFit/>
          </a:bodyPr>
          <a:lstStyle/>
          <a:p>
            <a:r>
              <a:rPr lang="en-US" altLang="zh-CN" sz="3200" b="1" dirty="0">
                <a:solidFill>
                  <a:schemeClr val="bg1"/>
                </a:solidFill>
              </a:rPr>
              <a:t>  </a:t>
            </a:r>
            <a:r>
              <a:rPr lang="en-US" altLang="zh-CN" sz="3200" b="1" dirty="0">
                <a:solidFill>
                  <a:srgbClr val="2ABDC7"/>
                </a:solidFill>
                <a:latin typeface="方正兰亭超细黑简体" panose="02000000000000000000" pitchFamily="2" charset="-122"/>
                <a:ea typeface="方正兰亭超细黑简体" panose="02000000000000000000" pitchFamily="2" charset="-122"/>
              </a:rPr>
              <a:t>05</a:t>
            </a:r>
          </a:p>
        </p:txBody>
      </p:sp>
      <p:sp>
        <p:nvSpPr>
          <p:cNvPr id="54" name="文本框 53"/>
          <p:cNvSpPr txBox="1"/>
          <p:nvPr/>
        </p:nvSpPr>
        <p:spPr>
          <a:xfrm>
            <a:off x="4939944" y="1911054"/>
            <a:ext cx="2339102" cy="1384995"/>
          </a:xfrm>
          <a:prstGeom prst="rect">
            <a:avLst/>
          </a:prstGeom>
          <a:noFill/>
          <a:effectLst/>
        </p:spPr>
        <p:txBody>
          <a:bodyPr wrap="none" rtlCol="0">
            <a:spAutoFit/>
          </a:bodyPr>
          <a:lstStyle/>
          <a:p>
            <a:r>
              <a:rPr lang="zh-CN" altLang="en-US" sz="2800" dirty="0">
                <a:solidFill>
                  <a:srgbClr val="2ABDC7"/>
                </a:solidFill>
                <a:latin typeface="微软雅黑" panose="020B0503020204020204" pitchFamily="34" charset="-122"/>
                <a:ea typeface="微软雅黑" panose="020B0503020204020204" pitchFamily="34" charset="-122"/>
              </a:rPr>
              <a:t>活动效果评估</a:t>
            </a:r>
            <a:endParaRPr lang="en-US" altLang="zh-CN" sz="2800" dirty="0">
              <a:solidFill>
                <a:srgbClr val="2ABDC7"/>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5" name="文本框 54"/>
          <p:cNvSpPr txBox="1"/>
          <p:nvPr/>
        </p:nvSpPr>
        <p:spPr>
          <a:xfrm>
            <a:off x="8318771" y="1894677"/>
            <a:ext cx="2339102" cy="1323439"/>
          </a:xfrm>
          <a:prstGeom prst="rect">
            <a:avLst/>
          </a:prstGeom>
          <a:noFill/>
          <a:effectLst/>
        </p:spPr>
        <p:txBody>
          <a:bodyPr wrap="none" rtlCol="0">
            <a:spAutoFit/>
          </a:bodyPr>
          <a:lstStyle/>
          <a:p>
            <a:r>
              <a:rPr lang="zh-CN" altLang="en-US" sz="2400" dirty="0">
                <a:solidFill>
                  <a:srgbClr val="2ABDC7"/>
                </a:solidFill>
                <a:latin typeface="微软雅黑" panose="020B0503020204020204" pitchFamily="34" charset="-122"/>
                <a:ea typeface="微软雅黑" panose="020B0503020204020204" pitchFamily="34" charset="-122"/>
              </a:rPr>
              <a:t>活动的完整记录</a:t>
            </a:r>
            <a:endParaRPr lang="en-US" altLang="zh-CN" sz="2400" dirty="0">
              <a:solidFill>
                <a:srgbClr val="2ABDC7"/>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6" name="文本框 55"/>
          <p:cNvSpPr txBox="1"/>
          <p:nvPr/>
        </p:nvSpPr>
        <p:spPr>
          <a:xfrm>
            <a:off x="3291741" y="5336360"/>
            <a:ext cx="2339102" cy="1384995"/>
          </a:xfrm>
          <a:prstGeom prst="rect">
            <a:avLst/>
          </a:prstGeom>
          <a:noFill/>
          <a:effectLst/>
        </p:spPr>
        <p:txBody>
          <a:bodyPr wrap="none" rtlCol="0">
            <a:spAutoFit/>
          </a:bodyPr>
          <a:lstStyle/>
          <a:p>
            <a:r>
              <a:rPr lang="zh-CN" altLang="en-US" sz="2800" dirty="0">
                <a:solidFill>
                  <a:srgbClr val="0166C3"/>
                </a:solidFill>
                <a:latin typeface="微软雅黑" panose="020B0503020204020204" pitchFamily="34" charset="-122"/>
                <a:ea typeface="微软雅黑" panose="020B0503020204020204" pitchFamily="34" charset="-122"/>
              </a:rPr>
              <a:t>  </a:t>
            </a:r>
            <a:r>
              <a:rPr lang="zh-CN" altLang="en-US" sz="2800" dirty="0">
                <a:solidFill>
                  <a:srgbClr val="4C4B50"/>
                </a:solidFill>
                <a:latin typeface="微软雅黑" panose="020B0503020204020204" pitchFamily="34" charset="-122"/>
                <a:ea typeface="微软雅黑" panose="020B0503020204020204" pitchFamily="34" charset="-122"/>
              </a:rPr>
              <a:t>形式多样化</a:t>
            </a:r>
            <a:endParaRPr lang="en-US" altLang="zh-CN" sz="2800" dirty="0">
              <a:solidFill>
                <a:srgbClr val="4C4B50"/>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7" name="文本框 56"/>
          <p:cNvSpPr txBox="1"/>
          <p:nvPr/>
        </p:nvSpPr>
        <p:spPr>
          <a:xfrm>
            <a:off x="6672588" y="5336360"/>
            <a:ext cx="2339102" cy="1384995"/>
          </a:xfrm>
          <a:prstGeom prst="rect">
            <a:avLst/>
          </a:prstGeom>
          <a:noFill/>
          <a:effectLst/>
        </p:spPr>
        <p:txBody>
          <a:bodyPr wrap="none" rtlCol="0">
            <a:spAutoFit/>
          </a:bodyPr>
          <a:lstStyle/>
          <a:p>
            <a:r>
              <a:rPr lang="zh-CN" altLang="en-US" sz="2800" dirty="0">
                <a:solidFill>
                  <a:srgbClr val="4C4B50"/>
                </a:solidFill>
                <a:latin typeface="微软雅黑" panose="020B0503020204020204" pitchFamily="34" charset="-122"/>
                <a:ea typeface="微软雅黑" panose="020B0503020204020204" pitchFamily="34" charset="-122"/>
              </a:rPr>
              <a:t>注重前期培训</a:t>
            </a:r>
            <a:endParaRPr lang="en-US" altLang="zh-CN" sz="2800" dirty="0">
              <a:solidFill>
                <a:srgbClr val="4C4B50"/>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8" name="文本框 57"/>
          <p:cNvSpPr txBox="1"/>
          <p:nvPr/>
        </p:nvSpPr>
        <p:spPr>
          <a:xfrm>
            <a:off x="3951437" y="4015076"/>
            <a:ext cx="901209" cy="584775"/>
          </a:xfrm>
          <a:prstGeom prst="rect">
            <a:avLst/>
          </a:prstGeom>
          <a:noFill/>
          <a:effectLst/>
        </p:spPr>
        <p:txBody>
          <a:bodyPr wrap="none" rtlCol="0">
            <a:spAutoFit/>
          </a:bodyPr>
          <a:lstStyle/>
          <a:p>
            <a:r>
              <a:rPr lang="en-US" altLang="zh-CN" sz="3200" b="1" dirty="0">
                <a:solidFill>
                  <a:schemeClr val="bg1"/>
                </a:solidFill>
              </a:rPr>
              <a:t>  </a:t>
            </a:r>
            <a:r>
              <a:rPr lang="en-US" altLang="zh-CN" sz="3200" b="1" dirty="0">
                <a:solidFill>
                  <a:srgbClr val="4C4B50"/>
                </a:solidFill>
                <a:latin typeface="方正兰亭超细黑简体" panose="02000000000000000000" pitchFamily="2" charset="-122"/>
                <a:ea typeface="方正兰亭超细黑简体" panose="02000000000000000000" pitchFamily="2" charset="-122"/>
              </a:rPr>
              <a:t>02</a:t>
            </a:r>
          </a:p>
        </p:txBody>
      </p:sp>
      <p:sp>
        <p:nvSpPr>
          <p:cNvPr id="59" name="文本框 58"/>
          <p:cNvSpPr txBox="1"/>
          <p:nvPr/>
        </p:nvSpPr>
        <p:spPr>
          <a:xfrm>
            <a:off x="7217023" y="4011096"/>
            <a:ext cx="901209" cy="584775"/>
          </a:xfrm>
          <a:prstGeom prst="rect">
            <a:avLst/>
          </a:prstGeom>
          <a:noFill/>
          <a:effectLst/>
        </p:spPr>
        <p:txBody>
          <a:bodyPr wrap="none" rtlCol="0">
            <a:spAutoFit/>
          </a:bodyPr>
          <a:lstStyle/>
          <a:p>
            <a:r>
              <a:rPr lang="en-US" altLang="zh-CN" sz="3200" b="1" dirty="0">
                <a:solidFill>
                  <a:schemeClr val="bg1"/>
                </a:solidFill>
              </a:rPr>
              <a:t>  </a:t>
            </a:r>
            <a:r>
              <a:rPr lang="en-US" altLang="zh-CN" sz="3200" b="1" dirty="0">
                <a:solidFill>
                  <a:srgbClr val="4C4B50"/>
                </a:solidFill>
                <a:latin typeface="方正兰亭超细黑简体" panose="02000000000000000000" pitchFamily="2" charset="-122"/>
                <a:ea typeface="方正兰亭超细黑简体" panose="02000000000000000000" pitchFamily="2" charset="-122"/>
              </a:rPr>
              <a:t>04</a:t>
            </a: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750"/>
                                        <p:tgtEl>
                                          <p:spTgt spid="48"/>
                                        </p:tgtEl>
                                      </p:cBhvr>
                                    </p:animEffect>
                                    <p:anim calcmode="lin" valueType="num">
                                      <p:cBhvr>
                                        <p:cTn id="8" dur="750" fill="hold"/>
                                        <p:tgtEl>
                                          <p:spTgt spid="48"/>
                                        </p:tgtEl>
                                        <p:attrNameLst>
                                          <p:attrName>ppt_x</p:attrName>
                                        </p:attrNameLst>
                                      </p:cBhvr>
                                      <p:tavLst>
                                        <p:tav tm="0">
                                          <p:val>
                                            <p:strVal val="#ppt_x"/>
                                          </p:val>
                                        </p:tav>
                                        <p:tav tm="100000">
                                          <p:val>
                                            <p:strVal val="#ppt_x"/>
                                          </p:val>
                                        </p:tav>
                                      </p:tavLst>
                                    </p:anim>
                                    <p:anim calcmode="lin" valueType="num">
                                      <p:cBhvr>
                                        <p:cTn id="9" dur="750" fill="hold"/>
                                        <p:tgtEl>
                                          <p:spTgt spid="4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51"/>
                                        </p:tgtEl>
                                        <p:attrNameLst>
                                          <p:attrName>style.visibility</p:attrName>
                                        </p:attrNameLst>
                                      </p:cBhvr>
                                      <p:to>
                                        <p:strVal val="visible"/>
                                      </p:to>
                                    </p:set>
                                    <p:animEffect transition="in" filter="fade">
                                      <p:cBhvr>
                                        <p:cTn id="13" dur="500"/>
                                        <p:tgtEl>
                                          <p:spTgt spid="51"/>
                                        </p:tgtEl>
                                      </p:cBhvr>
                                    </p:animEffect>
                                  </p:childTnLst>
                                </p:cTn>
                              </p:par>
                            </p:childTnLst>
                          </p:cTn>
                        </p:par>
                        <p:par>
                          <p:cTn id="14" fill="hold">
                            <p:stCondLst>
                              <p:cond delay="1500"/>
                            </p:stCondLst>
                            <p:childTnLst>
                              <p:par>
                                <p:cTn id="15" presetID="10" presetClass="entr" presetSubtype="0" fill="hold" grpId="0" nodeType="after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childTnLst>
                          </p:cTn>
                        </p:par>
                        <p:par>
                          <p:cTn id="18" fill="hold">
                            <p:stCondLst>
                              <p:cond delay="2000"/>
                            </p:stCondLst>
                            <p:childTnLst>
                              <p:par>
                                <p:cTn id="19" presetID="42" presetClass="entr" presetSubtype="0" fill="hold" nodeType="after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fade">
                                      <p:cBhvr>
                                        <p:cTn id="21" dur="750"/>
                                        <p:tgtEl>
                                          <p:spTgt spid="22"/>
                                        </p:tgtEl>
                                      </p:cBhvr>
                                    </p:animEffect>
                                    <p:anim calcmode="lin" valueType="num">
                                      <p:cBhvr>
                                        <p:cTn id="22" dur="750" fill="hold"/>
                                        <p:tgtEl>
                                          <p:spTgt spid="22"/>
                                        </p:tgtEl>
                                        <p:attrNameLst>
                                          <p:attrName>ppt_x</p:attrName>
                                        </p:attrNameLst>
                                      </p:cBhvr>
                                      <p:tavLst>
                                        <p:tav tm="0">
                                          <p:val>
                                            <p:strVal val="#ppt_x"/>
                                          </p:val>
                                        </p:tav>
                                        <p:tav tm="100000">
                                          <p:val>
                                            <p:strVal val="#ppt_x"/>
                                          </p:val>
                                        </p:tav>
                                      </p:tavLst>
                                    </p:anim>
                                    <p:anim calcmode="lin" valueType="num">
                                      <p:cBhvr>
                                        <p:cTn id="23" dur="750" fill="hold"/>
                                        <p:tgtEl>
                                          <p:spTgt spid="22"/>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10" presetClass="entr" presetSubtype="0" fill="hold" grpId="0" nodeType="afterEffect">
                                  <p:stCondLst>
                                    <p:cond delay="0"/>
                                  </p:stCondLst>
                                  <p:childTnLst>
                                    <p:set>
                                      <p:cBhvr>
                                        <p:cTn id="26" dur="1" fill="hold">
                                          <p:stCondLst>
                                            <p:cond delay="0"/>
                                          </p:stCondLst>
                                        </p:cTn>
                                        <p:tgtEl>
                                          <p:spTgt spid="58"/>
                                        </p:tgtEl>
                                        <p:attrNameLst>
                                          <p:attrName>style.visibility</p:attrName>
                                        </p:attrNameLst>
                                      </p:cBhvr>
                                      <p:to>
                                        <p:strVal val="visible"/>
                                      </p:to>
                                    </p:set>
                                    <p:animEffect transition="in" filter="fade">
                                      <p:cBhvr>
                                        <p:cTn id="27" dur="500"/>
                                        <p:tgtEl>
                                          <p:spTgt spid="58"/>
                                        </p:tgtEl>
                                      </p:cBhvr>
                                    </p:animEffect>
                                  </p:childTnLst>
                                </p:cTn>
                              </p:par>
                            </p:childTnLst>
                          </p:cTn>
                        </p:par>
                        <p:par>
                          <p:cTn id="28" fill="hold">
                            <p:stCondLst>
                              <p:cond delay="3500"/>
                            </p:stCondLst>
                            <p:childTnLst>
                              <p:par>
                                <p:cTn id="29" presetID="10" presetClass="entr" presetSubtype="0" fill="hold" grpId="0" nodeType="afterEffect">
                                  <p:stCondLst>
                                    <p:cond delay="0"/>
                                  </p:stCondLst>
                                  <p:childTnLst>
                                    <p:set>
                                      <p:cBhvr>
                                        <p:cTn id="30" dur="1" fill="hold">
                                          <p:stCondLst>
                                            <p:cond delay="0"/>
                                          </p:stCondLst>
                                        </p:cTn>
                                        <p:tgtEl>
                                          <p:spTgt spid="56"/>
                                        </p:tgtEl>
                                        <p:attrNameLst>
                                          <p:attrName>style.visibility</p:attrName>
                                        </p:attrNameLst>
                                      </p:cBhvr>
                                      <p:to>
                                        <p:strVal val="visible"/>
                                      </p:to>
                                    </p:set>
                                    <p:animEffect transition="in" filter="fade">
                                      <p:cBhvr>
                                        <p:cTn id="31" dur="500"/>
                                        <p:tgtEl>
                                          <p:spTgt spid="56"/>
                                        </p:tgtEl>
                                      </p:cBhvr>
                                    </p:animEffect>
                                  </p:childTnLst>
                                </p:cTn>
                              </p:par>
                            </p:childTnLst>
                          </p:cTn>
                        </p:par>
                        <p:par>
                          <p:cTn id="32" fill="hold">
                            <p:stCondLst>
                              <p:cond delay="4000"/>
                            </p:stCondLst>
                            <p:childTnLst>
                              <p:par>
                                <p:cTn id="33" presetID="47" presetClass="entr" presetSubtype="0" fill="hold" nodeType="afterEffect">
                                  <p:stCondLst>
                                    <p:cond delay="0"/>
                                  </p:stCondLst>
                                  <p:childTnLst>
                                    <p:set>
                                      <p:cBhvr>
                                        <p:cTn id="34" dur="1" fill="hold">
                                          <p:stCondLst>
                                            <p:cond delay="0"/>
                                          </p:stCondLst>
                                        </p:cTn>
                                        <p:tgtEl>
                                          <p:spTgt spid="39"/>
                                        </p:tgtEl>
                                        <p:attrNameLst>
                                          <p:attrName>style.visibility</p:attrName>
                                        </p:attrNameLst>
                                      </p:cBhvr>
                                      <p:to>
                                        <p:strVal val="visible"/>
                                      </p:to>
                                    </p:set>
                                    <p:animEffect transition="in" filter="fade">
                                      <p:cBhvr>
                                        <p:cTn id="35" dur="750"/>
                                        <p:tgtEl>
                                          <p:spTgt spid="39"/>
                                        </p:tgtEl>
                                      </p:cBhvr>
                                    </p:animEffect>
                                    <p:anim calcmode="lin" valueType="num">
                                      <p:cBhvr>
                                        <p:cTn id="36" dur="750" fill="hold"/>
                                        <p:tgtEl>
                                          <p:spTgt spid="39"/>
                                        </p:tgtEl>
                                        <p:attrNameLst>
                                          <p:attrName>ppt_x</p:attrName>
                                        </p:attrNameLst>
                                      </p:cBhvr>
                                      <p:tavLst>
                                        <p:tav tm="0">
                                          <p:val>
                                            <p:strVal val="#ppt_x"/>
                                          </p:val>
                                        </p:tav>
                                        <p:tav tm="100000">
                                          <p:val>
                                            <p:strVal val="#ppt_x"/>
                                          </p:val>
                                        </p:tav>
                                      </p:tavLst>
                                    </p:anim>
                                    <p:anim calcmode="lin" valueType="num">
                                      <p:cBhvr>
                                        <p:cTn id="37" dur="750" fill="hold"/>
                                        <p:tgtEl>
                                          <p:spTgt spid="39"/>
                                        </p:tgtEl>
                                        <p:attrNameLst>
                                          <p:attrName>ppt_y</p:attrName>
                                        </p:attrNameLst>
                                      </p:cBhvr>
                                      <p:tavLst>
                                        <p:tav tm="0">
                                          <p:val>
                                            <p:strVal val="#ppt_y-.1"/>
                                          </p:val>
                                        </p:tav>
                                        <p:tav tm="100000">
                                          <p:val>
                                            <p:strVal val="#ppt_y"/>
                                          </p:val>
                                        </p:tav>
                                      </p:tavLst>
                                    </p:anim>
                                  </p:childTnLst>
                                </p:cTn>
                              </p:par>
                            </p:childTnLst>
                          </p:cTn>
                        </p:par>
                        <p:par>
                          <p:cTn id="38" fill="hold">
                            <p:stCondLst>
                              <p:cond delay="5000"/>
                            </p:stCondLst>
                            <p:childTnLst>
                              <p:par>
                                <p:cTn id="39" presetID="10" presetClass="entr" presetSubtype="0" fill="hold" grpId="0" nodeType="afterEffect">
                                  <p:stCondLst>
                                    <p:cond delay="0"/>
                                  </p:stCondLst>
                                  <p:childTnLst>
                                    <p:set>
                                      <p:cBhvr>
                                        <p:cTn id="40" dur="1" fill="hold">
                                          <p:stCondLst>
                                            <p:cond delay="0"/>
                                          </p:stCondLst>
                                        </p:cTn>
                                        <p:tgtEl>
                                          <p:spTgt spid="52"/>
                                        </p:tgtEl>
                                        <p:attrNameLst>
                                          <p:attrName>style.visibility</p:attrName>
                                        </p:attrNameLst>
                                      </p:cBhvr>
                                      <p:to>
                                        <p:strVal val="visible"/>
                                      </p:to>
                                    </p:set>
                                    <p:animEffect transition="in" filter="fade">
                                      <p:cBhvr>
                                        <p:cTn id="41" dur="500"/>
                                        <p:tgtEl>
                                          <p:spTgt spid="52"/>
                                        </p:tgtEl>
                                      </p:cBhvr>
                                    </p:animEffect>
                                  </p:childTnLst>
                                </p:cTn>
                              </p:par>
                            </p:childTnLst>
                          </p:cTn>
                        </p:par>
                        <p:par>
                          <p:cTn id="42" fill="hold">
                            <p:stCondLst>
                              <p:cond delay="5500"/>
                            </p:stCondLst>
                            <p:childTnLst>
                              <p:par>
                                <p:cTn id="43" presetID="10" presetClass="entr" presetSubtype="0" fill="hold" grpId="0" nodeType="afterEffect">
                                  <p:stCondLst>
                                    <p:cond delay="0"/>
                                  </p:stCondLst>
                                  <p:childTnLst>
                                    <p:set>
                                      <p:cBhvr>
                                        <p:cTn id="44" dur="1" fill="hold">
                                          <p:stCondLst>
                                            <p:cond delay="0"/>
                                          </p:stCondLst>
                                        </p:cTn>
                                        <p:tgtEl>
                                          <p:spTgt spid="54"/>
                                        </p:tgtEl>
                                        <p:attrNameLst>
                                          <p:attrName>style.visibility</p:attrName>
                                        </p:attrNameLst>
                                      </p:cBhvr>
                                      <p:to>
                                        <p:strVal val="visible"/>
                                      </p:to>
                                    </p:set>
                                    <p:animEffect transition="in" filter="fade">
                                      <p:cBhvr>
                                        <p:cTn id="45" dur="500"/>
                                        <p:tgtEl>
                                          <p:spTgt spid="54"/>
                                        </p:tgtEl>
                                      </p:cBhvr>
                                    </p:animEffect>
                                  </p:childTnLst>
                                </p:cTn>
                              </p:par>
                            </p:childTnLst>
                          </p:cTn>
                        </p:par>
                        <p:par>
                          <p:cTn id="46" fill="hold">
                            <p:stCondLst>
                              <p:cond delay="6000"/>
                            </p:stCondLst>
                            <p:childTnLst>
                              <p:par>
                                <p:cTn id="47" presetID="42" presetClass="entr" presetSubtype="0" fill="hold" nodeType="afterEffect">
                                  <p:stCondLst>
                                    <p:cond delay="0"/>
                                  </p:stCondLst>
                                  <p:childTnLst>
                                    <p:set>
                                      <p:cBhvr>
                                        <p:cTn id="48" dur="1" fill="hold">
                                          <p:stCondLst>
                                            <p:cond delay="0"/>
                                          </p:stCondLst>
                                        </p:cTn>
                                        <p:tgtEl>
                                          <p:spTgt spid="42"/>
                                        </p:tgtEl>
                                        <p:attrNameLst>
                                          <p:attrName>style.visibility</p:attrName>
                                        </p:attrNameLst>
                                      </p:cBhvr>
                                      <p:to>
                                        <p:strVal val="visible"/>
                                      </p:to>
                                    </p:set>
                                    <p:animEffect transition="in" filter="fade">
                                      <p:cBhvr>
                                        <p:cTn id="49" dur="750"/>
                                        <p:tgtEl>
                                          <p:spTgt spid="42"/>
                                        </p:tgtEl>
                                      </p:cBhvr>
                                    </p:animEffect>
                                    <p:anim calcmode="lin" valueType="num">
                                      <p:cBhvr>
                                        <p:cTn id="50" dur="750" fill="hold"/>
                                        <p:tgtEl>
                                          <p:spTgt spid="42"/>
                                        </p:tgtEl>
                                        <p:attrNameLst>
                                          <p:attrName>ppt_x</p:attrName>
                                        </p:attrNameLst>
                                      </p:cBhvr>
                                      <p:tavLst>
                                        <p:tav tm="0">
                                          <p:val>
                                            <p:strVal val="#ppt_x"/>
                                          </p:val>
                                        </p:tav>
                                        <p:tav tm="100000">
                                          <p:val>
                                            <p:strVal val="#ppt_x"/>
                                          </p:val>
                                        </p:tav>
                                      </p:tavLst>
                                    </p:anim>
                                    <p:anim calcmode="lin" valueType="num">
                                      <p:cBhvr>
                                        <p:cTn id="51" dur="750" fill="hold"/>
                                        <p:tgtEl>
                                          <p:spTgt spid="42"/>
                                        </p:tgtEl>
                                        <p:attrNameLst>
                                          <p:attrName>ppt_y</p:attrName>
                                        </p:attrNameLst>
                                      </p:cBhvr>
                                      <p:tavLst>
                                        <p:tav tm="0">
                                          <p:val>
                                            <p:strVal val="#ppt_y+.1"/>
                                          </p:val>
                                        </p:tav>
                                        <p:tav tm="100000">
                                          <p:val>
                                            <p:strVal val="#ppt_y"/>
                                          </p:val>
                                        </p:tav>
                                      </p:tavLst>
                                    </p:anim>
                                  </p:childTnLst>
                                </p:cTn>
                              </p:par>
                            </p:childTnLst>
                          </p:cTn>
                        </p:par>
                        <p:par>
                          <p:cTn id="52" fill="hold">
                            <p:stCondLst>
                              <p:cond delay="7000"/>
                            </p:stCondLst>
                            <p:childTnLst>
                              <p:par>
                                <p:cTn id="53" presetID="10" presetClass="entr" presetSubtype="0" fill="hold" grpId="0" nodeType="afterEffect">
                                  <p:stCondLst>
                                    <p:cond delay="0"/>
                                  </p:stCondLst>
                                  <p:childTnLst>
                                    <p:set>
                                      <p:cBhvr>
                                        <p:cTn id="54" dur="1" fill="hold">
                                          <p:stCondLst>
                                            <p:cond delay="0"/>
                                          </p:stCondLst>
                                        </p:cTn>
                                        <p:tgtEl>
                                          <p:spTgt spid="59"/>
                                        </p:tgtEl>
                                        <p:attrNameLst>
                                          <p:attrName>style.visibility</p:attrName>
                                        </p:attrNameLst>
                                      </p:cBhvr>
                                      <p:to>
                                        <p:strVal val="visible"/>
                                      </p:to>
                                    </p:set>
                                    <p:animEffect transition="in" filter="fade">
                                      <p:cBhvr>
                                        <p:cTn id="55" dur="500"/>
                                        <p:tgtEl>
                                          <p:spTgt spid="59"/>
                                        </p:tgtEl>
                                      </p:cBhvr>
                                    </p:animEffect>
                                  </p:childTnLst>
                                </p:cTn>
                              </p:par>
                            </p:childTnLst>
                          </p:cTn>
                        </p:par>
                        <p:par>
                          <p:cTn id="56" fill="hold">
                            <p:stCondLst>
                              <p:cond delay="7500"/>
                            </p:stCondLst>
                            <p:childTnLst>
                              <p:par>
                                <p:cTn id="57" presetID="10" presetClass="entr" presetSubtype="0" fill="hold" grpId="0" nodeType="afterEffect">
                                  <p:stCondLst>
                                    <p:cond delay="0"/>
                                  </p:stCondLst>
                                  <p:childTnLst>
                                    <p:set>
                                      <p:cBhvr>
                                        <p:cTn id="58" dur="1" fill="hold">
                                          <p:stCondLst>
                                            <p:cond delay="0"/>
                                          </p:stCondLst>
                                        </p:cTn>
                                        <p:tgtEl>
                                          <p:spTgt spid="57"/>
                                        </p:tgtEl>
                                        <p:attrNameLst>
                                          <p:attrName>style.visibility</p:attrName>
                                        </p:attrNameLst>
                                      </p:cBhvr>
                                      <p:to>
                                        <p:strVal val="visible"/>
                                      </p:to>
                                    </p:set>
                                    <p:animEffect transition="in" filter="fade">
                                      <p:cBhvr>
                                        <p:cTn id="59" dur="500"/>
                                        <p:tgtEl>
                                          <p:spTgt spid="57"/>
                                        </p:tgtEl>
                                      </p:cBhvr>
                                    </p:animEffect>
                                  </p:childTnLst>
                                </p:cTn>
                              </p:par>
                            </p:childTnLst>
                          </p:cTn>
                        </p:par>
                        <p:par>
                          <p:cTn id="60" fill="hold">
                            <p:stCondLst>
                              <p:cond delay="8000"/>
                            </p:stCondLst>
                            <p:childTnLst>
                              <p:par>
                                <p:cTn id="61" presetID="47" presetClass="entr" presetSubtype="0" fill="hold" nodeType="afterEffect">
                                  <p:stCondLst>
                                    <p:cond delay="0"/>
                                  </p:stCondLst>
                                  <p:childTnLst>
                                    <p:set>
                                      <p:cBhvr>
                                        <p:cTn id="62" dur="1" fill="hold">
                                          <p:stCondLst>
                                            <p:cond delay="0"/>
                                          </p:stCondLst>
                                        </p:cTn>
                                        <p:tgtEl>
                                          <p:spTgt spid="45"/>
                                        </p:tgtEl>
                                        <p:attrNameLst>
                                          <p:attrName>style.visibility</p:attrName>
                                        </p:attrNameLst>
                                      </p:cBhvr>
                                      <p:to>
                                        <p:strVal val="visible"/>
                                      </p:to>
                                    </p:set>
                                    <p:animEffect transition="in" filter="fade">
                                      <p:cBhvr>
                                        <p:cTn id="63" dur="750"/>
                                        <p:tgtEl>
                                          <p:spTgt spid="45"/>
                                        </p:tgtEl>
                                      </p:cBhvr>
                                    </p:animEffect>
                                    <p:anim calcmode="lin" valueType="num">
                                      <p:cBhvr>
                                        <p:cTn id="64" dur="750" fill="hold"/>
                                        <p:tgtEl>
                                          <p:spTgt spid="45"/>
                                        </p:tgtEl>
                                        <p:attrNameLst>
                                          <p:attrName>ppt_x</p:attrName>
                                        </p:attrNameLst>
                                      </p:cBhvr>
                                      <p:tavLst>
                                        <p:tav tm="0">
                                          <p:val>
                                            <p:strVal val="#ppt_x"/>
                                          </p:val>
                                        </p:tav>
                                        <p:tav tm="100000">
                                          <p:val>
                                            <p:strVal val="#ppt_x"/>
                                          </p:val>
                                        </p:tav>
                                      </p:tavLst>
                                    </p:anim>
                                    <p:anim calcmode="lin" valueType="num">
                                      <p:cBhvr>
                                        <p:cTn id="65" dur="750" fill="hold"/>
                                        <p:tgtEl>
                                          <p:spTgt spid="45"/>
                                        </p:tgtEl>
                                        <p:attrNameLst>
                                          <p:attrName>ppt_y</p:attrName>
                                        </p:attrNameLst>
                                      </p:cBhvr>
                                      <p:tavLst>
                                        <p:tav tm="0">
                                          <p:val>
                                            <p:strVal val="#ppt_y-.1"/>
                                          </p:val>
                                        </p:tav>
                                        <p:tav tm="100000">
                                          <p:val>
                                            <p:strVal val="#ppt_y"/>
                                          </p:val>
                                        </p:tav>
                                      </p:tavLst>
                                    </p:anim>
                                  </p:childTnLst>
                                </p:cTn>
                              </p:par>
                            </p:childTnLst>
                          </p:cTn>
                        </p:par>
                        <p:par>
                          <p:cTn id="66" fill="hold">
                            <p:stCondLst>
                              <p:cond delay="9000"/>
                            </p:stCondLst>
                            <p:childTnLst>
                              <p:par>
                                <p:cTn id="67" presetID="10" presetClass="entr" presetSubtype="0" fill="hold" nodeType="afterEffect">
                                  <p:stCondLst>
                                    <p:cond delay="0"/>
                                  </p:stCondLst>
                                  <p:childTnLst>
                                    <p:set>
                                      <p:cBhvr>
                                        <p:cTn id="68" dur="1" fill="hold">
                                          <p:stCondLst>
                                            <p:cond delay="0"/>
                                          </p:stCondLst>
                                        </p:cTn>
                                        <p:tgtEl>
                                          <p:spTgt spid="53">
                                            <p:txEl>
                                              <p:pRg st="0" end="0"/>
                                            </p:txEl>
                                          </p:spTgt>
                                        </p:tgtEl>
                                        <p:attrNameLst>
                                          <p:attrName>style.visibility</p:attrName>
                                        </p:attrNameLst>
                                      </p:cBhvr>
                                      <p:to>
                                        <p:strVal val="visible"/>
                                      </p:to>
                                    </p:set>
                                    <p:animEffect transition="in" filter="fade">
                                      <p:cBhvr>
                                        <p:cTn id="69" dur="500"/>
                                        <p:tgtEl>
                                          <p:spTgt spid="53">
                                            <p:txEl>
                                              <p:pRg st="0" end="0"/>
                                            </p:txEl>
                                          </p:spTgt>
                                        </p:tgtEl>
                                      </p:cBhvr>
                                    </p:animEffect>
                                  </p:childTnLst>
                                </p:cTn>
                              </p:par>
                            </p:childTnLst>
                          </p:cTn>
                        </p:par>
                        <p:par>
                          <p:cTn id="70" fill="hold">
                            <p:stCondLst>
                              <p:cond delay="9500"/>
                            </p:stCondLst>
                            <p:childTnLst>
                              <p:par>
                                <p:cTn id="71" presetID="10" presetClass="entr" presetSubtype="0" fill="hold" grpId="0" nodeType="afterEffect">
                                  <p:stCondLst>
                                    <p:cond delay="0"/>
                                  </p:stCondLst>
                                  <p:childTnLst>
                                    <p:set>
                                      <p:cBhvr>
                                        <p:cTn id="72" dur="1" fill="hold">
                                          <p:stCondLst>
                                            <p:cond delay="0"/>
                                          </p:stCondLst>
                                        </p:cTn>
                                        <p:tgtEl>
                                          <p:spTgt spid="55"/>
                                        </p:tgtEl>
                                        <p:attrNameLst>
                                          <p:attrName>style.visibility</p:attrName>
                                        </p:attrNameLst>
                                      </p:cBhvr>
                                      <p:to>
                                        <p:strVal val="visible"/>
                                      </p:to>
                                    </p:set>
                                    <p:animEffect transition="in" filter="fade">
                                      <p:cBhvr>
                                        <p:cTn id="73"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51" grpId="0"/>
      <p:bldP spid="52" grpId="0"/>
      <p:bldP spid="54" grpId="0"/>
      <p:bldP spid="55" grpId="0"/>
      <p:bldP spid="56" grpId="0"/>
      <p:bldP spid="57" grpId="0"/>
      <p:bldP spid="58" grpId="0"/>
      <p:bldP spid="59"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 name="组合 22"/>
          <p:cNvGrpSpPr/>
          <p:nvPr/>
        </p:nvGrpSpPr>
        <p:grpSpPr>
          <a:xfrm>
            <a:off x="306216" y="209101"/>
            <a:ext cx="657982" cy="966556"/>
            <a:chOff x="1606766" y="1689167"/>
            <a:chExt cx="3210617" cy="4716300"/>
          </a:xfrm>
          <a:solidFill>
            <a:srgbClr val="2ABDC7"/>
          </a:solidFill>
        </p:grpSpPr>
        <p:sp>
          <p:nvSpPr>
            <p:cNvPr id="24" name="椭圆 23"/>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矩形 32"/>
          <p:cNvSpPr/>
          <p:nvPr/>
        </p:nvSpPr>
        <p:spPr>
          <a:xfrm>
            <a:off x="8147957" y="448721"/>
            <a:ext cx="4044043"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flipH="1">
            <a:off x="7627541" y="448722"/>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flipH="1">
            <a:off x="7121355" y="448721"/>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flipH="1">
            <a:off x="6615169" y="448721"/>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953915" y="1616584"/>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953915" y="2482194"/>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2403530" y="139591"/>
            <a:ext cx="2448106" cy="769441"/>
          </a:xfrm>
          <a:prstGeom prst="rect">
            <a:avLst/>
          </a:prstGeom>
          <a:noFill/>
        </p:spPr>
        <p:txBody>
          <a:bodyPr wrap="none" rtlCol="0">
            <a:spAutoFit/>
          </a:bodyPr>
          <a:lstStyle/>
          <a:p>
            <a:r>
              <a:rPr lang="zh-CN" altLang="en-US" sz="4400" b="1" dirty="0">
                <a:solidFill>
                  <a:prstClr val="black">
                    <a:lumMod val="85000"/>
                    <a:lumOff val="15000"/>
                  </a:prstClr>
                </a:solidFill>
                <a:latin typeface="幼圆" panose="02010509060101010101" pitchFamily="49" charset="-122"/>
                <a:ea typeface="幼圆" panose="02010509060101010101" pitchFamily="49" charset="-122"/>
              </a:rPr>
              <a:t>备用图表</a:t>
            </a:r>
          </a:p>
        </p:txBody>
      </p:sp>
      <p:grpSp>
        <p:nvGrpSpPr>
          <p:cNvPr id="21" name="组合 20"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GrpSpPr/>
          <p:nvPr/>
        </p:nvGrpSpPr>
        <p:grpSpPr>
          <a:xfrm>
            <a:off x="3945668" y="1970332"/>
            <a:ext cx="4374491" cy="4389474"/>
            <a:chOff x="3945668" y="1970332"/>
            <a:chExt cx="4374491" cy="4389474"/>
          </a:xfrm>
        </p:grpSpPr>
        <p:sp>
          <p:nvSpPr>
            <p:cNvPr id="22" name="Freeform 5"/>
            <p:cNvSpPr/>
            <p:nvPr/>
          </p:nvSpPr>
          <p:spPr bwMode="auto">
            <a:xfrm>
              <a:off x="5591285" y="1970332"/>
              <a:ext cx="1571981" cy="2761154"/>
            </a:xfrm>
            <a:custGeom>
              <a:avLst/>
              <a:gdLst>
                <a:gd name="T0" fmla="*/ 165 w 1163"/>
                <a:gd name="T1" fmla="*/ 659 h 2045"/>
                <a:gd name="T2" fmla="*/ 285 w 1163"/>
                <a:gd name="T3" fmla="*/ 667 h 2045"/>
                <a:gd name="T4" fmla="*/ 1043 w 1163"/>
                <a:gd name="T5" fmla="*/ 1537 h 2045"/>
                <a:gd name="T6" fmla="*/ 989 w 1163"/>
                <a:gd name="T7" fmla="*/ 1841 h 2045"/>
                <a:gd name="T8" fmla="*/ 900 w 1163"/>
                <a:gd name="T9" fmla="*/ 1724 h 2045"/>
                <a:gd name="T10" fmla="*/ 881 w 1163"/>
                <a:gd name="T11" fmla="*/ 2045 h 2045"/>
                <a:gd name="T12" fmla="*/ 1163 w 1163"/>
                <a:gd name="T13" fmla="*/ 1892 h 2045"/>
                <a:gd name="T14" fmla="*/ 1022 w 1163"/>
                <a:gd name="T15" fmla="*/ 1860 h 2045"/>
                <a:gd name="T16" fmla="*/ 1139 w 1163"/>
                <a:gd name="T17" fmla="*/ 1422 h 2045"/>
                <a:gd name="T18" fmla="*/ 826 w 1163"/>
                <a:gd name="T19" fmla="*/ 750 h 2045"/>
                <a:gd name="T20" fmla="*/ 829 w 1163"/>
                <a:gd name="T21" fmla="*/ 752 h 2045"/>
                <a:gd name="T22" fmla="*/ 829 w 1163"/>
                <a:gd name="T23" fmla="*/ 0 h 2045"/>
                <a:gd name="T24" fmla="*/ 0 w 1163"/>
                <a:gd name="T25" fmla="*/ 0 h 2045"/>
                <a:gd name="T26" fmla="*/ 0 w 1163"/>
                <a:gd name="T27" fmla="*/ 583 h 2045"/>
                <a:gd name="T28" fmla="*/ 0 w 1163"/>
                <a:gd name="T29" fmla="*/ 674 h 2045"/>
                <a:gd name="T30" fmla="*/ 165 w 1163"/>
                <a:gd name="T31" fmla="*/ 659 h 20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63" h="2045">
                  <a:moveTo>
                    <a:pt x="165" y="659"/>
                  </a:moveTo>
                  <a:cubicBezTo>
                    <a:pt x="206" y="659"/>
                    <a:pt x="246" y="662"/>
                    <a:pt x="285" y="667"/>
                  </a:cubicBezTo>
                  <a:cubicBezTo>
                    <a:pt x="713" y="726"/>
                    <a:pt x="1043" y="1093"/>
                    <a:pt x="1043" y="1537"/>
                  </a:cubicBezTo>
                  <a:cubicBezTo>
                    <a:pt x="1043" y="1644"/>
                    <a:pt x="1024" y="1746"/>
                    <a:pt x="989" y="1841"/>
                  </a:cubicBezTo>
                  <a:cubicBezTo>
                    <a:pt x="900" y="1724"/>
                    <a:pt x="900" y="1724"/>
                    <a:pt x="900" y="1724"/>
                  </a:cubicBezTo>
                  <a:cubicBezTo>
                    <a:pt x="914" y="1818"/>
                    <a:pt x="902" y="1948"/>
                    <a:pt x="881" y="2045"/>
                  </a:cubicBezTo>
                  <a:cubicBezTo>
                    <a:pt x="960" y="1985"/>
                    <a:pt x="1072" y="1919"/>
                    <a:pt x="1163" y="1892"/>
                  </a:cubicBezTo>
                  <a:cubicBezTo>
                    <a:pt x="1022" y="1860"/>
                    <a:pt x="1022" y="1860"/>
                    <a:pt x="1022" y="1860"/>
                  </a:cubicBezTo>
                  <a:cubicBezTo>
                    <a:pt x="1096" y="1731"/>
                    <a:pt x="1139" y="1582"/>
                    <a:pt x="1139" y="1422"/>
                  </a:cubicBezTo>
                  <a:cubicBezTo>
                    <a:pt x="1139" y="1152"/>
                    <a:pt x="1017" y="911"/>
                    <a:pt x="826" y="750"/>
                  </a:cubicBezTo>
                  <a:cubicBezTo>
                    <a:pt x="827" y="750"/>
                    <a:pt x="828" y="751"/>
                    <a:pt x="829" y="752"/>
                  </a:cubicBezTo>
                  <a:cubicBezTo>
                    <a:pt x="829" y="0"/>
                    <a:pt x="829" y="0"/>
                    <a:pt x="829" y="0"/>
                  </a:cubicBezTo>
                  <a:cubicBezTo>
                    <a:pt x="0" y="0"/>
                    <a:pt x="0" y="0"/>
                    <a:pt x="0" y="0"/>
                  </a:cubicBezTo>
                  <a:cubicBezTo>
                    <a:pt x="0" y="583"/>
                    <a:pt x="0" y="583"/>
                    <a:pt x="0" y="583"/>
                  </a:cubicBezTo>
                  <a:cubicBezTo>
                    <a:pt x="0" y="674"/>
                    <a:pt x="0" y="674"/>
                    <a:pt x="0" y="674"/>
                  </a:cubicBezTo>
                  <a:cubicBezTo>
                    <a:pt x="54" y="664"/>
                    <a:pt x="109" y="659"/>
                    <a:pt x="165" y="659"/>
                  </a:cubicBezTo>
                  <a:close/>
                </a:path>
              </a:pathLst>
            </a:custGeom>
            <a:solidFill>
              <a:srgbClr val="2ABDC7"/>
            </a:solidFill>
            <a:ln>
              <a:noFill/>
            </a:ln>
          </p:spPr>
          <p:txBody>
            <a:bodyPr vert="horz" wrap="square" lIns="91440" tIns="45720" rIns="91440" bIns="45720" numCol="1" anchor="t" anchorCtr="0" compatLnSpc="1"/>
            <a:lstStyle/>
            <a:p>
              <a:endParaRPr lang="zh-CN" altLang="en-US"/>
            </a:p>
          </p:txBody>
        </p:sp>
        <p:sp>
          <p:nvSpPr>
            <p:cNvPr id="37" name="Freeform 5"/>
            <p:cNvSpPr/>
            <p:nvPr/>
          </p:nvSpPr>
          <p:spPr bwMode="auto">
            <a:xfrm rot="5400000">
              <a:off x="6153591" y="3004066"/>
              <a:ext cx="1571981" cy="2761154"/>
            </a:xfrm>
            <a:custGeom>
              <a:avLst/>
              <a:gdLst>
                <a:gd name="T0" fmla="*/ 165 w 1163"/>
                <a:gd name="T1" fmla="*/ 659 h 2045"/>
                <a:gd name="T2" fmla="*/ 285 w 1163"/>
                <a:gd name="T3" fmla="*/ 667 h 2045"/>
                <a:gd name="T4" fmla="*/ 1043 w 1163"/>
                <a:gd name="T5" fmla="*/ 1537 h 2045"/>
                <a:gd name="T6" fmla="*/ 989 w 1163"/>
                <a:gd name="T7" fmla="*/ 1841 h 2045"/>
                <a:gd name="T8" fmla="*/ 900 w 1163"/>
                <a:gd name="T9" fmla="*/ 1724 h 2045"/>
                <a:gd name="T10" fmla="*/ 881 w 1163"/>
                <a:gd name="T11" fmla="*/ 2045 h 2045"/>
                <a:gd name="T12" fmla="*/ 1163 w 1163"/>
                <a:gd name="T13" fmla="*/ 1892 h 2045"/>
                <a:gd name="T14" fmla="*/ 1022 w 1163"/>
                <a:gd name="T15" fmla="*/ 1860 h 2045"/>
                <a:gd name="T16" fmla="*/ 1139 w 1163"/>
                <a:gd name="T17" fmla="*/ 1422 h 2045"/>
                <a:gd name="T18" fmla="*/ 826 w 1163"/>
                <a:gd name="T19" fmla="*/ 750 h 2045"/>
                <a:gd name="T20" fmla="*/ 829 w 1163"/>
                <a:gd name="T21" fmla="*/ 752 h 2045"/>
                <a:gd name="T22" fmla="*/ 829 w 1163"/>
                <a:gd name="T23" fmla="*/ 0 h 2045"/>
                <a:gd name="T24" fmla="*/ 0 w 1163"/>
                <a:gd name="T25" fmla="*/ 0 h 2045"/>
                <a:gd name="T26" fmla="*/ 0 w 1163"/>
                <a:gd name="T27" fmla="*/ 583 h 2045"/>
                <a:gd name="T28" fmla="*/ 0 w 1163"/>
                <a:gd name="T29" fmla="*/ 674 h 2045"/>
                <a:gd name="T30" fmla="*/ 165 w 1163"/>
                <a:gd name="T31" fmla="*/ 659 h 20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63" h="2045">
                  <a:moveTo>
                    <a:pt x="165" y="659"/>
                  </a:moveTo>
                  <a:cubicBezTo>
                    <a:pt x="206" y="659"/>
                    <a:pt x="246" y="662"/>
                    <a:pt x="285" y="667"/>
                  </a:cubicBezTo>
                  <a:cubicBezTo>
                    <a:pt x="713" y="726"/>
                    <a:pt x="1043" y="1093"/>
                    <a:pt x="1043" y="1537"/>
                  </a:cubicBezTo>
                  <a:cubicBezTo>
                    <a:pt x="1043" y="1644"/>
                    <a:pt x="1024" y="1746"/>
                    <a:pt x="989" y="1841"/>
                  </a:cubicBezTo>
                  <a:cubicBezTo>
                    <a:pt x="900" y="1724"/>
                    <a:pt x="900" y="1724"/>
                    <a:pt x="900" y="1724"/>
                  </a:cubicBezTo>
                  <a:cubicBezTo>
                    <a:pt x="914" y="1818"/>
                    <a:pt x="902" y="1948"/>
                    <a:pt x="881" y="2045"/>
                  </a:cubicBezTo>
                  <a:cubicBezTo>
                    <a:pt x="960" y="1985"/>
                    <a:pt x="1072" y="1919"/>
                    <a:pt x="1163" y="1892"/>
                  </a:cubicBezTo>
                  <a:cubicBezTo>
                    <a:pt x="1022" y="1860"/>
                    <a:pt x="1022" y="1860"/>
                    <a:pt x="1022" y="1860"/>
                  </a:cubicBezTo>
                  <a:cubicBezTo>
                    <a:pt x="1096" y="1731"/>
                    <a:pt x="1139" y="1582"/>
                    <a:pt x="1139" y="1422"/>
                  </a:cubicBezTo>
                  <a:cubicBezTo>
                    <a:pt x="1139" y="1152"/>
                    <a:pt x="1017" y="911"/>
                    <a:pt x="826" y="750"/>
                  </a:cubicBezTo>
                  <a:cubicBezTo>
                    <a:pt x="827" y="750"/>
                    <a:pt x="828" y="751"/>
                    <a:pt x="829" y="752"/>
                  </a:cubicBezTo>
                  <a:cubicBezTo>
                    <a:pt x="829" y="0"/>
                    <a:pt x="829" y="0"/>
                    <a:pt x="829" y="0"/>
                  </a:cubicBezTo>
                  <a:cubicBezTo>
                    <a:pt x="0" y="0"/>
                    <a:pt x="0" y="0"/>
                    <a:pt x="0" y="0"/>
                  </a:cubicBezTo>
                  <a:cubicBezTo>
                    <a:pt x="0" y="583"/>
                    <a:pt x="0" y="583"/>
                    <a:pt x="0" y="583"/>
                  </a:cubicBezTo>
                  <a:cubicBezTo>
                    <a:pt x="0" y="674"/>
                    <a:pt x="0" y="674"/>
                    <a:pt x="0" y="674"/>
                  </a:cubicBezTo>
                  <a:cubicBezTo>
                    <a:pt x="54" y="664"/>
                    <a:pt x="109" y="659"/>
                    <a:pt x="165" y="659"/>
                  </a:cubicBezTo>
                  <a:close/>
                </a:path>
              </a:pathLst>
            </a:custGeom>
            <a:solidFill>
              <a:srgbClr val="4C4B50"/>
            </a:solidFill>
            <a:ln>
              <a:noFill/>
            </a:ln>
          </p:spPr>
          <p:txBody>
            <a:bodyPr vert="horz" wrap="square" lIns="91440" tIns="45720" rIns="91440" bIns="45720" numCol="1" anchor="t" anchorCtr="0" compatLnSpc="1"/>
            <a:lstStyle/>
            <a:p>
              <a:endParaRPr lang="zh-CN" altLang="en-US"/>
            </a:p>
          </p:txBody>
        </p:sp>
        <p:sp>
          <p:nvSpPr>
            <p:cNvPr id="38" name="Freeform 5"/>
            <p:cNvSpPr/>
            <p:nvPr/>
          </p:nvSpPr>
          <p:spPr bwMode="auto">
            <a:xfrm rot="5400000" flipH="1" flipV="1">
              <a:off x="4540254" y="2564918"/>
              <a:ext cx="1571981" cy="2761154"/>
            </a:xfrm>
            <a:custGeom>
              <a:avLst/>
              <a:gdLst>
                <a:gd name="T0" fmla="*/ 165 w 1163"/>
                <a:gd name="T1" fmla="*/ 659 h 2045"/>
                <a:gd name="T2" fmla="*/ 285 w 1163"/>
                <a:gd name="T3" fmla="*/ 667 h 2045"/>
                <a:gd name="T4" fmla="*/ 1043 w 1163"/>
                <a:gd name="T5" fmla="*/ 1537 h 2045"/>
                <a:gd name="T6" fmla="*/ 989 w 1163"/>
                <a:gd name="T7" fmla="*/ 1841 h 2045"/>
                <a:gd name="T8" fmla="*/ 900 w 1163"/>
                <a:gd name="T9" fmla="*/ 1724 h 2045"/>
                <a:gd name="T10" fmla="*/ 881 w 1163"/>
                <a:gd name="T11" fmla="*/ 2045 h 2045"/>
                <a:gd name="T12" fmla="*/ 1163 w 1163"/>
                <a:gd name="T13" fmla="*/ 1892 h 2045"/>
                <a:gd name="T14" fmla="*/ 1022 w 1163"/>
                <a:gd name="T15" fmla="*/ 1860 h 2045"/>
                <a:gd name="T16" fmla="*/ 1139 w 1163"/>
                <a:gd name="T17" fmla="*/ 1422 h 2045"/>
                <a:gd name="T18" fmla="*/ 826 w 1163"/>
                <a:gd name="T19" fmla="*/ 750 h 2045"/>
                <a:gd name="T20" fmla="*/ 829 w 1163"/>
                <a:gd name="T21" fmla="*/ 752 h 2045"/>
                <a:gd name="T22" fmla="*/ 829 w 1163"/>
                <a:gd name="T23" fmla="*/ 0 h 2045"/>
                <a:gd name="T24" fmla="*/ 0 w 1163"/>
                <a:gd name="T25" fmla="*/ 0 h 2045"/>
                <a:gd name="T26" fmla="*/ 0 w 1163"/>
                <a:gd name="T27" fmla="*/ 583 h 2045"/>
                <a:gd name="T28" fmla="*/ 0 w 1163"/>
                <a:gd name="T29" fmla="*/ 674 h 2045"/>
                <a:gd name="T30" fmla="*/ 165 w 1163"/>
                <a:gd name="T31" fmla="*/ 659 h 20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63" h="2045">
                  <a:moveTo>
                    <a:pt x="165" y="659"/>
                  </a:moveTo>
                  <a:cubicBezTo>
                    <a:pt x="206" y="659"/>
                    <a:pt x="246" y="662"/>
                    <a:pt x="285" y="667"/>
                  </a:cubicBezTo>
                  <a:cubicBezTo>
                    <a:pt x="713" y="726"/>
                    <a:pt x="1043" y="1093"/>
                    <a:pt x="1043" y="1537"/>
                  </a:cubicBezTo>
                  <a:cubicBezTo>
                    <a:pt x="1043" y="1644"/>
                    <a:pt x="1024" y="1746"/>
                    <a:pt x="989" y="1841"/>
                  </a:cubicBezTo>
                  <a:cubicBezTo>
                    <a:pt x="900" y="1724"/>
                    <a:pt x="900" y="1724"/>
                    <a:pt x="900" y="1724"/>
                  </a:cubicBezTo>
                  <a:cubicBezTo>
                    <a:pt x="914" y="1818"/>
                    <a:pt x="902" y="1948"/>
                    <a:pt x="881" y="2045"/>
                  </a:cubicBezTo>
                  <a:cubicBezTo>
                    <a:pt x="960" y="1985"/>
                    <a:pt x="1072" y="1919"/>
                    <a:pt x="1163" y="1892"/>
                  </a:cubicBezTo>
                  <a:cubicBezTo>
                    <a:pt x="1022" y="1860"/>
                    <a:pt x="1022" y="1860"/>
                    <a:pt x="1022" y="1860"/>
                  </a:cubicBezTo>
                  <a:cubicBezTo>
                    <a:pt x="1096" y="1731"/>
                    <a:pt x="1139" y="1582"/>
                    <a:pt x="1139" y="1422"/>
                  </a:cubicBezTo>
                  <a:cubicBezTo>
                    <a:pt x="1139" y="1152"/>
                    <a:pt x="1017" y="911"/>
                    <a:pt x="826" y="750"/>
                  </a:cubicBezTo>
                  <a:cubicBezTo>
                    <a:pt x="827" y="750"/>
                    <a:pt x="828" y="751"/>
                    <a:pt x="829" y="752"/>
                  </a:cubicBezTo>
                  <a:cubicBezTo>
                    <a:pt x="829" y="0"/>
                    <a:pt x="829" y="0"/>
                    <a:pt x="829" y="0"/>
                  </a:cubicBezTo>
                  <a:cubicBezTo>
                    <a:pt x="0" y="0"/>
                    <a:pt x="0" y="0"/>
                    <a:pt x="0" y="0"/>
                  </a:cubicBezTo>
                  <a:cubicBezTo>
                    <a:pt x="0" y="583"/>
                    <a:pt x="0" y="583"/>
                    <a:pt x="0" y="583"/>
                  </a:cubicBezTo>
                  <a:cubicBezTo>
                    <a:pt x="0" y="674"/>
                    <a:pt x="0" y="674"/>
                    <a:pt x="0" y="674"/>
                  </a:cubicBezTo>
                  <a:cubicBezTo>
                    <a:pt x="54" y="664"/>
                    <a:pt x="109" y="659"/>
                    <a:pt x="165" y="659"/>
                  </a:cubicBezTo>
                  <a:close/>
                </a:path>
              </a:pathLst>
            </a:custGeom>
            <a:solidFill>
              <a:srgbClr val="4C4B50"/>
            </a:solidFill>
            <a:ln>
              <a:noFill/>
            </a:ln>
          </p:spPr>
          <p:txBody>
            <a:bodyPr vert="horz" wrap="square" lIns="91440" tIns="45720" rIns="91440" bIns="45720" numCol="1" anchor="t" anchorCtr="0" compatLnSpc="1"/>
            <a:lstStyle/>
            <a:p>
              <a:endParaRPr lang="zh-CN" altLang="en-US"/>
            </a:p>
          </p:txBody>
        </p:sp>
        <p:sp>
          <p:nvSpPr>
            <p:cNvPr id="39" name="Freeform 5"/>
            <p:cNvSpPr/>
            <p:nvPr/>
          </p:nvSpPr>
          <p:spPr bwMode="auto">
            <a:xfrm flipH="1" flipV="1">
              <a:off x="5134841" y="3598652"/>
              <a:ext cx="1571981" cy="2761154"/>
            </a:xfrm>
            <a:custGeom>
              <a:avLst/>
              <a:gdLst>
                <a:gd name="T0" fmla="*/ 165 w 1163"/>
                <a:gd name="T1" fmla="*/ 659 h 2045"/>
                <a:gd name="T2" fmla="*/ 285 w 1163"/>
                <a:gd name="T3" fmla="*/ 667 h 2045"/>
                <a:gd name="T4" fmla="*/ 1043 w 1163"/>
                <a:gd name="T5" fmla="*/ 1537 h 2045"/>
                <a:gd name="T6" fmla="*/ 989 w 1163"/>
                <a:gd name="T7" fmla="*/ 1841 h 2045"/>
                <a:gd name="T8" fmla="*/ 900 w 1163"/>
                <a:gd name="T9" fmla="*/ 1724 h 2045"/>
                <a:gd name="T10" fmla="*/ 881 w 1163"/>
                <a:gd name="T11" fmla="*/ 2045 h 2045"/>
                <a:gd name="T12" fmla="*/ 1163 w 1163"/>
                <a:gd name="T13" fmla="*/ 1892 h 2045"/>
                <a:gd name="T14" fmla="*/ 1022 w 1163"/>
                <a:gd name="T15" fmla="*/ 1860 h 2045"/>
                <a:gd name="T16" fmla="*/ 1139 w 1163"/>
                <a:gd name="T17" fmla="*/ 1422 h 2045"/>
                <a:gd name="T18" fmla="*/ 826 w 1163"/>
                <a:gd name="T19" fmla="*/ 750 h 2045"/>
                <a:gd name="T20" fmla="*/ 829 w 1163"/>
                <a:gd name="T21" fmla="*/ 752 h 2045"/>
                <a:gd name="T22" fmla="*/ 829 w 1163"/>
                <a:gd name="T23" fmla="*/ 0 h 2045"/>
                <a:gd name="T24" fmla="*/ 0 w 1163"/>
                <a:gd name="T25" fmla="*/ 0 h 2045"/>
                <a:gd name="T26" fmla="*/ 0 w 1163"/>
                <a:gd name="T27" fmla="*/ 583 h 2045"/>
                <a:gd name="T28" fmla="*/ 0 w 1163"/>
                <a:gd name="T29" fmla="*/ 674 h 2045"/>
                <a:gd name="T30" fmla="*/ 165 w 1163"/>
                <a:gd name="T31" fmla="*/ 659 h 20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63" h="2045">
                  <a:moveTo>
                    <a:pt x="165" y="659"/>
                  </a:moveTo>
                  <a:cubicBezTo>
                    <a:pt x="206" y="659"/>
                    <a:pt x="246" y="662"/>
                    <a:pt x="285" y="667"/>
                  </a:cubicBezTo>
                  <a:cubicBezTo>
                    <a:pt x="713" y="726"/>
                    <a:pt x="1043" y="1093"/>
                    <a:pt x="1043" y="1537"/>
                  </a:cubicBezTo>
                  <a:cubicBezTo>
                    <a:pt x="1043" y="1644"/>
                    <a:pt x="1024" y="1746"/>
                    <a:pt x="989" y="1841"/>
                  </a:cubicBezTo>
                  <a:cubicBezTo>
                    <a:pt x="900" y="1724"/>
                    <a:pt x="900" y="1724"/>
                    <a:pt x="900" y="1724"/>
                  </a:cubicBezTo>
                  <a:cubicBezTo>
                    <a:pt x="914" y="1818"/>
                    <a:pt x="902" y="1948"/>
                    <a:pt x="881" y="2045"/>
                  </a:cubicBezTo>
                  <a:cubicBezTo>
                    <a:pt x="960" y="1985"/>
                    <a:pt x="1072" y="1919"/>
                    <a:pt x="1163" y="1892"/>
                  </a:cubicBezTo>
                  <a:cubicBezTo>
                    <a:pt x="1022" y="1860"/>
                    <a:pt x="1022" y="1860"/>
                    <a:pt x="1022" y="1860"/>
                  </a:cubicBezTo>
                  <a:cubicBezTo>
                    <a:pt x="1096" y="1731"/>
                    <a:pt x="1139" y="1582"/>
                    <a:pt x="1139" y="1422"/>
                  </a:cubicBezTo>
                  <a:cubicBezTo>
                    <a:pt x="1139" y="1152"/>
                    <a:pt x="1017" y="911"/>
                    <a:pt x="826" y="750"/>
                  </a:cubicBezTo>
                  <a:cubicBezTo>
                    <a:pt x="827" y="750"/>
                    <a:pt x="828" y="751"/>
                    <a:pt x="829" y="752"/>
                  </a:cubicBezTo>
                  <a:cubicBezTo>
                    <a:pt x="829" y="0"/>
                    <a:pt x="829" y="0"/>
                    <a:pt x="829" y="0"/>
                  </a:cubicBezTo>
                  <a:cubicBezTo>
                    <a:pt x="0" y="0"/>
                    <a:pt x="0" y="0"/>
                    <a:pt x="0" y="0"/>
                  </a:cubicBezTo>
                  <a:cubicBezTo>
                    <a:pt x="0" y="583"/>
                    <a:pt x="0" y="583"/>
                    <a:pt x="0" y="583"/>
                  </a:cubicBezTo>
                  <a:cubicBezTo>
                    <a:pt x="0" y="674"/>
                    <a:pt x="0" y="674"/>
                    <a:pt x="0" y="674"/>
                  </a:cubicBezTo>
                  <a:cubicBezTo>
                    <a:pt x="54" y="664"/>
                    <a:pt x="109" y="659"/>
                    <a:pt x="165" y="659"/>
                  </a:cubicBezTo>
                  <a:close/>
                </a:path>
              </a:pathLst>
            </a:custGeom>
            <a:solidFill>
              <a:srgbClr val="2ABDC7"/>
            </a:solidFill>
            <a:ln>
              <a:noFill/>
            </a:ln>
          </p:spPr>
          <p:txBody>
            <a:bodyPr vert="horz" wrap="square" lIns="91440" tIns="45720" rIns="91440" bIns="45720" numCol="1" anchor="t" anchorCtr="0" compatLnSpc="1"/>
            <a:lstStyle/>
            <a:p>
              <a:endParaRPr lang="zh-CN" altLang="en-US"/>
            </a:p>
          </p:txBody>
        </p:sp>
        <p:sp>
          <p:nvSpPr>
            <p:cNvPr id="40" name="Freeform 48"/>
            <p:cNvSpPr>
              <a:spLocks noEditPoints="1"/>
            </p:cNvSpPr>
            <p:nvPr/>
          </p:nvSpPr>
          <p:spPr bwMode="auto">
            <a:xfrm>
              <a:off x="4167962" y="3883217"/>
              <a:ext cx="510435" cy="488588"/>
            </a:xfrm>
            <a:custGeom>
              <a:avLst/>
              <a:gdLst>
                <a:gd name="T0" fmla="*/ 419 w 628"/>
                <a:gd name="T1" fmla="*/ 232 h 600"/>
                <a:gd name="T2" fmla="*/ 411 w 628"/>
                <a:gd name="T3" fmla="*/ 249 h 600"/>
                <a:gd name="T4" fmla="*/ 408 w 628"/>
                <a:gd name="T5" fmla="*/ 261 h 600"/>
                <a:gd name="T6" fmla="*/ 409 w 628"/>
                <a:gd name="T7" fmla="*/ 283 h 600"/>
                <a:gd name="T8" fmla="*/ 417 w 628"/>
                <a:gd name="T9" fmla="*/ 304 h 600"/>
                <a:gd name="T10" fmla="*/ 424 w 628"/>
                <a:gd name="T11" fmla="*/ 315 h 600"/>
                <a:gd name="T12" fmla="*/ 441 w 628"/>
                <a:gd name="T13" fmla="*/ 330 h 600"/>
                <a:gd name="T14" fmla="*/ 453 w 628"/>
                <a:gd name="T15" fmla="*/ 335 h 600"/>
                <a:gd name="T16" fmla="*/ 478 w 628"/>
                <a:gd name="T17" fmla="*/ 200 h 600"/>
                <a:gd name="T18" fmla="*/ 449 w 628"/>
                <a:gd name="T19" fmla="*/ 206 h 600"/>
                <a:gd name="T20" fmla="*/ 433 w 628"/>
                <a:gd name="T21" fmla="*/ 216 h 600"/>
                <a:gd name="T22" fmla="*/ 425 w 628"/>
                <a:gd name="T23" fmla="*/ 224 h 600"/>
                <a:gd name="T24" fmla="*/ 384 w 628"/>
                <a:gd name="T25" fmla="*/ 70 h 600"/>
                <a:gd name="T26" fmla="*/ 314 w 628"/>
                <a:gd name="T27" fmla="*/ 140 h 600"/>
                <a:gd name="T28" fmla="*/ 379 w 628"/>
                <a:gd name="T29" fmla="*/ 283 h 600"/>
                <a:gd name="T30" fmla="*/ 379 w 628"/>
                <a:gd name="T31" fmla="*/ 254 h 600"/>
                <a:gd name="T32" fmla="*/ 359 w 628"/>
                <a:gd name="T33" fmla="*/ 154 h 600"/>
                <a:gd name="T34" fmla="*/ 250 w 628"/>
                <a:gd name="T35" fmla="*/ 270 h 600"/>
                <a:gd name="T36" fmla="*/ 314 w 628"/>
                <a:gd name="T37" fmla="*/ 396 h 600"/>
                <a:gd name="T38" fmla="*/ 282 w 628"/>
                <a:gd name="T39" fmla="*/ 400 h 600"/>
                <a:gd name="T40" fmla="*/ 267 w 628"/>
                <a:gd name="T41" fmla="*/ 382 h 600"/>
                <a:gd name="T42" fmla="*/ 257 w 628"/>
                <a:gd name="T43" fmla="*/ 374 h 600"/>
                <a:gd name="T44" fmla="*/ 214 w 628"/>
                <a:gd name="T45" fmla="*/ 356 h 600"/>
                <a:gd name="T46" fmla="*/ 195 w 628"/>
                <a:gd name="T47" fmla="*/ 354 h 600"/>
                <a:gd name="T48" fmla="*/ 0 w 628"/>
                <a:gd name="T49" fmla="*/ 600 h 600"/>
                <a:gd name="T50" fmla="*/ 83 w 628"/>
                <a:gd name="T51" fmla="*/ 454 h 600"/>
                <a:gd name="T52" fmla="*/ 216 w 628"/>
                <a:gd name="T53" fmla="*/ 454 h 600"/>
                <a:gd name="T54" fmla="*/ 301 w 628"/>
                <a:gd name="T55" fmla="*/ 600 h 600"/>
                <a:gd name="T56" fmla="*/ 282 w 628"/>
                <a:gd name="T57" fmla="*/ 400 h 600"/>
                <a:gd name="T58" fmla="*/ 433 w 628"/>
                <a:gd name="T59" fmla="*/ 354 h 600"/>
                <a:gd name="T60" fmla="*/ 413 w 628"/>
                <a:gd name="T61" fmla="*/ 356 h 600"/>
                <a:gd name="T62" fmla="*/ 361 w 628"/>
                <a:gd name="T63" fmla="*/ 382 h 600"/>
                <a:gd name="T64" fmla="*/ 353 w 628"/>
                <a:gd name="T65" fmla="*/ 391 h 600"/>
                <a:gd name="T66" fmla="*/ 389 w 628"/>
                <a:gd name="T67" fmla="*/ 600 h 600"/>
                <a:gd name="T68" fmla="*/ 410 w 628"/>
                <a:gd name="T69" fmla="*/ 600 h 600"/>
                <a:gd name="T70" fmla="*/ 564 w 628"/>
                <a:gd name="T71" fmla="*/ 454 h 600"/>
                <a:gd name="T72" fmla="*/ 628 w 628"/>
                <a:gd name="T73" fmla="*/ 460 h 600"/>
                <a:gd name="T74" fmla="*/ 151 w 628"/>
                <a:gd name="T75" fmla="*/ 340 h 600"/>
                <a:gd name="T76" fmla="*/ 186 w 628"/>
                <a:gd name="T77" fmla="*/ 330 h 600"/>
                <a:gd name="T78" fmla="*/ 196 w 628"/>
                <a:gd name="T79" fmla="*/ 323 h 600"/>
                <a:gd name="T80" fmla="*/ 216 w 628"/>
                <a:gd name="T81" fmla="*/ 295 h 600"/>
                <a:gd name="T82" fmla="*/ 219 w 628"/>
                <a:gd name="T83" fmla="*/ 281 h 600"/>
                <a:gd name="T84" fmla="*/ 219 w 628"/>
                <a:gd name="T85" fmla="*/ 258 h 600"/>
                <a:gd name="T86" fmla="*/ 214 w 628"/>
                <a:gd name="T87" fmla="*/ 241 h 600"/>
                <a:gd name="T88" fmla="*/ 208 w 628"/>
                <a:gd name="T89" fmla="*/ 231 h 600"/>
                <a:gd name="T90" fmla="*/ 195 w 628"/>
                <a:gd name="T91" fmla="*/ 217 h 600"/>
                <a:gd name="T92" fmla="*/ 186 w 628"/>
                <a:gd name="T93" fmla="*/ 210 h 600"/>
                <a:gd name="T94" fmla="*/ 151 w 628"/>
                <a:gd name="T95" fmla="*/ 20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28" h="600">
                  <a:moveTo>
                    <a:pt x="425" y="224"/>
                  </a:moveTo>
                  <a:cubicBezTo>
                    <a:pt x="423" y="226"/>
                    <a:pt x="421" y="229"/>
                    <a:pt x="420" y="231"/>
                  </a:cubicBezTo>
                  <a:cubicBezTo>
                    <a:pt x="419" y="231"/>
                    <a:pt x="419" y="232"/>
                    <a:pt x="419" y="232"/>
                  </a:cubicBezTo>
                  <a:cubicBezTo>
                    <a:pt x="418" y="234"/>
                    <a:pt x="416" y="236"/>
                    <a:pt x="415" y="239"/>
                  </a:cubicBezTo>
                  <a:cubicBezTo>
                    <a:pt x="415" y="240"/>
                    <a:pt x="414" y="240"/>
                    <a:pt x="414" y="241"/>
                  </a:cubicBezTo>
                  <a:cubicBezTo>
                    <a:pt x="413" y="244"/>
                    <a:pt x="412" y="246"/>
                    <a:pt x="411" y="249"/>
                  </a:cubicBezTo>
                  <a:cubicBezTo>
                    <a:pt x="411" y="249"/>
                    <a:pt x="411" y="250"/>
                    <a:pt x="411" y="250"/>
                  </a:cubicBezTo>
                  <a:cubicBezTo>
                    <a:pt x="410" y="253"/>
                    <a:pt x="409" y="255"/>
                    <a:pt x="409" y="258"/>
                  </a:cubicBezTo>
                  <a:cubicBezTo>
                    <a:pt x="409" y="259"/>
                    <a:pt x="409" y="260"/>
                    <a:pt x="408" y="261"/>
                  </a:cubicBezTo>
                  <a:cubicBezTo>
                    <a:pt x="408" y="264"/>
                    <a:pt x="408" y="267"/>
                    <a:pt x="408" y="270"/>
                  </a:cubicBezTo>
                  <a:cubicBezTo>
                    <a:pt x="408" y="274"/>
                    <a:pt x="408" y="278"/>
                    <a:pt x="409" y="281"/>
                  </a:cubicBezTo>
                  <a:cubicBezTo>
                    <a:pt x="409" y="282"/>
                    <a:pt x="409" y="283"/>
                    <a:pt x="409" y="283"/>
                  </a:cubicBezTo>
                  <a:cubicBezTo>
                    <a:pt x="410" y="287"/>
                    <a:pt x="411" y="290"/>
                    <a:pt x="412" y="293"/>
                  </a:cubicBezTo>
                  <a:cubicBezTo>
                    <a:pt x="412" y="294"/>
                    <a:pt x="412" y="294"/>
                    <a:pt x="412" y="295"/>
                  </a:cubicBezTo>
                  <a:cubicBezTo>
                    <a:pt x="414" y="298"/>
                    <a:pt x="415" y="301"/>
                    <a:pt x="417" y="304"/>
                  </a:cubicBezTo>
                  <a:cubicBezTo>
                    <a:pt x="417" y="305"/>
                    <a:pt x="417" y="305"/>
                    <a:pt x="418" y="306"/>
                  </a:cubicBezTo>
                  <a:cubicBezTo>
                    <a:pt x="420" y="309"/>
                    <a:pt x="422" y="312"/>
                    <a:pt x="424" y="315"/>
                  </a:cubicBezTo>
                  <a:cubicBezTo>
                    <a:pt x="424" y="315"/>
                    <a:pt x="424" y="315"/>
                    <a:pt x="424" y="315"/>
                  </a:cubicBezTo>
                  <a:cubicBezTo>
                    <a:pt x="427" y="318"/>
                    <a:pt x="429" y="320"/>
                    <a:pt x="432" y="323"/>
                  </a:cubicBezTo>
                  <a:cubicBezTo>
                    <a:pt x="432" y="323"/>
                    <a:pt x="432" y="323"/>
                    <a:pt x="432" y="323"/>
                  </a:cubicBezTo>
                  <a:cubicBezTo>
                    <a:pt x="435" y="326"/>
                    <a:pt x="438" y="328"/>
                    <a:pt x="441" y="330"/>
                  </a:cubicBezTo>
                  <a:cubicBezTo>
                    <a:pt x="442" y="330"/>
                    <a:pt x="442" y="330"/>
                    <a:pt x="442" y="330"/>
                  </a:cubicBezTo>
                  <a:cubicBezTo>
                    <a:pt x="446" y="332"/>
                    <a:pt x="449" y="334"/>
                    <a:pt x="452" y="335"/>
                  </a:cubicBezTo>
                  <a:cubicBezTo>
                    <a:pt x="453" y="335"/>
                    <a:pt x="453" y="335"/>
                    <a:pt x="453" y="335"/>
                  </a:cubicBezTo>
                  <a:cubicBezTo>
                    <a:pt x="461" y="338"/>
                    <a:pt x="469" y="340"/>
                    <a:pt x="478" y="340"/>
                  </a:cubicBezTo>
                  <a:cubicBezTo>
                    <a:pt x="516" y="340"/>
                    <a:pt x="547" y="309"/>
                    <a:pt x="547" y="270"/>
                  </a:cubicBezTo>
                  <a:cubicBezTo>
                    <a:pt x="547" y="231"/>
                    <a:pt x="516" y="200"/>
                    <a:pt x="478" y="200"/>
                  </a:cubicBezTo>
                  <a:cubicBezTo>
                    <a:pt x="468" y="200"/>
                    <a:pt x="458" y="202"/>
                    <a:pt x="450" y="206"/>
                  </a:cubicBezTo>
                  <a:cubicBezTo>
                    <a:pt x="450" y="206"/>
                    <a:pt x="450" y="206"/>
                    <a:pt x="450" y="206"/>
                  </a:cubicBezTo>
                  <a:cubicBezTo>
                    <a:pt x="449" y="206"/>
                    <a:pt x="449" y="206"/>
                    <a:pt x="449" y="206"/>
                  </a:cubicBezTo>
                  <a:cubicBezTo>
                    <a:pt x="446" y="208"/>
                    <a:pt x="444" y="209"/>
                    <a:pt x="442" y="210"/>
                  </a:cubicBezTo>
                  <a:cubicBezTo>
                    <a:pt x="441" y="210"/>
                    <a:pt x="441" y="211"/>
                    <a:pt x="440" y="211"/>
                  </a:cubicBezTo>
                  <a:cubicBezTo>
                    <a:pt x="438" y="213"/>
                    <a:pt x="435" y="215"/>
                    <a:pt x="433" y="216"/>
                  </a:cubicBezTo>
                  <a:cubicBezTo>
                    <a:pt x="433" y="217"/>
                    <a:pt x="432" y="217"/>
                    <a:pt x="432" y="217"/>
                  </a:cubicBezTo>
                  <a:cubicBezTo>
                    <a:pt x="430" y="219"/>
                    <a:pt x="428" y="221"/>
                    <a:pt x="426" y="223"/>
                  </a:cubicBezTo>
                  <a:cubicBezTo>
                    <a:pt x="426" y="223"/>
                    <a:pt x="425" y="224"/>
                    <a:pt x="425" y="224"/>
                  </a:cubicBezTo>
                  <a:close/>
                  <a:moveTo>
                    <a:pt x="314" y="140"/>
                  </a:moveTo>
                  <a:lnTo>
                    <a:pt x="314" y="140"/>
                  </a:lnTo>
                  <a:cubicBezTo>
                    <a:pt x="353" y="140"/>
                    <a:pt x="384" y="108"/>
                    <a:pt x="384" y="70"/>
                  </a:cubicBezTo>
                  <a:cubicBezTo>
                    <a:pt x="384" y="31"/>
                    <a:pt x="353" y="0"/>
                    <a:pt x="314" y="0"/>
                  </a:cubicBezTo>
                  <a:cubicBezTo>
                    <a:pt x="275" y="0"/>
                    <a:pt x="244" y="31"/>
                    <a:pt x="244" y="70"/>
                  </a:cubicBezTo>
                  <a:cubicBezTo>
                    <a:pt x="244" y="108"/>
                    <a:pt x="275" y="140"/>
                    <a:pt x="314" y="140"/>
                  </a:cubicBezTo>
                  <a:close/>
                  <a:moveTo>
                    <a:pt x="379" y="336"/>
                  </a:moveTo>
                  <a:lnTo>
                    <a:pt x="379" y="336"/>
                  </a:lnTo>
                  <a:lnTo>
                    <a:pt x="379" y="283"/>
                  </a:lnTo>
                  <a:cubicBezTo>
                    <a:pt x="379" y="279"/>
                    <a:pt x="378" y="274"/>
                    <a:pt x="378" y="270"/>
                  </a:cubicBezTo>
                  <a:cubicBezTo>
                    <a:pt x="378" y="266"/>
                    <a:pt x="379" y="262"/>
                    <a:pt x="379" y="257"/>
                  </a:cubicBezTo>
                  <a:lnTo>
                    <a:pt x="379" y="254"/>
                  </a:lnTo>
                  <a:lnTo>
                    <a:pt x="380" y="254"/>
                  </a:lnTo>
                  <a:cubicBezTo>
                    <a:pt x="385" y="223"/>
                    <a:pt x="404" y="197"/>
                    <a:pt x="431" y="183"/>
                  </a:cubicBezTo>
                  <a:cubicBezTo>
                    <a:pt x="412" y="165"/>
                    <a:pt x="387" y="154"/>
                    <a:pt x="359" y="154"/>
                  </a:cubicBezTo>
                  <a:lnTo>
                    <a:pt x="269" y="154"/>
                  </a:lnTo>
                  <a:cubicBezTo>
                    <a:pt x="241" y="154"/>
                    <a:pt x="216" y="165"/>
                    <a:pt x="197" y="183"/>
                  </a:cubicBezTo>
                  <a:cubicBezTo>
                    <a:pt x="228" y="199"/>
                    <a:pt x="250" y="232"/>
                    <a:pt x="250" y="270"/>
                  </a:cubicBezTo>
                  <a:cubicBezTo>
                    <a:pt x="250" y="278"/>
                    <a:pt x="249" y="285"/>
                    <a:pt x="247" y="293"/>
                  </a:cubicBezTo>
                  <a:lnTo>
                    <a:pt x="247" y="335"/>
                  </a:lnTo>
                  <a:cubicBezTo>
                    <a:pt x="276" y="347"/>
                    <a:pt x="299" y="369"/>
                    <a:pt x="314" y="396"/>
                  </a:cubicBezTo>
                  <a:cubicBezTo>
                    <a:pt x="328" y="369"/>
                    <a:pt x="352" y="348"/>
                    <a:pt x="379" y="336"/>
                  </a:cubicBezTo>
                  <a:close/>
                  <a:moveTo>
                    <a:pt x="282" y="400"/>
                  </a:moveTo>
                  <a:lnTo>
                    <a:pt x="282" y="400"/>
                  </a:lnTo>
                  <a:cubicBezTo>
                    <a:pt x="280" y="397"/>
                    <a:pt x="278" y="394"/>
                    <a:pt x="275" y="391"/>
                  </a:cubicBezTo>
                  <a:cubicBezTo>
                    <a:pt x="275" y="390"/>
                    <a:pt x="274" y="390"/>
                    <a:pt x="274" y="390"/>
                  </a:cubicBezTo>
                  <a:cubicBezTo>
                    <a:pt x="272" y="387"/>
                    <a:pt x="270" y="385"/>
                    <a:pt x="267" y="382"/>
                  </a:cubicBezTo>
                  <a:cubicBezTo>
                    <a:pt x="267" y="382"/>
                    <a:pt x="266" y="382"/>
                    <a:pt x="266" y="381"/>
                  </a:cubicBezTo>
                  <a:cubicBezTo>
                    <a:pt x="263" y="379"/>
                    <a:pt x="261" y="377"/>
                    <a:pt x="258" y="375"/>
                  </a:cubicBezTo>
                  <a:cubicBezTo>
                    <a:pt x="257" y="374"/>
                    <a:pt x="257" y="374"/>
                    <a:pt x="257" y="374"/>
                  </a:cubicBezTo>
                  <a:cubicBezTo>
                    <a:pt x="247" y="367"/>
                    <a:pt x="237" y="362"/>
                    <a:pt x="225" y="359"/>
                  </a:cubicBezTo>
                  <a:cubicBezTo>
                    <a:pt x="223" y="358"/>
                    <a:pt x="220" y="357"/>
                    <a:pt x="218" y="357"/>
                  </a:cubicBezTo>
                  <a:cubicBezTo>
                    <a:pt x="217" y="356"/>
                    <a:pt x="215" y="356"/>
                    <a:pt x="214" y="356"/>
                  </a:cubicBezTo>
                  <a:cubicBezTo>
                    <a:pt x="212" y="356"/>
                    <a:pt x="210" y="355"/>
                    <a:pt x="208" y="355"/>
                  </a:cubicBezTo>
                  <a:cubicBezTo>
                    <a:pt x="207" y="355"/>
                    <a:pt x="206" y="355"/>
                    <a:pt x="205" y="355"/>
                  </a:cubicBezTo>
                  <a:cubicBezTo>
                    <a:pt x="202" y="354"/>
                    <a:pt x="199" y="354"/>
                    <a:pt x="195" y="354"/>
                  </a:cubicBezTo>
                  <a:lnTo>
                    <a:pt x="105" y="354"/>
                  </a:lnTo>
                  <a:cubicBezTo>
                    <a:pt x="47" y="354"/>
                    <a:pt x="0" y="401"/>
                    <a:pt x="0" y="460"/>
                  </a:cubicBezTo>
                  <a:lnTo>
                    <a:pt x="0" y="600"/>
                  </a:lnTo>
                  <a:lnTo>
                    <a:pt x="62" y="600"/>
                  </a:lnTo>
                  <a:lnTo>
                    <a:pt x="62" y="454"/>
                  </a:lnTo>
                  <a:lnTo>
                    <a:pt x="83" y="454"/>
                  </a:lnTo>
                  <a:lnTo>
                    <a:pt x="83" y="600"/>
                  </a:lnTo>
                  <a:lnTo>
                    <a:pt x="216" y="600"/>
                  </a:lnTo>
                  <a:lnTo>
                    <a:pt x="216" y="454"/>
                  </a:lnTo>
                  <a:lnTo>
                    <a:pt x="237" y="454"/>
                  </a:lnTo>
                  <a:lnTo>
                    <a:pt x="237" y="600"/>
                  </a:lnTo>
                  <a:lnTo>
                    <a:pt x="301" y="600"/>
                  </a:lnTo>
                  <a:lnTo>
                    <a:pt x="301" y="460"/>
                  </a:lnTo>
                  <a:cubicBezTo>
                    <a:pt x="301" y="437"/>
                    <a:pt x="294" y="417"/>
                    <a:pt x="282" y="400"/>
                  </a:cubicBezTo>
                  <a:cubicBezTo>
                    <a:pt x="282" y="400"/>
                    <a:pt x="282" y="400"/>
                    <a:pt x="282" y="400"/>
                  </a:cubicBezTo>
                  <a:close/>
                  <a:moveTo>
                    <a:pt x="523" y="354"/>
                  </a:moveTo>
                  <a:lnTo>
                    <a:pt x="523" y="354"/>
                  </a:lnTo>
                  <a:lnTo>
                    <a:pt x="433" y="354"/>
                  </a:lnTo>
                  <a:cubicBezTo>
                    <a:pt x="429" y="354"/>
                    <a:pt x="426" y="354"/>
                    <a:pt x="423" y="355"/>
                  </a:cubicBezTo>
                  <a:cubicBezTo>
                    <a:pt x="422" y="355"/>
                    <a:pt x="421" y="355"/>
                    <a:pt x="420" y="355"/>
                  </a:cubicBezTo>
                  <a:cubicBezTo>
                    <a:pt x="418" y="355"/>
                    <a:pt x="415" y="356"/>
                    <a:pt x="413" y="356"/>
                  </a:cubicBezTo>
                  <a:cubicBezTo>
                    <a:pt x="412" y="356"/>
                    <a:pt x="411" y="356"/>
                    <a:pt x="410" y="357"/>
                  </a:cubicBezTo>
                  <a:cubicBezTo>
                    <a:pt x="408" y="357"/>
                    <a:pt x="405" y="358"/>
                    <a:pt x="403" y="358"/>
                  </a:cubicBezTo>
                  <a:cubicBezTo>
                    <a:pt x="387" y="363"/>
                    <a:pt x="373" y="371"/>
                    <a:pt x="361" y="382"/>
                  </a:cubicBezTo>
                  <a:cubicBezTo>
                    <a:pt x="361" y="382"/>
                    <a:pt x="361" y="382"/>
                    <a:pt x="361" y="383"/>
                  </a:cubicBezTo>
                  <a:cubicBezTo>
                    <a:pt x="358" y="385"/>
                    <a:pt x="356" y="388"/>
                    <a:pt x="353" y="390"/>
                  </a:cubicBezTo>
                  <a:cubicBezTo>
                    <a:pt x="353" y="390"/>
                    <a:pt x="353" y="391"/>
                    <a:pt x="353" y="391"/>
                  </a:cubicBezTo>
                  <a:cubicBezTo>
                    <a:pt x="337" y="409"/>
                    <a:pt x="327" y="433"/>
                    <a:pt x="327" y="460"/>
                  </a:cubicBezTo>
                  <a:lnTo>
                    <a:pt x="327" y="600"/>
                  </a:lnTo>
                  <a:lnTo>
                    <a:pt x="389" y="600"/>
                  </a:lnTo>
                  <a:lnTo>
                    <a:pt x="389" y="454"/>
                  </a:lnTo>
                  <a:lnTo>
                    <a:pt x="410" y="454"/>
                  </a:lnTo>
                  <a:lnTo>
                    <a:pt x="410" y="600"/>
                  </a:lnTo>
                  <a:lnTo>
                    <a:pt x="543" y="600"/>
                  </a:lnTo>
                  <a:lnTo>
                    <a:pt x="543" y="454"/>
                  </a:lnTo>
                  <a:lnTo>
                    <a:pt x="564" y="454"/>
                  </a:lnTo>
                  <a:lnTo>
                    <a:pt x="564" y="600"/>
                  </a:lnTo>
                  <a:lnTo>
                    <a:pt x="628" y="600"/>
                  </a:lnTo>
                  <a:lnTo>
                    <a:pt x="628" y="460"/>
                  </a:lnTo>
                  <a:cubicBezTo>
                    <a:pt x="628" y="401"/>
                    <a:pt x="581" y="354"/>
                    <a:pt x="523" y="354"/>
                  </a:cubicBezTo>
                  <a:close/>
                  <a:moveTo>
                    <a:pt x="151" y="340"/>
                  </a:moveTo>
                  <a:lnTo>
                    <a:pt x="151" y="340"/>
                  </a:lnTo>
                  <a:cubicBezTo>
                    <a:pt x="159" y="340"/>
                    <a:pt x="167" y="338"/>
                    <a:pt x="175" y="335"/>
                  </a:cubicBezTo>
                  <a:cubicBezTo>
                    <a:pt x="175" y="335"/>
                    <a:pt x="175" y="335"/>
                    <a:pt x="176" y="335"/>
                  </a:cubicBezTo>
                  <a:cubicBezTo>
                    <a:pt x="179" y="334"/>
                    <a:pt x="183" y="332"/>
                    <a:pt x="186" y="330"/>
                  </a:cubicBezTo>
                  <a:cubicBezTo>
                    <a:pt x="186" y="330"/>
                    <a:pt x="186" y="330"/>
                    <a:pt x="186" y="330"/>
                  </a:cubicBezTo>
                  <a:cubicBezTo>
                    <a:pt x="190" y="328"/>
                    <a:pt x="193" y="326"/>
                    <a:pt x="196" y="323"/>
                  </a:cubicBezTo>
                  <a:cubicBezTo>
                    <a:pt x="196" y="323"/>
                    <a:pt x="196" y="323"/>
                    <a:pt x="196" y="323"/>
                  </a:cubicBezTo>
                  <a:cubicBezTo>
                    <a:pt x="202" y="318"/>
                    <a:pt x="206" y="312"/>
                    <a:pt x="210" y="306"/>
                  </a:cubicBezTo>
                  <a:cubicBezTo>
                    <a:pt x="211" y="305"/>
                    <a:pt x="211" y="305"/>
                    <a:pt x="211" y="304"/>
                  </a:cubicBezTo>
                  <a:cubicBezTo>
                    <a:pt x="213" y="301"/>
                    <a:pt x="214" y="298"/>
                    <a:pt x="216" y="295"/>
                  </a:cubicBezTo>
                  <a:cubicBezTo>
                    <a:pt x="216" y="294"/>
                    <a:pt x="216" y="294"/>
                    <a:pt x="216" y="293"/>
                  </a:cubicBezTo>
                  <a:cubicBezTo>
                    <a:pt x="217" y="290"/>
                    <a:pt x="218" y="287"/>
                    <a:pt x="219" y="283"/>
                  </a:cubicBezTo>
                  <a:cubicBezTo>
                    <a:pt x="219" y="282"/>
                    <a:pt x="219" y="282"/>
                    <a:pt x="219" y="281"/>
                  </a:cubicBezTo>
                  <a:cubicBezTo>
                    <a:pt x="220" y="278"/>
                    <a:pt x="220" y="274"/>
                    <a:pt x="220" y="270"/>
                  </a:cubicBezTo>
                  <a:cubicBezTo>
                    <a:pt x="220" y="267"/>
                    <a:pt x="220" y="264"/>
                    <a:pt x="220" y="261"/>
                  </a:cubicBezTo>
                  <a:cubicBezTo>
                    <a:pt x="219" y="260"/>
                    <a:pt x="219" y="259"/>
                    <a:pt x="219" y="258"/>
                  </a:cubicBezTo>
                  <a:cubicBezTo>
                    <a:pt x="219" y="255"/>
                    <a:pt x="218" y="252"/>
                    <a:pt x="217" y="250"/>
                  </a:cubicBezTo>
                  <a:cubicBezTo>
                    <a:pt x="217" y="249"/>
                    <a:pt x="217" y="249"/>
                    <a:pt x="217" y="249"/>
                  </a:cubicBezTo>
                  <a:cubicBezTo>
                    <a:pt x="216" y="246"/>
                    <a:pt x="215" y="244"/>
                    <a:pt x="214" y="241"/>
                  </a:cubicBezTo>
                  <a:cubicBezTo>
                    <a:pt x="214" y="240"/>
                    <a:pt x="213" y="240"/>
                    <a:pt x="213" y="239"/>
                  </a:cubicBezTo>
                  <a:cubicBezTo>
                    <a:pt x="212" y="236"/>
                    <a:pt x="210" y="234"/>
                    <a:pt x="209" y="231"/>
                  </a:cubicBezTo>
                  <a:lnTo>
                    <a:pt x="208" y="231"/>
                  </a:lnTo>
                  <a:cubicBezTo>
                    <a:pt x="207" y="229"/>
                    <a:pt x="205" y="226"/>
                    <a:pt x="203" y="224"/>
                  </a:cubicBezTo>
                  <a:cubicBezTo>
                    <a:pt x="203" y="224"/>
                    <a:pt x="202" y="223"/>
                    <a:pt x="202" y="223"/>
                  </a:cubicBezTo>
                  <a:cubicBezTo>
                    <a:pt x="200" y="221"/>
                    <a:pt x="198" y="219"/>
                    <a:pt x="195" y="217"/>
                  </a:cubicBezTo>
                  <a:cubicBezTo>
                    <a:pt x="195" y="217"/>
                    <a:pt x="195" y="217"/>
                    <a:pt x="195" y="216"/>
                  </a:cubicBezTo>
                  <a:cubicBezTo>
                    <a:pt x="193" y="215"/>
                    <a:pt x="190" y="213"/>
                    <a:pt x="188" y="211"/>
                  </a:cubicBezTo>
                  <a:cubicBezTo>
                    <a:pt x="187" y="211"/>
                    <a:pt x="187" y="210"/>
                    <a:pt x="186" y="210"/>
                  </a:cubicBezTo>
                  <a:cubicBezTo>
                    <a:pt x="184" y="209"/>
                    <a:pt x="181" y="207"/>
                    <a:pt x="179" y="206"/>
                  </a:cubicBezTo>
                  <a:cubicBezTo>
                    <a:pt x="179" y="206"/>
                    <a:pt x="178" y="206"/>
                    <a:pt x="178" y="206"/>
                  </a:cubicBezTo>
                  <a:cubicBezTo>
                    <a:pt x="170" y="202"/>
                    <a:pt x="160" y="200"/>
                    <a:pt x="151" y="200"/>
                  </a:cubicBezTo>
                  <a:cubicBezTo>
                    <a:pt x="112" y="200"/>
                    <a:pt x="81" y="231"/>
                    <a:pt x="81" y="270"/>
                  </a:cubicBezTo>
                  <a:cubicBezTo>
                    <a:pt x="81" y="309"/>
                    <a:pt x="112" y="340"/>
                    <a:pt x="151" y="340"/>
                  </a:cubicBezTo>
                  <a:close/>
                </a:path>
              </a:pathLst>
            </a:custGeom>
            <a:solidFill>
              <a:srgbClr val="FFFFFF"/>
            </a:solidFill>
            <a:ln>
              <a:noFill/>
            </a:ln>
          </p:spPr>
          <p:txBody>
            <a:bodyPr vert="horz" wrap="square" lIns="91440" tIns="45720" rIns="91440" bIns="45720" numCol="1" anchor="t" anchorCtr="0" compatLnSpc="1"/>
            <a:lstStyle/>
            <a:p>
              <a:endParaRPr lang="zh-CN" altLang="en-US">
                <a:solidFill>
                  <a:schemeClr val="accent2"/>
                </a:solidFill>
              </a:endParaRPr>
            </a:p>
          </p:txBody>
        </p:sp>
        <p:sp>
          <p:nvSpPr>
            <p:cNvPr id="41" name="Freeform 16"/>
            <p:cNvSpPr>
              <a:spLocks noEditPoints="1"/>
            </p:cNvSpPr>
            <p:nvPr/>
          </p:nvSpPr>
          <p:spPr bwMode="auto">
            <a:xfrm>
              <a:off x="5885103" y="5689961"/>
              <a:ext cx="578572" cy="461393"/>
            </a:xfrm>
            <a:custGeom>
              <a:avLst/>
              <a:gdLst>
                <a:gd name="T0" fmla="*/ 1238 w 1238"/>
                <a:gd name="T1" fmla="*/ 579 h 986"/>
                <a:gd name="T2" fmla="*/ 424 w 1238"/>
                <a:gd name="T3" fmla="*/ 579 h 986"/>
                <a:gd name="T4" fmla="*/ 443 w 1238"/>
                <a:gd name="T5" fmla="*/ 209 h 986"/>
                <a:gd name="T6" fmla="*/ 357 w 1238"/>
                <a:gd name="T7" fmla="*/ 223 h 986"/>
                <a:gd name="T8" fmla="*/ 329 w 1238"/>
                <a:gd name="T9" fmla="*/ 254 h 986"/>
                <a:gd name="T10" fmla="*/ 441 w 1238"/>
                <a:gd name="T11" fmla="*/ 316 h 986"/>
                <a:gd name="T12" fmla="*/ 311 w 1238"/>
                <a:gd name="T13" fmla="*/ 0 h 986"/>
                <a:gd name="T14" fmla="*/ 311 w 1238"/>
                <a:gd name="T15" fmla="*/ 620 h 986"/>
                <a:gd name="T16" fmla="*/ 367 w 1238"/>
                <a:gd name="T17" fmla="*/ 550 h 986"/>
                <a:gd name="T18" fmla="*/ 329 w 1238"/>
                <a:gd name="T19" fmla="*/ 473 h 986"/>
                <a:gd name="T20" fmla="*/ 295 w 1238"/>
                <a:gd name="T21" fmla="*/ 516 h 986"/>
                <a:gd name="T22" fmla="*/ 168 w 1238"/>
                <a:gd name="T23" fmla="*/ 370 h 986"/>
                <a:gd name="T24" fmla="*/ 295 w 1238"/>
                <a:gd name="T25" fmla="*/ 410 h 986"/>
                <a:gd name="T26" fmla="*/ 229 w 1238"/>
                <a:gd name="T27" fmla="*/ 307 h 986"/>
                <a:gd name="T28" fmla="*/ 295 w 1238"/>
                <a:gd name="T29" fmla="*/ 127 h 986"/>
                <a:gd name="T30" fmla="*/ 329 w 1238"/>
                <a:gd name="T31" fmla="*/ 104 h 986"/>
                <a:gd name="T32" fmla="*/ 443 w 1238"/>
                <a:gd name="T33" fmla="*/ 209 h 986"/>
                <a:gd name="T34" fmla="*/ 295 w 1238"/>
                <a:gd name="T35" fmla="*/ 186 h 986"/>
                <a:gd name="T36" fmla="*/ 295 w 1238"/>
                <a:gd name="T37" fmla="*/ 245 h 986"/>
                <a:gd name="T38" fmla="*/ 329 w 1238"/>
                <a:gd name="T39" fmla="*/ 413 h 986"/>
                <a:gd name="T40" fmla="*/ 357 w 1238"/>
                <a:gd name="T41" fmla="*/ 398 h 986"/>
                <a:gd name="T42" fmla="*/ 359 w 1238"/>
                <a:gd name="T43" fmla="*/ 356 h 986"/>
                <a:gd name="T44" fmla="*/ 329 w 1238"/>
                <a:gd name="T45" fmla="*/ 413 h 986"/>
                <a:gd name="T46" fmla="*/ 854 w 1238"/>
                <a:gd name="T47" fmla="*/ 713 h 986"/>
                <a:gd name="T48" fmla="*/ 904 w 1238"/>
                <a:gd name="T49" fmla="*/ 665 h 986"/>
                <a:gd name="T50" fmla="*/ 854 w 1238"/>
                <a:gd name="T51" fmla="*/ 617 h 986"/>
                <a:gd name="T52" fmla="*/ 810 w 1238"/>
                <a:gd name="T53" fmla="*/ 416 h 986"/>
                <a:gd name="T54" fmla="*/ 784 w 1238"/>
                <a:gd name="T55" fmla="*/ 477 h 986"/>
                <a:gd name="T56" fmla="*/ 810 w 1238"/>
                <a:gd name="T57" fmla="*/ 416 h 986"/>
                <a:gd name="T58" fmla="*/ 1004 w 1238"/>
                <a:gd name="T59" fmla="*/ 447 h 986"/>
                <a:gd name="T60" fmla="*/ 854 w 1238"/>
                <a:gd name="T61" fmla="*/ 418 h 986"/>
                <a:gd name="T62" fmla="*/ 977 w 1238"/>
                <a:gd name="T63" fmla="*/ 557 h 986"/>
                <a:gd name="T64" fmla="*/ 854 w 1238"/>
                <a:gd name="T65" fmla="*/ 792 h 986"/>
                <a:gd name="T66" fmla="*/ 810 w 1238"/>
                <a:gd name="T67" fmla="*/ 849 h 986"/>
                <a:gd name="T68" fmla="*/ 643 w 1238"/>
                <a:gd name="T69" fmla="*/ 658 h 986"/>
                <a:gd name="T70" fmla="*/ 810 w 1238"/>
                <a:gd name="T71" fmla="*/ 710 h 986"/>
                <a:gd name="T72" fmla="*/ 724 w 1238"/>
                <a:gd name="T73" fmla="*/ 575 h 986"/>
                <a:gd name="T74" fmla="*/ 810 w 1238"/>
                <a:gd name="T75" fmla="*/ 339 h 986"/>
                <a:gd name="T76" fmla="*/ 854 w 1238"/>
                <a:gd name="T77" fmla="*/ 309 h 986"/>
                <a:gd name="T78" fmla="*/ 1004 w 1238"/>
                <a:gd name="T79" fmla="*/ 447 h 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38" h="986">
                  <a:moveTo>
                    <a:pt x="831" y="172"/>
                  </a:moveTo>
                  <a:cubicBezTo>
                    <a:pt x="1055" y="172"/>
                    <a:pt x="1238" y="354"/>
                    <a:pt x="1238" y="579"/>
                  </a:cubicBezTo>
                  <a:cubicBezTo>
                    <a:pt x="1238" y="804"/>
                    <a:pt x="1055" y="986"/>
                    <a:pt x="831" y="986"/>
                  </a:cubicBezTo>
                  <a:cubicBezTo>
                    <a:pt x="606" y="986"/>
                    <a:pt x="424" y="804"/>
                    <a:pt x="424" y="579"/>
                  </a:cubicBezTo>
                  <a:cubicBezTo>
                    <a:pt x="424" y="354"/>
                    <a:pt x="606" y="172"/>
                    <a:pt x="831" y="172"/>
                  </a:cubicBezTo>
                  <a:close/>
                  <a:moveTo>
                    <a:pt x="443" y="209"/>
                  </a:moveTo>
                  <a:lnTo>
                    <a:pt x="443" y="209"/>
                  </a:lnTo>
                  <a:lnTo>
                    <a:pt x="357" y="223"/>
                  </a:lnTo>
                  <a:cubicBezTo>
                    <a:pt x="350" y="204"/>
                    <a:pt x="346" y="197"/>
                    <a:pt x="329" y="187"/>
                  </a:cubicBezTo>
                  <a:lnTo>
                    <a:pt x="329" y="254"/>
                  </a:lnTo>
                  <a:cubicBezTo>
                    <a:pt x="375" y="266"/>
                    <a:pt x="406" y="279"/>
                    <a:pt x="422" y="293"/>
                  </a:cubicBezTo>
                  <a:cubicBezTo>
                    <a:pt x="430" y="300"/>
                    <a:pt x="436" y="308"/>
                    <a:pt x="441" y="316"/>
                  </a:cubicBezTo>
                  <a:cubicBezTo>
                    <a:pt x="480" y="260"/>
                    <a:pt x="533" y="215"/>
                    <a:pt x="594" y="185"/>
                  </a:cubicBezTo>
                  <a:cubicBezTo>
                    <a:pt x="546" y="76"/>
                    <a:pt x="437" y="0"/>
                    <a:pt x="311" y="0"/>
                  </a:cubicBezTo>
                  <a:cubicBezTo>
                    <a:pt x="139" y="0"/>
                    <a:pt x="0" y="139"/>
                    <a:pt x="0" y="310"/>
                  </a:cubicBezTo>
                  <a:cubicBezTo>
                    <a:pt x="0" y="481"/>
                    <a:pt x="139" y="620"/>
                    <a:pt x="311" y="620"/>
                  </a:cubicBezTo>
                  <a:cubicBezTo>
                    <a:pt x="331" y="620"/>
                    <a:pt x="352" y="618"/>
                    <a:pt x="372" y="614"/>
                  </a:cubicBezTo>
                  <a:cubicBezTo>
                    <a:pt x="368" y="593"/>
                    <a:pt x="367" y="572"/>
                    <a:pt x="367" y="550"/>
                  </a:cubicBezTo>
                  <a:cubicBezTo>
                    <a:pt x="367" y="521"/>
                    <a:pt x="370" y="493"/>
                    <a:pt x="376" y="465"/>
                  </a:cubicBezTo>
                  <a:cubicBezTo>
                    <a:pt x="361" y="470"/>
                    <a:pt x="345" y="472"/>
                    <a:pt x="329" y="473"/>
                  </a:cubicBezTo>
                  <a:lnTo>
                    <a:pt x="329" y="516"/>
                  </a:lnTo>
                  <a:lnTo>
                    <a:pt x="295" y="516"/>
                  </a:lnTo>
                  <a:lnTo>
                    <a:pt x="295" y="473"/>
                  </a:lnTo>
                  <a:cubicBezTo>
                    <a:pt x="226" y="467"/>
                    <a:pt x="180" y="440"/>
                    <a:pt x="168" y="370"/>
                  </a:cubicBezTo>
                  <a:lnTo>
                    <a:pt x="261" y="359"/>
                  </a:lnTo>
                  <a:cubicBezTo>
                    <a:pt x="265" y="385"/>
                    <a:pt x="271" y="398"/>
                    <a:pt x="295" y="410"/>
                  </a:cubicBezTo>
                  <a:lnTo>
                    <a:pt x="295" y="329"/>
                  </a:lnTo>
                  <a:cubicBezTo>
                    <a:pt x="264" y="320"/>
                    <a:pt x="242" y="313"/>
                    <a:pt x="229" y="307"/>
                  </a:cubicBezTo>
                  <a:cubicBezTo>
                    <a:pt x="173" y="279"/>
                    <a:pt x="166" y="200"/>
                    <a:pt x="210" y="157"/>
                  </a:cubicBezTo>
                  <a:cubicBezTo>
                    <a:pt x="229" y="139"/>
                    <a:pt x="257" y="129"/>
                    <a:pt x="295" y="127"/>
                  </a:cubicBezTo>
                  <a:lnTo>
                    <a:pt x="295" y="104"/>
                  </a:lnTo>
                  <a:lnTo>
                    <a:pt x="329" y="104"/>
                  </a:lnTo>
                  <a:lnTo>
                    <a:pt x="329" y="127"/>
                  </a:lnTo>
                  <a:cubicBezTo>
                    <a:pt x="384" y="130"/>
                    <a:pt x="430" y="151"/>
                    <a:pt x="443" y="209"/>
                  </a:cubicBezTo>
                  <a:close/>
                  <a:moveTo>
                    <a:pt x="295" y="186"/>
                  </a:moveTo>
                  <a:lnTo>
                    <a:pt x="295" y="186"/>
                  </a:lnTo>
                  <a:cubicBezTo>
                    <a:pt x="274" y="193"/>
                    <a:pt x="259" y="212"/>
                    <a:pt x="275" y="233"/>
                  </a:cubicBezTo>
                  <a:cubicBezTo>
                    <a:pt x="279" y="238"/>
                    <a:pt x="285" y="242"/>
                    <a:pt x="295" y="245"/>
                  </a:cubicBezTo>
                  <a:lnTo>
                    <a:pt x="295" y="186"/>
                  </a:lnTo>
                  <a:close/>
                  <a:moveTo>
                    <a:pt x="329" y="413"/>
                  </a:moveTo>
                  <a:lnTo>
                    <a:pt x="329" y="413"/>
                  </a:lnTo>
                  <a:cubicBezTo>
                    <a:pt x="342" y="410"/>
                    <a:pt x="351" y="405"/>
                    <a:pt x="357" y="398"/>
                  </a:cubicBezTo>
                  <a:cubicBezTo>
                    <a:pt x="363" y="392"/>
                    <a:pt x="366" y="384"/>
                    <a:pt x="366" y="376"/>
                  </a:cubicBezTo>
                  <a:cubicBezTo>
                    <a:pt x="366" y="368"/>
                    <a:pt x="364" y="362"/>
                    <a:pt x="359" y="356"/>
                  </a:cubicBezTo>
                  <a:cubicBezTo>
                    <a:pt x="354" y="350"/>
                    <a:pt x="344" y="344"/>
                    <a:pt x="329" y="339"/>
                  </a:cubicBezTo>
                  <a:lnTo>
                    <a:pt x="329" y="413"/>
                  </a:lnTo>
                  <a:close/>
                  <a:moveTo>
                    <a:pt x="854" y="713"/>
                  </a:moveTo>
                  <a:lnTo>
                    <a:pt x="854" y="713"/>
                  </a:lnTo>
                  <a:cubicBezTo>
                    <a:pt x="871" y="710"/>
                    <a:pt x="884" y="703"/>
                    <a:pt x="892" y="695"/>
                  </a:cubicBezTo>
                  <a:cubicBezTo>
                    <a:pt x="900" y="686"/>
                    <a:pt x="904" y="676"/>
                    <a:pt x="904" y="665"/>
                  </a:cubicBezTo>
                  <a:cubicBezTo>
                    <a:pt x="904" y="656"/>
                    <a:pt x="901" y="647"/>
                    <a:pt x="894" y="639"/>
                  </a:cubicBezTo>
                  <a:cubicBezTo>
                    <a:pt x="887" y="631"/>
                    <a:pt x="874" y="624"/>
                    <a:pt x="854" y="617"/>
                  </a:cubicBezTo>
                  <a:lnTo>
                    <a:pt x="854" y="713"/>
                  </a:lnTo>
                  <a:close/>
                  <a:moveTo>
                    <a:pt x="810" y="416"/>
                  </a:moveTo>
                  <a:lnTo>
                    <a:pt x="810" y="416"/>
                  </a:lnTo>
                  <a:cubicBezTo>
                    <a:pt x="783" y="426"/>
                    <a:pt x="763" y="451"/>
                    <a:pt x="784" y="477"/>
                  </a:cubicBezTo>
                  <a:cubicBezTo>
                    <a:pt x="789" y="484"/>
                    <a:pt x="798" y="489"/>
                    <a:pt x="810" y="494"/>
                  </a:cubicBezTo>
                  <a:lnTo>
                    <a:pt x="810" y="416"/>
                  </a:lnTo>
                  <a:close/>
                  <a:moveTo>
                    <a:pt x="1004" y="447"/>
                  </a:moveTo>
                  <a:lnTo>
                    <a:pt x="1004" y="447"/>
                  </a:lnTo>
                  <a:lnTo>
                    <a:pt x="892" y="464"/>
                  </a:lnTo>
                  <a:cubicBezTo>
                    <a:pt x="883" y="440"/>
                    <a:pt x="877" y="430"/>
                    <a:pt x="854" y="418"/>
                  </a:cubicBezTo>
                  <a:lnTo>
                    <a:pt x="854" y="505"/>
                  </a:lnTo>
                  <a:cubicBezTo>
                    <a:pt x="916" y="521"/>
                    <a:pt x="956" y="539"/>
                    <a:pt x="977" y="557"/>
                  </a:cubicBezTo>
                  <a:cubicBezTo>
                    <a:pt x="1043" y="616"/>
                    <a:pt x="1024" y="719"/>
                    <a:pt x="953" y="765"/>
                  </a:cubicBezTo>
                  <a:cubicBezTo>
                    <a:pt x="925" y="783"/>
                    <a:pt x="892" y="791"/>
                    <a:pt x="854" y="792"/>
                  </a:cubicBezTo>
                  <a:lnTo>
                    <a:pt x="854" y="849"/>
                  </a:lnTo>
                  <a:lnTo>
                    <a:pt x="810" y="849"/>
                  </a:lnTo>
                  <a:lnTo>
                    <a:pt x="810" y="792"/>
                  </a:lnTo>
                  <a:cubicBezTo>
                    <a:pt x="720" y="784"/>
                    <a:pt x="660" y="750"/>
                    <a:pt x="643" y="658"/>
                  </a:cubicBezTo>
                  <a:lnTo>
                    <a:pt x="765" y="644"/>
                  </a:lnTo>
                  <a:cubicBezTo>
                    <a:pt x="772" y="677"/>
                    <a:pt x="779" y="695"/>
                    <a:pt x="810" y="710"/>
                  </a:cubicBezTo>
                  <a:lnTo>
                    <a:pt x="810" y="604"/>
                  </a:lnTo>
                  <a:cubicBezTo>
                    <a:pt x="770" y="593"/>
                    <a:pt x="741" y="583"/>
                    <a:pt x="724" y="575"/>
                  </a:cubicBezTo>
                  <a:cubicBezTo>
                    <a:pt x="650" y="539"/>
                    <a:pt x="641" y="434"/>
                    <a:pt x="699" y="379"/>
                  </a:cubicBezTo>
                  <a:cubicBezTo>
                    <a:pt x="724" y="355"/>
                    <a:pt x="761" y="341"/>
                    <a:pt x="810" y="339"/>
                  </a:cubicBezTo>
                  <a:lnTo>
                    <a:pt x="810" y="309"/>
                  </a:lnTo>
                  <a:lnTo>
                    <a:pt x="854" y="309"/>
                  </a:lnTo>
                  <a:lnTo>
                    <a:pt x="854" y="339"/>
                  </a:lnTo>
                  <a:cubicBezTo>
                    <a:pt x="927" y="343"/>
                    <a:pt x="987" y="370"/>
                    <a:pt x="1004" y="447"/>
                  </a:cubicBezTo>
                  <a:close/>
                </a:path>
              </a:pathLst>
            </a:custGeom>
            <a:solidFill>
              <a:srgbClr val="FFFFFF"/>
            </a:solidFill>
            <a:ln>
              <a:noFill/>
            </a:ln>
          </p:spPr>
          <p:txBody>
            <a:bodyPr vert="horz" wrap="square" lIns="91440" tIns="45720" rIns="91440" bIns="45720" numCol="1" anchor="t" anchorCtr="0" compatLnSpc="1"/>
            <a:lstStyle/>
            <a:p>
              <a:endParaRPr lang="zh-CN" altLang="en-US">
                <a:solidFill>
                  <a:schemeClr val="accent2"/>
                </a:solidFill>
              </a:endParaRPr>
            </a:p>
          </p:txBody>
        </p:sp>
        <p:sp>
          <p:nvSpPr>
            <p:cNvPr id="42" name="Freeform 31"/>
            <p:cNvSpPr>
              <a:spLocks noEditPoints="1"/>
            </p:cNvSpPr>
            <p:nvPr/>
          </p:nvSpPr>
          <p:spPr bwMode="auto">
            <a:xfrm>
              <a:off x="7699369" y="3959340"/>
              <a:ext cx="393254" cy="494548"/>
            </a:xfrm>
            <a:custGeom>
              <a:avLst/>
              <a:gdLst>
                <a:gd name="T0" fmla="*/ 82 w 484"/>
                <a:gd name="T1" fmla="*/ 166 h 606"/>
                <a:gd name="T2" fmla="*/ 82 w 484"/>
                <a:gd name="T3" fmla="*/ 186 h 606"/>
                <a:gd name="T4" fmla="*/ 331 w 484"/>
                <a:gd name="T5" fmla="*/ 193 h 606"/>
                <a:gd name="T6" fmla="*/ 331 w 484"/>
                <a:gd name="T7" fmla="*/ 173 h 606"/>
                <a:gd name="T8" fmla="*/ 387 w 484"/>
                <a:gd name="T9" fmla="*/ 556 h 606"/>
                <a:gd name="T10" fmla="*/ 388 w 484"/>
                <a:gd name="T11" fmla="*/ 564 h 606"/>
                <a:gd name="T12" fmla="*/ 418 w 484"/>
                <a:gd name="T13" fmla="*/ 594 h 606"/>
                <a:gd name="T14" fmla="*/ 474 w 484"/>
                <a:gd name="T15" fmla="*/ 581 h 606"/>
                <a:gd name="T16" fmla="*/ 474 w 484"/>
                <a:gd name="T17" fmla="*/ 531 h 606"/>
                <a:gd name="T18" fmla="*/ 444 w 484"/>
                <a:gd name="T19" fmla="*/ 501 h 606"/>
                <a:gd name="T20" fmla="*/ 418 w 484"/>
                <a:gd name="T21" fmla="*/ 519 h 606"/>
                <a:gd name="T22" fmla="*/ 384 w 484"/>
                <a:gd name="T23" fmla="*/ 553 h 606"/>
                <a:gd name="T24" fmla="*/ 218 w 484"/>
                <a:gd name="T25" fmla="*/ 354 h 606"/>
                <a:gd name="T26" fmla="*/ 229 w 484"/>
                <a:gd name="T27" fmla="*/ 336 h 606"/>
                <a:gd name="T28" fmla="*/ 207 w 484"/>
                <a:gd name="T29" fmla="*/ 320 h 606"/>
                <a:gd name="T30" fmla="*/ 207 w 484"/>
                <a:gd name="T31" fmla="*/ 327 h 606"/>
                <a:gd name="T32" fmla="*/ 246 w 484"/>
                <a:gd name="T33" fmla="*/ 422 h 606"/>
                <a:gd name="T34" fmla="*/ 297 w 484"/>
                <a:gd name="T35" fmla="*/ 364 h 606"/>
                <a:gd name="T36" fmla="*/ 296 w 484"/>
                <a:gd name="T37" fmla="*/ 357 h 606"/>
                <a:gd name="T38" fmla="*/ 224 w 484"/>
                <a:gd name="T39" fmla="*/ 362 h 606"/>
                <a:gd name="T40" fmla="*/ 224 w 484"/>
                <a:gd name="T41" fmla="*/ 368 h 606"/>
                <a:gd name="T42" fmla="*/ 246 w 484"/>
                <a:gd name="T43" fmla="*/ 422 h 606"/>
                <a:gd name="T44" fmla="*/ 429 w 484"/>
                <a:gd name="T45" fmla="*/ 493 h 606"/>
                <a:gd name="T46" fmla="*/ 429 w 484"/>
                <a:gd name="T47" fmla="*/ 487 h 606"/>
                <a:gd name="T48" fmla="*/ 394 w 484"/>
                <a:gd name="T49" fmla="*/ 451 h 606"/>
                <a:gd name="T50" fmla="*/ 256 w 484"/>
                <a:gd name="T51" fmla="*/ 425 h 606"/>
                <a:gd name="T52" fmla="*/ 256 w 484"/>
                <a:gd name="T53" fmla="*/ 432 h 606"/>
                <a:gd name="T54" fmla="*/ 354 w 484"/>
                <a:gd name="T55" fmla="*/ 530 h 606"/>
                <a:gd name="T56" fmla="*/ 395 w 484"/>
                <a:gd name="T57" fmla="*/ 528 h 606"/>
                <a:gd name="T58" fmla="*/ 20 w 484"/>
                <a:gd name="T59" fmla="*/ 150 h 606"/>
                <a:gd name="T60" fmla="*/ 89 w 484"/>
                <a:gd name="T61" fmla="*/ 152 h 606"/>
                <a:gd name="T62" fmla="*/ 141 w 484"/>
                <a:gd name="T63" fmla="*/ 100 h 606"/>
                <a:gd name="T64" fmla="*/ 141 w 484"/>
                <a:gd name="T65" fmla="*/ 93 h 606"/>
                <a:gd name="T66" fmla="*/ 383 w 484"/>
                <a:gd name="T67" fmla="*/ 27 h 606"/>
                <a:gd name="T68" fmla="*/ 394 w 484"/>
                <a:gd name="T69" fmla="*/ 422 h 606"/>
                <a:gd name="T70" fmla="*/ 414 w 484"/>
                <a:gd name="T71" fmla="*/ 449 h 606"/>
                <a:gd name="T72" fmla="*/ 414 w 484"/>
                <a:gd name="T73" fmla="*/ 39 h 606"/>
                <a:gd name="T74" fmla="*/ 383 w 484"/>
                <a:gd name="T75" fmla="*/ 0 h 606"/>
                <a:gd name="T76" fmla="*/ 121 w 484"/>
                <a:gd name="T77" fmla="*/ 2 h 606"/>
                <a:gd name="T78" fmla="*/ 0 w 484"/>
                <a:gd name="T79" fmla="*/ 123 h 606"/>
                <a:gd name="T80" fmla="*/ 0 w 484"/>
                <a:gd name="T81" fmla="*/ 492 h 606"/>
                <a:gd name="T82" fmla="*/ 32 w 484"/>
                <a:gd name="T83" fmla="*/ 530 h 606"/>
                <a:gd name="T84" fmla="*/ 319 w 484"/>
                <a:gd name="T85" fmla="*/ 524 h 606"/>
                <a:gd name="T86" fmla="*/ 305 w 484"/>
                <a:gd name="T87" fmla="*/ 503 h 606"/>
                <a:gd name="T88" fmla="*/ 20 w 484"/>
                <a:gd name="T89" fmla="*/ 492 h 606"/>
                <a:gd name="T90" fmla="*/ 20 w 484"/>
                <a:gd name="T91" fmla="*/ 150 h 606"/>
                <a:gd name="T92" fmla="*/ 156 w 484"/>
                <a:gd name="T93" fmla="*/ 321 h 606"/>
                <a:gd name="T94" fmla="*/ 156 w 484"/>
                <a:gd name="T95" fmla="*/ 301 h 606"/>
                <a:gd name="T96" fmla="*/ 82 w 484"/>
                <a:gd name="T97" fmla="*/ 294 h 606"/>
                <a:gd name="T98" fmla="*/ 82 w 484"/>
                <a:gd name="T99" fmla="*/ 315 h 606"/>
                <a:gd name="T100" fmla="*/ 82 w 484"/>
                <a:gd name="T101" fmla="*/ 272 h 606"/>
                <a:gd name="T102" fmla="*/ 331 w 484"/>
                <a:gd name="T103" fmla="*/ 279 h 606"/>
                <a:gd name="T104" fmla="*/ 331 w 484"/>
                <a:gd name="T105" fmla="*/ 258 h 606"/>
                <a:gd name="T106" fmla="*/ 82 w 484"/>
                <a:gd name="T107" fmla="*/ 252 h 606"/>
                <a:gd name="T108" fmla="*/ 82 w 484"/>
                <a:gd name="T109" fmla="*/ 272 h 606"/>
                <a:gd name="T110" fmla="*/ 82 w 484"/>
                <a:gd name="T111" fmla="*/ 236 h 606"/>
                <a:gd name="T112" fmla="*/ 331 w 484"/>
                <a:gd name="T113" fmla="*/ 229 h 606"/>
                <a:gd name="T114" fmla="*/ 331 w 484"/>
                <a:gd name="T115" fmla="*/ 209 h 606"/>
                <a:gd name="T116" fmla="*/ 82 w 484"/>
                <a:gd name="T117" fmla="*/ 216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84" h="606">
                  <a:moveTo>
                    <a:pt x="331" y="166"/>
                  </a:moveTo>
                  <a:lnTo>
                    <a:pt x="82" y="166"/>
                  </a:lnTo>
                  <a:lnTo>
                    <a:pt x="82" y="173"/>
                  </a:lnTo>
                  <a:lnTo>
                    <a:pt x="82" y="186"/>
                  </a:lnTo>
                  <a:lnTo>
                    <a:pt x="82" y="193"/>
                  </a:lnTo>
                  <a:lnTo>
                    <a:pt x="331" y="193"/>
                  </a:lnTo>
                  <a:lnTo>
                    <a:pt x="331" y="186"/>
                  </a:lnTo>
                  <a:lnTo>
                    <a:pt x="331" y="173"/>
                  </a:lnTo>
                  <a:lnTo>
                    <a:pt x="331" y="166"/>
                  </a:lnTo>
                  <a:close/>
                  <a:moveTo>
                    <a:pt x="387" y="556"/>
                  </a:moveTo>
                  <a:lnTo>
                    <a:pt x="384" y="560"/>
                  </a:lnTo>
                  <a:lnTo>
                    <a:pt x="388" y="564"/>
                  </a:lnTo>
                  <a:lnTo>
                    <a:pt x="408" y="583"/>
                  </a:lnTo>
                  <a:lnTo>
                    <a:pt x="418" y="594"/>
                  </a:lnTo>
                  <a:cubicBezTo>
                    <a:pt x="430" y="606"/>
                    <a:pt x="450" y="606"/>
                    <a:pt x="462" y="594"/>
                  </a:cubicBezTo>
                  <a:lnTo>
                    <a:pt x="474" y="581"/>
                  </a:lnTo>
                  <a:cubicBezTo>
                    <a:pt x="481" y="575"/>
                    <a:pt x="484" y="565"/>
                    <a:pt x="483" y="556"/>
                  </a:cubicBezTo>
                  <a:cubicBezTo>
                    <a:pt x="484" y="547"/>
                    <a:pt x="481" y="538"/>
                    <a:pt x="474" y="531"/>
                  </a:cubicBezTo>
                  <a:lnTo>
                    <a:pt x="462" y="519"/>
                  </a:lnTo>
                  <a:lnTo>
                    <a:pt x="444" y="501"/>
                  </a:lnTo>
                  <a:lnTo>
                    <a:pt x="440" y="497"/>
                  </a:lnTo>
                  <a:lnTo>
                    <a:pt x="418" y="519"/>
                  </a:lnTo>
                  <a:lnTo>
                    <a:pt x="412" y="525"/>
                  </a:lnTo>
                  <a:lnTo>
                    <a:pt x="384" y="553"/>
                  </a:lnTo>
                  <a:lnTo>
                    <a:pt x="387" y="556"/>
                  </a:lnTo>
                  <a:close/>
                  <a:moveTo>
                    <a:pt x="218" y="354"/>
                  </a:moveTo>
                  <a:lnTo>
                    <a:pt x="234" y="338"/>
                  </a:lnTo>
                  <a:lnTo>
                    <a:pt x="229" y="336"/>
                  </a:lnTo>
                  <a:lnTo>
                    <a:pt x="234" y="331"/>
                  </a:lnTo>
                  <a:lnTo>
                    <a:pt x="207" y="320"/>
                  </a:lnTo>
                  <a:lnTo>
                    <a:pt x="211" y="328"/>
                  </a:lnTo>
                  <a:lnTo>
                    <a:pt x="207" y="327"/>
                  </a:lnTo>
                  <a:lnTo>
                    <a:pt x="218" y="354"/>
                  </a:lnTo>
                  <a:close/>
                  <a:moveTo>
                    <a:pt x="246" y="422"/>
                  </a:moveTo>
                  <a:lnTo>
                    <a:pt x="302" y="366"/>
                  </a:lnTo>
                  <a:lnTo>
                    <a:pt x="297" y="364"/>
                  </a:lnTo>
                  <a:lnTo>
                    <a:pt x="302" y="359"/>
                  </a:lnTo>
                  <a:lnTo>
                    <a:pt x="296" y="357"/>
                  </a:lnTo>
                  <a:lnTo>
                    <a:pt x="249" y="337"/>
                  </a:lnTo>
                  <a:lnTo>
                    <a:pt x="224" y="362"/>
                  </a:lnTo>
                  <a:lnTo>
                    <a:pt x="226" y="366"/>
                  </a:lnTo>
                  <a:lnTo>
                    <a:pt x="224" y="368"/>
                  </a:lnTo>
                  <a:lnTo>
                    <a:pt x="243" y="416"/>
                  </a:lnTo>
                  <a:lnTo>
                    <a:pt x="246" y="422"/>
                  </a:lnTo>
                  <a:close/>
                  <a:moveTo>
                    <a:pt x="412" y="511"/>
                  </a:moveTo>
                  <a:lnTo>
                    <a:pt x="429" y="493"/>
                  </a:lnTo>
                  <a:lnTo>
                    <a:pt x="426" y="490"/>
                  </a:lnTo>
                  <a:lnTo>
                    <a:pt x="429" y="487"/>
                  </a:lnTo>
                  <a:lnTo>
                    <a:pt x="414" y="472"/>
                  </a:lnTo>
                  <a:lnTo>
                    <a:pt x="394" y="451"/>
                  </a:lnTo>
                  <a:lnTo>
                    <a:pt x="312" y="369"/>
                  </a:lnTo>
                  <a:lnTo>
                    <a:pt x="256" y="425"/>
                  </a:lnTo>
                  <a:lnTo>
                    <a:pt x="260" y="429"/>
                  </a:lnTo>
                  <a:lnTo>
                    <a:pt x="256" y="432"/>
                  </a:lnTo>
                  <a:lnTo>
                    <a:pt x="334" y="510"/>
                  </a:lnTo>
                  <a:lnTo>
                    <a:pt x="354" y="530"/>
                  </a:lnTo>
                  <a:lnTo>
                    <a:pt x="374" y="549"/>
                  </a:lnTo>
                  <a:lnTo>
                    <a:pt x="395" y="528"/>
                  </a:lnTo>
                  <a:lnTo>
                    <a:pt x="412" y="511"/>
                  </a:lnTo>
                  <a:close/>
                  <a:moveTo>
                    <a:pt x="20" y="150"/>
                  </a:moveTo>
                  <a:lnTo>
                    <a:pt x="89" y="152"/>
                  </a:lnTo>
                  <a:lnTo>
                    <a:pt x="89" y="152"/>
                  </a:lnTo>
                  <a:lnTo>
                    <a:pt x="89" y="152"/>
                  </a:lnTo>
                  <a:cubicBezTo>
                    <a:pt x="118" y="152"/>
                    <a:pt x="141" y="129"/>
                    <a:pt x="141" y="100"/>
                  </a:cubicBezTo>
                  <a:lnTo>
                    <a:pt x="141" y="94"/>
                  </a:lnTo>
                  <a:lnTo>
                    <a:pt x="141" y="93"/>
                  </a:lnTo>
                  <a:lnTo>
                    <a:pt x="141" y="27"/>
                  </a:lnTo>
                  <a:lnTo>
                    <a:pt x="383" y="27"/>
                  </a:lnTo>
                  <a:cubicBezTo>
                    <a:pt x="389" y="27"/>
                    <a:pt x="394" y="32"/>
                    <a:pt x="394" y="38"/>
                  </a:cubicBezTo>
                  <a:lnTo>
                    <a:pt x="394" y="422"/>
                  </a:lnTo>
                  <a:lnTo>
                    <a:pt x="394" y="429"/>
                  </a:lnTo>
                  <a:lnTo>
                    <a:pt x="414" y="449"/>
                  </a:lnTo>
                  <a:lnTo>
                    <a:pt x="414" y="443"/>
                  </a:lnTo>
                  <a:lnTo>
                    <a:pt x="414" y="39"/>
                  </a:lnTo>
                  <a:lnTo>
                    <a:pt x="414" y="32"/>
                  </a:lnTo>
                  <a:cubicBezTo>
                    <a:pt x="414" y="14"/>
                    <a:pt x="400" y="0"/>
                    <a:pt x="383" y="0"/>
                  </a:cubicBezTo>
                  <a:lnTo>
                    <a:pt x="123" y="0"/>
                  </a:lnTo>
                  <a:lnTo>
                    <a:pt x="121" y="2"/>
                  </a:lnTo>
                  <a:lnTo>
                    <a:pt x="1" y="122"/>
                  </a:lnTo>
                  <a:lnTo>
                    <a:pt x="0" y="123"/>
                  </a:lnTo>
                  <a:lnTo>
                    <a:pt x="0" y="130"/>
                  </a:lnTo>
                  <a:lnTo>
                    <a:pt x="0" y="492"/>
                  </a:lnTo>
                  <a:lnTo>
                    <a:pt x="0" y="499"/>
                  </a:lnTo>
                  <a:cubicBezTo>
                    <a:pt x="0" y="516"/>
                    <a:pt x="14" y="530"/>
                    <a:pt x="32" y="530"/>
                  </a:cubicBezTo>
                  <a:lnTo>
                    <a:pt x="326" y="530"/>
                  </a:lnTo>
                  <a:lnTo>
                    <a:pt x="319" y="524"/>
                  </a:lnTo>
                  <a:lnTo>
                    <a:pt x="326" y="524"/>
                  </a:lnTo>
                  <a:lnTo>
                    <a:pt x="305" y="503"/>
                  </a:lnTo>
                  <a:lnTo>
                    <a:pt x="32" y="503"/>
                  </a:lnTo>
                  <a:cubicBezTo>
                    <a:pt x="25" y="503"/>
                    <a:pt x="21" y="498"/>
                    <a:pt x="20" y="492"/>
                  </a:cubicBezTo>
                  <a:lnTo>
                    <a:pt x="20" y="492"/>
                  </a:lnTo>
                  <a:lnTo>
                    <a:pt x="20" y="150"/>
                  </a:lnTo>
                  <a:close/>
                  <a:moveTo>
                    <a:pt x="82" y="321"/>
                  </a:moveTo>
                  <a:lnTo>
                    <a:pt x="156" y="321"/>
                  </a:lnTo>
                  <a:lnTo>
                    <a:pt x="156" y="315"/>
                  </a:lnTo>
                  <a:lnTo>
                    <a:pt x="156" y="301"/>
                  </a:lnTo>
                  <a:lnTo>
                    <a:pt x="156" y="294"/>
                  </a:lnTo>
                  <a:lnTo>
                    <a:pt x="82" y="294"/>
                  </a:lnTo>
                  <a:lnTo>
                    <a:pt x="82" y="301"/>
                  </a:lnTo>
                  <a:lnTo>
                    <a:pt x="82" y="315"/>
                  </a:lnTo>
                  <a:lnTo>
                    <a:pt x="82" y="321"/>
                  </a:lnTo>
                  <a:close/>
                  <a:moveTo>
                    <a:pt x="82" y="272"/>
                  </a:moveTo>
                  <a:lnTo>
                    <a:pt x="82" y="279"/>
                  </a:lnTo>
                  <a:lnTo>
                    <a:pt x="331" y="279"/>
                  </a:lnTo>
                  <a:lnTo>
                    <a:pt x="331" y="272"/>
                  </a:lnTo>
                  <a:lnTo>
                    <a:pt x="331" y="258"/>
                  </a:lnTo>
                  <a:lnTo>
                    <a:pt x="331" y="252"/>
                  </a:lnTo>
                  <a:lnTo>
                    <a:pt x="82" y="252"/>
                  </a:lnTo>
                  <a:lnTo>
                    <a:pt x="82" y="258"/>
                  </a:lnTo>
                  <a:lnTo>
                    <a:pt x="82" y="272"/>
                  </a:lnTo>
                  <a:close/>
                  <a:moveTo>
                    <a:pt x="82" y="229"/>
                  </a:moveTo>
                  <a:lnTo>
                    <a:pt x="82" y="236"/>
                  </a:lnTo>
                  <a:lnTo>
                    <a:pt x="331" y="236"/>
                  </a:lnTo>
                  <a:lnTo>
                    <a:pt x="331" y="229"/>
                  </a:lnTo>
                  <a:lnTo>
                    <a:pt x="331" y="216"/>
                  </a:lnTo>
                  <a:lnTo>
                    <a:pt x="331" y="209"/>
                  </a:lnTo>
                  <a:lnTo>
                    <a:pt x="82" y="209"/>
                  </a:lnTo>
                  <a:lnTo>
                    <a:pt x="82" y="216"/>
                  </a:lnTo>
                  <a:lnTo>
                    <a:pt x="82" y="229"/>
                  </a:lnTo>
                  <a:close/>
                </a:path>
              </a:pathLst>
            </a:custGeom>
            <a:solidFill>
              <a:srgbClr val="FFFFFF"/>
            </a:solidFill>
            <a:ln>
              <a:noFill/>
            </a:ln>
          </p:spPr>
          <p:txBody>
            <a:bodyPr vert="horz" wrap="square" lIns="91440" tIns="45720" rIns="91440" bIns="45720" numCol="1" anchor="t" anchorCtr="0" compatLnSpc="1"/>
            <a:lstStyle/>
            <a:p>
              <a:endParaRPr lang="zh-CN" altLang="en-US">
                <a:solidFill>
                  <a:schemeClr val="accent2"/>
                </a:solidFill>
              </a:endParaRPr>
            </a:p>
          </p:txBody>
        </p:sp>
        <p:sp>
          <p:nvSpPr>
            <p:cNvPr id="43" name="Freeform 26"/>
            <p:cNvSpPr>
              <a:spLocks noEditPoints="1"/>
            </p:cNvSpPr>
            <p:nvPr/>
          </p:nvSpPr>
          <p:spPr bwMode="auto">
            <a:xfrm>
              <a:off x="5960376" y="2193838"/>
              <a:ext cx="428027" cy="449701"/>
            </a:xfrm>
            <a:custGeom>
              <a:avLst/>
              <a:gdLst>
                <a:gd name="T0" fmla="*/ 139 w 577"/>
                <a:gd name="T1" fmla="*/ 87 h 609"/>
                <a:gd name="T2" fmla="*/ 27 w 577"/>
                <a:gd name="T3" fmla="*/ 87 h 609"/>
                <a:gd name="T4" fmla="*/ 27 w 577"/>
                <a:gd name="T5" fmla="*/ 48 h 609"/>
                <a:gd name="T6" fmla="*/ 139 w 577"/>
                <a:gd name="T7" fmla="*/ 48 h 609"/>
                <a:gd name="T8" fmla="*/ 139 w 577"/>
                <a:gd name="T9" fmla="*/ 87 h 609"/>
                <a:gd name="T10" fmla="*/ 139 w 577"/>
                <a:gd name="T11" fmla="*/ 179 h 609"/>
                <a:gd name="T12" fmla="*/ 27 w 577"/>
                <a:gd name="T13" fmla="*/ 179 h 609"/>
                <a:gd name="T14" fmla="*/ 27 w 577"/>
                <a:gd name="T15" fmla="*/ 140 h 609"/>
                <a:gd name="T16" fmla="*/ 139 w 577"/>
                <a:gd name="T17" fmla="*/ 140 h 609"/>
                <a:gd name="T18" fmla="*/ 139 w 577"/>
                <a:gd name="T19" fmla="*/ 179 h 609"/>
                <a:gd name="T20" fmla="*/ 139 w 577"/>
                <a:gd name="T21" fmla="*/ 271 h 609"/>
                <a:gd name="T22" fmla="*/ 27 w 577"/>
                <a:gd name="T23" fmla="*/ 271 h 609"/>
                <a:gd name="T24" fmla="*/ 27 w 577"/>
                <a:gd name="T25" fmla="*/ 232 h 609"/>
                <a:gd name="T26" fmla="*/ 139 w 577"/>
                <a:gd name="T27" fmla="*/ 232 h 609"/>
                <a:gd name="T28" fmla="*/ 139 w 577"/>
                <a:gd name="T29" fmla="*/ 271 h 609"/>
                <a:gd name="T30" fmla="*/ 0 w 577"/>
                <a:gd name="T31" fmla="*/ 609 h 609"/>
                <a:gd name="T32" fmla="*/ 166 w 577"/>
                <a:gd name="T33" fmla="*/ 609 h 609"/>
                <a:gd name="T34" fmla="*/ 166 w 577"/>
                <a:gd name="T35" fmla="*/ 0 h 609"/>
                <a:gd name="T36" fmla="*/ 0 w 577"/>
                <a:gd name="T37" fmla="*/ 0 h 609"/>
                <a:gd name="T38" fmla="*/ 0 w 577"/>
                <a:gd name="T39" fmla="*/ 609 h 609"/>
                <a:gd name="T40" fmla="*/ 344 w 577"/>
                <a:gd name="T41" fmla="*/ 87 h 609"/>
                <a:gd name="T42" fmla="*/ 232 w 577"/>
                <a:gd name="T43" fmla="*/ 87 h 609"/>
                <a:gd name="T44" fmla="*/ 232 w 577"/>
                <a:gd name="T45" fmla="*/ 48 h 609"/>
                <a:gd name="T46" fmla="*/ 344 w 577"/>
                <a:gd name="T47" fmla="*/ 48 h 609"/>
                <a:gd name="T48" fmla="*/ 344 w 577"/>
                <a:gd name="T49" fmla="*/ 87 h 609"/>
                <a:gd name="T50" fmla="*/ 344 w 577"/>
                <a:gd name="T51" fmla="*/ 179 h 609"/>
                <a:gd name="T52" fmla="*/ 232 w 577"/>
                <a:gd name="T53" fmla="*/ 179 h 609"/>
                <a:gd name="T54" fmla="*/ 232 w 577"/>
                <a:gd name="T55" fmla="*/ 140 h 609"/>
                <a:gd name="T56" fmla="*/ 344 w 577"/>
                <a:gd name="T57" fmla="*/ 140 h 609"/>
                <a:gd name="T58" fmla="*/ 344 w 577"/>
                <a:gd name="T59" fmla="*/ 179 h 609"/>
                <a:gd name="T60" fmla="*/ 344 w 577"/>
                <a:gd name="T61" fmla="*/ 271 h 609"/>
                <a:gd name="T62" fmla="*/ 232 w 577"/>
                <a:gd name="T63" fmla="*/ 271 h 609"/>
                <a:gd name="T64" fmla="*/ 232 w 577"/>
                <a:gd name="T65" fmla="*/ 232 h 609"/>
                <a:gd name="T66" fmla="*/ 344 w 577"/>
                <a:gd name="T67" fmla="*/ 232 h 609"/>
                <a:gd name="T68" fmla="*/ 344 w 577"/>
                <a:gd name="T69" fmla="*/ 271 h 609"/>
                <a:gd name="T70" fmla="*/ 205 w 577"/>
                <a:gd name="T71" fmla="*/ 609 h 609"/>
                <a:gd name="T72" fmla="*/ 371 w 577"/>
                <a:gd name="T73" fmla="*/ 609 h 609"/>
                <a:gd name="T74" fmla="*/ 371 w 577"/>
                <a:gd name="T75" fmla="*/ 0 h 609"/>
                <a:gd name="T76" fmla="*/ 205 w 577"/>
                <a:gd name="T77" fmla="*/ 0 h 609"/>
                <a:gd name="T78" fmla="*/ 205 w 577"/>
                <a:gd name="T79" fmla="*/ 609 h 609"/>
                <a:gd name="T80" fmla="*/ 549 w 577"/>
                <a:gd name="T81" fmla="*/ 87 h 609"/>
                <a:gd name="T82" fmla="*/ 437 w 577"/>
                <a:gd name="T83" fmla="*/ 87 h 609"/>
                <a:gd name="T84" fmla="*/ 437 w 577"/>
                <a:gd name="T85" fmla="*/ 48 h 609"/>
                <a:gd name="T86" fmla="*/ 549 w 577"/>
                <a:gd name="T87" fmla="*/ 48 h 609"/>
                <a:gd name="T88" fmla="*/ 549 w 577"/>
                <a:gd name="T89" fmla="*/ 87 h 609"/>
                <a:gd name="T90" fmla="*/ 549 w 577"/>
                <a:gd name="T91" fmla="*/ 179 h 609"/>
                <a:gd name="T92" fmla="*/ 437 w 577"/>
                <a:gd name="T93" fmla="*/ 179 h 609"/>
                <a:gd name="T94" fmla="*/ 437 w 577"/>
                <a:gd name="T95" fmla="*/ 140 h 609"/>
                <a:gd name="T96" fmla="*/ 549 w 577"/>
                <a:gd name="T97" fmla="*/ 140 h 609"/>
                <a:gd name="T98" fmla="*/ 549 w 577"/>
                <a:gd name="T99" fmla="*/ 179 h 609"/>
                <a:gd name="T100" fmla="*/ 549 w 577"/>
                <a:gd name="T101" fmla="*/ 271 h 609"/>
                <a:gd name="T102" fmla="*/ 437 w 577"/>
                <a:gd name="T103" fmla="*/ 271 h 609"/>
                <a:gd name="T104" fmla="*/ 437 w 577"/>
                <a:gd name="T105" fmla="*/ 232 h 609"/>
                <a:gd name="T106" fmla="*/ 549 w 577"/>
                <a:gd name="T107" fmla="*/ 232 h 609"/>
                <a:gd name="T108" fmla="*/ 549 w 577"/>
                <a:gd name="T109" fmla="*/ 271 h 609"/>
                <a:gd name="T110" fmla="*/ 410 w 577"/>
                <a:gd name="T111" fmla="*/ 609 h 609"/>
                <a:gd name="T112" fmla="*/ 577 w 577"/>
                <a:gd name="T113" fmla="*/ 609 h 609"/>
                <a:gd name="T114" fmla="*/ 577 w 577"/>
                <a:gd name="T115" fmla="*/ 0 h 609"/>
                <a:gd name="T116" fmla="*/ 410 w 577"/>
                <a:gd name="T117" fmla="*/ 0 h 609"/>
                <a:gd name="T118" fmla="*/ 410 w 577"/>
                <a:gd name="T119" fmla="*/ 609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7" h="609">
                  <a:moveTo>
                    <a:pt x="139" y="87"/>
                  </a:moveTo>
                  <a:lnTo>
                    <a:pt x="27" y="87"/>
                  </a:lnTo>
                  <a:lnTo>
                    <a:pt x="27" y="48"/>
                  </a:lnTo>
                  <a:lnTo>
                    <a:pt x="139" y="48"/>
                  </a:lnTo>
                  <a:lnTo>
                    <a:pt x="139" y="87"/>
                  </a:lnTo>
                  <a:close/>
                  <a:moveTo>
                    <a:pt x="139" y="179"/>
                  </a:moveTo>
                  <a:lnTo>
                    <a:pt x="27" y="179"/>
                  </a:lnTo>
                  <a:lnTo>
                    <a:pt x="27" y="140"/>
                  </a:lnTo>
                  <a:lnTo>
                    <a:pt x="139" y="140"/>
                  </a:lnTo>
                  <a:lnTo>
                    <a:pt x="139" y="179"/>
                  </a:lnTo>
                  <a:close/>
                  <a:moveTo>
                    <a:pt x="139" y="271"/>
                  </a:moveTo>
                  <a:lnTo>
                    <a:pt x="27" y="271"/>
                  </a:lnTo>
                  <a:lnTo>
                    <a:pt x="27" y="232"/>
                  </a:lnTo>
                  <a:lnTo>
                    <a:pt x="139" y="232"/>
                  </a:lnTo>
                  <a:lnTo>
                    <a:pt x="139" y="271"/>
                  </a:lnTo>
                  <a:close/>
                  <a:moveTo>
                    <a:pt x="0" y="609"/>
                  </a:moveTo>
                  <a:lnTo>
                    <a:pt x="166" y="609"/>
                  </a:lnTo>
                  <a:lnTo>
                    <a:pt x="166" y="0"/>
                  </a:lnTo>
                  <a:lnTo>
                    <a:pt x="0" y="0"/>
                  </a:lnTo>
                  <a:lnTo>
                    <a:pt x="0" y="609"/>
                  </a:lnTo>
                  <a:close/>
                  <a:moveTo>
                    <a:pt x="344" y="87"/>
                  </a:moveTo>
                  <a:lnTo>
                    <a:pt x="232" y="87"/>
                  </a:lnTo>
                  <a:lnTo>
                    <a:pt x="232" y="48"/>
                  </a:lnTo>
                  <a:lnTo>
                    <a:pt x="344" y="48"/>
                  </a:lnTo>
                  <a:lnTo>
                    <a:pt x="344" y="87"/>
                  </a:lnTo>
                  <a:close/>
                  <a:moveTo>
                    <a:pt x="344" y="179"/>
                  </a:moveTo>
                  <a:lnTo>
                    <a:pt x="232" y="179"/>
                  </a:lnTo>
                  <a:lnTo>
                    <a:pt x="232" y="140"/>
                  </a:lnTo>
                  <a:lnTo>
                    <a:pt x="344" y="140"/>
                  </a:lnTo>
                  <a:lnTo>
                    <a:pt x="344" y="179"/>
                  </a:lnTo>
                  <a:close/>
                  <a:moveTo>
                    <a:pt x="344" y="271"/>
                  </a:moveTo>
                  <a:lnTo>
                    <a:pt x="232" y="271"/>
                  </a:lnTo>
                  <a:lnTo>
                    <a:pt x="232" y="232"/>
                  </a:lnTo>
                  <a:lnTo>
                    <a:pt x="344" y="232"/>
                  </a:lnTo>
                  <a:lnTo>
                    <a:pt x="344" y="271"/>
                  </a:lnTo>
                  <a:close/>
                  <a:moveTo>
                    <a:pt x="205" y="609"/>
                  </a:moveTo>
                  <a:lnTo>
                    <a:pt x="371" y="609"/>
                  </a:lnTo>
                  <a:lnTo>
                    <a:pt x="371" y="0"/>
                  </a:lnTo>
                  <a:lnTo>
                    <a:pt x="205" y="0"/>
                  </a:lnTo>
                  <a:lnTo>
                    <a:pt x="205" y="609"/>
                  </a:lnTo>
                  <a:close/>
                  <a:moveTo>
                    <a:pt x="549" y="87"/>
                  </a:moveTo>
                  <a:lnTo>
                    <a:pt x="437" y="87"/>
                  </a:lnTo>
                  <a:lnTo>
                    <a:pt x="437" y="48"/>
                  </a:lnTo>
                  <a:lnTo>
                    <a:pt x="549" y="48"/>
                  </a:lnTo>
                  <a:lnTo>
                    <a:pt x="549" y="87"/>
                  </a:lnTo>
                  <a:close/>
                  <a:moveTo>
                    <a:pt x="549" y="179"/>
                  </a:moveTo>
                  <a:lnTo>
                    <a:pt x="437" y="179"/>
                  </a:lnTo>
                  <a:lnTo>
                    <a:pt x="437" y="140"/>
                  </a:lnTo>
                  <a:lnTo>
                    <a:pt x="549" y="140"/>
                  </a:lnTo>
                  <a:lnTo>
                    <a:pt x="549" y="179"/>
                  </a:lnTo>
                  <a:close/>
                  <a:moveTo>
                    <a:pt x="549" y="271"/>
                  </a:moveTo>
                  <a:lnTo>
                    <a:pt x="437" y="271"/>
                  </a:lnTo>
                  <a:lnTo>
                    <a:pt x="437" y="232"/>
                  </a:lnTo>
                  <a:lnTo>
                    <a:pt x="549" y="232"/>
                  </a:lnTo>
                  <a:lnTo>
                    <a:pt x="549" y="271"/>
                  </a:lnTo>
                  <a:close/>
                  <a:moveTo>
                    <a:pt x="410" y="609"/>
                  </a:moveTo>
                  <a:lnTo>
                    <a:pt x="577" y="609"/>
                  </a:lnTo>
                  <a:lnTo>
                    <a:pt x="577" y="0"/>
                  </a:lnTo>
                  <a:lnTo>
                    <a:pt x="410" y="0"/>
                  </a:lnTo>
                  <a:lnTo>
                    <a:pt x="410" y="609"/>
                  </a:lnTo>
                  <a:close/>
                </a:path>
              </a:pathLst>
            </a:custGeom>
            <a:solidFill>
              <a:srgbClr val="FFFFFF"/>
            </a:solidFill>
            <a:ln>
              <a:noFill/>
            </a:ln>
          </p:spPr>
          <p:txBody>
            <a:bodyPr vert="horz" wrap="square" lIns="91440" tIns="45720" rIns="91440" bIns="45720" numCol="1" anchor="t" anchorCtr="0" compatLnSpc="1"/>
            <a:lstStyle/>
            <a:p>
              <a:endParaRPr lang="zh-CN" altLang="en-US">
                <a:solidFill>
                  <a:schemeClr val="accent2"/>
                </a:solidFill>
              </a:endParaRPr>
            </a:p>
          </p:txBody>
        </p:sp>
      </p:grpSp>
      <p:sp>
        <p:nvSpPr>
          <p:cNvPr id="44" name="文本框 43"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txBox="1"/>
          <p:nvPr/>
        </p:nvSpPr>
        <p:spPr>
          <a:xfrm>
            <a:off x="932665" y="2265076"/>
            <a:ext cx="2339102" cy="1261884"/>
          </a:xfrm>
          <a:prstGeom prst="rect">
            <a:avLst/>
          </a:prstGeom>
          <a:noFill/>
          <a:effectLst/>
        </p:spPr>
        <p:txBody>
          <a:bodyPr wrap="none" rtlCol="0">
            <a:spAutoFit/>
          </a:bodyPr>
          <a:lstStyle/>
          <a:p>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5" name="文本框 44"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txBox="1"/>
          <p:nvPr/>
        </p:nvSpPr>
        <p:spPr>
          <a:xfrm>
            <a:off x="926696" y="4865745"/>
            <a:ext cx="2339102" cy="1261884"/>
          </a:xfrm>
          <a:prstGeom prst="rect">
            <a:avLst/>
          </a:prstGeom>
          <a:noFill/>
          <a:effectLst/>
        </p:spPr>
        <p:txBody>
          <a:bodyPr wrap="none" rtlCol="0">
            <a:spAutoFit/>
          </a:bodyPr>
          <a:lstStyle/>
          <a:p>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6" name="文本框 45"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txBox="1"/>
          <p:nvPr/>
        </p:nvSpPr>
        <p:spPr>
          <a:xfrm>
            <a:off x="8826163" y="2265076"/>
            <a:ext cx="2339102" cy="1261884"/>
          </a:xfrm>
          <a:prstGeom prst="rect">
            <a:avLst/>
          </a:prstGeom>
          <a:noFill/>
          <a:effectLst/>
        </p:spPr>
        <p:txBody>
          <a:bodyPr wrap="none" rtlCol="0">
            <a:spAutoFit/>
          </a:bodyPr>
          <a:lstStyle/>
          <a:p>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7" name="文本框 46"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txBox="1"/>
          <p:nvPr/>
        </p:nvSpPr>
        <p:spPr>
          <a:xfrm>
            <a:off x="8820194" y="4865745"/>
            <a:ext cx="2339102" cy="1261884"/>
          </a:xfrm>
          <a:prstGeom prst="rect">
            <a:avLst/>
          </a:prstGeom>
          <a:noFill/>
          <a:effectLst/>
        </p:spPr>
        <p:txBody>
          <a:bodyPr wrap="none" rtlCol="0">
            <a:spAutoFit/>
          </a:bodyPr>
          <a:lstStyle/>
          <a:p>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1000" fill="hold"/>
                                        <p:tgtEl>
                                          <p:spTgt spid="21"/>
                                        </p:tgtEl>
                                        <p:attrNameLst>
                                          <p:attrName>ppt_w</p:attrName>
                                        </p:attrNameLst>
                                      </p:cBhvr>
                                      <p:tavLst>
                                        <p:tav tm="0">
                                          <p:val>
                                            <p:fltVal val="0"/>
                                          </p:val>
                                        </p:tav>
                                        <p:tav tm="100000">
                                          <p:val>
                                            <p:strVal val="#ppt_w"/>
                                          </p:val>
                                        </p:tav>
                                      </p:tavLst>
                                    </p:anim>
                                    <p:anim calcmode="lin" valueType="num">
                                      <p:cBhvr>
                                        <p:cTn id="8" dur="1000" fill="hold"/>
                                        <p:tgtEl>
                                          <p:spTgt spid="21"/>
                                        </p:tgtEl>
                                        <p:attrNameLst>
                                          <p:attrName>ppt_h</p:attrName>
                                        </p:attrNameLst>
                                      </p:cBhvr>
                                      <p:tavLst>
                                        <p:tav tm="0">
                                          <p:val>
                                            <p:fltVal val="0"/>
                                          </p:val>
                                        </p:tav>
                                        <p:tav tm="100000">
                                          <p:val>
                                            <p:strVal val="#ppt_h"/>
                                          </p:val>
                                        </p:tav>
                                      </p:tavLst>
                                    </p:anim>
                                    <p:anim calcmode="lin" valueType="num">
                                      <p:cBhvr>
                                        <p:cTn id="9" dur="1000" fill="hold"/>
                                        <p:tgtEl>
                                          <p:spTgt spid="21"/>
                                        </p:tgtEl>
                                        <p:attrNameLst>
                                          <p:attrName>style.rotation</p:attrName>
                                        </p:attrNameLst>
                                      </p:cBhvr>
                                      <p:tavLst>
                                        <p:tav tm="0">
                                          <p:val>
                                            <p:fltVal val="90"/>
                                          </p:val>
                                        </p:tav>
                                        <p:tav tm="100000">
                                          <p:val>
                                            <p:fltVal val="0"/>
                                          </p:val>
                                        </p:tav>
                                      </p:tavLst>
                                    </p:anim>
                                    <p:animEffect transition="in" filter="fade">
                                      <p:cBhvr>
                                        <p:cTn id="10" dur="1000"/>
                                        <p:tgtEl>
                                          <p:spTgt spid="21"/>
                                        </p:tgtEl>
                                      </p:cBhvr>
                                    </p:animEffect>
                                  </p:childTnLst>
                                </p:cTn>
                              </p:par>
                            </p:childTnLst>
                          </p:cTn>
                        </p:par>
                        <p:par>
                          <p:cTn id="11" fill="hold">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44"/>
                                        </p:tgtEl>
                                        <p:attrNameLst>
                                          <p:attrName>style.visibility</p:attrName>
                                        </p:attrNameLst>
                                      </p:cBhvr>
                                      <p:to>
                                        <p:strVal val="visible"/>
                                      </p:to>
                                    </p:set>
                                    <p:animEffect transition="in" filter="fade">
                                      <p:cBhvr>
                                        <p:cTn id="14" dur="1000"/>
                                        <p:tgtEl>
                                          <p:spTgt spid="44"/>
                                        </p:tgtEl>
                                      </p:cBhvr>
                                    </p:animEffect>
                                    <p:anim calcmode="lin" valueType="num">
                                      <p:cBhvr>
                                        <p:cTn id="15" dur="1000" fill="hold"/>
                                        <p:tgtEl>
                                          <p:spTgt spid="44"/>
                                        </p:tgtEl>
                                        <p:attrNameLst>
                                          <p:attrName>ppt_x</p:attrName>
                                        </p:attrNameLst>
                                      </p:cBhvr>
                                      <p:tavLst>
                                        <p:tav tm="0">
                                          <p:val>
                                            <p:strVal val="#ppt_x"/>
                                          </p:val>
                                        </p:tav>
                                        <p:tav tm="100000">
                                          <p:val>
                                            <p:strVal val="#ppt_x"/>
                                          </p:val>
                                        </p:tav>
                                      </p:tavLst>
                                    </p:anim>
                                    <p:anim calcmode="lin" valueType="num">
                                      <p:cBhvr>
                                        <p:cTn id="16" dur="900" decel="100000" fill="hold"/>
                                        <p:tgtEl>
                                          <p:spTgt spid="44"/>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44"/>
                                        </p:tgtEl>
                                        <p:attrNameLst>
                                          <p:attrName>ppt_y</p:attrName>
                                        </p:attrNameLst>
                                      </p:cBhvr>
                                      <p:tavLst>
                                        <p:tav tm="0">
                                          <p:val>
                                            <p:strVal val="#ppt_y-.03"/>
                                          </p:val>
                                        </p:tav>
                                        <p:tav tm="100000">
                                          <p:val>
                                            <p:strVal val="#ppt_y"/>
                                          </p:val>
                                        </p:tav>
                                      </p:tavLst>
                                    </p:anim>
                                  </p:childTnLst>
                                </p:cTn>
                              </p:par>
                              <p:par>
                                <p:cTn id="18" presetID="37" presetClass="entr" presetSubtype="0" fill="hold" grpId="0" nodeType="withEffect">
                                  <p:stCondLst>
                                    <p:cond delay="250"/>
                                  </p:stCondLst>
                                  <p:childTnLst>
                                    <p:set>
                                      <p:cBhvr>
                                        <p:cTn id="19" dur="1" fill="hold">
                                          <p:stCondLst>
                                            <p:cond delay="0"/>
                                          </p:stCondLst>
                                        </p:cTn>
                                        <p:tgtEl>
                                          <p:spTgt spid="45"/>
                                        </p:tgtEl>
                                        <p:attrNameLst>
                                          <p:attrName>style.visibility</p:attrName>
                                        </p:attrNameLst>
                                      </p:cBhvr>
                                      <p:to>
                                        <p:strVal val="visible"/>
                                      </p:to>
                                    </p:set>
                                    <p:animEffect transition="in" filter="fade">
                                      <p:cBhvr>
                                        <p:cTn id="20" dur="1000"/>
                                        <p:tgtEl>
                                          <p:spTgt spid="45"/>
                                        </p:tgtEl>
                                      </p:cBhvr>
                                    </p:animEffect>
                                    <p:anim calcmode="lin" valueType="num">
                                      <p:cBhvr>
                                        <p:cTn id="21" dur="1000" fill="hold"/>
                                        <p:tgtEl>
                                          <p:spTgt spid="45"/>
                                        </p:tgtEl>
                                        <p:attrNameLst>
                                          <p:attrName>ppt_x</p:attrName>
                                        </p:attrNameLst>
                                      </p:cBhvr>
                                      <p:tavLst>
                                        <p:tav tm="0">
                                          <p:val>
                                            <p:strVal val="#ppt_x"/>
                                          </p:val>
                                        </p:tav>
                                        <p:tav tm="100000">
                                          <p:val>
                                            <p:strVal val="#ppt_x"/>
                                          </p:val>
                                        </p:tav>
                                      </p:tavLst>
                                    </p:anim>
                                    <p:anim calcmode="lin" valueType="num">
                                      <p:cBhvr>
                                        <p:cTn id="22" dur="900" decel="100000" fill="hold"/>
                                        <p:tgtEl>
                                          <p:spTgt spid="45"/>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45"/>
                                        </p:tgtEl>
                                        <p:attrNameLst>
                                          <p:attrName>ppt_y</p:attrName>
                                        </p:attrNameLst>
                                      </p:cBhvr>
                                      <p:tavLst>
                                        <p:tav tm="0">
                                          <p:val>
                                            <p:strVal val="#ppt_y-.03"/>
                                          </p:val>
                                        </p:tav>
                                        <p:tav tm="100000">
                                          <p:val>
                                            <p:strVal val="#ppt_y"/>
                                          </p:val>
                                        </p:tav>
                                      </p:tavLst>
                                    </p:anim>
                                  </p:childTnLst>
                                </p:cTn>
                              </p:par>
                              <p:par>
                                <p:cTn id="24" presetID="37" presetClass="entr" presetSubtype="0" fill="hold" grpId="0" nodeType="withEffect">
                                  <p:stCondLst>
                                    <p:cond delay="500"/>
                                  </p:stCondLst>
                                  <p:childTnLst>
                                    <p:set>
                                      <p:cBhvr>
                                        <p:cTn id="25" dur="1" fill="hold">
                                          <p:stCondLst>
                                            <p:cond delay="0"/>
                                          </p:stCondLst>
                                        </p:cTn>
                                        <p:tgtEl>
                                          <p:spTgt spid="46"/>
                                        </p:tgtEl>
                                        <p:attrNameLst>
                                          <p:attrName>style.visibility</p:attrName>
                                        </p:attrNameLst>
                                      </p:cBhvr>
                                      <p:to>
                                        <p:strVal val="visible"/>
                                      </p:to>
                                    </p:set>
                                    <p:animEffect transition="in" filter="fade">
                                      <p:cBhvr>
                                        <p:cTn id="26" dur="1000"/>
                                        <p:tgtEl>
                                          <p:spTgt spid="46"/>
                                        </p:tgtEl>
                                      </p:cBhvr>
                                    </p:animEffect>
                                    <p:anim calcmode="lin" valueType="num">
                                      <p:cBhvr>
                                        <p:cTn id="27" dur="1000" fill="hold"/>
                                        <p:tgtEl>
                                          <p:spTgt spid="46"/>
                                        </p:tgtEl>
                                        <p:attrNameLst>
                                          <p:attrName>ppt_x</p:attrName>
                                        </p:attrNameLst>
                                      </p:cBhvr>
                                      <p:tavLst>
                                        <p:tav tm="0">
                                          <p:val>
                                            <p:strVal val="#ppt_x"/>
                                          </p:val>
                                        </p:tav>
                                        <p:tav tm="100000">
                                          <p:val>
                                            <p:strVal val="#ppt_x"/>
                                          </p:val>
                                        </p:tav>
                                      </p:tavLst>
                                    </p:anim>
                                    <p:anim calcmode="lin" valueType="num">
                                      <p:cBhvr>
                                        <p:cTn id="28" dur="900" decel="100000" fill="hold"/>
                                        <p:tgtEl>
                                          <p:spTgt spid="46"/>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46"/>
                                        </p:tgtEl>
                                        <p:attrNameLst>
                                          <p:attrName>ppt_y</p:attrName>
                                        </p:attrNameLst>
                                      </p:cBhvr>
                                      <p:tavLst>
                                        <p:tav tm="0">
                                          <p:val>
                                            <p:strVal val="#ppt_y-.03"/>
                                          </p:val>
                                        </p:tav>
                                        <p:tav tm="100000">
                                          <p:val>
                                            <p:strVal val="#ppt_y"/>
                                          </p:val>
                                        </p:tav>
                                      </p:tavLst>
                                    </p:anim>
                                  </p:childTnLst>
                                </p:cTn>
                              </p:par>
                              <p:par>
                                <p:cTn id="30" presetID="37" presetClass="entr" presetSubtype="0" fill="hold" grpId="0" nodeType="withEffect">
                                  <p:stCondLst>
                                    <p:cond delay="750"/>
                                  </p:stCondLst>
                                  <p:childTnLst>
                                    <p:set>
                                      <p:cBhvr>
                                        <p:cTn id="31" dur="1" fill="hold">
                                          <p:stCondLst>
                                            <p:cond delay="0"/>
                                          </p:stCondLst>
                                        </p:cTn>
                                        <p:tgtEl>
                                          <p:spTgt spid="47"/>
                                        </p:tgtEl>
                                        <p:attrNameLst>
                                          <p:attrName>style.visibility</p:attrName>
                                        </p:attrNameLst>
                                      </p:cBhvr>
                                      <p:to>
                                        <p:strVal val="visible"/>
                                      </p:to>
                                    </p:set>
                                    <p:animEffect transition="in" filter="fade">
                                      <p:cBhvr>
                                        <p:cTn id="32" dur="1000"/>
                                        <p:tgtEl>
                                          <p:spTgt spid="47"/>
                                        </p:tgtEl>
                                      </p:cBhvr>
                                    </p:animEffect>
                                    <p:anim calcmode="lin" valueType="num">
                                      <p:cBhvr>
                                        <p:cTn id="33" dur="1000" fill="hold"/>
                                        <p:tgtEl>
                                          <p:spTgt spid="47"/>
                                        </p:tgtEl>
                                        <p:attrNameLst>
                                          <p:attrName>ppt_x</p:attrName>
                                        </p:attrNameLst>
                                      </p:cBhvr>
                                      <p:tavLst>
                                        <p:tav tm="0">
                                          <p:val>
                                            <p:strVal val="#ppt_x"/>
                                          </p:val>
                                        </p:tav>
                                        <p:tav tm="100000">
                                          <p:val>
                                            <p:strVal val="#ppt_x"/>
                                          </p:val>
                                        </p:tav>
                                      </p:tavLst>
                                    </p:anim>
                                    <p:anim calcmode="lin" valueType="num">
                                      <p:cBhvr>
                                        <p:cTn id="34" dur="900" decel="100000" fill="hold"/>
                                        <p:tgtEl>
                                          <p:spTgt spid="47"/>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4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5" grpId="0"/>
      <p:bldP spid="46" grpId="0"/>
      <p:bldP spid="47"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 name="组合 22"/>
          <p:cNvGrpSpPr/>
          <p:nvPr/>
        </p:nvGrpSpPr>
        <p:grpSpPr>
          <a:xfrm>
            <a:off x="306216" y="209101"/>
            <a:ext cx="657982" cy="966556"/>
            <a:chOff x="1606766" y="1689167"/>
            <a:chExt cx="3210617" cy="4716300"/>
          </a:xfrm>
          <a:solidFill>
            <a:srgbClr val="2ABDC7"/>
          </a:solidFill>
        </p:grpSpPr>
        <p:sp>
          <p:nvSpPr>
            <p:cNvPr id="24" name="椭圆 23"/>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矩形 32"/>
          <p:cNvSpPr/>
          <p:nvPr/>
        </p:nvSpPr>
        <p:spPr>
          <a:xfrm>
            <a:off x="8147957" y="448721"/>
            <a:ext cx="4044043"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flipH="1">
            <a:off x="7627541" y="448722"/>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flipH="1">
            <a:off x="7121355" y="448721"/>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flipH="1">
            <a:off x="6615169" y="448721"/>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953915" y="1616584"/>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953915" y="2482194"/>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2403530" y="139591"/>
            <a:ext cx="2448106" cy="769441"/>
          </a:xfrm>
          <a:prstGeom prst="rect">
            <a:avLst/>
          </a:prstGeom>
          <a:noFill/>
        </p:spPr>
        <p:txBody>
          <a:bodyPr wrap="none" rtlCol="0">
            <a:spAutoFit/>
          </a:bodyPr>
          <a:lstStyle/>
          <a:p>
            <a:r>
              <a:rPr lang="zh-CN" altLang="en-US" sz="4400" b="1" dirty="0">
                <a:solidFill>
                  <a:prstClr val="black">
                    <a:lumMod val="85000"/>
                    <a:lumOff val="15000"/>
                  </a:prstClr>
                </a:solidFill>
                <a:latin typeface="幼圆" panose="02010509060101010101" pitchFamily="49" charset="-122"/>
                <a:ea typeface="幼圆" panose="02010509060101010101" pitchFamily="49" charset="-122"/>
              </a:rPr>
              <a:t>备用图表</a:t>
            </a:r>
          </a:p>
        </p:txBody>
      </p:sp>
      <p:grpSp>
        <p:nvGrpSpPr>
          <p:cNvPr id="21" name="组 24"/>
          <p:cNvGrpSpPr/>
          <p:nvPr/>
        </p:nvGrpSpPr>
        <p:grpSpPr>
          <a:xfrm>
            <a:off x="6810682" y="5289677"/>
            <a:ext cx="3719271" cy="1251721"/>
            <a:chOff x="2116415" y="4029682"/>
            <a:chExt cx="2995308" cy="944497"/>
          </a:xfrm>
        </p:grpSpPr>
        <p:sp>
          <p:nvSpPr>
            <p:cNvPr id="22" name="矩形 21"/>
            <p:cNvSpPr/>
            <p:nvPr/>
          </p:nvSpPr>
          <p:spPr>
            <a:xfrm>
              <a:off x="3475799" y="4029682"/>
              <a:ext cx="1635924" cy="348353"/>
            </a:xfrm>
            <a:prstGeom prst="rect">
              <a:avLst/>
            </a:prstGeom>
          </p:spPr>
          <p:txBody>
            <a:bodyPr wrap="none">
              <a:spAutoFit/>
            </a:bodyPr>
            <a:lstStyle/>
            <a:p>
              <a:pPr algn="r" defTabSz="609600"/>
              <a:r>
                <a:rPr lang="zh-CN" altLang="en-US" sz="2400" dirty="0">
                  <a:solidFill>
                    <a:srgbClr val="BFBFBF"/>
                  </a:solidFill>
                  <a:latin typeface="微软雅黑" panose="020B0503020204020204" pitchFamily="34" charset="-122"/>
                  <a:ea typeface="微软雅黑" panose="020B0503020204020204" pitchFamily="34" charset="-122"/>
                </a:rPr>
                <a:t>单击添加标题</a:t>
              </a:r>
            </a:p>
          </p:txBody>
        </p:sp>
        <p:sp>
          <p:nvSpPr>
            <p:cNvPr id="37" name="矩形 36"/>
            <p:cNvSpPr/>
            <p:nvPr/>
          </p:nvSpPr>
          <p:spPr>
            <a:xfrm>
              <a:off x="2116415" y="4300841"/>
              <a:ext cx="2995308" cy="673338"/>
            </a:xfrm>
            <a:prstGeom prst="rect">
              <a:avLst/>
            </a:prstGeom>
          </p:spPr>
          <p:txBody>
            <a:bodyPr wrap="square">
              <a:spAutoFit/>
            </a:bodyPr>
            <a:lstStyle/>
            <a:p>
              <a:pPr algn="r" defTabSz="609600">
                <a:lnSpc>
                  <a:spcPct val="130000"/>
                </a:lnSpc>
              </a:pPr>
              <a:r>
                <a:rPr kumimoji="1" lang="zh-CN" altLang="en-US" sz="1335" dirty="0">
                  <a:gradFill>
                    <a:gsLst>
                      <a:gs pos="100000">
                        <a:schemeClr val="tx1">
                          <a:lumMod val="75000"/>
                          <a:lumOff val="25000"/>
                        </a:schemeClr>
                      </a:gs>
                      <a:gs pos="0">
                        <a:schemeClr val="tx1">
                          <a:lumMod val="75000"/>
                          <a:lumOff val="25000"/>
                        </a:schemeClr>
                      </a:gs>
                    </a:gsLst>
                    <a:lin ang="5400000" scaled="0"/>
                  </a:gradFill>
                  <a:latin typeface="微软雅黑" panose="020B0503020204020204" pitchFamily="34" charset="-122"/>
                  <a:ea typeface="微软雅黑" panose="020B0503020204020204" pitchFamily="34" charset="-122"/>
                  <a:cs typeface="微软雅黑" panose="020B0503020204020204" pitchFamily="34" charset="-122"/>
                </a:rPr>
                <a:t>顶部“开始”面板中可以对字体、字号、颜色</a:t>
              </a:r>
              <a:endParaRPr kumimoji="1" lang="en-US" altLang="zh-CN" sz="1335" dirty="0">
                <a:gradFill>
                  <a:gsLst>
                    <a:gs pos="100000">
                      <a:schemeClr val="tx1">
                        <a:lumMod val="75000"/>
                        <a:lumOff val="25000"/>
                      </a:schemeClr>
                    </a:gs>
                    <a:gs pos="0">
                      <a:schemeClr val="tx1">
                        <a:lumMod val="75000"/>
                        <a:lumOff val="25000"/>
                      </a:schemeClr>
                    </a:gs>
                  </a:gsLst>
                  <a:lin ang="5400000" scaled="0"/>
                </a:gradFill>
                <a:latin typeface="微软雅黑" panose="020B0503020204020204" pitchFamily="34" charset="-122"/>
                <a:ea typeface="微软雅黑" panose="020B0503020204020204" pitchFamily="34" charset="-122"/>
                <a:cs typeface="微软雅黑" panose="020B0503020204020204" pitchFamily="34" charset="-122"/>
              </a:endParaRPr>
            </a:p>
            <a:p>
              <a:pPr algn="r" defTabSz="609600">
                <a:lnSpc>
                  <a:spcPct val="130000"/>
                </a:lnSpc>
              </a:pPr>
              <a:r>
                <a:rPr kumimoji="1" lang="zh-CN" altLang="en-US" sz="1335" dirty="0">
                  <a:gradFill>
                    <a:gsLst>
                      <a:gs pos="100000">
                        <a:schemeClr val="tx1">
                          <a:lumMod val="75000"/>
                          <a:lumOff val="25000"/>
                        </a:schemeClr>
                      </a:gs>
                      <a:gs pos="0">
                        <a:schemeClr val="tx1">
                          <a:lumMod val="75000"/>
                          <a:lumOff val="25000"/>
                        </a:schemeClr>
                      </a:gs>
                    </a:gsLst>
                    <a:lin ang="5400000" scaled="0"/>
                  </a:gradFill>
                  <a:latin typeface="微软雅黑" panose="020B0503020204020204" pitchFamily="34" charset="-122"/>
                  <a:ea typeface="微软雅黑" panose="020B0503020204020204" pitchFamily="34" charset="-122"/>
                  <a:cs typeface="微软雅黑" panose="020B0503020204020204" pitchFamily="34" charset="-122"/>
                </a:rPr>
                <a:t>顶部“开始”面板中可以对字体、字号、颜色</a:t>
              </a:r>
            </a:p>
            <a:p>
              <a:pPr algn="r" defTabSz="609600">
                <a:lnSpc>
                  <a:spcPct val="130000"/>
                </a:lnSpc>
              </a:pPr>
              <a:r>
                <a:rPr kumimoji="1" lang="zh-CN" altLang="en-US" sz="1335" dirty="0">
                  <a:gradFill>
                    <a:gsLst>
                      <a:gs pos="100000">
                        <a:schemeClr val="tx1">
                          <a:lumMod val="75000"/>
                          <a:lumOff val="25000"/>
                        </a:schemeClr>
                      </a:gs>
                      <a:gs pos="0">
                        <a:schemeClr val="tx1">
                          <a:lumMod val="75000"/>
                          <a:lumOff val="25000"/>
                        </a:schemeClr>
                      </a:gs>
                    </a:gsLst>
                    <a:lin ang="5400000" scaled="0"/>
                  </a:gradFill>
                  <a:latin typeface="微软雅黑" panose="020B0503020204020204" pitchFamily="34" charset="-122"/>
                  <a:ea typeface="微软雅黑" panose="020B0503020204020204" pitchFamily="34" charset="-122"/>
                  <a:cs typeface="微软雅黑" panose="020B0503020204020204" pitchFamily="34" charset="-122"/>
                </a:rPr>
                <a:t>顶部“开始”面板中可以对字体、字号、颜色</a:t>
              </a:r>
            </a:p>
          </p:txBody>
        </p:sp>
      </p:grpSp>
      <p:grpSp>
        <p:nvGrpSpPr>
          <p:cNvPr id="38" name="组 32"/>
          <p:cNvGrpSpPr/>
          <p:nvPr/>
        </p:nvGrpSpPr>
        <p:grpSpPr>
          <a:xfrm>
            <a:off x="417095" y="3040258"/>
            <a:ext cx="3670827" cy="1244343"/>
            <a:chOff x="2055048" y="4093955"/>
            <a:chExt cx="2956293" cy="938929"/>
          </a:xfrm>
        </p:grpSpPr>
        <p:sp>
          <p:nvSpPr>
            <p:cNvPr id="39" name="矩形 38"/>
            <p:cNvSpPr/>
            <p:nvPr/>
          </p:nvSpPr>
          <p:spPr>
            <a:xfrm>
              <a:off x="3258076" y="4093955"/>
              <a:ext cx="1635923" cy="348353"/>
            </a:xfrm>
            <a:prstGeom prst="rect">
              <a:avLst/>
            </a:prstGeom>
          </p:spPr>
          <p:txBody>
            <a:bodyPr wrap="none">
              <a:spAutoFit/>
            </a:bodyPr>
            <a:lstStyle/>
            <a:p>
              <a:pPr algn="r" defTabSz="609600"/>
              <a:r>
                <a:rPr lang="zh-CN" altLang="en-US" sz="2400" dirty="0">
                  <a:solidFill>
                    <a:srgbClr val="4C4B50"/>
                  </a:solidFill>
                  <a:latin typeface="微软雅黑" panose="020B0503020204020204" pitchFamily="34" charset="-122"/>
                  <a:ea typeface="微软雅黑" panose="020B0503020204020204" pitchFamily="34" charset="-122"/>
                </a:rPr>
                <a:t>单击添加标题</a:t>
              </a:r>
            </a:p>
          </p:txBody>
        </p:sp>
        <p:sp>
          <p:nvSpPr>
            <p:cNvPr id="40" name="矩形 39"/>
            <p:cNvSpPr/>
            <p:nvPr/>
          </p:nvSpPr>
          <p:spPr>
            <a:xfrm>
              <a:off x="2055048" y="4359547"/>
              <a:ext cx="2956293" cy="673337"/>
            </a:xfrm>
            <a:prstGeom prst="rect">
              <a:avLst/>
            </a:prstGeom>
          </p:spPr>
          <p:txBody>
            <a:bodyPr wrap="square">
              <a:spAutoFit/>
            </a:bodyPr>
            <a:lstStyle/>
            <a:p>
              <a:pPr algn="r" defTabSz="609600">
                <a:lnSpc>
                  <a:spcPct val="130000"/>
                </a:lnSpc>
              </a:pPr>
              <a:r>
                <a:rPr kumimoji="1" lang="zh-CN" altLang="en-US" sz="1335" dirty="0">
                  <a:gradFill>
                    <a:gsLst>
                      <a:gs pos="100000">
                        <a:schemeClr val="tx1">
                          <a:lumMod val="75000"/>
                          <a:lumOff val="25000"/>
                        </a:schemeClr>
                      </a:gs>
                      <a:gs pos="0">
                        <a:schemeClr val="tx1">
                          <a:lumMod val="75000"/>
                          <a:lumOff val="25000"/>
                        </a:schemeClr>
                      </a:gs>
                    </a:gsLst>
                    <a:lin ang="5400000" scaled="0"/>
                  </a:gradFill>
                  <a:latin typeface="微软雅黑" panose="020B0503020204020204" pitchFamily="34" charset="-122"/>
                  <a:ea typeface="微软雅黑" panose="020B0503020204020204" pitchFamily="34" charset="-122"/>
                  <a:cs typeface="微软雅黑" panose="020B0503020204020204" pitchFamily="34" charset="-122"/>
                </a:rPr>
                <a:t>顶部“开始”面板中可以对字体、字号、颜色、</a:t>
              </a:r>
              <a:endParaRPr kumimoji="1" lang="en-US" altLang="zh-CN" sz="1335" dirty="0">
                <a:gradFill>
                  <a:gsLst>
                    <a:gs pos="100000">
                      <a:schemeClr val="tx1">
                        <a:lumMod val="75000"/>
                        <a:lumOff val="25000"/>
                      </a:schemeClr>
                    </a:gs>
                    <a:gs pos="0">
                      <a:schemeClr val="tx1">
                        <a:lumMod val="75000"/>
                        <a:lumOff val="25000"/>
                      </a:schemeClr>
                    </a:gs>
                  </a:gsLst>
                  <a:lin ang="5400000" scaled="0"/>
                </a:gradFill>
                <a:latin typeface="微软雅黑" panose="020B0503020204020204" pitchFamily="34" charset="-122"/>
                <a:ea typeface="微软雅黑" panose="020B0503020204020204" pitchFamily="34" charset="-122"/>
                <a:cs typeface="微软雅黑" panose="020B0503020204020204" pitchFamily="34" charset="-122"/>
              </a:endParaRPr>
            </a:p>
            <a:p>
              <a:pPr algn="r" defTabSz="609600">
                <a:lnSpc>
                  <a:spcPct val="130000"/>
                </a:lnSpc>
              </a:pPr>
              <a:r>
                <a:rPr kumimoji="1" lang="zh-CN" altLang="en-US" sz="1335" dirty="0">
                  <a:gradFill>
                    <a:gsLst>
                      <a:gs pos="100000">
                        <a:schemeClr val="tx1">
                          <a:lumMod val="75000"/>
                          <a:lumOff val="25000"/>
                        </a:schemeClr>
                      </a:gs>
                      <a:gs pos="0">
                        <a:schemeClr val="tx1">
                          <a:lumMod val="75000"/>
                          <a:lumOff val="25000"/>
                        </a:schemeClr>
                      </a:gs>
                    </a:gsLst>
                    <a:lin ang="5400000" scaled="0"/>
                  </a:gradFill>
                  <a:latin typeface="微软雅黑" panose="020B0503020204020204" pitchFamily="34" charset="-122"/>
                  <a:ea typeface="微软雅黑" panose="020B0503020204020204" pitchFamily="34" charset="-122"/>
                  <a:cs typeface="微软雅黑" panose="020B0503020204020204" pitchFamily="34" charset="-122"/>
                </a:rPr>
                <a:t>顶部“开始”面板中可以对字体、字号、颜色、</a:t>
              </a:r>
            </a:p>
            <a:p>
              <a:pPr algn="r" defTabSz="609600">
                <a:lnSpc>
                  <a:spcPct val="130000"/>
                </a:lnSpc>
              </a:pPr>
              <a:r>
                <a:rPr kumimoji="1" lang="zh-CN" altLang="en-US" sz="1335" dirty="0">
                  <a:gradFill>
                    <a:gsLst>
                      <a:gs pos="100000">
                        <a:schemeClr val="tx1">
                          <a:lumMod val="75000"/>
                          <a:lumOff val="25000"/>
                        </a:schemeClr>
                      </a:gs>
                      <a:gs pos="0">
                        <a:schemeClr val="tx1">
                          <a:lumMod val="75000"/>
                          <a:lumOff val="25000"/>
                        </a:schemeClr>
                      </a:gs>
                    </a:gsLst>
                    <a:lin ang="5400000" scaled="0"/>
                  </a:gradFill>
                  <a:latin typeface="微软雅黑" panose="020B0503020204020204" pitchFamily="34" charset="-122"/>
                  <a:ea typeface="微软雅黑" panose="020B0503020204020204" pitchFamily="34" charset="-122"/>
                  <a:cs typeface="微软雅黑" panose="020B0503020204020204" pitchFamily="34" charset="-122"/>
                </a:rPr>
                <a:t>顶部“开始”面板中可以对字体、字号、颜色。</a:t>
              </a:r>
            </a:p>
          </p:txBody>
        </p:sp>
      </p:grpSp>
      <p:grpSp>
        <p:nvGrpSpPr>
          <p:cNvPr id="41" name="组合 40"/>
          <p:cNvGrpSpPr/>
          <p:nvPr/>
        </p:nvGrpSpPr>
        <p:grpSpPr>
          <a:xfrm>
            <a:off x="4976380" y="1444752"/>
            <a:ext cx="1978025" cy="2630487"/>
            <a:chOff x="4976380" y="1444752"/>
            <a:chExt cx="1978025" cy="2630487"/>
          </a:xfrm>
        </p:grpSpPr>
        <p:sp>
          <p:nvSpPr>
            <p:cNvPr id="42" name="Freeform 15"/>
            <p:cNvSpPr/>
            <p:nvPr/>
          </p:nvSpPr>
          <p:spPr bwMode="auto">
            <a:xfrm>
              <a:off x="4976380" y="1444752"/>
              <a:ext cx="1978025" cy="2630487"/>
            </a:xfrm>
            <a:custGeom>
              <a:avLst/>
              <a:gdLst>
                <a:gd name="T0" fmla="*/ 149 w 352"/>
                <a:gd name="T1" fmla="*/ 19 h 468"/>
                <a:gd name="T2" fmla="*/ 0 w 352"/>
                <a:gd name="T3" fmla="*/ 292 h 468"/>
                <a:gd name="T4" fmla="*/ 25 w 352"/>
                <a:gd name="T5" fmla="*/ 382 h 468"/>
                <a:gd name="T6" fmla="*/ 36 w 352"/>
                <a:gd name="T7" fmla="*/ 383 h 468"/>
                <a:gd name="T8" fmla="*/ 37 w 352"/>
                <a:gd name="T9" fmla="*/ 383 h 468"/>
                <a:gd name="T10" fmla="*/ 46 w 352"/>
                <a:gd name="T11" fmla="*/ 384 h 468"/>
                <a:gd name="T12" fmla="*/ 48 w 352"/>
                <a:gd name="T13" fmla="*/ 384 h 468"/>
                <a:gd name="T14" fmla="*/ 57 w 352"/>
                <a:gd name="T15" fmla="*/ 386 h 468"/>
                <a:gd name="T16" fmla="*/ 58 w 352"/>
                <a:gd name="T17" fmla="*/ 386 h 468"/>
                <a:gd name="T18" fmla="*/ 78 w 352"/>
                <a:gd name="T19" fmla="*/ 392 h 468"/>
                <a:gd name="T20" fmla="*/ 80 w 352"/>
                <a:gd name="T21" fmla="*/ 392 h 468"/>
                <a:gd name="T22" fmla="*/ 89 w 352"/>
                <a:gd name="T23" fmla="*/ 395 h 468"/>
                <a:gd name="T24" fmla="*/ 90 w 352"/>
                <a:gd name="T25" fmla="*/ 396 h 468"/>
                <a:gd name="T26" fmla="*/ 109 w 352"/>
                <a:gd name="T27" fmla="*/ 405 h 468"/>
                <a:gd name="T28" fmla="*/ 109 w 352"/>
                <a:gd name="T29" fmla="*/ 405 h 468"/>
                <a:gd name="T30" fmla="*/ 118 w 352"/>
                <a:gd name="T31" fmla="*/ 411 h 468"/>
                <a:gd name="T32" fmla="*/ 119 w 352"/>
                <a:gd name="T33" fmla="*/ 411 h 468"/>
                <a:gd name="T34" fmla="*/ 144 w 352"/>
                <a:gd name="T35" fmla="*/ 432 h 468"/>
                <a:gd name="T36" fmla="*/ 145 w 352"/>
                <a:gd name="T37" fmla="*/ 432 h 468"/>
                <a:gd name="T38" fmla="*/ 167 w 352"/>
                <a:gd name="T39" fmla="*/ 458 h 468"/>
                <a:gd name="T40" fmla="*/ 167 w 352"/>
                <a:gd name="T41" fmla="*/ 458 h 468"/>
                <a:gd name="T42" fmla="*/ 173 w 352"/>
                <a:gd name="T43" fmla="*/ 468 h 468"/>
                <a:gd name="T44" fmla="*/ 176 w 352"/>
                <a:gd name="T45" fmla="*/ 468 h 468"/>
                <a:gd name="T46" fmla="*/ 352 w 352"/>
                <a:gd name="T47" fmla="*/ 292 h 468"/>
                <a:gd name="T48" fmla="*/ 203 w 352"/>
                <a:gd name="T49" fmla="*/ 19 h 468"/>
                <a:gd name="T50" fmla="*/ 149 w 352"/>
                <a:gd name="T51" fmla="*/ 19 h 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52" h="468">
                  <a:moveTo>
                    <a:pt x="149" y="19"/>
                  </a:moveTo>
                  <a:cubicBezTo>
                    <a:pt x="100" y="82"/>
                    <a:pt x="0" y="219"/>
                    <a:pt x="0" y="292"/>
                  </a:cubicBezTo>
                  <a:cubicBezTo>
                    <a:pt x="0" y="325"/>
                    <a:pt x="9" y="356"/>
                    <a:pt x="25" y="382"/>
                  </a:cubicBezTo>
                  <a:cubicBezTo>
                    <a:pt x="29" y="382"/>
                    <a:pt x="32" y="383"/>
                    <a:pt x="36" y="383"/>
                  </a:cubicBezTo>
                  <a:cubicBezTo>
                    <a:pt x="36" y="383"/>
                    <a:pt x="37" y="383"/>
                    <a:pt x="37" y="383"/>
                  </a:cubicBezTo>
                  <a:cubicBezTo>
                    <a:pt x="40" y="383"/>
                    <a:pt x="43" y="384"/>
                    <a:pt x="46" y="384"/>
                  </a:cubicBezTo>
                  <a:cubicBezTo>
                    <a:pt x="47" y="384"/>
                    <a:pt x="47" y="384"/>
                    <a:pt x="48" y="384"/>
                  </a:cubicBezTo>
                  <a:cubicBezTo>
                    <a:pt x="51" y="385"/>
                    <a:pt x="54" y="385"/>
                    <a:pt x="57" y="386"/>
                  </a:cubicBezTo>
                  <a:cubicBezTo>
                    <a:pt x="58" y="386"/>
                    <a:pt x="58" y="386"/>
                    <a:pt x="58" y="386"/>
                  </a:cubicBezTo>
                  <a:cubicBezTo>
                    <a:pt x="65" y="388"/>
                    <a:pt x="72" y="389"/>
                    <a:pt x="78" y="392"/>
                  </a:cubicBezTo>
                  <a:cubicBezTo>
                    <a:pt x="79" y="392"/>
                    <a:pt x="79" y="392"/>
                    <a:pt x="80" y="392"/>
                  </a:cubicBezTo>
                  <a:cubicBezTo>
                    <a:pt x="83" y="393"/>
                    <a:pt x="86" y="394"/>
                    <a:pt x="89" y="395"/>
                  </a:cubicBezTo>
                  <a:cubicBezTo>
                    <a:pt x="89" y="396"/>
                    <a:pt x="89" y="396"/>
                    <a:pt x="90" y="396"/>
                  </a:cubicBezTo>
                  <a:cubicBezTo>
                    <a:pt x="96" y="399"/>
                    <a:pt x="103" y="402"/>
                    <a:pt x="109" y="405"/>
                  </a:cubicBezTo>
                  <a:cubicBezTo>
                    <a:pt x="109" y="405"/>
                    <a:pt x="109" y="405"/>
                    <a:pt x="109" y="405"/>
                  </a:cubicBezTo>
                  <a:cubicBezTo>
                    <a:pt x="112" y="407"/>
                    <a:pt x="115" y="409"/>
                    <a:pt x="118" y="411"/>
                  </a:cubicBezTo>
                  <a:cubicBezTo>
                    <a:pt x="118" y="411"/>
                    <a:pt x="119" y="411"/>
                    <a:pt x="119" y="411"/>
                  </a:cubicBezTo>
                  <a:cubicBezTo>
                    <a:pt x="128" y="417"/>
                    <a:pt x="137" y="424"/>
                    <a:pt x="144" y="432"/>
                  </a:cubicBezTo>
                  <a:cubicBezTo>
                    <a:pt x="145" y="432"/>
                    <a:pt x="145" y="432"/>
                    <a:pt x="145" y="432"/>
                  </a:cubicBezTo>
                  <a:cubicBezTo>
                    <a:pt x="153" y="440"/>
                    <a:pt x="160" y="448"/>
                    <a:pt x="167" y="458"/>
                  </a:cubicBezTo>
                  <a:cubicBezTo>
                    <a:pt x="167" y="458"/>
                    <a:pt x="167" y="458"/>
                    <a:pt x="167" y="458"/>
                  </a:cubicBezTo>
                  <a:cubicBezTo>
                    <a:pt x="169" y="461"/>
                    <a:pt x="171" y="464"/>
                    <a:pt x="173" y="468"/>
                  </a:cubicBezTo>
                  <a:cubicBezTo>
                    <a:pt x="174" y="468"/>
                    <a:pt x="175" y="468"/>
                    <a:pt x="176" y="468"/>
                  </a:cubicBezTo>
                  <a:cubicBezTo>
                    <a:pt x="273" y="468"/>
                    <a:pt x="352" y="389"/>
                    <a:pt x="352" y="292"/>
                  </a:cubicBezTo>
                  <a:cubicBezTo>
                    <a:pt x="352" y="219"/>
                    <a:pt x="252" y="82"/>
                    <a:pt x="203" y="19"/>
                  </a:cubicBezTo>
                  <a:cubicBezTo>
                    <a:pt x="188" y="0"/>
                    <a:pt x="164" y="0"/>
                    <a:pt x="149" y="19"/>
                  </a:cubicBezTo>
                  <a:close/>
                </a:path>
              </a:pathLst>
            </a:custGeom>
            <a:solidFill>
              <a:srgbClr val="2ABDC7"/>
            </a:solidFill>
            <a:ln>
              <a:noFill/>
            </a:ln>
          </p:spPr>
          <p:txBody>
            <a:bodyPr vert="horz" wrap="square" lIns="91440" tIns="45720" rIns="91440" bIns="45720" numCol="1" anchor="t" anchorCtr="0" compatLnSpc="1"/>
            <a:lstStyle/>
            <a:p>
              <a:endParaRPr lang="zh-CN" altLang="en-US"/>
            </a:p>
          </p:txBody>
        </p:sp>
        <p:grpSp>
          <p:nvGrpSpPr>
            <p:cNvPr id="43" name="组合 42"/>
            <p:cNvGrpSpPr/>
            <p:nvPr/>
          </p:nvGrpSpPr>
          <p:grpSpPr>
            <a:xfrm>
              <a:off x="5812992" y="3418014"/>
              <a:ext cx="303212" cy="212725"/>
              <a:chOff x="5716740" y="3809530"/>
              <a:chExt cx="303212" cy="212725"/>
            </a:xfrm>
          </p:grpSpPr>
          <p:sp>
            <p:nvSpPr>
              <p:cNvPr id="55" name="Freeform 20"/>
              <p:cNvSpPr>
                <a:spLocks noEditPoints="1"/>
              </p:cNvSpPr>
              <p:nvPr/>
            </p:nvSpPr>
            <p:spPr bwMode="auto">
              <a:xfrm>
                <a:off x="5716740" y="3809530"/>
                <a:ext cx="141287" cy="212725"/>
              </a:xfrm>
              <a:custGeom>
                <a:avLst/>
                <a:gdLst>
                  <a:gd name="T0" fmla="*/ 25 w 25"/>
                  <a:gd name="T1" fmla="*/ 19 h 38"/>
                  <a:gd name="T2" fmla="*/ 22 w 25"/>
                  <a:gd name="T3" fmla="*/ 33 h 38"/>
                  <a:gd name="T4" fmla="*/ 12 w 25"/>
                  <a:gd name="T5" fmla="*/ 38 h 38"/>
                  <a:gd name="T6" fmla="*/ 3 w 25"/>
                  <a:gd name="T7" fmla="*/ 33 h 38"/>
                  <a:gd name="T8" fmla="*/ 0 w 25"/>
                  <a:gd name="T9" fmla="*/ 19 h 38"/>
                  <a:gd name="T10" fmla="*/ 3 w 25"/>
                  <a:gd name="T11" fmla="*/ 4 h 38"/>
                  <a:gd name="T12" fmla="*/ 12 w 25"/>
                  <a:gd name="T13" fmla="*/ 0 h 38"/>
                  <a:gd name="T14" fmla="*/ 21 w 25"/>
                  <a:gd name="T15" fmla="*/ 5 h 38"/>
                  <a:gd name="T16" fmla="*/ 25 w 25"/>
                  <a:gd name="T17" fmla="*/ 19 h 38"/>
                  <a:gd name="T18" fmla="*/ 4 w 25"/>
                  <a:gd name="T19" fmla="*/ 19 h 38"/>
                  <a:gd name="T20" fmla="*/ 6 w 25"/>
                  <a:gd name="T21" fmla="*/ 30 h 38"/>
                  <a:gd name="T22" fmla="*/ 12 w 25"/>
                  <a:gd name="T23" fmla="*/ 34 h 38"/>
                  <a:gd name="T24" fmla="*/ 18 w 25"/>
                  <a:gd name="T25" fmla="*/ 30 h 38"/>
                  <a:gd name="T26" fmla="*/ 20 w 25"/>
                  <a:gd name="T27" fmla="*/ 19 h 38"/>
                  <a:gd name="T28" fmla="*/ 18 w 25"/>
                  <a:gd name="T29" fmla="*/ 7 h 38"/>
                  <a:gd name="T30" fmla="*/ 12 w 25"/>
                  <a:gd name="T31" fmla="*/ 3 h 38"/>
                  <a:gd name="T32" fmla="*/ 6 w 25"/>
                  <a:gd name="T33" fmla="*/ 7 h 38"/>
                  <a:gd name="T34" fmla="*/ 4 w 25"/>
                  <a:gd name="T35" fmla="*/ 19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5" h="38">
                    <a:moveTo>
                      <a:pt x="25" y="19"/>
                    </a:moveTo>
                    <a:cubicBezTo>
                      <a:pt x="25" y="25"/>
                      <a:pt x="24" y="30"/>
                      <a:pt x="22" y="33"/>
                    </a:cubicBezTo>
                    <a:cubicBezTo>
                      <a:pt x="20" y="36"/>
                      <a:pt x="16" y="38"/>
                      <a:pt x="12" y="38"/>
                    </a:cubicBezTo>
                    <a:cubicBezTo>
                      <a:pt x="8" y="38"/>
                      <a:pt x="5" y="36"/>
                      <a:pt x="3" y="33"/>
                    </a:cubicBezTo>
                    <a:cubicBezTo>
                      <a:pt x="1" y="30"/>
                      <a:pt x="0" y="25"/>
                      <a:pt x="0" y="19"/>
                    </a:cubicBezTo>
                    <a:cubicBezTo>
                      <a:pt x="0" y="12"/>
                      <a:pt x="1" y="7"/>
                      <a:pt x="3" y="4"/>
                    </a:cubicBezTo>
                    <a:cubicBezTo>
                      <a:pt x="5" y="1"/>
                      <a:pt x="8" y="0"/>
                      <a:pt x="12" y="0"/>
                    </a:cubicBezTo>
                    <a:cubicBezTo>
                      <a:pt x="16" y="0"/>
                      <a:pt x="19" y="1"/>
                      <a:pt x="21" y="5"/>
                    </a:cubicBezTo>
                    <a:cubicBezTo>
                      <a:pt x="24" y="8"/>
                      <a:pt x="25" y="13"/>
                      <a:pt x="25" y="19"/>
                    </a:cubicBezTo>
                    <a:close/>
                    <a:moveTo>
                      <a:pt x="4" y="19"/>
                    </a:moveTo>
                    <a:cubicBezTo>
                      <a:pt x="4" y="24"/>
                      <a:pt x="5" y="28"/>
                      <a:pt x="6" y="30"/>
                    </a:cubicBezTo>
                    <a:cubicBezTo>
                      <a:pt x="7" y="33"/>
                      <a:pt x="9" y="34"/>
                      <a:pt x="12" y="34"/>
                    </a:cubicBezTo>
                    <a:cubicBezTo>
                      <a:pt x="15" y="34"/>
                      <a:pt x="17" y="33"/>
                      <a:pt x="18" y="30"/>
                    </a:cubicBezTo>
                    <a:cubicBezTo>
                      <a:pt x="20" y="28"/>
                      <a:pt x="20" y="24"/>
                      <a:pt x="20" y="19"/>
                    </a:cubicBezTo>
                    <a:cubicBezTo>
                      <a:pt x="20" y="13"/>
                      <a:pt x="20" y="9"/>
                      <a:pt x="18" y="7"/>
                    </a:cubicBezTo>
                    <a:cubicBezTo>
                      <a:pt x="17" y="5"/>
                      <a:pt x="15" y="3"/>
                      <a:pt x="12" y="3"/>
                    </a:cubicBezTo>
                    <a:cubicBezTo>
                      <a:pt x="9" y="3"/>
                      <a:pt x="7" y="5"/>
                      <a:pt x="6" y="7"/>
                    </a:cubicBezTo>
                    <a:cubicBezTo>
                      <a:pt x="5" y="9"/>
                      <a:pt x="4" y="13"/>
                      <a:pt x="4" y="1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 name="Freeform 21"/>
              <p:cNvSpPr/>
              <p:nvPr/>
            </p:nvSpPr>
            <p:spPr bwMode="auto">
              <a:xfrm>
                <a:off x="5885015" y="3809530"/>
                <a:ext cx="134937" cy="207962"/>
              </a:xfrm>
              <a:custGeom>
                <a:avLst/>
                <a:gdLst>
                  <a:gd name="T0" fmla="*/ 24 w 24"/>
                  <a:gd name="T1" fmla="*/ 37 h 37"/>
                  <a:gd name="T2" fmla="*/ 0 w 24"/>
                  <a:gd name="T3" fmla="*/ 37 h 37"/>
                  <a:gd name="T4" fmla="*/ 0 w 24"/>
                  <a:gd name="T5" fmla="*/ 34 h 37"/>
                  <a:gd name="T6" fmla="*/ 9 w 24"/>
                  <a:gd name="T7" fmla="*/ 24 h 37"/>
                  <a:gd name="T8" fmla="*/ 15 w 24"/>
                  <a:gd name="T9" fmla="*/ 17 h 37"/>
                  <a:gd name="T10" fmla="*/ 17 w 24"/>
                  <a:gd name="T11" fmla="*/ 14 h 37"/>
                  <a:gd name="T12" fmla="*/ 18 w 24"/>
                  <a:gd name="T13" fmla="*/ 10 h 37"/>
                  <a:gd name="T14" fmla="*/ 16 w 24"/>
                  <a:gd name="T15" fmla="*/ 5 h 37"/>
                  <a:gd name="T16" fmla="*/ 11 w 24"/>
                  <a:gd name="T17" fmla="*/ 3 h 37"/>
                  <a:gd name="T18" fmla="*/ 7 w 24"/>
                  <a:gd name="T19" fmla="*/ 4 h 37"/>
                  <a:gd name="T20" fmla="*/ 2 w 24"/>
                  <a:gd name="T21" fmla="*/ 7 h 37"/>
                  <a:gd name="T22" fmla="*/ 0 w 24"/>
                  <a:gd name="T23" fmla="*/ 4 h 37"/>
                  <a:gd name="T24" fmla="*/ 11 w 24"/>
                  <a:gd name="T25" fmla="*/ 0 h 37"/>
                  <a:gd name="T26" fmla="*/ 19 w 24"/>
                  <a:gd name="T27" fmla="*/ 2 h 37"/>
                  <a:gd name="T28" fmla="*/ 22 w 24"/>
                  <a:gd name="T29" fmla="*/ 10 h 37"/>
                  <a:gd name="T30" fmla="*/ 20 w 24"/>
                  <a:gd name="T31" fmla="*/ 17 h 37"/>
                  <a:gd name="T32" fmla="*/ 13 w 24"/>
                  <a:gd name="T33" fmla="*/ 25 h 37"/>
                  <a:gd name="T34" fmla="*/ 5 w 24"/>
                  <a:gd name="T35" fmla="*/ 33 h 37"/>
                  <a:gd name="T36" fmla="*/ 5 w 24"/>
                  <a:gd name="T37" fmla="*/ 33 h 37"/>
                  <a:gd name="T38" fmla="*/ 24 w 24"/>
                  <a:gd name="T39" fmla="*/ 33 h 37"/>
                  <a:gd name="T40" fmla="*/ 24 w 24"/>
                  <a:gd name="T41"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 h="37">
                    <a:moveTo>
                      <a:pt x="24" y="37"/>
                    </a:moveTo>
                    <a:cubicBezTo>
                      <a:pt x="0" y="37"/>
                      <a:pt x="0" y="37"/>
                      <a:pt x="0" y="37"/>
                    </a:cubicBezTo>
                    <a:cubicBezTo>
                      <a:pt x="0" y="34"/>
                      <a:pt x="0" y="34"/>
                      <a:pt x="0" y="34"/>
                    </a:cubicBezTo>
                    <a:cubicBezTo>
                      <a:pt x="9" y="24"/>
                      <a:pt x="9" y="24"/>
                      <a:pt x="9" y="24"/>
                    </a:cubicBezTo>
                    <a:cubicBezTo>
                      <a:pt x="12" y="21"/>
                      <a:pt x="14" y="19"/>
                      <a:pt x="15" y="17"/>
                    </a:cubicBezTo>
                    <a:cubicBezTo>
                      <a:pt x="16" y="16"/>
                      <a:pt x="17" y="15"/>
                      <a:pt x="17" y="14"/>
                    </a:cubicBezTo>
                    <a:cubicBezTo>
                      <a:pt x="18" y="12"/>
                      <a:pt x="18" y="11"/>
                      <a:pt x="18" y="10"/>
                    </a:cubicBezTo>
                    <a:cubicBezTo>
                      <a:pt x="18" y="8"/>
                      <a:pt x="18" y="6"/>
                      <a:pt x="16" y="5"/>
                    </a:cubicBezTo>
                    <a:cubicBezTo>
                      <a:pt x="15" y="4"/>
                      <a:pt x="13" y="3"/>
                      <a:pt x="11" y="3"/>
                    </a:cubicBezTo>
                    <a:cubicBezTo>
                      <a:pt x="10" y="3"/>
                      <a:pt x="8" y="4"/>
                      <a:pt x="7" y="4"/>
                    </a:cubicBezTo>
                    <a:cubicBezTo>
                      <a:pt x="6" y="5"/>
                      <a:pt x="4" y="5"/>
                      <a:pt x="2" y="7"/>
                    </a:cubicBezTo>
                    <a:cubicBezTo>
                      <a:pt x="0" y="4"/>
                      <a:pt x="0" y="4"/>
                      <a:pt x="0" y="4"/>
                    </a:cubicBezTo>
                    <a:cubicBezTo>
                      <a:pt x="4" y="1"/>
                      <a:pt x="7" y="0"/>
                      <a:pt x="11" y="0"/>
                    </a:cubicBezTo>
                    <a:cubicBezTo>
                      <a:pt x="15" y="0"/>
                      <a:pt x="18" y="1"/>
                      <a:pt x="19" y="2"/>
                    </a:cubicBezTo>
                    <a:cubicBezTo>
                      <a:pt x="21" y="4"/>
                      <a:pt x="22" y="7"/>
                      <a:pt x="22" y="10"/>
                    </a:cubicBezTo>
                    <a:cubicBezTo>
                      <a:pt x="22" y="12"/>
                      <a:pt x="22" y="14"/>
                      <a:pt x="20" y="17"/>
                    </a:cubicBezTo>
                    <a:cubicBezTo>
                      <a:pt x="19" y="19"/>
                      <a:pt x="17" y="22"/>
                      <a:pt x="13" y="25"/>
                    </a:cubicBezTo>
                    <a:cubicBezTo>
                      <a:pt x="5" y="33"/>
                      <a:pt x="5" y="33"/>
                      <a:pt x="5" y="33"/>
                    </a:cubicBezTo>
                    <a:cubicBezTo>
                      <a:pt x="5" y="33"/>
                      <a:pt x="5" y="33"/>
                      <a:pt x="5" y="33"/>
                    </a:cubicBezTo>
                    <a:cubicBezTo>
                      <a:pt x="24" y="33"/>
                      <a:pt x="24" y="33"/>
                      <a:pt x="24" y="33"/>
                    </a:cubicBezTo>
                    <a:lnTo>
                      <a:pt x="24" y="3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44" name="组合 43"/>
            <p:cNvGrpSpPr/>
            <p:nvPr/>
          </p:nvGrpSpPr>
          <p:grpSpPr>
            <a:xfrm>
              <a:off x="5728855" y="1955927"/>
              <a:ext cx="473075" cy="303212"/>
              <a:chOff x="5632603" y="2347443"/>
              <a:chExt cx="473075" cy="303212"/>
            </a:xfrm>
          </p:grpSpPr>
          <p:sp>
            <p:nvSpPr>
              <p:cNvPr id="46" name="Freeform 38"/>
              <p:cNvSpPr/>
              <p:nvPr/>
            </p:nvSpPr>
            <p:spPr bwMode="auto">
              <a:xfrm>
                <a:off x="5727853" y="2471268"/>
                <a:ext cx="79375" cy="66675"/>
              </a:xfrm>
              <a:custGeom>
                <a:avLst/>
                <a:gdLst>
                  <a:gd name="T0" fmla="*/ 3 w 14"/>
                  <a:gd name="T1" fmla="*/ 12 h 12"/>
                  <a:gd name="T2" fmla="*/ 1 w 14"/>
                  <a:gd name="T3" fmla="*/ 11 h 12"/>
                  <a:gd name="T4" fmla="*/ 1 w 14"/>
                  <a:gd name="T5" fmla="*/ 7 h 12"/>
                  <a:gd name="T6" fmla="*/ 8 w 14"/>
                  <a:gd name="T7" fmla="*/ 1 h 12"/>
                  <a:gd name="T8" fmla="*/ 13 w 14"/>
                  <a:gd name="T9" fmla="*/ 1 h 12"/>
                  <a:gd name="T10" fmla="*/ 12 w 14"/>
                  <a:gd name="T11" fmla="*/ 5 h 12"/>
                  <a:gd name="T12" fmla="*/ 5 w 14"/>
                  <a:gd name="T13" fmla="*/ 11 h 12"/>
                  <a:gd name="T14" fmla="*/ 3 w 14"/>
                  <a:gd name="T15" fmla="*/ 12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 h="12">
                    <a:moveTo>
                      <a:pt x="3" y="12"/>
                    </a:moveTo>
                    <a:cubicBezTo>
                      <a:pt x="2" y="12"/>
                      <a:pt x="1" y="12"/>
                      <a:pt x="1" y="11"/>
                    </a:cubicBezTo>
                    <a:cubicBezTo>
                      <a:pt x="0" y="10"/>
                      <a:pt x="0" y="8"/>
                      <a:pt x="1" y="7"/>
                    </a:cubicBezTo>
                    <a:cubicBezTo>
                      <a:pt x="8" y="1"/>
                      <a:pt x="8" y="1"/>
                      <a:pt x="8" y="1"/>
                    </a:cubicBezTo>
                    <a:cubicBezTo>
                      <a:pt x="10" y="0"/>
                      <a:pt x="12" y="0"/>
                      <a:pt x="13" y="1"/>
                    </a:cubicBezTo>
                    <a:cubicBezTo>
                      <a:pt x="14" y="2"/>
                      <a:pt x="14" y="4"/>
                      <a:pt x="12" y="5"/>
                    </a:cubicBezTo>
                    <a:cubicBezTo>
                      <a:pt x="5" y="11"/>
                      <a:pt x="5" y="11"/>
                      <a:pt x="5" y="11"/>
                    </a:cubicBezTo>
                    <a:cubicBezTo>
                      <a:pt x="4" y="12"/>
                      <a:pt x="4" y="12"/>
                      <a:pt x="3" y="1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39"/>
              <p:cNvSpPr/>
              <p:nvPr/>
            </p:nvSpPr>
            <p:spPr bwMode="auto">
              <a:xfrm>
                <a:off x="5750078" y="2493493"/>
                <a:ext cx="90487" cy="79375"/>
              </a:xfrm>
              <a:custGeom>
                <a:avLst/>
                <a:gdLst>
                  <a:gd name="T0" fmla="*/ 3 w 16"/>
                  <a:gd name="T1" fmla="*/ 14 h 14"/>
                  <a:gd name="T2" fmla="*/ 1 w 16"/>
                  <a:gd name="T3" fmla="*/ 13 h 14"/>
                  <a:gd name="T4" fmla="*/ 1 w 16"/>
                  <a:gd name="T5" fmla="*/ 9 h 14"/>
                  <a:gd name="T6" fmla="*/ 11 w 16"/>
                  <a:gd name="T7" fmla="*/ 1 h 14"/>
                  <a:gd name="T8" fmla="*/ 15 w 16"/>
                  <a:gd name="T9" fmla="*/ 1 h 14"/>
                  <a:gd name="T10" fmla="*/ 15 w 16"/>
                  <a:gd name="T11" fmla="*/ 6 h 14"/>
                  <a:gd name="T12" fmla="*/ 5 w 16"/>
                  <a:gd name="T13" fmla="*/ 14 h 14"/>
                  <a:gd name="T14" fmla="*/ 3 w 16"/>
                  <a:gd name="T15" fmla="*/ 14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4">
                    <a:moveTo>
                      <a:pt x="3" y="14"/>
                    </a:moveTo>
                    <a:cubicBezTo>
                      <a:pt x="2" y="14"/>
                      <a:pt x="1" y="14"/>
                      <a:pt x="1" y="13"/>
                    </a:cubicBezTo>
                    <a:cubicBezTo>
                      <a:pt x="0" y="12"/>
                      <a:pt x="0" y="10"/>
                      <a:pt x="1" y="9"/>
                    </a:cubicBezTo>
                    <a:cubicBezTo>
                      <a:pt x="11" y="1"/>
                      <a:pt x="11" y="1"/>
                      <a:pt x="11" y="1"/>
                    </a:cubicBezTo>
                    <a:cubicBezTo>
                      <a:pt x="12" y="0"/>
                      <a:pt x="14" y="0"/>
                      <a:pt x="15" y="1"/>
                    </a:cubicBezTo>
                    <a:cubicBezTo>
                      <a:pt x="16" y="3"/>
                      <a:pt x="16" y="5"/>
                      <a:pt x="15" y="6"/>
                    </a:cubicBezTo>
                    <a:cubicBezTo>
                      <a:pt x="5" y="14"/>
                      <a:pt x="5" y="14"/>
                      <a:pt x="5" y="14"/>
                    </a:cubicBezTo>
                    <a:cubicBezTo>
                      <a:pt x="5" y="14"/>
                      <a:pt x="4" y="14"/>
                      <a:pt x="3" y="1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40"/>
              <p:cNvSpPr/>
              <p:nvPr/>
            </p:nvSpPr>
            <p:spPr bwMode="auto">
              <a:xfrm>
                <a:off x="5778653" y="2533180"/>
                <a:ext cx="79375" cy="66675"/>
              </a:xfrm>
              <a:custGeom>
                <a:avLst/>
                <a:gdLst>
                  <a:gd name="T0" fmla="*/ 4 w 14"/>
                  <a:gd name="T1" fmla="*/ 12 h 12"/>
                  <a:gd name="T2" fmla="*/ 1 w 14"/>
                  <a:gd name="T3" fmla="*/ 11 h 12"/>
                  <a:gd name="T4" fmla="*/ 2 w 14"/>
                  <a:gd name="T5" fmla="*/ 7 h 12"/>
                  <a:gd name="T6" fmla="*/ 8 w 14"/>
                  <a:gd name="T7" fmla="*/ 1 h 12"/>
                  <a:gd name="T8" fmla="*/ 13 w 14"/>
                  <a:gd name="T9" fmla="*/ 2 h 12"/>
                  <a:gd name="T10" fmla="*/ 12 w 14"/>
                  <a:gd name="T11" fmla="*/ 6 h 12"/>
                  <a:gd name="T12" fmla="*/ 5 w 14"/>
                  <a:gd name="T13" fmla="*/ 12 h 12"/>
                  <a:gd name="T14" fmla="*/ 4 w 14"/>
                  <a:gd name="T15" fmla="*/ 12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 h="12">
                    <a:moveTo>
                      <a:pt x="4" y="12"/>
                    </a:moveTo>
                    <a:cubicBezTo>
                      <a:pt x="3" y="12"/>
                      <a:pt x="2" y="12"/>
                      <a:pt x="1" y="11"/>
                    </a:cubicBezTo>
                    <a:cubicBezTo>
                      <a:pt x="0" y="10"/>
                      <a:pt x="0" y="8"/>
                      <a:pt x="2" y="7"/>
                    </a:cubicBezTo>
                    <a:cubicBezTo>
                      <a:pt x="8" y="1"/>
                      <a:pt x="8" y="1"/>
                      <a:pt x="8" y="1"/>
                    </a:cubicBezTo>
                    <a:cubicBezTo>
                      <a:pt x="10" y="0"/>
                      <a:pt x="12" y="0"/>
                      <a:pt x="13" y="2"/>
                    </a:cubicBezTo>
                    <a:cubicBezTo>
                      <a:pt x="14" y="3"/>
                      <a:pt x="14" y="5"/>
                      <a:pt x="12" y="6"/>
                    </a:cubicBezTo>
                    <a:cubicBezTo>
                      <a:pt x="5" y="12"/>
                      <a:pt x="5" y="12"/>
                      <a:pt x="5" y="12"/>
                    </a:cubicBezTo>
                    <a:cubicBezTo>
                      <a:pt x="5" y="12"/>
                      <a:pt x="4" y="12"/>
                      <a:pt x="4" y="1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41"/>
              <p:cNvSpPr/>
              <p:nvPr/>
            </p:nvSpPr>
            <p:spPr bwMode="auto">
              <a:xfrm>
                <a:off x="5807228" y="2577630"/>
                <a:ext cx="61912" cy="57150"/>
              </a:xfrm>
              <a:custGeom>
                <a:avLst/>
                <a:gdLst>
                  <a:gd name="T0" fmla="*/ 4 w 11"/>
                  <a:gd name="T1" fmla="*/ 10 h 10"/>
                  <a:gd name="T2" fmla="*/ 1 w 11"/>
                  <a:gd name="T3" fmla="*/ 9 h 10"/>
                  <a:gd name="T4" fmla="*/ 2 w 11"/>
                  <a:gd name="T5" fmla="*/ 4 h 10"/>
                  <a:gd name="T6" fmla="*/ 6 w 11"/>
                  <a:gd name="T7" fmla="*/ 1 h 10"/>
                  <a:gd name="T8" fmla="*/ 10 w 11"/>
                  <a:gd name="T9" fmla="*/ 2 h 10"/>
                  <a:gd name="T10" fmla="*/ 9 w 11"/>
                  <a:gd name="T11" fmla="*/ 6 h 10"/>
                  <a:gd name="T12" fmla="*/ 5 w 11"/>
                  <a:gd name="T13" fmla="*/ 9 h 10"/>
                  <a:gd name="T14" fmla="*/ 4 w 11"/>
                  <a:gd name="T15" fmla="*/ 1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0">
                    <a:moveTo>
                      <a:pt x="4" y="10"/>
                    </a:moveTo>
                    <a:cubicBezTo>
                      <a:pt x="3" y="10"/>
                      <a:pt x="2" y="9"/>
                      <a:pt x="1" y="9"/>
                    </a:cubicBezTo>
                    <a:cubicBezTo>
                      <a:pt x="0" y="7"/>
                      <a:pt x="0" y="5"/>
                      <a:pt x="2" y="4"/>
                    </a:cubicBezTo>
                    <a:cubicBezTo>
                      <a:pt x="6" y="1"/>
                      <a:pt x="6" y="1"/>
                      <a:pt x="6" y="1"/>
                    </a:cubicBezTo>
                    <a:cubicBezTo>
                      <a:pt x="7" y="0"/>
                      <a:pt x="9" y="0"/>
                      <a:pt x="10" y="2"/>
                    </a:cubicBezTo>
                    <a:cubicBezTo>
                      <a:pt x="11" y="3"/>
                      <a:pt x="11" y="5"/>
                      <a:pt x="9" y="6"/>
                    </a:cubicBezTo>
                    <a:cubicBezTo>
                      <a:pt x="5" y="9"/>
                      <a:pt x="5" y="9"/>
                      <a:pt x="5" y="9"/>
                    </a:cubicBezTo>
                    <a:cubicBezTo>
                      <a:pt x="5" y="10"/>
                      <a:pt x="4" y="10"/>
                      <a:pt x="4" y="1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Freeform 42"/>
              <p:cNvSpPr/>
              <p:nvPr/>
            </p:nvSpPr>
            <p:spPr bwMode="auto">
              <a:xfrm>
                <a:off x="5997728" y="2358555"/>
                <a:ext cx="107950" cy="112712"/>
              </a:xfrm>
              <a:custGeom>
                <a:avLst/>
                <a:gdLst>
                  <a:gd name="T0" fmla="*/ 0 w 19"/>
                  <a:gd name="T1" fmla="*/ 6 h 20"/>
                  <a:gd name="T2" fmla="*/ 8 w 19"/>
                  <a:gd name="T3" fmla="*/ 19 h 20"/>
                  <a:gd name="T4" fmla="*/ 9 w 19"/>
                  <a:gd name="T5" fmla="*/ 20 h 20"/>
                  <a:gd name="T6" fmla="*/ 19 w 19"/>
                  <a:gd name="T7" fmla="*/ 14 h 20"/>
                  <a:gd name="T8" fmla="*/ 12 w 19"/>
                  <a:gd name="T9" fmla="*/ 0 h 20"/>
                  <a:gd name="T10" fmla="*/ 0 w 19"/>
                  <a:gd name="T11" fmla="*/ 6 h 20"/>
                </a:gdLst>
                <a:ahLst/>
                <a:cxnLst>
                  <a:cxn ang="0">
                    <a:pos x="T0" y="T1"/>
                  </a:cxn>
                  <a:cxn ang="0">
                    <a:pos x="T2" y="T3"/>
                  </a:cxn>
                  <a:cxn ang="0">
                    <a:pos x="T4" y="T5"/>
                  </a:cxn>
                  <a:cxn ang="0">
                    <a:pos x="T6" y="T7"/>
                  </a:cxn>
                  <a:cxn ang="0">
                    <a:pos x="T8" y="T9"/>
                  </a:cxn>
                  <a:cxn ang="0">
                    <a:pos x="T10" y="T11"/>
                  </a:cxn>
                </a:cxnLst>
                <a:rect l="0" t="0" r="r" b="b"/>
                <a:pathLst>
                  <a:path w="19" h="20">
                    <a:moveTo>
                      <a:pt x="0" y="6"/>
                    </a:moveTo>
                    <a:cubicBezTo>
                      <a:pt x="2" y="9"/>
                      <a:pt x="8" y="19"/>
                      <a:pt x="8" y="19"/>
                    </a:cubicBezTo>
                    <a:cubicBezTo>
                      <a:pt x="9" y="20"/>
                      <a:pt x="9" y="20"/>
                      <a:pt x="9" y="20"/>
                    </a:cubicBezTo>
                    <a:cubicBezTo>
                      <a:pt x="19" y="14"/>
                      <a:pt x="19" y="14"/>
                      <a:pt x="19" y="14"/>
                    </a:cubicBezTo>
                    <a:cubicBezTo>
                      <a:pt x="12" y="0"/>
                      <a:pt x="12" y="0"/>
                      <a:pt x="12" y="0"/>
                    </a:cubicBezTo>
                    <a:cubicBezTo>
                      <a:pt x="0" y="6"/>
                      <a:pt x="0" y="6"/>
                      <a:pt x="0" y="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 name="Freeform 43"/>
              <p:cNvSpPr/>
              <p:nvPr/>
            </p:nvSpPr>
            <p:spPr bwMode="auto">
              <a:xfrm>
                <a:off x="5767540" y="2376018"/>
                <a:ext cx="269875" cy="139700"/>
              </a:xfrm>
              <a:custGeom>
                <a:avLst/>
                <a:gdLst>
                  <a:gd name="T0" fmla="*/ 40 w 48"/>
                  <a:gd name="T1" fmla="*/ 4 h 25"/>
                  <a:gd name="T2" fmla="*/ 17 w 48"/>
                  <a:gd name="T3" fmla="*/ 0 h 25"/>
                  <a:gd name="T4" fmla="*/ 15 w 48"/>
                  <a:gd name="T5" fmla="*/ 1 h 25"/>
                  <a:gd name="T6" fmla="*/ 2 w 48"/>
                  <a:gd name="T7" fmla="*/ 7 h 25"/>
                  <a:gd name="T8" fmla="*/ 1 w 48"/>
                  <a:gd name="T9" fmla="*/ 11 h 25"/>
                  <a:gd name="T10" fmla="*/ 4 w 48"/>
                  <a:gd name="T11" fmla="*/ 13 h 25"/>
                  <a:gd name="T12" fmla="*/ 5 w 48"/>
                  <a:gd name="T13" fmla="*/ 12 h 25"/>
                  <a:gd name="T14" fmla="*/ 18 w 48"/>
                  <a:gd name="T15" fmla="*/ 6 h 25"/>
                  <a:gd name="T16" fmla="*/ 18 w 48"/>
                  <a:gd name="T17" fmla="*/ 6 h 25"/>
                  <a:gd name="T18" fmla="*/ 39 w 48"/>
                  <a:gd name="T19" fmla="*/ 25 h 25"/>
                  <a:gd name="T20" fmla="*/ 44 w 48"/>
                  <a:gd name="T21" fmla="*/ 20 h 25"/>
                  <a:gd name="T22" fmla="*/ 48 w 48"/>
                  <a:gd name="T23" fmla="*/ 17 h 25"/>
                  <a:gd name="T24" fmla="*/ 40 w 48"/>
                  <a:gd name="T25" fmla="*/ 4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8" h="25">
                    <a:moveTo>
                      <a:pt x="40" y="4"/>
                    </a:moveTo>
                    <a:cubicBezTo>
                      <a:pt x="30" y="0"/>
                      <a:pt x="20" y="0"/>
                      <a:pt x="17" y="0"/>
                    </a:cubicBezTo>
                    <a:cubicBezTo>
                      <a:pt x="16" y="0"/>
                      <a:pt x="16" y="0"/>
                      <a:pt x="15" y="1"/>
                    </a:cubicBezTo>
                    <a:cubicBezTo>
                      <a:pt x="2" y="7"/>
                      <a:pt x="2" y="7"/>
                      <a:pt x="2" y="7"/>
                    </a:cubicBezTo>
                    <a:cubicBezTo>
                      <a:pt x="1" y="8"/>
                      <a:pt x="0" y="10"/>
                      <a:pt x="1" y="11"/>
                    </a:cubicBezTo>
                    <a:cubicBezTo>
                      <a:pt x="2" y="12"/>
                      <a:pt x="3" y="13"/>
                      <a:pt x="4" y="13"/>
                    </a:cubicBezTo>
                    <a:cubicBezTo>
                      <a:pt x="4" y="13"/>
                      <a:pt x="5" y="13"/>
                      <a:pt x="5" y="12"/>
                    </a:cubicBezTo>
                    <a:cubicBezTo>
                      <a:pt x="18" y="6"/>
                      <a:pt x="18" y="6"/>
                      <a:pt x="18" y="6"/>
                    </a:cubicBezTo>
                    <a:cubicBezTo>
                      <a:pt x="18" y="6"/>
                      <a:pt x="18" y="6"/>
                      <a:pt x="18" y="6"/>
                    </a:cubicBezTo>
                    <a:cubicBezTo>
                      <a:pt x="27" y="12"/>
                      <a:pt x="39" y="25"/>
                      <a:pt x="39" y="25"/>
                    </a:cubicBezTo>
                    <a:cubicBezTo>
                      <a:pt x="41" y="25"/>
                      <a:pt x="43" y="21"/>
                      <a:pt x="44" y="20"/>
                    </a:cubicBezTo>
                    <a:cubicBezTo>
                      <a:pt x="44" y="19"/>
                      <a:pt x="48" y="17"/>
                      <a:pt x="48" y="17"/>
                    </a:cubicBezTo>
                    <a:cubicBezTo>
                      <a:pt x="48" y="17"/>
                      <a:pt x="42" y="7"/>
                      <a:pt x="40"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 name="Freeform 44"/>
              <p:cNvSpPr/>
              <p:nvPr/>
            </p:nvSpPr>
            <p:spPr bwMode="auto">
              <a:xfrm>
                <a:off x="5851678" y="2588743"/>
                <a:ext cx="46037" cy="61912"/>
              </a:xfrm>
              <a:custGeom>
                <a:avLst/>
                <a:gdLst>
                  <a:gd name="T0" fmla="*/ 7 w 8"/>
                  <a:gd name="T1" fmla="*/ 7 h 11"/>
                  <a:gd name="T2" fmla="*/ 4 w 8"/>
                  <a:gd name="T3" fmla="*/ 0 h 11"/>
                  <a:gd name="T4" fmla="*/ 4 w 8"/>
                  <a:gd name="T5" fmla="*/ 2 h 11"/>
                  <a:gd name="T6" fmla="*/ 2 w 8"/>
                  <a:gd name="T7" fmla="*/ 5 h 11"/>
                  <a:gd name="T8" fmla="*/ 0 w 8"/>
                  <a:gd name="T9" fmla="*/ 7 h 11"/>
                  <a:gd name="T10" fmla="*/ 1 w 8"/>
                  <a:gd name="T11" fmla="*/ 9 h 11"/>
                  <a:gd name="T12" fmla="*/ 4 w 8"/>
                  <a:gd name="T13" fmla="*/ 11 h 11"/>
                  <a:gd name="T14" fmla="*/ 5 w 8"/>
                  <a:gd name="T15" fmla="*/ 11 h 11"/>
                  <a:gd name="T16" fmla="*/ 7 w 8"/>
                  <a:gd name="T17" fmla="*/ 7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11">
                    <a:moveTo>
                      <a:pt x="7" y="7"/>
                    </a:moveTo>
                    <a:cubicBezTo>
                      <a:pt x="4" y="0"/>
                      <a:pt x="4" y="0"/>
                      <a:pt x="4" y="0"/>
                    </a:cubicBezTo>
                    <a:cubicBezTo>
                      <a:pt x="4" y="1"/>
                      <a:pt x="4" y="1"/>
                      <a:pt x="4" y="2"/>
                    </a:cubicBezTo>
                    <a:cubicBezTo>
                      <a:pt x="4" y="3"/>
                      <a:pt x="3" y="4"/>
                      <a:pt x="2" y="5"/>
                    </a:cubicBezTo>
                    <a:cubicBezTo>
                      <a:pt x="0" y="7"/>
                      <a:pt x="0" y="7"/>
                      <a:pt x="0" y="7"/>
                    </a:cubicBezTo>
                    <a:cubicBezTo>
                      <a:pt x="1" y="9"/>
                      <a:pt x="1" y="9"/>
                      <a:pt x="1" y="9"/>
                    </a:cubicBezTo>
                    <a:cubicBezTo>
                      <a:pt x="2" y="10"/>
                      <a:pt x="3" y="11"/>
                      <a:pt x="4" y="11"/>
                    </a:cubicBezTo>
                    <a:cubicBezTo>
                      <a:pt x="5" y="11"/>
                      <a:pt x="5" y="11"/>
                      <a:pt x="5" y="11"/>
                    </a:cubicBezTo>
                    <a:cubicBezTo>
                      <a:pt x="7" y="10"/>
                      <a:pt x="8" y="8"/>
                      <a:pt x="7" y="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 name="Freeform 45"/>
              <p:cNvSpPr/>
              <p:nvPr/>
            </p:nvSpPr>
            <p:spPr bwMode="auto">
              <a:xfrm>
                <a:off x="5689753" y="2398243"/>
                <a:ext cx="319087" cy="236537"/>
              </a:xfrm>
              <a:custGeom>
                <a:avLst/>
                <a:gdLst>
                  <a:gd name="T0" fmla="*/ 51 w 57"/>
                  <a:gd name="T1" fmla="*/ 20 h 42"/>
                  <a:gd name="T2" fmla="*/ 32 w 57"/>
                  <a:gd name="T3" fmla="*/ 3 h 42"/>
                  <a:gd name="T4" fmla="*/ 20 w 57"/>
                  <a:gd name="T5" fmla="*/ 10 h 42"/>
                  <a:gd name="T6" fmla="*/ 18 w 57"/>
                  <a:gd name="T7" fmla="*/ 10 h 42"/>
                  <a:gd name="T8" fmla="*/ 14 w 57"/>
                  <a:gd name="T9" fmla="*/ 8 h 42"/>
                  <a:gd name="T10" fmla="*/ 16 w 57"/>
                  <a:gd name="T11" fmla="*/ 2 h 42"/>
                  <a:gd name="T12" fmla="*/ 21 w 57"/>
                  <a:gd name="T13" fmla="*/ 0 h 42"/>
                  <a:gd name="T14" fmla="*/ 10 w 57"/>
                  <a:gd name="T15" fmla="*/ 0 h 42"/>
                  <a:gd name="T16" fmla="*/ 0 w 57"/>
                  <a:gd name="T17" fmla="*/ 11 h 42"/>
                  <a:gd name="T18" fmla="*/ 7 w 57"/>
                  <a:gd name="T19" fmla="*/ 19 h 42"/>
                  <a:gd name="T20" fmla="*/ 7 w 57"/>
                  <a:gd name="T21" fmla="*/ 19 h 42"/>
                  <a:gd name="T22" fmla="*/ 15 w 57"/>
                  <a:gd name="T23" fmla="*/ 13 h 42"/>
                  <a:gd name="T24" fmla="*/ 17 w 57"/>
                  <a:gd name="T25" fmla="*/ 12 h 42"/>
                  <a:gd name="T26" fmla="*/ 21 w 57"/>
                  <a:gd name="T27" fmla="*/ 13 h 42"/>
                  <a:gd name="T28" fmla="*/ 22 w 57"/>
                  <a:gd name="T29" fmla="*/ 17 h 42"/>
                  <a:gd name="T30" fmla="*/ 24 w 57"/>
                  <a:gd name="T31" fmla="*/ 16 h 42"/>
                  <a:gd name="T32" fmla="*/ 27 w 57"/>
                  <a:gd name="T33" fmla="*/ 18 h 42"/>
                  <a:gd name="T34" fmla="*/ 27 w 57"/>
                  <a:gd name="T35" fmla="*/ 23 h 42"/>
                  <a:gd name="T36" fmla="*/ 30 w 57"/>
                  <a:gd name="T37" fmla="*/ 25 h 42"/>
                  <a:gd name="T38" fmla="*/ 29 w 57"/>
                  <a:gd name="T39" fmla="*/ 31 h 42"/>
                  <a:gd name="T40" fmla="*/ 29 w 57"/>
                  <a:gd name="T41" fmla="*/ 31 h 42"/>
                  <a:gd name="T42" fmla="*/ 32 w 57"/>
                  <a:gd name="T43" fmla="*/ 33 h 42"/>
                  <a:gd name="T44" fmla="*/ 32 w 57"/>
                  <a:gd name="T45" fmla="*/ 33 h 42"/>
                  <a:gd name="T46" fmla="*/ 33 w 57"/>
                  <a:gd name="T47" fmla="*/ 32 h 42"/>
                  <a:gd name="T48" fmla="*/ 37 w 57"/>
                  <a:gd name="T49" fmla="*/ 40 h 42"/>
                  <a:gd name="T50" fmla="*/ 40 w 57"/>
                  <a:gd name="T51" fmla="*/ 42 h 42"/>
                  <a:gd name="T52" fmla="*/ 41 w 57"/>
                  <a:gd name="T53" fmla="*/ 41 h 42"/>
                  <a:gd name="T54" fmla="*/ 43 w 57"/>
                  <a:gd name="T55" fmla="*/ 37 h 42"/>
                  <a:gd name="T56" fmla="*/ 38 w 57"/>
                  <a:gd name="T57" fmla="*/ 29 h 42"/>
                  <a:gd name="T58" fmla="*/ 39 w 57"/>
                  <a:gd name="T59" fmla="*/ 28 h 42"/>
                  <a:gd name="T60" fmla="*/ 44 w 57"/>
                  <a:gd name="T61" fmla="*/ 37 h 42"/>
                  <a:gd name="T62" fmla="*/ 47 w 57"/>
                  <a:gd name="T63" fmla="*/ 39 h 42"/>
                  <a:gd name="T64" fmla="*/ 48 w 57"/>
                  <a:gd name="T65" fmla="*/ 38 h 42"/>
                  <a:gd name="T66" fmla="*/ 49 w 57"/>
                  <a:gd name="T67" fmla="*/ 34 h 42"/>
                  <a:gd name="T68" fmla="*/ 44 w 57"/>
                  <a:gd name="T69" fmla="*/ 24 h 42"/>
                  <a:gd name="T70" fmla="*/ 45 w 57"/>
                  <a:gd name="T71" fmla="*/ 23 h 42"/>
                  <a:gd name="T72" fmla="*/ 50 w 57"/>
                  <a:gd name="T73" fmla="*/ 33 h 42"/>
                  <a:gd name="T74" fmla="*/ 53 w 57"/>
                  <a:gd name="T75" fmla="*/ 35 h 42"/>
                  <a:gd name="T76" fmla="*/ 55 w 57"/>
                  <a:gd name="T77" fmla="*/ 34 h 42"/>
                  <a:gd name="T78" fmla="*/ 56 w 57"/>
                  <a:gd name="T79" fmla="*/ 30 h 42"/>
                  <a:gd name="T80" fmla="*/ 51 w 57"/>
                  <a:gd name="T81" fmla="*/ 2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7" h="42">
                    <a:moveTo>
                      <a:pt x="51" y="20"/>
                    </a:moveTo>
                    <a:cubicBezTo>
                      <a:pt x="47" y="17"/>
                      <a:pt x="39" y="8"/>
                      <a:pt x="32" y="3"/>
                    </a:cubicBezTo>
                    <a:cubicBezTo>
                      <a:pt x="20" y="10"/>
                      <a:pt x="20" y="10"/>
                      <a:pt x="20" y="10"/>
                    </a:cubicBezTo>
                    <a:cubicBezTo>
                      <a:pt x="19" y="10"/>
                      <a:pt x="18" y="10"/>
                      <a:pt x="18" y="10"/>
                    </a:cubicBezTo>
                    <a:cubicBezTo>
                      <a:pt x="16" y="10"/>
                      <a:pt x="15" y="9"/>
                      <a:pt x="14" y="8"/>
                    </a:cubicBezTo>
                    <a:cubicBezTo>
                      <a:pt x="13" y="6"/>
                      <a:pt x="14" y="3"/>
                      <a:pt x="16" y="2"/>
                    </a:cubicBezTo>
                    <a:cubicBezTo>
                      <a:pt x="21" y="0"/>
                      <a:pt x="21" y="0"/>
                      <a:pt x="21" y="0"/>
                    </a:cubicBezTo>
                    <a:cubicBezTo>
                      <a:pt x="10" y="0"/>
                      <a:pt x="10" y="0"/>
                      <a:pt x="10" y="0"/>
                    </a:cubicBezTo>
                    <a:cubicBezTo>
                      <a:pt x="0" y="11"/>
                      <a:pt x="0" y="11"/>
                      <a:pt x="0" y="11"/>
                    </a:cubicBezTo>
                    <a:cubicBezTo>
                      <a:pt x="7" y="19"/>
                      <a:pt x="7" y="19"/>
                      <a:pt x="7" y="19"/>
                    </a:cubicBezTo>
                    <a:cubicBezTo>
                      <a:pt x="7" y="19"/>
                      <a:pt x="7" y="19"/>
                      <a:pt x="7" y="19"/>
                    </a:cubicBezTo>
                    <a:cubicBezTo>
                      <a:pt x="15" y="13"/>
                      <a:pt x="15" y="13"/>
                      <a:pt x="15" y="13"/>
                    </a:cubicBezTo>
                    <a:cubicBezTo>
                      <a:pt x="15" y="12"/>
                      <a:pt x="16" y="12"/>
                      <a:pt x="17" y="12"/>
                    </a:cubicBezTo>
                    <a:cubicBezTo>
                      <a:pt x="19" y="12"/>
                      <a:pt x="20" y="12"/>
                      <a:pt x="21" y="13"/>
                    </a:cubicBezTo>
                    <a:cubicBezTo>
                      <a:pt x="21" y="14"/>
                      <a:pt x="22" y="15"/>
                      <a:pt x="22" y="17"/>
                    </a:cubicBezTo>
                    <a:cubicBezTo>
                      <a:pt x="22" y="16"/>
                      <a:pt x="23" y="16"/>
                      <a:pt x="24" y="16"/>
                    </a:cubicBezTo>
                    <a:cubicBezTo>
                      <a:pt x="25" y="16"/>
                      <a:pt x="26" y="17"/>
                      <a:pt x="27" y="18"/>
                    </a:cubicBezTo>
                    <a:cubicBezTo>
                      <a:pt x="28" y="19"/>
                      <a:pt x="28" y="22"/>
                      <a:pt x="27" y="23"/>
                    </a:cubicBezTo>
                    <a:cubicBezTo>
                      <a:pt x="28" y="23"/>
                      <a:pt x="29" y="24"/>
                      <a:pt x="30" y="25"/>
                    </a:cubicBezTo>
                    <a:cubicBezTo>
                      <a:pt x="31" y="27"/>
                      <a:pt x="31" y="29"/>
                      <a:pt x="29" y="31"/>
                    </a:cubicBezTo>
                    <a:cubicBezTo>
                      <a:pt x="29" y="31"/>
                      <a:pt x="29" y="31"/>
                      <a:pt x="29" y="31"/>
                    </a:cubicBezTo>
                    <a:cubicBezTo>
                      <a:pt x="30" y="31"/>
                      <a:pt x="31" y="32"/>
                      <a:pt x="32" y="33"/>
                    </a:cubicBezTo>
                    <a:cubicBezTo>
                      <a:pt x="32" y="33"/>
                      <a:pt x="32" y="33"/>
                      <a:pt x="32" y="33"/>
                    </a:cubicBezTo>
                    <a:cubicBezTo>
                      <a:pt x="33" y="32"/>
                      <a:pt x="33" y="32"/>
                      <a:pt x="33" y="32"/>
                    </a:cubicBezTo>
                    <a:cubicBezTo>
                      <a:pt x="37" y="40"/>
                      <a:pt x="37" y="40"/>
                      <a:pt x="37" y="40"/>
                    </a:cubicBezTo>
                    <a:cubicBezTo>
                      <a:pt x="38" y="41"/>
                      <a:pt x="39" y="42"/>
                      <a:pt x="40" y="42"/>
                    </a:cubicBezTo>
                    <a:cubicBezTo>
                      <a:pt x="40" y="42"/>
                      <a:pt x="41" y="42"/>
                      <a:pt x="41" y="41"/>
                    </a:cubicBezTo>
                    <a:cubicBezTo>
                      <a:pt x="43" y="41"/>
                      <a:pt x="43" y="39"/>
                      <a:pt x="43" y="37"/>
                    </a:cubicBezTo>
                    <a:cubicBezTo>
                      <a:pt x="38" y="29"/>
                      <a:pt x="38" y="29"/>
                      <a:pt x="38" y="29"/>
                    </a:cubicBezTo>
                    <a:cubicBezTo>
                      <a:pt x="39" y="28"/>
                      <a:pt x="39" y="28"/>
                      <a:pt x="39" y="28"/>
                    </a:cubicBezTo>
                    <a:cubicBezTo>
                      <a:pt x="44" y="37"/>
                      <a:pt x="44" y="37"/>
                      <a:pt x="44" y="37"/>
                    </a:cubicBezTo>
                    <a:cubicBezTo>
                      <a:pt x="45" y="38"/>
                      <a:pt x="46" y="39"/>
                      <a:pt x="47" y="39"/>
                    </a:cubicBezTo>
                    <a:cubicBezTo>
                      <a:pt x="47" y="39"/>
                      <a:pt x="48" y="39"/>
                      <a:pt x="48" y="38"/>
                    </a:cubicBezTo>
                    <a:cubicBezTo>
                      <a:pt x="50" y="38"/>
                      <a:pt x="50" y="36"/>
                      <a:pt x="49" y="34"/>
                    </a:cubicBezTo>
                    <a:cubicBezTo>
                      <a:pt x="44" y="24"/>
                      <a:pt x="44" y="24"/>
                      <a:pt x="44" y="24"/>
                    </a:cubicBezTo>
                    <a:cubicBezTo>
                      <a:pt x="45" y="23"/>
                      <a:pt x="45" y="23"/>
                      <a:pt x="45" y="23"/>
                    </a:cubicBezTo>
                    <a:cubicBezTo>
                      <a:pt x="50" y="33"/>
                      <a:pt x="50" y="33"/>
                      <a:pt x="50" y="33"/>
                    </a:cubicBezTo>
                    <a:cubicBezTo>
                      <a:pt x="51" y="34"/>
                      <a:pt x="52" y="35"/>
                      <a:pt x="53" y="35"/>
                    </a:cubicBezTo>
                    <a:cubicBezTo>
                      <a:pt x="54" y="35"/>
                      <a:pt x="54" y="35"/>
                      <a:pt x="55" y="34"/>
                    </a:cubicBezTo>
                    <a:cubicBezTo>
                      <a:pt x="56" y="34"/>
                      <a:pt x="57" y="32"/>
                      <a:pt x="56" y="30"/>
                    </a:cubicBezTo>
                    <a:lnTo>
                      <a:pt x="51" y="2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Freeform 46"/>
              <p:cNvSpPr/>
              <p:nvPr/>
            </p:nvSpPr>
            <p:spPr bwMode="auto">
              <a:xfrm>
                <a:off x="5632603" y="2347443"/>
                <a:ext cx="112712" cy="112712"/>
              </a:xfrm>
              <a:custGeom>
                <a:avLst/>
                <a:gdLst>
                  <a:gd name="T0" fmla="*/ 71 w 71"/>
                  <a:gd name="T1" fmla="*/ 28 h 71"/>
                  <a:gd name="T2" fmla="*/ 43 w 71"/>
                  <a:gd name="T3" fmla="*/ 0 h 71"/>
                  <a:gd name="T4" fmla="*/ 0 w 71"/>
                  <a:gd name="T5" fmla="*/ 42 h 71"/>
                  <a:gd name="T6" fmla="*/ 28 w 71"/>
                  <a:gd name="T7" fmla="*/ 71 h 71"/>
                  <a:gd name="T8" fmla="*/ 71 w 71"/>
                  <a:gd name="T9" fmla="*/ 28 h 71"/>
                </a:gdLst>
                <a:ahLst/>
                <a:cxnLst>
                  <a:cxn ang="0">
                    <a:pos x="T0" y="T1"/>
                  </a:cxn>
                  <a:cxn ang="0">
                    <a:pos x="T2" y="T3"/>
                  </a:cxn>
                  <a:cxn ang="0">
                    <a:pos x="T4" y="T5"/>
                  </a:cxn>
                  <a:cxn ang="0">
                    <a:pos x="T6" y="T7"/>
                  </a:cxn>
                  <a:cxn ang="0">
                    <a:pos x="T8" y="T9"/>
                  </a:cxn>
                </a:cxnLst>
                <a:rect l="0" t="0" r="r" b="b"/>
                <a:pathLst>
                  <a:path w="71" h="71">
                    <a:moveTo>
                      <a:pt x="71" y="28"/>
                    </a:moveTo>
                    <a:lnTo>
                      <a:pt x="43" y="0"/>
                    </a:lnTo>
                    <a:lnTo>
                      <a:pt x="0" y="42"/>
                    </a:lnTo>
                    <a:lnTo>
                      <a:pt x="28" y="71"/>
                    </a:lnTo>
                    <a:lnTo>
                      <a:pt x="71" y="2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45" name="矩形 44"/>
            <p:cNvSpPr/>
            <p:nvPr/>
          </p:nvSpPr>
          <p:spPr>
            <a:xfrm>
              <a:off x="5373683" y="2635379"/>
              <a:ext cx="1261884" cy="523220"/>
            </a:xfrm>
            <a:prstGeom prst="rect">
              <a:avLst/>
            </a:prstGeom>
          </p:spPr>
          <p:txBody>
            <a:bodyPr wrap="none">
              <a:spAutoFit/>
            </a:bodyPr>
            <a:lstStyle/>
            <a:p>
              <a:pPr defTabSz="609600"/>
              <a:r>
                <a:rPr lang="zh-CN" altLang="en-US" sz="2800" b="1" dirty="0">
                  <a:gradFill>
                    <a:gsLst>
                      <a:gs pos="100000">
                        <a:schemeClr val="bg1"/>
                      </a:gs>
                      <a:gs pos="0">
                        <a:schemeClr val="bg1"/>
                      </a:gs>
                    </a:gsLst>
                    <a:lin ang="5400000" scaled="0"/>
                  </a:gradFill>
                  <a:latin typeface="微软雅黑" panose="020B0503020204020204" pitchFamily="34" charset="-122"/>
                  <a:ea typeface="微软雅黑" panose="020B0503020204020204" pitchFamily="34" charset="-122"/>
                </a:rPr>
                <a:t>不想做</a:t>
              </a:r>
            </a:p>
          </p:txBody>
        </p:sp>
      </p:grpSp>
      <p:grpSp>
        <p:nvGrpSpPr>
          <p:cNvPr id="57" name="组 21"/>
          <p:cNvGrpSpPr/>
          <p:nvPr/>
        </p:nvGrpSpPr>
        <p:grpSpPr>
          <a:xfrm>
            <a:off x="7607117" y="2067462"/>
            <a:ext cx="3839862" cy="1275932"/>
            <a:chOff x="2457757" y="368184"/>
            <a:chExt cx="3092425" cy="962770"/>
          </a:xfrm>
        </p:grpSpPr>
        <p:sp>
          <p:nvSpPr>
            <p:cNvPr id="58" name="矩形 57"/>
            <p:cNvSpPr/>
            <p:nvPr/>
          </p:nvSpPr>
          <p:spPr>
            <a:xfrm>
              <a:off x="2457757" y="368184"/>
              <a:ext cx="1635923" cy="348355"/>
            </a:xfrm>
            <a:prstGeom prst="rect">
              <a:avLst/>
            </a:prstGeom>
          </p:spPr>
          <p:txBody>
            <a:bodyPr wrap="none">
              <a:spAutoFit/>
            </a:bodyPr>
            <a:lstStyle/>
            <a:p>
              <a:pPr defTabSz="609600"/>
              <a:r>
                <a:rPr lang="zh-CN" altLang="en-US" sz="2400" dirty="0">
                  <a:solidFill>
                    <a:srgbClr val="2ABDC7"/>
                  </a:solidFill>
                  <a:latin typeface="微软雅黑" panose="020B0503020204020204" pitchFamily="34" charset="-122"/>
                  <a:ea typeface="微软雅黑" panose="020B0503020204020204" pitchFamily="34" charset="-122"/>
                </a:rPr>
                <a:t>单击添加标题</a:t>
              </a:r>
            </a:p>
          </p:txBody>
        </p:sp>
        <p:sp>
          <p:nvSpPr>
            <p:cNvPr id="59" name="矩形 58"/>
            <p:cNvSpPr/>
            <p:nvPr/>
          </p:nvSpPr>
          <p:spPr>
            <a:xfrm>
              <a:off x="2457757" y="657613"/>
              <a:ext cx="3092425" cy="673341"/>
            </a:xfrm>
            <a:prstGeom prst="rect">
              <a:avLst/>
            </a:prstGeom>
          </p:spPr>
          <p:txBody>
            <a:bodyPr wrap="square">
              <a:spAutoFit/>
            </a:bodyPr>
            <a:lstStyle/>
            <a:p>
              <a:pPr defTabSz="609600">
                <a:lnSpc>
                  <a:spcPct val="130000"/>
                </a:lnSpc>
              </a:pPr>
              <a:r>
                <a:rPr kumimoji="1" lang="zh-CN" altLang="en-US" sz="1335" dirty="0">
                  <a:gradFill>
                    <a:gsLst>
                      <a:gs pos="100000">
                        <a:schemeClr val="tx1">
                          <a:lumMod val="75000"/>
                          <a:lumOff val="25000"/>
                        </a:schemeClr>
                      </a:gs>
                      <a:gs pos="0">
                        <a:schemeClr val="tx1">
                          <a:lumMod val="75000"/>
                          <a:lumOff val="25000"/>
                        </a:schemeClr>
                      </a:gs>
                    </a:gsLst>
                    <a:lin ang="5400000" scaled="0"/>
                  </a:gradFill>
                  <a:latin typeface="微软雅黑" panose="020B0503020204020204" pitchFamily="34" charset="-122"/>
                  <a:ea typeface="微软雅黑" panose="020B0503020204020204" pitchFamily="34" charset="-122"/>
                  <a:cs typeface="微软雅黑" panose="020B0503020204020204" pitchFamily="34" charset="-122"/>
                </a:rPr>
                <a:t>顶部“开始”面板中可以对字体、字号、颜色</a:t>
              </a:r>
              <a:endParaRPr kumimoji="1" lang="en-US" altLang="zh-CN" sz="1335" dirty="0">
                <a:gradFill>
                  <a:gsLst>
                    <a:gs pos="100000">
                      <a:schemeClr val="tx1">
                        <a:lumMod val="75000"/>
                        <a:lumOff val="25000"/>
                      </a:schemeClr>
                    </a:gs>
                    <a:gs pos="0">
                      <a:schemeClr val="tx1">
                        <a:lumMod val="75000"/>
                        <a:lumOff val="25000"/>
                      </a:schemeClr>
                    </a:gs>
                  </a:gsLst>
                  <a:lin ang="5400000" scaled="0"/>
                </a:gradFill>
                <a:latin typeface="微软雅黑" panose="020B0503020204020204" pitchFamily="34" charset="-122"/>
                <a:ea typeface="微软雅黑" panose="020B0503020204020204" pitchFamily="34" charset="-122"/>
                <a:cs typeface="微软雅黑" panose="020B0503020204020204" pitchFamily="34" charset="-122"/>
              </a:endParaRPr>
            </a:p>
            <a:p>
              <a:pPr defTabSz="609600">
                <a:lnSpc>
                  <a:spcPct val="130000"/>
                </a:lnSpc>
              </a:pPr>
              <a:r>
                <a:rPr kumimoji="1" lang="zh-CN" altLang="en-US" sz="1335" dirty="0">
                  <a:gradFill>
                    <a:gsLst>
                      <a:gs pos="100000">
                        <a:schemeClr val="tx1">
                          <a:lumMod val="75000"/>
                          <a:lumOff val="25000"/>
                        </a:schemeClr>
                      </a:gs>
                      <a:gs pos="0">
                        <a:schemeClr val="tx1">
                          <a:lumMod val="75000"/>
                          <a:lumOff val="25000"/>
                        </a:schemeClr>
                      </a:gs>
                    </a:gsLst>
                    <a:lin ang="5400000" scaled="0"/>
                  </a:gradFill>
                  <a:latin typeface="微软雅黑" panose="020B0503020204020204" pitchFamily="34" charset="-122"/>
                  <a:ea typeface="微软雅黑" panose="020B0503020204020204" pitchFamily="34" charset="-122"/>
                  <a:cs typeface="微软雅黑" panose="020B0503020204020204" pitchFamily="34" charset="-122"/>
                </a:rPr>
                <a:t>顶部“开始”面板中可以对字体、字号、颜色</a:t>
              </a:r>
              <a:endParaRPr kumimoji="1" lang="en-US" altLang="zh-CN" sz="1335" dirty="0">
                <a:gradFill>
                  <a:gsLst>
                    <a:gs pos="100000">
                      <a:schemeClr val="tx1">
                        <a:lumMod val="75000"/>
                        <a:lumOff val="25000"/>
                      </a:schemeClr>
                    </a:gs>
                    <a:gs pos="0">
                      <a:schemeClr val="tx1">
                        <a:lumMod val="75000"/>
                        <a:lumOff val="25000"/>
                      </a:schemeClr>
                    </a:gs>
                  </a:gsLst>
                  <a:lin ang="5400000" scaled="0"/>
                </a:gradFill>
                <a:latin typeface="微软雅黑" panose="020B0503020204020204" pitchFamily="34" charset="-122"/>
                <a:ea typeface="微软雅黑" panose="020B0503020204020204" pitchFamily="34" charset="-122"/>
                <a:cs typeface="微软雅黑" panose="020B0503020204020204" pitchFamily="34" charset="-122"/>
              </a:endParaRPr>
            </a:p>
            <a:p>
              <a:pPr defTabSz="609600">
                <a:lnSpc>
                  <a:spcPct val="130000"/>
                </a:lnSpc>
              </a:pPr>
              <a:r>
                <a:rPr kumimoji="1" lang="zh-CN" altLang="en-US" sz="1335" dirty="0">
                  <a:gradFill>
                    <a:gsLst>
                      <a:gs pos="100000">
                        <a:schemeClr val="tx1">
                          <a:lumMod val="75000"/>
                          <a:lumOff val="25000"/>
                        </a:schemeClr>
                      </a:gs>
                      <a:gs pos="0">
                        <a:schemeClr val="tx1">
                          <a:lumMod val="75000"/>
                          <a:lumOff val="25000"/>
                        </a:schemeClr>
                      </a:gs>
                    </a:gsLst>
                    <a:lin ang="5400000" scaled="0"/>
                  </a:gradFill>
                  <a:latin typeface="微软雅黑" panose="020B0503020204020204" pitchFamily="34" charset="-122"/>
                  <a:ea typeface="微软雅黑" panose="020B0503020204020204" pitchFamily="34" charset="-122"/>
                  <a:cs typeface="微软雅黑" panose="020B0503020204020204" pitchFamily="34" charset="-122"/>
                </a:rPr>
                <a:t>顶部“开始”面板中可以对字体、字号、颜色</a:t>
              </a:r>
            </a:p>
          </p:txBody>
        </p:sp>
      </p:grpSp>
      <p:grpSp>
        <p:nvGrpSpPr>
          <p:cNvPr id="60" name="组合 59"/>
          <p:cNvGrpSpPr/>
          <p:nvPr/>
        </p:nvGrpSpPr>
        <p:grpSpPr>
          <a:xfrm>
            <a:off x="3642880" y="3451352"/>
            <a:ext cx="2322512" cy="2192337"/>
            <a:chOff x="3642880" y="3451352"/>
            <a:chExt cx="2322512" cy="2192337"/>
          </a:xfrm>
        </p:grpSpPr>
        <p:sp>
          <p:nvSpPr>
            <p:cNvPr id="61" name="Freeform 16"/>
            <p:cNvSpPr/>
            <p:nvPr/>
          </p:nvSpPr>
          <p:spPr bwMode="auto">
            <a:xfrm>
              <a:off x="3642880" y="3451352"/>
              <a:ext cx="2322512" cy="2192337"/>
            </a:xfrm>
            <a:custGeom>
              <a:avLst/>
              <a:gdLst>
                <a:gd name="T0" fmla="*/ 36 w 413"/>
                <a:gd name="T1" fmla="*/ 361 h 390"/>
                <a:gd name="T2" fmla="*/ 347 w 413"/>
                <a:gd name="T3" fmla="*/ 353 h 390"/>
                <a:gd name="T4" fmla="*/ 413 w 413"/>
                <a:gd name="T5" fmla="*/ 287 h 390"/>
                <a:gd name="T6" fmla="*/ 408 w 413"/>
                <a:gd name="T7" fmla="*/ 277 h 390"/>
                <a:gd name="T8" fmla="*/ 408 w 413"/>
                <a:gd name="T9" fmla="*/ 276 h 390"/>
                <a:gd name="T10" fmla="*/ 404 w 413"/>
                <a:gd name="T11" fmla="*/ 268 h 390"/>
                <a:gd name="T12" fmla="*/ 403 w 413"/>
                <a:gd name="T13" fmla="*/ 266 h 390"/>
                <a:gd name="T14" fmla="*/ 400 w 413"/>
                <a:gd name="T15" fmla="*/ 257 h 390"/>
                <a:gd name="T16" fmla="*/ 400 w 413"/>
                <a:gd name="T17" fmla="*/ 256 h 390"/>
                <a:gd name="T18" fmla="*/ 394 w 413"/>
                <a:gd name="T19" fmla="*/ 236 h 390"/>
                <a:gd name="T20" fmla="*/ 394 w 413"/>
                <a:gd name="T21" fmla="*/ 234 h 390"/>
                <a:gd name="T22" fmla="*/ 393 w 413"/>
                <a:gd name="T23" fmla="*/ 225 h 390"/>
                <a:gd name="T24" fmla="*/ 392 w 413"/>
                <a:gd name="T25" fmla="*/ 224 h 390"/>
                <a:gd name="T26" fmla="*/ 391 w 413"/>
                <a:gd name="T27" fmla="*/ 203 h 390"/>
                <a:gd name="T28" fmla="*/ 391 w 413"/>
                <a:gd name="T29" fmla="*/ 202 h 390"/>
                <a:gd name="T30" fmla="*/ 391 w 413"/>
                <a:gd name="T31" fmla="*/ 192 h 390"/>
                <a:gd name="T32" fmla="*/ 391 w 413"/>
                <a:gd name="T33" fmla="*/ 191 h 390"/>
                <a:gd name="T34" fmla="*/ 396 w 413"/>
                <a:gd name="T35" fmla="*/ 159 h 390"/>
                <a:gd name="T36" fmla="*/ 396 w 413"/>
                <a:gd name="T37" fmla="*/ 158 h 390"/>
                <a:gd name="T38" fmla="*/ 408 w 413"/>
                <a:gd name="T39" fmla="*/ 126 h 390"/>
                <a:gd name="T40" fmla="*/ 408 w 413"/>
                <a:gd name="T41" fmla="*/ 126 h 390"/>
                <a:gd name="T42" fmla="*/ 413 w 413"/>
                <a:gd name="T43" fmla="*/ 116 h 390"/>
                <a:gd name="T44" fmla="*/ 412 w 413"/>
                <a:gd name="T45" fmla="*/ 113 h 390"/>
                <a:gd name="T46" fmla="*/ 172 w 413"/>
                <a:gd name="T47" fmla="*/ 49 h 390"/>
                <a:gd name="T48" fmla="*/ 9 w 413"/>
                <a:gd name="T49" fmla="*/ 314 h 390"/>
                <a:gd name="T50" fmla="*/ 36 w 413"/>
                <a:gd name="T51" fmla="*/ 361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13" h="390">
                  <a:moveTo>
                    <a:pt x="36" y="361"/>
                  </a:moveTo>
                  <a:cubicBezTo>
                    <a:pt x="116" y="372"/>
                    <a:pt x="284" y="390"/>
                    <a:pt x="347" y="353"/>
                  </a:cubicBezTo>
                  <a:cubicBezTo>
                    <a:pt x="376" y="337"/>
                    <a:pt x="398" y="314"/>
                    <a:pt x="413" y="287"/>
                  </a:cubicBezTo>
                  <a:cubicBezTo>
                    <a:pt x="411" y="283"/>
                    <a:pt x="410" y="280"/>
                    <a:pt x="408" y="277"/>
                  </a:cubicBezTo>
                  <a:cubicBezTo>
                    <a:pt x="408" y="277"/>
                    <a:pt x="408" y="277"/>
                    <a:pt x="408" y="276"/>
                  </a:cubicBezTo>
                  <a:cubicBezTo>
                    <a:pt x="406" y="273"/>
                    <a:pt x="405" y="271"/>
                    <a:pt x="404" y="268"/>
                  </a:cubicBezTo>
                  <a:cubicBezTo>
                    <a:pt x="404" y="267"/>
                    <a:pt x="403" y="266"/>
                    <a:pt x="403" y="266"/>
                  </a:cubicBezTo>
                  <a:cubicBezTo>
                    <a:pt x="402" y="263"/>
                    <a:pt x="401" y="260"/>
                    <a:pt x="400" y="257"/>
                  </a:cubicBezTo>
                  <a:cubicBezTo>
                    <a:pt x="400" y="257"/>
                    <a:pt x="400" y="257"/>
                    <a:pt x="400" y="256"/>
                  </a:cubicBezTo>
                  <a:cubicBezTo>
                    <a:pt x="398" y="250"/>
                    <a:pt x="396" y="243"/>
                    <a:pt x="394" y="236"/>
                  </a:cubicBezTo>
                  <a:cubicBezTo>
                    <a:pt x="394" y="235"/>
                    <a:pt x="394" y="235"/>
                    <a:pt x="394" y="234"/>
                  </a:cubicBezTo>
                  <a:cubicBezTo>
                    <a:pt x="393" y="231"/>
                    <a:pt x="393" y="228"/>
                    <a:pt x="393" y="225"/>
                  </a:cubicBezTo>
                  <a:cubicBezTo>
                    <a:pt x="393" y="225"/>
                    <a:pt x="392" y="224"/>
                    <a:pt x="392" y="224"/>
                  </a:cubicBezTo>
                  <a:cubicBezTo>
                    <a:pt x="391" y="217"/>
                    <a:pt x="391" y="210"/>
                    <a:pt x="391" y="203"/>
                  </a:cubicBezTo>
                  <a:cubicBezTo>
                    <a:pt x="391" y="203"/>
                    <a:pt x="391" y="202"/>
                    <a:pt x="391" y="202"/>
                  </a:cubicBezTo>
                  <a:cubicBezTo>
                    <a:pt x="391" y="199"/>
                    <a:pt x="391" y="195"/>
                    <a:pt x="391" y="192"/>
                  </a:cubicBezTo>
                  <a:cubicBezTo>
                    <a:pt x="391" y="192"/>
                    <a:pt x="391" y="191"/>
                    <a:pt x="391" y="191"/>
                  </a:cubicBezTo>
                  <a:cubicBezTo>
                    <a:pt x="392" y="180"/>
                    <a:pt x="393" y="169"/>
                    <a:pt x="396" y="159"/>
                  </a:cubicBezTo>
                  <a:cubicBezTo>
                    <a:pt x="396" y="159"/>
                    <a:pt x="396" y="158"/>
                    <a:pt x="396" y="158"/>
                  </a:cubicBezTo>
                  <a:cubicBezTo>
                    <a:pt x="399" y="147"/>
                    <a:pt x="403" y="137"/>
                    <a:pt x="408" y="126"/>
                  </a:cubicBezTo>
                  <a:cubicBezTo>
                    <a:pt x="408" y="126"/>
                    <a:pt x="408" y="126"/>
                    <a:pt x="408" y="126"/>
                  </a:cubicBezTo>
                  <a:cubicBezTo>
                    <a:pt x="409" y="123"/>
                    <a:pt x="411" y="119"/>
                    <a:pt x="413" y="116"/>
                  </a:cubicBezTo>
                  <a:cubicBezTo>
                    <a:pt x="413" y="115"/>
                    <a:pt x="412" y="114"/>
                    <a:pt x="412" y="113"/>
                  </a:cubicBezTo>
                  <a:cubicBezTo>
                    <a:pt x="363" y="29"/>
                    <a:pt x="256" y="0"/>
                    <a:pt x="172" y="49"/>
                  </a:cubicBezTo>
                  <a:cubicBezTo>
                    <a:pt x="108" y="85"/>
                    <a:pt x="39" y="240"/>
                    <a:pt x="9" y="314"/>
                  </a:cubicBezTo>
                  <a:cubicBezTo>
                    <a:pt x="0" y="337"/>
                    <a:pt x="13" y="358"/>
                    <a:pt x="36" y="361"/>
                  </a:cubicBezTo>
                  <a:close/>
                </a:path>
              </a:pathLst>
            </a:custGeom>
            <a:solidFill>
              <a:srgbClr val="4C4B50"/>
            </a:solidFill>
            <a:ln>
              <a:noFill/>
            </a:ln>
          </p:spPr>
          <p:txBody>
            <a:bodyPr vert="horz" wrap="square" lIns="91440" tIns="45720" rIns="91440" bIns="45720" numCol="1" anchor="t" anchorCtr="0" compatLnSpc="1"/>
            <a:lstStyle/>
            <a:p>
              <a:endParaRPr lang="zh-CN" altLang="en-US"/>
            </a:p>
          </p:txBody>
        </p:sp>
        <p:grpSp>
          <p:nvGrpSpPr>
            <p:cNvPr id="62" name="组合 61"/>
            <p:cNvGrpSpPr/>
            <p:nvPr/>
          </p:nvGrpSpPr>
          <p:grpSpPr>
            <a:xfrm>
              <a:off x="5212918" y="3953415"/>
              <a:ext cx="254000" cy="214312"/>
              <a:chOff x="5238903" y="4685830"/>
              <a:chExt cx="254000" cy="214312"/>
            </a:xfrm>
          </p:grpSpPr>
          <p:sp>
            <p:nvSpPr>
              <p:cNvPr id="76" name="Freeform 18"/>
              <p:cNvSpPr>
                <a:spLocks noEditPoints="1"/>
              </p:cNvSpPr>
              <p:nvPr/>
            </p:nvSpPr>
            <p:spPr bwMode="auto">
              <a:xfrm>
                <a:off x="5238903" y="4685830"/>
                <a:ext cx="134937" cy="214312"/>
              </a:xfrm>
              <a:custGeom>
                <a:avLst/>
                <a:gdLst>
                  <a:gd name="T0" fmla="*/ 24 w 24"/>
                  <a:gd name="T1" fmla="*/ 19 h 38"/>
                  <a:gd name="T2" fmla="*/ 21 w 24"/>
                  <a:gd name="T3" fmla="*/ 33 h 38"/>
                  <a:gd name="T4" fmla="*/ 12 w 24"/>
                  <a:gd name="T5" fmla="*/ 38 h 38"/>
                  <a:gd name="T6" fmla="*/ 3 w 24"/>
                  <a:gd name="T7" fmla="*/ 33 h 38"/>
                  <a:gd name="T8" fmla="*/ 0 w 24"/>
                  <a:gd name="T9" fmla="*/ 19 h 38"/>
                  <a:gd name="T10" fmla="*/ 3 w 24"/>
                  <a:gd name="T11" fmla="*/ 5 h 38"/>
                  <a:gd name="T12" fmla="*/ 12 w 24"/>
                  <a:gd name="T13" fmla="*/ 0 h 38"/>
                  <a:gd name="T14" fmla="*/ 21 w 24"/>
                  <a:gd name="T15" fmla="*/ 5 h 38"/>
                  <a:gd name="T16" fmla="*/ 24 w 24"/>
                  <a:gd name="T17" fmla="*/ 19 h 38"/>
                  <a:gd name="T18" fmla="*/ 4 w 24"/>
                  <a:gd name="T19" fmla="*/ 19 h 38"/>
                  <a:gd name="T20" fmla="*/ 6 w 24"/>
                  <a:gd name="T21" fmla="*/ 31 h 38"/>
                  <a:gd name="T22" fmla="*/ 12 w 24"/>
                  <a:gd name="T23" fmla="*/ 35 h 38"/>
                  <a:gd name="T24" fmla="*/ 18 w 24"/>
                  <a:gd name="T25" fmla="*/ 31 h 38"/>
                  <a:gd name="T26" fmla="*/ 20 w 24"/>
                  <a:gd name="T27" fmla="*/ 19 h 38"/>
                  <a:gd name="T28" fmla="*/ 18 w 24"/>
                  <a:gd name="T29" fmla="*/ 7 h 38"/>
                  <a:gd name="T30" fmla="*/ 12 w 24"/>
                  <a:gd name="T31" fmla="*/ 4 h 38"/>
                  <a:gd name="T32" fmla="*/ 6 w 24"/>
                  <a:gd name="T33" fmla="*/ 7 h 38"/>
                  <a:gd name="T34" fmla="*/ 4 w 24"/>
                  <a:gd name="T35" fmla="*/ 19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 h="38">
                    <a:moveTo>
                      <a:pt x="24" y="19"/>
                    </a:moveTo>
                    <a:cubicBezTo>
                      <a:pt x="24" y="25"/>
                      <a:pt x="23" y="30"/>
                      <a:pt x="21" y="33"/>
                    </a:cubicBezTo>
                    <a:cubicBezTo>
                      <a:pt x="19" y="37"/>
                      <a:pt x="16" y="38"/>
                      <a:pt x="12" y="38"/>
                    </a:cubicBezTo>
                    <a:cubicBezTo>
                      <a:pt x="8" y="38"/>
                      <a:pt x="5" y="36"/>
                      <a:pt x="3" y="33"/>
                    </a:cubicBezTo>
                    <a:cubicBezTo>
                      <a:pt x="1" y="30"/>
                      <a:pt x="0" y="25"/>
                      <a:pt x="0" y="19"/>
                    </a:cubicBezTo>
                    <a:cubicBezTo>
                      <a:pt x="0" y="13"/>
                      <a:pt x="1" y="8"/>
                      <a:pt x="3" y="5"/>
                    </a:cubicBezTo>
                    <a:cubicBezTo>
                      <a:pt x="5" y="2"/>
                      <a:pt x="8" y="0"/>
                      <a:pt x="12" y="0"/>
                    </a:cubicBezTo>
                    <a:cubicBezTo>
                      <a:pt x="16" y="0"/>
                      <a:pt x="19" y="2"/>
                      <a:pt x="21" y="5"/>
                    </a:cubicBezTo>
                    <a:cubicBezTo>
                      <a:pt x="23" y="8"/>
                      <a:pt x="24" y="13"/>
                      <a:pt x="24" y="19"/>
                    </a:cubicBezTo>
                    <a:close/>
                    <a:moveTo>
                      <a:pt x="4" y="19"/>
                    </a:moveTo>
                    <a:cubicBezTo>
                      <a:pt x="4" y="24"/>
                      <a:pt x="4" y="28"/>
                      <a:pt x="6" y="31"/>
                    </a:cubicBezTo>
                    <a:cubicBezTo>
                      <a:pt x="7" y="33"/>
                      <a:pt x="9" y="35"/>
                      <a:pt x="12" y="35"/>
                    </a:cubicBezTo>
                    <a:cubicBezTo>
                      <a:pt x="15" y="35"/>
                      <a:pt x="17" y="33"/>
                      <a:pt x="18" y="31"/>
                    </a:cubicBezTo>
                    <a:cubicBezTo>
                      <a:pt x="19" y="28"/>
                      <a:pt x="20" y="24"/>
                      <a:pt x="20" y="19"/>
                    </a:cubicBezTo>
                    <a:cubicBezTo>
                      <a:pt x="20" y="14"/>
                      <a:pt x="19" y="10"/>
                      <a:pt x="18" y="7"/>
                    </a:cubicBezTo>
                    <a:cubicBezTo>
                      <a:pt x="17" y="5"/>
                      <a:pt x="15" y="4"/>
                      <a:pt x="12" y="4"/>
                    </a:cubicBezTo>
                    <a:cubicBezTo>
                      <a:pt x="9" y="4"/>
                      <a:pt x="7" y="5"/>
                      <a:pt x="6" y="7"/>
                    </a:cubicBezTo>
                    <a:cubicBezTo>
                      <a:pt x="4" y="10"/>
                      <a:pt x="4" y="14"/>
                      <a:pt x="4" y="1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 name="Freeform 19"/>
              <p:cNvSpPr/>
              <p:nvPr/>
            </p:nvSpPr>
            <p:spPr bwMode="auto">
              <a:xfrm>
                <a:off x="5413528" y="4692180"/>
                <a:ext cx="79375" cy="207962"/>
              </a:xfrm>
              <a:custGeom>
                <a:avLst/>
                <a:gdLst>
                  <a:gd name="T0" fmla="*/ 14 w 14"/>
                  <a:gd name="T1" fmla="*/ 37 h 37"/>
                  <a:gd name="T2" fmla="*/ 10 w 14"/>
                  <a:gd name="T3" fmla="*/ 37 h 37"/>
                  <a:gd name="T4" fmla="*/ 10 w 14"/>
                  <a:gd name="T5" fmla="*/ 10 h 37"/>
                  <a:gd name="T6" fmla="*/ 10 w 14"/>
                  <a:gd name="T7" fmla="*/ 4 h 37"/>
                  <a:gd name="T8" fmla="*/ 9 w 14"/>
                  <a:gd name="T9" fmla="*/ 5 h 37"/>
                  <a:gd name="T10" fmla="*/ 3 w 14"/>
                  <a:gd name="T11" fmla="*/ 10 h 37"/>
                  <a:gd name="T12" fmla="*/ 0 w 14"/>
                  <a:gd name="T13" fmla="*/ 7 h 37"/>
                  <a:gd name="T14" fmla="*/ 10 w 14"/>
                  <a:gd name="T15" fmla="*/ 0 h 37"/>
                  <a:gd name="T16" fmla="*/ 14 w 14"/>
                  <a:gd name="T17" fmla="*/ 0 h 37"/>
                  <a:gd name="T18" fmla="*/ 14 w 14"/>
                  <a:gd name="T19"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37">
                    <a:moveTo>
                      <a:pt x="14" y="37"/>
                    </a:moveTo>
                    <a:cubicBezTo>
                      <a:pt x="10" y="37"/>
                      <a:pt x="10" y="37"/>
                      <a:pt x="10" y="37"/>
                    </a:cubicBezTo>
                    <a:cubicBezTo>
                      <a:pt x="10" y="10"/>
                      <a:pt x="10" y="10"/>
                      <a:pt x="10" y="10"/>
                    </a:cubicBezTo>
                    <a:cubicBezTo>
                      <a:pt x="10" y="8"/>
                      <a:pt x="10" y="6"/>
                      <a:pt x="10" y="4"/>
                    </a:cubicBezTo>
                    <a:cubicBezTo>
                      <a:pt x="10" y="4"/>
                      <a:pt x="9" y="5"/>
                      <a:pt x="9" y="5"/>
                    </a:cubicBezTo>
                    <a:cubicBezTo>
                      <a:pt x="8" y="5"/>
                      <a:pt x="6" y="7"/>
                      <a:pt x="3" y="10"/>
                    </a:cubicBezTo>
                    <a:cubicBezTo>
                      <a:pt x="0" y="7"/>
                      <a:pt x="0" y="7"/>
                      <a:pt x="0" y="7"/>
                    </a:cubicBezTo>
                    <a:cubicBezTo>
                      <a:pt x="10" y="0"/>
                      <a:pt x="10" y="0"/>
                      <a:pt x="10" y="0"/>
                    </a:cubicBezTo>
                    <a:cubicBezTo>
                      <a:pt x="14" y="0"/>
                      <a:pt x="14" y="0"/>
                      <a:pt x="14" y="0"/>
                    </a:cubicBezTo>
                    <a:lnTo>
                      <a:pt x="14" y="3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63" name="组合 62"/>
            <p:cNvGrpSpPr/>
            <p:nvPr/>
          </p:nvGrpSpPr>
          <p:grpSpPr>
            <a:xfrm>
              <a:off x="3958792" y="4880102"/>
              <a:ext cx="314325" cy="409574"/>
              <a:chOff x="3862540" y="5271618"/>
              <a:chExt cx="314325" cy="409574"/>
            </a:xfrm>
          </p:grpSpPr>
          <p:sp>
            <p:nvSpPr>
              <p:cNvPr id="65" name="Freeform 27"/>
              <p:cNvSpPr>
                <a:spLocks noEditPoints="1"/>
              </p:cNvSpPr>
              <p:nvPr/>
            </p:nvSpPr>
            <p:spPr bwMode="auto">
              <a:xfrm>
                <a:off x="3895878" y="5331943"/>
                <a:ext cx="258762" cy="258762"/>
              </a:xfrm>
              <a:custGeom>
                <a:avLst/>
                <a:gdLst>
                  <a:gd name="T0" fmla="*/ 35 w 46"/>
                  <a:gd name="T1" fmla="*/ 5 h 46"/>
                  <a:gd name="T2" fmla="*/ 22 w 46"/>
                  <a:gd name="T3" fmla="*/ 0 h 46"/>
                  <a:gd name="T4" fmla="*/ 22 w 46"/>
                  <a:gd name="T5" fmla="*/ 0 h 46"/>
                  <a:gd name="T6" fmla="*/ 21 w 46"/>
                  <a:gd name="T7" fmla="*/ 0 h 46"/>
                  <a:gd name="T8" fmla="*/ 9 w 46"/>
                  <a:gd name="T9" fmla="*/ 5 h 46"/>
                  <a:gd name="T10" fmla="*/ 9 w 46"/>
                  <a:gd name="T11" fmla="*/ 33 h 46"/>
                  <a:gd name="T12" fmla="*/ 12 w 46"/>
                  <a:gd name="T13" fmla="*/ 44 h 46"/>
                  <a:gd name="T14" fmla="*/ 12 w 46"/>
                  <a:gd name="T15" fmla="*/ 44 h 46"/>
                  <a:gd name="T16" fmla="*/ 12 w 46"/>
                  <a:gd name="T17" fmla="*/ 44 h 46"/>
                  <a:gd name="T18" fmla="*/ 12 w 46"/>
                  <a:gd name="T19" fmla="*/ 46 h 46"/>
                  <a:gd name="T20" fmla="*/ 32 w 46"/>
                  <a:gd name="T21" fmla="*/ 46 h 46"/>
                  <a:gd name="T22" fmla="*/ 32 w 46"/>
                  <a:gd name="T23" fmla="*/ 44 h 46"/>
                  <a:gd name="T24" fmla="*/ 32 w 46"/>
                  <a:gd name="T25" fmla="*/ 44 h 46"/>
                  <a:gd name="T26" fmla="*/ 32 w 46"/>
                  <a:gd name="T27" fmla="*/ 44 h 46"/>
                  <a:gd name="T28" fmla="*/ 35 w 46"/>
                  <a:gd name="T29" fmla="*/ 33 h 46"/>
                  <a:gd name="T30" fmla="*/ 35 w 46"/>
                  <a:gd name="T31" fmla="*/ 5 h 46"/>
                  <a:gd name="T32" fmla="*/ 20 w 46"/>
                  <a:gd name="T33" fmla="*/ 25 h 46"/>
                  <a:gd name="T34" fmla="*/ 24 w 46"/>
                  <a:gd name="T35" fmla="*/ 25 h 46"/>
                  <a:gd name="T36" fmla="*/ 24 w 46"/>
                  <a:gd name="T37" fmla="*/ 43 h 46"/>
                  <a:gd name="T38" fmla="*/ 20 w 46"/>
                  <a:gd name="T39" fmla="*/ 43 h 46"/>
                  <a:gd name="T40" fmla="*/ 20 w 46"/>
                  <a:gd name="T41" fmla="*/ 25 h 46"/>
                  <a:gd name="T42" fmla="*/ 34 w 46"/>
                  <a:gd name="T43" fmla="*/ 32 h 46"/>
                  <a:gd name="T44" fmla="*/ 30 w 46"/>
                  <a:gd name="T45" fmla="*/ 43 h 46"/>
                  <a:gd name="T46" fmla="*/ 25 w 46"/>
                  <a:gd name="T47" fmla="*/ 43 h 46"/>
                  <a:gd name="T48" fmla="*/ 25 w 46"/>
                  <a:gd name="T49" fmla="*/ 25 h 46"/>
                  <a:gd name="T50" fmla="*/ 31 w 46"/>
                  <a:gd name="T51" fmla="*/ 23 h 46"/>
                  <a:gd name="T52" fmla="*/ 31 w 46"/>
                  <a:gd name="T53" fmla="*/ 18 h 46"/>
                  <a:gd name="T54" fmla="*/ 26 w 46"/>
                  <a:gd name="T55" fmla="*/ 18 h 46"/>
                  <a:gd name="T56" fmla="*/ 24 w 46"/>
                  <a:gd name="T57" fmla="*/ 23 h 46"/>
                  <a:gd name="T58" fmla="*/ 20 w 46"/>
                  <a:gd name="T59" fmla="*/ 23 h 46"/>
                  <a:gd name="T60" fmla="*/ 18 w 46"/>
                  <a:gd name="T61" fmla="*/ 18 h 46"/>
                  <a:gd name="T62" fmla="*/ 13 w 46"/>
                  <a:gd name="T63" fmla="*/ 18 h 46"/>
                  <a:gd name="T64" fmla="*/ 12 w 46"/>
                  <a:gd name="T65" fmla="*/ 21 h 46"/>
                  <a:gd name="T66" fmla="*/ 13 w 46"/>
                  <a:gd name="T67" fmla="*/ 23 h 46"/>
                  <a:gd name="T68" fmla="*/ 19 w 46"/>
                  <a:gd name="T69" fmla="*/ 25 h 46"/>
                  <a:gd name="T70" fmla="*/ 19 w 46"/>
                  <a:gd name="T71" fmla="*/ 43 h 46"/>
                  <a:gd name="T72" fmla="*/ 14 w 46"/>
                  <a:gd name="T73" fmla="*/ 43 h 46"/>
                  <a:gd name="T74" fmla="*/ 10 w 46"/>
                  <a:gd name="T75" fmla="*/ 32 h 46"/>
                  <a:gd name="T76" fmla="*/ 10 w 46"/>
                  <a:gd name="T77" fmla="*/ 7 h 46"/>
                  <a:gd name="T78" fmla="*/ 22 w 46"/>
                  <a:gd name="T79" fmla="*/ 2 h 46"/>
                  <a:gd name="T80" fmla="*/ 22 w 46"/>
                  <a:gd name="T81" fmla="*/ 2 h 46"/>
                  <a:gd name="T82" fmla="*/ 34 w 46"/>
                  <a:gd name="T83" fmla="*/ 7 h 46"/>
                  <a:gd name="T84" fmla="*/ 34 w 46"/>
                  <a:gd name="T85" fmla="*/ 32 h 46"/>
                  <a:gd name="T86" fmla="*/ 25 w 46"/>
                  <a:gd name="T87" fmla="*/ 23 h 46"/>
                  <a:gd name="T88" fmla="*/ 27 w 46"/>
                  <a:gd name="T89" fmla="*/ 19 h 46"/>
                  <a:gd name="T90" fmla="*/ 28 w 46"/>
                  <a:gd name="T91" fmla="*/ 19 h 46"/>
                  <a:gd name="T92" fmla="*/ 30 w 46"/>
                  <a:gd name="T93" fmla="*/ 19 h 46"/>
                  <a:gd name="T94" fmla="*/ 30 w 46"/>
                  <a:gd name="T95" fmla="*/ 22 h 46"/>
                  <a:gd name="T96" fmla="*/ 25 w 46"/>
                  <a:gd name="T97" fmla="*/ 23 h 46"/>
                  <a:gd name="T98" fmla="*/ 19 w 46"/>
                  <a:gd name="T99" fmla="*/ 23 h 46"/>
                  <a:gd name="T100" fmla="*/ 14 w 46"/>
                  <a:gd name="T101" fmla="*/ 22 h 46"/>
                  <a:gd name="T102" fmla="*/ 13 w 46"/>
                  <a:gd name="T103" fmla="*/ 21 h 46"/>
                  <a:gd name="T104" fmla="*/ 14 w 46"/>
                  <a:gd name="T105" fmla="*/ 19 h 46"/>
                  <a:gd name="T106" fmla="*/ 16 w 46"/>
                  <a:gd name="T107" fmla="*/ 19 h 46"/>
                  <a:gd name="T108" fmla="*/ 17 w 46"/>
                  <a:gd name="T109" fmla="*/ 19 h 46"/>
                  <a:gd name="T110" fmla="*/ 19 w 46"/>
                  <a:gd name="T111" fmla="*/ 23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6" h="46">
                    <a:moveTo>
                      <a:pt x="35" y="5"/>
                    </a:moveTo>
                    <a:cubicBezTo>
                      <a:pt x="30" y="1"/>
                      <a:pt x="23" y="0"/>
                      <a:pt x="22" y="0"/>
                    </a:cubicBezTo>
                    <a:cubicBezTo>
                      <a:pt x="22" y="0"/>
                      <a:pt x="22" y="0"/>
                      <a:pt x="22" y="0"/>
                    </a:cubicBezTo>
                    <a:cubicBezTo>
                      <a:pt x="22" y="0"/>
                      <a:pt x="22" y="0"/>
                      <a:pt x="21" y="0"/>
                    </a:cubicBezTo>
                    <a:cubicBezTo>
                      <a:pt x="20" y="0"/>
                      <a:pt x="13" y="1"/>
                      <a:pt x="9" y="5"/>
                    </a:cubicBezTo>
                    <a:cubicBezTo>
                      <a:pt x="0" y="14"/>
                      <a:pt x="5" y="28"/>
                      <a:pt x="9" y="33"/>
                    </a:cubicBezTo>
                    <a:cubicBezTo>
                      <a:pt x="12" y="37"/>
                      <a:pt x="12" y="44"/>
                      <a:pt x="12" y="44"/>
                    </a:cubicBezTo>
                    <a:cubicBezTo>
                      <a:pt x="12" y="44"/>
                      <a:pt x="12" y="44"/>
                      <a:pt x="12" y="44"/>
                    </a:cubicBezTo>
                    <a:cubicBezTo>
                      <a:pt x="12" y="44"/>
                      <a:pt x="12" y="44"/>
                      <a:pt x="12" y="44"/>
                    </a:cubicBezTo>
                    <a:cubicBezTo>
                      <a:pt x="12" y="46"/>
                      <a:pt x="12" y="46"/>
                      <a:pt x="12" y="46"/>
                    </a:cubicBezTo>
                    <a:cubicBezTo>
                      <a:pt x="32" y="46"/>
                      <a:pt x="32" y="46"/>
                      <a:pt x="32" y="46"/>
                    </a:cubicBezTo>
                    <a:cubicBezTo>
                      <a:pt x="32" y="44"/>
                      <a:pt x="32" y="44"/>
                      <a:pt x="32" y="44"/>
                    </a:cubicBezTo>
                    <a:cubicBezTo>
                      <a:pt x="32" y="44"/>
                      <a:pt x="32" y="44"/>
                      <a:pt x="32" y="44"/>
                    </a:cubicBezTo>
                    <a:cubicBezTo>
                      <a:pt x="32" y="44"/>
                      <a:pt x="32" y="44"/>
                      <a:pt x="32" y="44"/>
                    </a:cubicBezTo>
                    <a:cubicBezTo>
                      <a:pt x="32" y="44"/>
                      <a:pt x="32" y="37"/>
                      <a:pt x="35" y="33"/>
                    </a:cubicBezTo>
                    <a:cubicBezTo>
                      <a:pt x="39" y="28"/>
                      <a:pt x="46" y="14"/>
                      <a:pt x="35" y="5"/>
                    </a:cubicBezTo>
                    <a:close/>
                    <a:moveTo>
                      <a:pt x="20" y="25"/>
                    </a:moveTo>
                    <a:cubicBezTo>
                      <a:pt x="24" y="25"/>
                      <a:pt x="24" y="25"/>
                      <a:pt x="24" y="25"/>
                    </a:cubicBezTo>
                    <a:cubicBezTo>
                      <a:pt x="24" y="43"/>
                      <a:pt x="24" y="43"/>
                      <a:pt x="24" y="43"/>
                    </a:cubicBezTo>
                    <a:cubicBezTo>
                      <a:pt x="20" y="43"/>
                      <a:pt x="20" y="43"/>
                      <a:pt x="20" y="43"/>
                    </a:cubicBezTo>
                    <a:lnTo>
                      <a:pt x="20" y="25"/>
                    </a:lnTo>
                    <a:close/>
                    <a:moveTo>
                      <a:pt x="34" y="32"/>
                    </a:moveTo>
                    <a:cubicBezTo>
                      <a:pt x="31" y="35"/>
                      <a:pt x="31" y="41"/>
                      <a:pt x="30" y="43"/>
                    </a:cubicBezTo>
                    <a:cubicBezTo>
                      <a:pt x="25" y="43"/>
                      <a:pt x="25" y="43"/>
                      <a:pt x="25" y="43"/>
                    </a:cubicBezTo>
                    <a:cubicBezTo>
                      <a:pt x="25" y="25"/>
                      <a:pt x="25" y="25"/>
                      <a:pt x="25" y="25"/>
                    </a:cubicBezTo>
                    <a:cubicBezTo>
                      <a:pt x="27" y="25"/>
                      <a:pt x="30" y="24"/>
                      <a:pt x="31" y="23"/>
                    </a:cubicBezTo>
                    <a:cubicBezTo>
                      <a:pt x="33" y="22"/>
                      <a:pt x="33" y="19"/>
                      <a:pt x="31" y="18"/>
                    </a:cubicBezTo>
                    <a:cubicBezTo>
                      <a:pt x="30" y="17"/>
                      <a:pt x="27" y="17"/>
                      <a:pt x="26" y="18"/>
                    </a:cubicBezTo>
                    <a:cubicBezTo>
                      <a:pt x="25" y="19"/>
                      <a:pt x="24" y="22"/>
                      <a:pt x="24" y="23"/>
                    </a:cubicBezTo>
                    <a:cubicBezTo>
                      <a:pt x="20" y="23"/>
                      <a:pt x="20" y="23"/>
                      <a:pt x="20" y="23"/>
                    </a:cubicBezTo>
                    <a:cubicBezTo>
                      <a:pt x="20" y="22"/>
                      <a:pt x="19" y="19"/>
                      <a:pt x="18" y="18"/>
                    </a:cubicBezTo>
                    <a:cubicBezTo>
                      <a:pt x="17" y="17"/>
                      <a:pt x="14" y="17"/>
                      <a:pt x="13" y="18"/>
                    </a:cubicBezTo>
                    <a:cubicBezTo>
                      <a:pt x="12" y="19"/>
                      <a:pt x="12" y="20"/>
                      <a:pt x="12" y="21"/>
                    </a:cubicBezTo>
                    <a:cubicBezTo>
                      <a:pt x="12" y="22"/>
                      <a:pt x="12" y="23"/>
                      <a:pt x="13" y="23"/>
                    </a:cubicBezTo>
                    <a:cubicBezTo>
                      <a:pt x="14" y="24"/>
                      <a:pt x="17" y="25"/>
                      <a:pt x="19" y="25"/>
                    </a:cubicBezTo>
                    <a:cubicBezTo>
                      <a:pt x="19" y="43"/>
                      <a:pt x="19" y="43"/>
                      <a:pt x="19" y="43"/>
                    </a:cubicBezTo>
                    <a:cubicBezTo>
                      <a:pt x="14" y="43"/>
                      <a:pt x="14" y="43"/>
                      <a:pt x="14" y="43"/>
                    </a:cubicBezTo>
                    <a:cubicBezTo>
                      <a:pt x="14" y="41"/>
                      <a:pt x="13" y="35"/>
                      <a:pt x="10" y="32"/>
                    </a:cubicBezTo>
                    <a:cubicBezTo>
                      <a:pt x="8" y="29"/>
                      <a:pt x="1" y="15"/>
                      <a:pt x="10" y="7"/>
                    </a:cubicBezTo>
                    <a:cubicBezTo>
                      <a:pt x="15" y="2"/>
                      <a:pt x="22" y="2"/>
                      <a:pt x="22" y="2"/>
                    </a:cubicBezTo>
                    <a:cubicBezTo>
                      <a:pt x="22" y="2"/>
                      <a:pt x="22" y="2"/>
                      <a:pt x="22" y="2"/>
                    </a:cubicBezTo>
                    <a:cubicBezTo>
                      <a:pt x="23" y="2"/>
                      <a:pt x="29" y="2"/>
                      <a:pt x="34" y="7"/>
                    </a:cubicBezTo>
                    <a:cubicBezTo>
                      <a:pt x="44" y="15"/>
                      <a:pt x="37" y="28"/>
                      <a:pt x="34" y="32"/>
                    </a:cubicBezTo>
                    <a:close/>
                    <a:moveTo>
                      <a:pt x="25" y="23"/>
                    </a:moveTo>
                    <a:cubicBezTo>
                      <a:pt x="26" y="22"/>
                      <a:pt x="26" y="20"/>
                      <a:pt x="27" y="19"/>
                    </a:cubicBezTo>
                    <a:cubicBezTo>
                      <a:pt x="27" y="19"/>
                      <a:pt x="28" y="19"/>
                      <a:pt x="28" y="19"/>
                    </a:cubicBezTo>
                    <a:cubicBezTo>
                      <a:pt x="29" y="19"/>
                      <a:pt x="30" y="19"/>
                      <a:pt x="30" y="19"/>
                    </a:cubicBezTo>
                    <a:cubicBezTo>
                      <a:pt x="31" y="20"/>
                      <a:pt x="31" y="21"/>
                      <a:pt x="30" y="22"/>
                    </a:cubicBezTo>
                    <a:cubicBezTo>
                      <a:pt x="29" y="23"/>
                      <a:pt x="27" y="23"/>
                      <a:pt x="25" y="23"/>
                    </a:cubicBezTo>
                    <a:close/>
                    <a:moveTo>
                      <a:pt x="19" y="23"/>
                    </a:moveTo>
                    <a:cubicBezTo>
                      <a:pt x="17" y="23"/>
                      <a:pt x="15" y="23"/>
                      <a:pt x="14" y="22"/>
                    </a:cubicBezTo>
                    <a:cubicBezTo>
                      <a:pt x="14" y="22"/>
                      <a:pt x="13" y="21"/>
                      <a:pt x="13" y="21"/>
                    </a:cubicBezTo>
                    <a:cubicBezTo>
                      <a:pt x="13" y="20"/>
                      <a:pt x="14" y="20"/>
                      <a:pt x="14" y="19"/>
                    </a:cubicBezTo>
                    <a:cubicBezTo>
                      <a:pt x="15" y="19"/>
                      <a:pt x="15" y="19"/>
                      <a:pt x="16" y="19"/>
                    </a:cubicBezTo>
                    <a:cubicBezTo>
                      <a:pt x="16" y="19"/>
                      <a:pt x="17" y="19"/>
                      <a:pt x="17" y="19"/>
                    </a:cubicBezTo>
                    <a:cubicBezTo>
                      <a:pt x="18" y="20"/>
                      <a:pt x="18" y="22"/>
                      <a:pt x="19" y="2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 name="Rectangle 28"/>
              <p:cNvSpPr>
                <a:spLocks noChangeArrowheads="1"/>
              </p:cNvSpPr>
              <p:nvPr/>
            </p:nvSpPr>
            <p:spPr bwMode="auto">
              <a:xfrm>
                <a:off x="3962553" y="5601818"/>
                <a:ext cx="112712" cy="127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7" name="Freeform 29"/>
              <p:cNvSpPr/>
              <p:nvPr/>
            </p:nvSpPr>
            <p:spPr bwMode="auto">
              <a:xfrm>
                <a:off x="3962553" y="5625630"/>
                <a:ext cx="112712" cy="15875"/>
              </a:xfrm>
              <a:custGeom>
                <a:avLst/>
                <a:gdLst>
                  <a:gd name="T0" fmla="*/ 1 w 20"/>
                  <a:gd name="T1" fmla="*/ 3 h 3"/>
                  <a:gd name="T2" fmla="*/ 19 w 20"/>
                  <a:gd name="T3" fmla="*/ 3 h 3"/>
                  <a:gd name="T4" fmla="*/ 20 w 20"/>
                  <a:gd name="T5" fmla="*/ 0 h 3"/>
                  <a:gd name="T6" fmla="*/ 0 w 20"/>
                  <a:gd name="T7" fmla="*/ 0 h 3"/>
                  <a:gd name="T8" fmla="*/ 1 w 20"/>
                  <a:gd name="T9" fmla="*/ 3 h 3"/>
                </a:gdLst>
                <a:ahLst/>
                <a:cxnLst>
                  <a:cxn ang="0">
                    <a:pos x="T0" y="T1"/>
                  </a:cxn>
                  <a:cxn ang="0">
                    <a:pos x="T2" y="T3"/>
                  </a:cxn>
                  <a:cxn ang="0">
                    <a:pos x="T4" y="T5"/>
                  </a:cxn>
                  <a:cxn ang="0">
                    <a:pos x="T6" y="T7"/>
                  </a:cxn>
                  <a:cxn ang="0">
                    <a:pos x="T8" y="T9"/>
                  </a:cxn>
                </a:cxnLst>
                <a:rect l="0" t="0" r="r" b="b"/>
                <a:pathLst>
                  <a:path w="20" h="3">
                    <a:moveTo>
                      <a:pt x="1" y="3"/>
                    </a:moveTo>
                    <a:cubicBezTo>
                      <a:pt x="19" y="3"/>
                      <a:pt x="19" y="3"/>
                      <a:pt x="19" y="3"/>
                    </a:cubicBezTo>
                    <a:cubicBezTo>
                      <a:pt x="20" y="2"/>
                      <a:pt x="20" y="1"/>
                      <a:pt x="20" y="0"/>
                    </a:cubicBezTo>
                    <a:cubicBezTo>
                      <a:pt x="0" y="0"/>
                      <a:pt x="0" y="0"/>
                      <a:pt x="0" y="0"/>
                    </a:cubicBezTo>
                    <a:cubicBezTo>
                      <a:pt x="0" y="1"/>
                      <a:pt x="0" y="2"/>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Freeform 30"/>
              <p:cNvSpPr/>
              <p:nvPr/>
            </p:nvSpPr>
            <p:spPr bwMode="auto">
              <a:xfrm>
                <a:off x="3968903" y="5647855"/>
                <a:ext cx="101600" cy="33337"/>
              </a:xfrm>
              <a:custGeom>
                <a:avLst/>
                <a:gdLst>
                  <a:gd name="T0" fmla="*/ 9 w 18"/>
                  <a:gd name="T1" fmla="*/ 6 h 6"/>
                  <a:gd name="T2" fmla="*/ 18 w 18"/>
                  <a:gd name="T3" fmla="*/ 0 h 6"/>
                  <a:gd name="T4" fmla="*/ 0 w 18"/>
                  <a:gd name="T5" fmla="*/ 0 h 6"/>
                  <a:gd name="T6" fmla="*/ 9 w 18"/>
                  <a:gd name="T7" fmla="*/ 6 h 6"/>
                </a:gdLst>
                <a:ahLst/>
                <a:cxnLst>
                  <a:cxn ang="0">
                    <a:pos x="T0" y="T1"/>
                  </a:cxn>
                  <a:cxn ang="0">
                    <a:pos x="T2" y="T3"/>
                  </a:cxn>
                  <a:cxn ang="0">
                    <a:pos x="T4" y="T5"/>
                  </a:cxn>
                  <a:cxn ang="0">
                    <a:pos x="T6" y="T7"/>
                  </a:cxn>
                </a:cxnLst>
                <a:rect l="0" t="0" r="r" b="b"/>
                <a:pathLst>
                  <a:path w="18" h="6">
                    <a:moveTo>
                      <a:pt x="9" y="6"/>
                    </a:moveTo>
                    <a:cubicBezTo>
                      <a:pt x="13" y="6"/>
                      <a:pt x="16" y="4"/>
                      <a:pt x="18" y="0"/>
                    </a:cubicBezTo>
                    <a:cubicBezTo>
                      <a:pt x="0" y="0"/>
                      <a:pt x="0" y="0"/>
                      <a:pt x="0" y="0"/>
                    </a:cubicBezTo>
                    <a:cubicBezTo>
                      <a:pt x="2" y="4"/>
                      <a:pt x="5" y="6"/>
                      <a:pt x="9" y="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Freeform 31"/>
              <p:cNvSpPr/>
              <p:nvPr/>
            </p:nvSpPr>
            <p:spPr bwMode="auto">
              <a:xfrm>
                <a:off x="4013353" y="5271618"/>
                <a:ext cx="11112" cy="44450"/>
              </a:xfrm>
              <a:custGeom>
                <a:avLst/>
                <a:gdLst>
                  <a:gd name="T0" fmla="*/ 1 w 2"/>
                  <a:gd name="T1" fmla="*/ 8 h 8"/>
                  <a:gd name="T2" fmla="*/ 0 w 2"/>
                  <a:gd name="T3" fmla="*/ 7 h 8"/>
                  <a:gd name="T4" fmla="*/ 0 w 2"/>
                  <a:gd name="T5" fmla="*/ 1 h 8"/>
                  <a:gd name="T6" fmla="*/ 1 w 2"/>
                  <a:gd name="T7" fmla="*/ 0 h 8"/>
                  <a:gd name="T8" fmla="*/ 2 w 2"/>
                  <a:gd name="T9" fmla="*/ 1 h 8"/>
                  <a:gd name="T10" fmla="*/ 2 w 2"/>
                  <a:gd name="T11" fmla="*/ 7 h 8"/>
                  <a:gd name="T12" fmla="*/ 1 w 2"/>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2" h="8">
                    <a:moveTo>
                      <a:pt x="1" y="8"/>
                    </a:moveTo>
                    <a:cubicBezTo>
                      <a:pt x="0" y="8"/>
                      <a:pt x="0" y="8"/>
                      <a:pt x="0" y="7"/>
                    </a:cubicBezTo>
                    <a:cubicBezTo>
                      <a:pt x="0" y="1"/>
                      <a:pt x="0" y="1"/>
                      <a:pt x="0" y="1"/>
                    </a:cubicBezTo>
                    <a:cubicBezTo>
                      <a:pt x="0" y="0"/>
                      <a:pt x="0" y="0"/>
                      <a:pt x="1" y="0"/>
                    </a:cubicBezTo>
                    <a:cubicBezTo>
                      <a:pt x="2" y="0"/>
                      <a:pt x="2" y="0"/>
                      <a:pt x="2" y="1"/>
                    </a:cubicBezTo>
                    <a:cubicBezTo>
                      <a:pt x="2" y="7"/>
                      <a:pt x="2" y="7"/>
                      <a:pt x="2" y="7"/>
                    </a:cubicBezTo>
                    <a:cubicBezTo>
                      <a:pt x="2" y="8"/>
                      <a:pt x="2" y="8"/>
                      <a:pt x="1" y="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32"/>
              <p:cNvSpPr/>
              <p:nvPr/>
            </p:nvSpPr>
            <p:spPr bwMode="auto">
              <a:xfrm>
                <a:off x="4059390" y="5282730"/>
                <a:ext cx="26987" cy="44450"/>
              </a:xfrm>
              <a:custGeom>
                <a:avLst/>
                <a:gdLst>
                  <a:gd name="T0" fmla="*/ 1 w 5"/>
                  <a:gd name="T1" fmla="*/ 8 h 8"/>
                  <a:gd name="T2" fmla="*/ 1 w 5"/>
                  <a:gd name="T3" fmla="*/ 8 h 8"/>
                  <a:gd name="T4" fmla="*/ 0 w 5"/>
                  <a:gd name="T5" fmla="*/ 6 h 8"/>
                  <a:gd name="T6" fmla="*/ 2 w 5"/>
                  <a:gd name="T7" fmla="*/ 1 h 8"/>
                  <a:gd name="T8" fmla="*/ 4 w 5"/>
                  <a:gd name="T9" fmla="*/ 0 h 8"/>
                  <a:gd name="T10" fmla="*/ 4 w 5"/>
                  <a:gd name="T11" fmla="*/ 1 h 8"/>
                  <a:gd name="T12" fmla="*/ 2 w 5"/>
                  <a:gd name="T13" fmla="*/ 7 h 8"/>
                  <a:gd name="T14" fmla="*/ 1 w 5"/>
                  <a:gd name="T15" fmla="*/ 8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8">
                    <a:moveTo>
                      <a:pt x="1" y="8"/>
                    </a:moveTo>
                    <a:cubicBezTo>
                      <a:pt x="1" y="8"/>
                      <a:pt x="1" y="8"/>
                      <a:pt x="1" y="8"/>
                    </a:cubicBezTo>
                    <a:cubicBezTo>
                      <a:pt x="0" y="7"/>
                      <a:pt x="0" y="7"/>
                      <a:pt x="0" y="6"/>
                    </a:cubicBezTo>
                    <a:cubicBezTo>
                      <a:pt x="2" y="1"/>
                      <a:pt x="2" y="1"/>
                      <a:pt x="2" y="1"/>
                    </a:cubicBezTo>
                    <a:cubicBezTo>
                      <a:pt x="3" y="0"/>
                      <a:pt x="3" y="0"/>
                      <a:pt x="4" y="0"/>
                    </a:cubicBezTo>
                    <a:cubicBezTo>
                      <a:pt x="4" y="0"/>
                      <a:pt x="5" y="1"/>
                      <a:pt x="4" y="1"/>
                    </a:cubicBezTo>
                    <a:cubicBezTo>
                      <a:pt x="2" y="7"/>
                      <a:pt x="2" y="7"/>
                      <a:pt x="2" y="7"/>
                    </a:cubicBezTo>
                    <a:cubicBezTo>
                      <a:pt x="2" y="7"/>
                      <a:pt x="2" y="8"/>
                      <a:pt x="1" y="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33"/>
              <p:cNvSpPr/>
              <p:nvPr/>
            </p:nvSpPr>
            <p:spPr bwMode="auto">
              <a:xfrm>
                <a:off x="4103840" y="5309718"/>
                <a:ext cx="33337" cy="39687"/>
              </a:xfrm>
              <a:custGeom>
                <a:avLst/>
                <a:gdLst>
                  <a:gd name="T0" fmla="*/ 1 w 6"/>
                  <a:gd name="T1" fmla="*/ 7 h 7"/>
                  <a:gd name="T2" fmla="*/ 0 w 6"/>
                  <a:gd name="T3" fmla="*/ 7 h 7"/>
                  <a:gd name="T4" fmla="*/ 0 w 6"/>
                  <a:gd name="T5" fmla="*/ 5 h 7"/>
                  <a:gd name="T6" fmla="*/ 4 w 6"/>
                  <a:gd name="T7" fmla="*/ 1 h 7"/>
                  <a:gd name="T8" fmla="*/ 5 w 6"/>
                  <a:gd name="T9" fmla="*/ 0 h 7"/>
                  <a:gd name="T10" fmla="*/ 5 w 6"/>
                  <a:gd name="T11" fmla="*/ 2 h 7"/>
                  <a:gd name="T12" fmla="*/ 2 w 6"/>
                  <a:gd name="T13" fmla="*/ 6 h 7"/>
                  <a:gd name="T14" fmla="*/ 1 w 6"/>
                  <a:gd name="T15" fmla="*/ 7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7">
                    <a:moveTo>
                      <a:pt x="1" y="7"/>
                    </a:moveTo>
                    <a:cubicBezTo>
                      <a:pt x="1" y="7"/>
                      <a:pt x="0" y="7"/>
                      <a:pt x="0" y="7"/>
                    </a:cubicBezTo>
                    <a:cubicBezTo>
                      <a:pt x="0" y="6"/>
                      <a:pt x="0" y="6"/>
                      <a:pt x="0" y="5"/>
                    </a:cubicBezTo>
                    <a:cubicBezTo>
                      <a:pt x="4" y="1"/>
                      <a:pt x="4" y="1"/>
                      <a:pt x="4" y="1"/>
                    </a:cubicBezTo>
                    <a:cubicBezTo>
                      <a:pt x="4" y="0"/>
                      <a:pt x="5" y="0"/>
                      <a:pt x="5" y="0"/>
                    </a:cubicBezTo>
                    <a:cubicBezTo>
                      <a:pt x="6" y="1"/>
                      <a:pt x="6" y="1"/>
                      <a:pt x="5" y="2"/>
                    </a:cubicBezTo>
                    <a:cubicBezTo>
                      <a:pt x="2" y="6"/>
                      <a:pt x="2" y="6"/>
                      <a:pt x="2" y="6"/>
                    </a:cubicBezTo>
                    <a:cubicBezTo>
                      <a:pt x="1" y="7"/>
                      <a:pt x="1" y="7"/>
                      <a:pt x="1" y="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Freeform 34"/>
              <p:cNvSpPr/>
              <p:nvPr/>
            </p:nvSpPr>
            <p:spPr bwMode="auto">
              <a:xfrm>
                <a:off x="4132415" y="5355755"/>
                <a:ext cx="44450" cy="26987"/>
              </a:xfrm>
              <a:custGeom>
                <a:avLst/>
                <a:gdLst>
                  <a:gd name="T0" fmla="*/ 1 w 8"/>
                  <a:gd name="T1" fmla="*/ 5 h 5"/>
                  <a:gd name="T2" fmla="*/ 0 w 8"/>
                  <a:gd name="T3" fmla="*/ 5 h 5"/>
                  <a:gd name="T4" fmla="*/ 1 w 8"/>
                  <a:gd name="T5" fmla="*/ 3 h 5"/>
                  <a:gd name="T6" fmla="*/ 6 w 8"/>
                  <a:gd name="T7" fmla="*/ 0 h 5"/>
                  <a:gd name="T8" fmla="*/ 7 w 8"/>
                  <a:gd name="T9" fmla="*/ 1 h 5"/>
                  <a:gd name="T10" fmla="*/ 7 w 8"/>
                  <a:gd name="T11" fmla="*/ 2 h 5"/>
                  <a:gd name="T12" fmla="*/ 2 w 8"/>
                  <a:gd name="T13" fmla="*/ 5 h 5"/>
                  <a:gd name="T14" fmla="*/ 1 w 8"/>
                  <a:gd name="T15" fmla="*/ 5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 h="5">
                    <a:moveTo>
                      <a:pt x="1" y="5"/>
                    </a:moveTo>
                    <a:cubicBezTo>
                      <a:pt x="1" y="5"/>
                      <a:pt x="1" y="5"/>
                      <a:pt x="0" y="5"/>
                    </a:cubicBezTo>
                    <a:cubicBezTo>
                      <a:pt x="0" y="4"/>
                      <a:pt x="0" y="4"/>
                      <a:pt x="1" y="3"/>
                    </a:cubicBezTo>
                    <a:cubicBezTo>
                      <a:pt x="6" y="0"/>
                      <a:pt x="6" y="0"/>
                      <a:pt x="6" y="0"/>
                    </a:cubicBezTo>
                    <a:cubicBezTo>
                      <a:pt x="6" y="0"/>
                      <a:pt x="7" y="0"/>
                      <a:pt x="7" y="1"/>
                    </a:cubicBezTo>
                    <a:cubicBezTo>
                      <a:pt x="8" y="1"/>
                      <a:pt x="8" y="2"/>
                      <a:pt x="7" y="2"/>
                    </a:cubicBezTo>
                    <a:cubicBezTo>
                      <a:pt x="2" y="5"/>
                      <a:pt x="2" y="5"/>
                      <a:pt x="2" y="5"/>
                    </a:cubicBezTo>
                    <a:cubicBezTo>
                      <a:pt x="2" y="5"/>
                      <a:pt x="1" y="5"/>
                      <a:pt x="1"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Freeform 35"/>
              <p:cNvSpPr/>
              <p:nvPr/>
            </p:nvSpPr>
            <p:spPr bwMode="auto">
              <a:xfrm>
                <a:off x="3951440" y="5282730"/>
                <a:ext cx="28575" cy="44450"/>
              </a:xfrm>
              <a:custGeom>
                <a:avLst/>
                <a:gdLst>
                  <a:gd name="T0" fmla="*/ 4 w 5"/>
                  <a:gd name="T1" fmla="*/ 8 h 8"/>
                  <a:gd name="T2" fmla="*/ 3 w 5"/>
                  <a:gd name="T3" fmla="*/ 7 h 8"/>
                  <a:gd name="T4" fmla="*/ 1 w 5"/>
                  <a:gd name="T5" fmla="*/ 1 h 8"/>
                  <a:gd name="T6" fmla="*/ 1 w 5"/>
                  <a:gd name="T7" fmla="*/ 0 h 8"/>
                  <a:gd name="T8" fmla="*/ 3 w 5"/>
                  <a:gd name="T9" fmla="*/ 1 h 8"/>
                  <a:gd name="T10" fmla="*/ 5 w 5"/>
                  <a:gd name="T11" fmla="*/ 6 h 8"/>
                  <a:gd name="T12" fmla="*/ 4 w 5"/>
                  <a:gd name="T13" fmla="*/ 8 h 8"/>
                  <a:gd name="T14" fmla="*/ 4 w 5"/>
                  <a:gd name="T15" fmla="*/ 8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8">
                    <a:moveTo>
                      <a:pt x="4" y="8"/>
                    </a:moveTo>
                    <a:cubicBezTo>
                      <a:pt x="3" y="8"/>
                      <a:pt x="3" y="7"/>
                      <a:pt x="3" y="7"/>
                    </a:cubicBezTo>
                    <a:cubicBezTo>
                      <a:pt x="1" y="1"/>
                      <a:pt x="1" y="1"/>
                      <a:pt x="1" y="1"/>
                    </a:cubicBezTo>
                    <a:cubicBezTo>
                      <a:pt x="0" y="1"/>
                      <a:pt x="1" y="0"/>
                      <a:pt x="1" y="0"/>
                    </a:cubicBezTo>
                    <a:cubicBezTo>
                      <a:pt x="2" y="0"/>
                      <a:pt x="2" y="0"/>
                      <a:pt x="3" y="1"/>
                    </a:cubicBezTo>
                    <a:cubicBezTo>
                      <a:pt x="5" y="6"/>
                      <a:pt x="5" y="6"/>
                      <a:pt x="5" y="6"/>
                    </a:cubicBezTo>
                    <a:cubicBezTo>
                      <a:pt x="5" y="7"/>
                      <a:pt x="5" y="7"/>
                      <a:pt x="4" y="8"/>
                    </a:cubicBezTo>
                    <a:cubicBezTo>
                      <a:pt x="4" y="8"/>
                      <a:pt x="4" y="8"/>
                      <a:pt x="4" y="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36"/>
              <p:cNvSpPr/>
              <p:nvPr/>
            </p:nvSpPr>
            <p:spPr bwMode="auto">
              <a:xfrm>
                <a:off x="3900640" y="5309718"/>
                <a:ext cx="34925" cy="39687"/>
              </a:xfrm>
              <a:custGeom>
                <a:avLst/>
                <a:gdLst>
                  <a:gd name="T0" fmla="*/ 5 w 6"/>
                  <a:gd name="T1" fmla="*/ 7 h 7"/>
                  <a:gd name="T2" fmla="*/ 4 w 6"/>
                  <a:gd name="T3" fmla="*/ 6 h 7"/>
                  <a:gd name="T4" fmla="*/ 1 w 6"/>
                  <a:gd name="T5" fmla="*/ 2 h 7"/>
                  <a:gd name="T6" fmla="*/ 1 w 6"/>
                  <a:gd name="T7" fmla="*/ 0 h 7"/>
                  <a:gd name="T8" fmla="*/ 2 w 6"/>
                  <a:gd name="T9" fmla="*/ 1 h 7"/>
                  <a:gd name="T10" fmla="*/ 6 w 6"/>
                  <a:gd name="T11" fmla="*/ 5 h 7"/>
                  <a:gd name="T12" fmla="*/ 6 w 6"/>
                  <a:gd name="T13" fmla="*/ 7 h 7"/>
                  <a:gd name="T14" fmla="*/ 5 w 6"/>
                  <a:gd name="T15" fmla="*/ 7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7">
                    <a:moveTo>
                      <a:pt x="5" y="7"/>
                    </a:moveTo>
                    <a:cubicBezTo>
                      <a:pt x="5" y="7"/>
                      <a:pt x="5" y="7"/>
                      <a:pt x="4" y="6"/>
                    </a:cubicBezTo>
                    <a:cubicBezTo>
                      <a:pt x="1" y="2"/>
                      <a:pt x="1" y="2"/>
                      <a:pt x="1" y="2"/>
                    </a:cubicBezTo>
                    <a:cubicBezTo>
                      <a:pt x="0" y="1"/>
                      <a:pt x="0" y="1"/>
                      <a:pt x="1" y="0"/>
                    </a:cubicBezTo>
                    <a:cubicBezTo>
                      <a:pt x="1" y="0"/>
                      <a:pt x="2" y="0"/>
                      <a:pt x="2" y="1"/>
                    </a:cubicBezTo>
                    <a:cubicBezTo>
                      <a:pt x="6" y="5"/>
                      <a:pt x="6" y="5"/>
                      <a:pt x="6" y="5"/>
                    </a:cubicBezTo>
                    <a:cubicBezTo>
                      <a:pt x="6" y="6"/>
                      <a:pt x="6" y="6"/>
                      <a:pt x="6" y="7"/>
                    </a:cubicBezTo>
                    <a:cubicBezTo>
                      <a:pt x="6" y="7"/>
                      <a:pt x="6" y="7"/>
                      <a:pt x="5" y="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37"/>
              <p:cNvSpPr/>
              <p:nvPr/>
            </p:nvSpPr>
            <p:spPr bwMode="auto">
              <a:xfrm>
                <a:off x="3862540" y="5355755"/>
                <a:ext cx="44450" cy="26987"/>
              </a:xfrm>
              <a:custGeom>
                <a:avLst/>
                <a:gdLst>
                  <a:gd name="T0" fmla="*/ 7 w 8"/>
                  <a:gd name="T1" fmla="*/ 5 h 5"/>
                  <a:gd name="T2" fmla="*/ 6 w 8"/>
                  <a:gd name="T3" fmla="*/ 5 h 5"/>
                  <a:gd name="T4" fmla="*/ 1 w 8"/>
                  <a:gd name="T5" fmla="*/ 2 h 5"/>
                  <a:gd name="T6" fmla="*/ 1 w 8"/>
                  <a:gd name="T7" fmla="*/ 1 h 5"/>
                  <a:gd name="T8" fmla="*/ 2 w 8"/>
                  <a:gd name="T9" fmla="*/ 0 h 5"/>
                  <a:gd name="T10" fmla="*/ 7 w 8"/>
                  <a:gd name="T11" fmla="*/ 3 h 5"/>
                  <a:gd name="T12" fmla="*/ 8 w 8"/>
                  <a:gd name="T13" fmla="*/ 5 h 5"/>
                  <a:gd name="T14" fmla="*/ 7 w 8"/>
                  <a:gd name="T15" fmla="*/ 5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 h="5">
                    <a:moveTo>
                      <a:pt x="7" y="5"/>
                    </a:moveTo>
                    <a:cubicBezTo>
                      <a:pt x="7" y="5"/>
                      <a:pt x="6" y="5"/>
                      <a:pt x="6" y="5"/>
                    </a:cubicBezTo>
                    <a:cubicBezTo>
                      <a:pt x="1" y="2"/>
                      <a:pt x="1" y="2"/>
                      <a:pt x="1" y="2"/>
                    </a:cubicBezTo>
                    <a:cubicBezTo>
                      <a:pt x="1" y="2"/>
                      <a:pt x="0" y="1"/>
                      <a:pt x="1" y="1"/>
                    </a:cubicBezTo>
                    <a:cubicBezTo>
                      <a:pt x="1" y="0"/>
                      <a:pt x="2" y="0"/>
                      <a:pt x="2" y="0"/>
                    </a:cubicBezTo>
                    <a:cubicBezTo>
                      <a:pt x="7" y="3"/>
                      <a:pt x="7" y="3"/>
                      <a:pt x="7" y="3"/>
                    </a:cubicBezTo>
                    <a:cubicBezTo>
                      <a:pt x="8" y="4"/>
                      <a:pt x="8" y="4"/>
                      <a:pt x="8" y="5"/>
                    </a:cubicBezTo>
                    <a:cubicBezTo>
                      <a:pt x="8" y="5"/>
                      <a:pt x="7" y="5"/>
                      <a:pt x="7"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64" name="矩形 63"/>
            <p:cNvSpPr/>
            <p:nvPr/>
          </p:nvSpPr>
          <p:spPr>
            <a:xfrm>
              <a:off x="4325684" y="4390219"/>
              <a:ext cx="1261884" cy="523220"/>
            </a:xfrm>
            <a:prstGeom prst="rect">
              <a:avLst/>
            </a:prstGeom>
          </p:spPr>
          <p:txBody>
            <a:bodyPr wrap="none">
              <a:spAutoFit/>
            </a:bodyPr>
            <a:lstStyle/>
            <a:p>
              <a:pPr algn="r" defTabSz="609600"/>
              <a:r>
                <a:rPr lang="zh-CN" altLang="en-US" sz="2800" b="1" dirty="0">
                  <a:gradFill>
                    <a:gsLst>
                      <a:gs pos="100000">
                        <a:schemeClr val="bg1"/>
                      </a:gs>
                      <a:gs pos="0">
                        <a:schemeClr val="bg1"/>
                      </a:gs>
                    </a:gsLst>
                    <a:lin ang="5400000" scaled="0"/>
                  </a:gradFill>
                  <a:latin typeface="微软雅黑" panose="020B0503020204020204" pitchFamily="34" charset="-122"/>
                  <a:ea typeface="微软雅黑" panose="020B0503020204020204" pitchFamily="34" charset="-122"/>
                </a:rPr>
                <a:t>不会做</a:t>
              </a:r>
            </a:p>
          </p:txBody>
        </p:sp>
      </p:grpSp>
      <p:grpSp>
        <p:nvGrpSpPr>
          <p:cNvPr id="78" name="组合 77"/>
          <p:cNvGrpSpPr/>
          <p:nvPr/>
        </p:nvGrpSpPr>
        <p:grpSpPr>
          <a:xfrm>
            <a:off x="5661386" y="3592639"/>
            <a:ext cx="2624931" cy="2084387"/>
            <a:chOff x="5661386" y="3592639"/>
            <a:chExt cx="2624931" cy="2084387"/>
          </a:xfrm>
        </p:grpSpPr>
        <p:grpSp>
          <p:nvGrpSpPr>
            <p:cNvPr id="79" name="组合 78"/>
            <p:cNvGrpSpPr/>
            <p:nvPr/>
          </p:nvGrpSpPr>
          <p:grpSpPr>
            <a:xfrm>
              <a:off x="5700280" y="3592639"/>
              <a:ext cx="2586037" cy="2051050"/>
              <a:chOff x="5700280" y="3592639"/>
              <a:chExt cx="2586037" cy="2051050"/>
            </a:xfrm>
          </p:grpSpPr>
          <p:sp>
            <p:nvSpPr>
              <p:cNvPr id="90" name="Freeform 17"/>
              <p:cNvSpPr/>
              <p:nvPr/>
            </p:nvSpPr>
            <p:spPr bwMode="auto">
              <a:xfrm>
                <a:off x="5700280" y="3592639"/>
                <a:ext cx="2586037" cy="2051050"/>
              </a:xfrm>
              <a:custGeom>
                <a:avLst/>
                <a:gdLst>
                  <a:gd name="T0" fmla="*/ 451 w 460"/>
                  <a:gd name="T1" fmla="*/ 289 h 365"/>
                  <a:gd name="T2" fmla="*/ 289 w 460"/>
                  <a:gd name="T3" fmla="*/ 24 h 365"/>
                  <a:gd name="T4" fmla="*/ 198 w 460"/>
                  <a:gd name="T5" fmla="*/ 0 h 365"/>
                  <a:gd name="T6" fmla="*/ 192 w 460"/>
                  <a:gd name="T7" fmla="*/ 10 h 365"/>
                  <a:gd name="T8" fmla="*/ 192 w 460"/>
                  <a:gd name="T9" fmla="*/ 10 h 365"/>
                  <a:gd name="T10" fmla="*/ 186 w 460"/>
                  <a:gd name="T11" fmla="*/ 18 h 365"/>
                  <a:gd name="T12" fmla="*/ 185 w 460"/>
                  <a:gd name="T13" fmla="*/ 19 h 365"/>
                  <a:gd name="T14" fmla="*/ 179 w 460"/>
                  <a:gd name="T15" fmla="*/ 26 h 365"/>
                  <a:gd name="T16" fmla="*/ 178 w 460"/>
                  <a:gd name="T17" fmla="*/ 27 h 365"/>
                  <a:gd name="T18" fmla="*/ 163 w 460"/>
                  <a:gd name="T19" fmla="*/ 42 h 365"/>
                  <a:gd name="T20" fmla="*/ 162 w 460"/>
                  <a:gd name="T21" fmla="*/ 43 h 365"/>
                  <a:gd name="T22" fmla="*/ 155 w 460"/>
                  <a:gd name="T23" fmla="*/ 49 h 365"/>
                  <a:gd name="T24" fmla="*/ 154 w 460"/>
                  <a:gd name="T25" fmla="*/ 50 h 365"/>
                  <a:gd name="T26" fmla="*/ 136 w 460"/>
                  <a:gd name="T27" fmla="*/ 62 h 365"/>
                  <a:gd name="T28" fmla="*/ 136 w 460"/>
                  <a:gd name="T29" fmla="*/ 62 h 365"/>
                  <a:gd name="T30" fmla="*/ 127 w 460"/>
                  <a:gd name="T31" fmla="*/ 67 h 365"/>
                  <a:gd name="T32" fmla="*/ 126 w 460"/>
                  <a:gd name="T33" fmla="*/ 67 h 365"/>
                  <a:gd name="T34" fmla="*/ 96 w 460"/>
                  <a:gd name="T35" fmla="*/ 79 h 365"/>
                  <a:gd name="T36" fmla="*/ 95 w 460"/>
                  <a:gd name="T37" fmla="*/ 79 h 365"/>
                  <a:gd name="T38" fmla="*/ 62 w 460"/>
                  <a:gd name="T39" fmla="*/ 85 h 365"/>
                  <a:gd name="T40" fmla="*/ 62 w 460"/>
                  <a:gd name="T41" fmla="*/ 85 h 365"/>
                  <a:gd name="T42" fmla="*/ 50 w 460"/>
                  <a:gd name="T43" fmla="*/ 86 h 365"/>
                  <a:gd name="T44" fmla="*/ 48 w 460"/>
                  <a:gd name="T45" fmla="*/ 88 h 365"/>
                  <a:gd name="T46" fmla="*/ 113 w 460"/>
                  <a:gd name="T47" fmla="*/ 328 h 365"/>
                  <a:gd name="T48" fmla="*/ 424 w 460"/>
                  <a:gd name="T49" fmla="*/ 336 h 365"/>
                  <a:gd name="T50" fmla="*/ 451 w 460"/>
                  <a:gd name="T51" fmla="*/ 289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60" h="365">
                    <a:moveTo>
                      <a:pt x="451" y="289"/>
                    </a:moveTo>
                    <a:cubicBezTo>
                      <a:pt x="421" y="215"/>
                      <a:pt x="352" y="60"/>
                      <a:pt x="289" y="24"/>
                    </a:cubicBezTo>
                    <a:cubicBezTo>
                      <a:pt x="260" y="7"/>
                      <a:pt x="229" y="0"/>
                      <a:pt x="198" y="0"/>
                    </a:cubicBezTo>
                    <a:cubicBezTo>
                      <a:pt x="196" y="4"/>
                      <a:pt x="194" y="7"/>
                      <a:pt x="192" y="10"/>
                    </a:cubicBezTo>
                    <a:cubicBezTo>
                      <a:pt x="192" y="10"/>
                      <a:pt x="192" y="10"/>
                      <a:pt x="192" y="10"/>
                    </a:cubicBezTo>
                    <a:cubicBezTo>
                      <a:pt x="190" y="13"/>
                      <a:pt x="188" y="15"/>
                      <a:pt x="186" y="18"/>
                    </a:cubicBezTo>
                    <a:cubicBezTo>
                      <a:pt x="186" y="18"/>
                      <a:pt x="185" y="19"/>
                      <a:pt x="185" y="19"/>
                    </a:cubicBezTo>
                    <a:cubicBezTo>
                      <a:pt x="183" y="22"/>
                      <a:pt x="181" y="24"/>
                      <a:pt x="179" y="26"/>
                    </a:cubicBezTo>
                    <a:cubicBezTo>
                      <a:pt x="179" y="27"/>
                      <a:pt x="178" y="27"/>
                      <a:pt x="178" y="27"/>
                    </a:cubicBezTo>
                    <a:cubicBezTo>
                      <a:pt x="173" y="32"/>
                      <a:pt x="169" y="37"/>
                      <a:pt x="163" y="42"/>
                    </a:cubicBezTo>
                    <a:cubicBezTo>
                      <a:pt x="163" y="42"/>
                      <a:pt x="162" y="43"/>
                      <a:pt x="162" y="43"/>
                    </a:cubicBezTo>
                    <a:cubicBezTo>
                      <a:pt x="160" y="45"/>
                      <a:pt x="157" y="47"/>
                      <a:pt x="155" y="49"/>
                    </a:cubicBezTo>
                    <a:cubicBezTo>
                      <a:pt x="155" y="49"/>
                      <a:pt x="154" y="49"/>
                      <a:pt x="154" y="50"/>
                    </a:cubicBezTo>
                    <a:cubicBezTo>
                      <a:pt x="148" y="54"/>
                      <a:pt x="142" y="58"/>
                      <a:pt x="136" y="62"/>
                    </a:cubicBezTo>
                    <a:cubicBezTo>
                      <a:pt x="136" y="62"/>
                      <a:pt x="136" y="62"/>
                      <a:pt x="136" y="62"/>
                    </a:cubicBezTo>
                    <a:cubicBezTo>
                      <a:pt x="133" y="64"/>
                      <a:pt x="130" y="65"/>
                      <a:pt x="127" y="67"/>
                    </a:cubicBezTo>
                    <a:cubicBezTo>
                      <a:pt x="127" y="67"/>
                      <a:pt x="126" y="67"/>
                      <a:pt x="126" y="67"/>
                    </a:cubicBezTo>
                    <a:cubicBezTo>
                      <a:pt x="116" y="72"/>
                      <a:pt x="106" y="76"/>
                      <a:pt x="96" y="79"/>
                    </a:cubicBezTo>
                    <a:cubicBezTo>
                      <a:pt x="95" y="79"/>
                      <a:pt x="95" y="79"/>
                      <a:pt x="95" y="79"/>
                    </a:cubicBezTo>
                    <a:cubicBezTo>
                      <a:pt x="84" y="82"/>
                      <a:pt x="73" y="84"/>
                      <a:pt x="62" y="85"/>
                    </a:cubicBezTo>
                    <a:cubicBezTo>
                      <a:pt x="62" y="85"/>
                      <a:pt x="62" y="85"/>
                      <a:pt x="62" y="85"/>
                    </a:cubicBezTo>
                    <a:cubicBezTo>
                      <a:pt x="58" y="86"/>
                      <a:pt x="54" y="86"/>
                      <a:pt x="50" y="86"/>
                    </a:cubicBezTo>
                    <a:cubicBezTo>
                      <a:pt x="49" y="87"/>
                      <a:pt x="49" y="87"/>
                      <a:pt x="48" y="88"/>
                    </a:cubicBezTo>
                    <a:cubicBezTo>
                      <a:pt x="0" y="172"/>
                      <a:pt x="29" y="280"/>
                      <a:pt x="113" y="328"/>
                    </a:cubicBezTo>
                    <a:cubicBezTo>
                      <a:pt x="176" y="365"/>
                      <a:pt x="344" y="347"/>
                      <a:pt x="424" y="336"/>
                    </a:cubicBezTo>
                    <a:cubicBezTo>
                      <a:pt x="447" y="333"/>
                      <a:pt x="460" y="312"/>
                      <a:pt x="451" y="289"/>
                    </a:cubicBezTo>
                    <a:close/>
                  </a:path>
                </a:pathLst>
              </a:custGeom>
              <a:solidFill>
                <a:srgbClr val="BFBFBF"/>
              </a:solidFill>
              <a:ln>
                <a:noFill/>
              </a:ln>
            </p:spPr>
            <p:txBody>
              <a:bodyPr vert="horz" wrap="square" lIns="91440" tIns="45720" rIns="91440" bIns="45720" numCol="1" anchor="t" anchorCtr="0" compatLnSpc="1"/>
              <a:lstStyle/>
              <a:p>
                <a:endParaRPr lang="zh-CN" altLang="en-US"/>
              </a:p>
            </p:txBody>
          </p:sp>
          <p:grpSp>
            <p:nvGrpSpPr>
              <p:cNvPr id="91" name="组合 90"/>
              <p:cNvGrpSpPr/>
              <p:nvPr/>
            </p:nvGrpSpPr>
            <p:grpSpPr>
              <a:xfrm>
                <a:off x="6505882" y="3997989"/>
                <a:ext cx="304800" cy="214312"/>
                <a:chOff x="6227915" y="4725518"/>
                <a:chExt cx="304800" cy="214312"/>
              </a:xfrm>
            </p:grpSpPr>
            <p:sp>
              <p:nvSpPr>
                <p:cNvPr id="97" name="Freeform 22"/>
                <p:cNvSpPr>
                  <a:spLocks noEditPoints="1"/>
                </p:cNvSpPr>
                <p:nvPr/>
              </p:nvSpPr>
              <p:spPr bwMode="auto">
                <a:xfrm>
                  <a:off x="6227915" y="4725518"/>
                  <a:ext cx="141287" cy="214312"/>
                </a:xfrm>
                <a:custGeom>
                  <a:avLst/>
                  <a:gdLst>
                    <a:gd name="T0" fmla="*/ 25 w 25"/>
                    <a:gd name="T1" fmla="*/ 19 h 38"/>
                    <a:gd name="T2" fmla="*/ 22 w 25"/>
                    <a:gd name="T3" fmla="*/ 33 h 38"/>
                    <a:gd name="T4" fmla="*/ 13 w 25"/>
                    <a:gd name="T5" fmla="*/ 38 h 38"/>
                    <a:gd name="T6" fmla="*/ 3 w 25"/>
                    <a:gd name="T7" fmla="*/ 33 h 38"/>
                    <a:gd name="T8" fmla="*/ 0 w 25"/>
                    <a:gd name="T9" fmla="*/ 19 h 38"/>
                    <a:gd name="T10" fmla="*/ 3 w 25"/>
                    <a:gd name="T11" fmla="*/ 4 h 38"/>
                    <a:gd name="T12" fmla="*/ 13 w 25"/>
                    <a:gd name="T13" fmla="*/ 0 h 38"/>
                    <a:gd name="T14" fmla="*/ 22 w 25"/>
                    <a:gd name="T15" fmla="*/ 4 h 38"/>
                    <a:gd name="T16" fmla="*/ 25 w 25"/>
                    <a:gd name="T17" fmla="*/ 19 h 38"/>
                    <a:gd name="T18" fmla="*/ 5 w 25"/>
                    <a:gd name="T19" fmla="*/ 19 h 38"/>
                    <a:gd name="T20" fmla="*/ 7 w 25"/>
                    <a:gd name="T21" fmla="*/ 30 h 38"/>
                    <a:gd name="T22" fmla="*/ 13 w 25"/>
                    <a:gd name="T23" fmla="*/ 34 h 38"/>
                    <a:gd name="T24" fmla="*/ 19 w 25"/>
                    <a:gd name="T25" fmla="*/ 30 h 38"/>
                    <a:gd name="T26" fmla="*/ 21 w 25"/>
                    <a:gd name="T27" fmla="*/ 19 h 38"/>
                    <a:gd name="T28" fmla="*/ 19 w 25"/>
                    <a:gd name="T29" fmla="*/ 7 h 38"/>
                    <a:gd name="T30" fmla="*/ 13 w 25"/>
                    <a:gd name="T31" fmla="*/ 3 h 38"/>
                    <a:gd name="T32" fmla="*/ 7 w 25"/>
                    <a:gd name="T33" fmla="*/ 7 h 38"/>
                    <a:gd name="T34" fmla="*/ 5 w 25"/>
                    <a:gd name="T35" fmla="*/ 19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5" h="38">
                      <a:moveTo>
                        <a:pt x="25" y="19"/>
                      </a:moveTo>
                      <a:cubicBezTo>
                        <a:pt x="25" y="25"/>
                        <a:pt x="24" y="30"/>
                        <a:pt x="22" y="33"/>
                      </a:cubicBezTo>
                      <a:cubicBezTo>
                        <a:pt x="20" y="36"/>
                        <a:pt x="17" y="38"/>
                        <a:pt x="13" y="38"/>
                      </a:cubicBezTo>
                      <a:cubicBezTo>
                        <a:pt x="9" y="38"/>
                        <a:pt x="6" y="36"/>
                        <a:pt x="3" y="33"/>
                      </a:cubicBezTo>
                      <a:cubicBezTo>
                        <a:pt x="1" y="30"/>
                        <a:pt x="0" y="25"/>
                        <a:pt x="0" y="19"/>
                      </a:cubicBezTo>
                      <a:cubicBezTo>
                        <a:pt x="0" y="12"/>
                        <a:pt x="1" y="7"/>
                        <a:pt x="3" y="4"/>
                      </a:cubicBezTo>
                      <a:cubicBezTo>
                        <a:pt x="5" y="1"/>
                        <a:pt x="8" y="0"/>
                        <a:pt x="13" y="0"/>
                      </a:cubicBezTo>
                      <a:cubicBezTo>
                        <a:pt x="17" y="0"/>
                        <a:pt x="20" y="1"/>
                        <a:pt x="22" y="4"/>
                      </a:cubicBezTo>
                      <a:cubicBezTo>
                        <a:pt x="24" y="8"/>
                        <a:pt x="25" y="12"/>
                        <a:pt x="25" y="19"/>
                      </a:cubicBezTo>
                      <a:close/>
                      <a:moveTo>
                        <a:pt x="5" y="19"/>
                      </a:moveTo>
                      <a:cubicBezTo>
                        <a:pt x="5" y="24"/>
                        <a:pt x="5" y="28"/>
                        <a:pt x="7" y="30"/>
                      </a:cubicBezTo>
                      <a:cubicBezTo>
                        <a:pt x="8" y="33"/>
                        <a:pt x="10" y="34"/>
                        <a:pt x="13" y="34"/>
                      </a:cubicBezTo>
                      <a:cubicBezTo>
                        <a:pt x="15" y="34"/>
                        <a:pt x="17" y="33"/>
                        <a:pt x="19" y="30"/>
                      </a:cubicBezTo>
                      <a:cubicBezTo>
                        <a:pt x="20" y="28"/>
                        <a:pt x="21" y="24"/>
                        <a:pt x="21" y="19"/>
                      </a:cubicBezTo>
                      <a:cubicBezTo>
                        <a:pt x="21" y="13"/>
                        <a:pt x="20" y="9"/>
                        <a:pt x="19" y="7"/>
                      </a:cubicBezTo>
                      <a:cubicBezTo>
                        <a:pt x="17" y="4"/>
                        <a:pt x="15" y="3"/>
                        <a:pt x="13" y="3"/>
                      </a:cubicBezTo>
                      <a:cubicBezTo>
                        <a:pt x="10" y="3"/>
                        <a:pt x="8" y="4"/>
                        <a:pt x="7" y="7"/>
                      </a:cubicBezTo>
                      <a:cubicBezTo>
                        <a:pt x="5" y="9"/>
                        <a:pt x="5" y="13"/>
                        <a:pt x="5" y="19"/>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98" name="Freeform 23"/>
                <p:cNvSpPr/>
                <p:nvPr/>
              </p:nvSpPr>
              <p:spPr bwMode="auto">
                <a:xfrm>
                  <a:off x="6397778" y="4725518"/>
                  <a:ext cx="134937" cy="214312"/>
                </a:xfrm>
                <a:custGeom>
                  <a:avLst/>
                  <a:gdLst>
                    <a:gd name="T0" fmla="*/ 23 w 24"/>
                    <a:gd name="T1" fmla="*/ 9 h 38"/>
                    <a:gd name="T2" fmla="*/ 21 w 24"/>
                    <a:gd name="T3" fmla="*/ 15 h 38"/>
                    <a:gd name="T4" fmla="*/ 15 w 24"/>
                    <a:gd name="T5" fmla="*/ 18 h 38"/>
                    <a:gd name="T6" fmla="*/ 15 w 24"/>
                    <a:gd name="T7" fmla="*/ 18 h 38"/>
                    <a:gd name="T8" fmla="*/ 22 w 24"/>
                    <a:gd name="T9" fmla="*/ 21 h 38"/>
                    <a:gd name="T10" fmla="*/ 24 w 24"/>
                    <a:gd name="T11" fmla="*/ 27 h 38"/>
                    <a:gd name="T12" fmla="*/ 20 w 24"/>
                    <a:gd name="T13" fmla="*/ 35 h 38"/>
                    <a:gd name="T14" fmla="*/ 10 w 24"/>
                    <a:gd name="T15" fmla="*/ 38 h 38"/>
                    <a:gd name="T16" fmla="*/ 5 w 24"/>
                    <a:gd name="T17" fmla="*/ 37 h 38"/>
                    <a:gd name="T18" fmla="*/ 0 w 24"/>
                    <a:gd name="T19" fmla="*/ 36 h 38"/>
                    <a:gd name="T20" fmla="*/ 0 w 24"/>
                    <a:gd name="T21" fmla="*/ 32 h 38"/>
                    <a:gd name="T22" fmla="*/ 5 w 24"/>
                    <a:gd name="T23" fmla="*/ 34 h 38"/>
                    <a:gd name="T24" fmla="*/ 10 w 24"/>
                    <a:gd name="T25" fmla="*/ 34 h 38"/>
                    <a:gd name="T26" fmla="*/ 20 w 24"/>
                    <a:gd name="T27" fmla="*/ 27 h 38"/>
                    <a:gd name="T28" fmla="*/ 9 w 24"/>
                    <a:gd name="T29" fmla="*/ 20 h 38"/>
                    <a:gd name="T30" fmla="*/ 6 w 24"/>
                    <a:gd name="T31" fmla="*/ 20 h 38"/>
                    <a:gd name="T32" fmla="*/ 6 w 24"/>
                    <a:gd name="T33" fmla="*/ 16 h 38"/>
                    <a:gd name="T34" fmla="*/ 9 w 24"/>
                    <a:gd name="T35" fmla="*/ 16 h 38"/>
                    <a:gd name="T36" fmla="*/ 16 w 24"/>
                    <a:gd name="T37" fmla="*/ 14 h 38"/>
                    <a:gd name="T38" fmla="*/ 19 w 24"/>
                    <a:gd name="T39" fmla="*/ 9 h 38"/>
                    <a:gd name="T40" fmla="*/ 17 w 24"/>
                    <a:gd name="T41" fmla="*/ 5 h 38"/>
                    <a:gd name="T42" fmla="*/ 12 w 24"/>
                    <a:gd name="T43" fmla="*/ 3 h 38"/>
                    <a:gd name="T44" fmla="*/ 7 w 24"/>
                    <a:gd name="T45" fmla="*/ 4 h 38"/>
                    <a:gd name="T46" fmla="*/ 2 w 24"/>
                    <a:gd name="T47" fmla="*/ 6 h 38"/>
                    <a:gd name="T48" fmla="*/ 0 w 24"/>
                    <a:gd name="T49" fmla="*/ 3 h 38"/>
                    <a:gd name="T50" fmla="*/ 5 w 24"/>
                    <a:gd name="T51" fmla="*/ 1 h 38"/>
                    <a:gd name="T52" fmla="*/ 12 w 24"/>
                    <a:gd name="T53" fmla="*/ 0 h 38"/>
                    <a:gd name="T54" fmla="*/ 20 w 24"/>
                    <a:gd name="T55" fmla="*/ 2 h 38"/>
                    <a:gd name="T56" fmla="*/ 23 w 24"/>
                    <a:gd name="T57" fmla="*/ 9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4" h="38">
                      <a:moveTo>
                        <a:pt x="23" y="9"/>
                      </a:moveTo>
                      <a:cubicBezTo>
                        <a:pt x="23" y="11"/>
                        <a:pt x="22" y="13"/>
                        <a:pt x="21" y="15"/>
                      </a:cubicBezTo>
                      <a:cubicBezTo>
                        <a:pt x="20" y="16"/>
                        <a:pt x="18" y="17"/>
                        <a:pt x="15" y="18"/>
                      </a:cubicBezTo>
                      <a:cubicBezTo>
                        <a:pt x="15" y="18"/>
                        <a:pt x="15" y="18"/>
                        <a:pt x="15" y="18"/>
                      </a:cubicBezTo>
                      <a:cubicBezTo>
                        <a:pt x="18" y="18"/>
                        <a:pt x="20" y="19"/>
                        <a:pt x="22" y="21"/>
                      </a:cubicBezTo>
                      <a:cubicBezTo>
                        <a:pt x="23" y="22"/>
                        <a:pt x="24" y="24"/>
                        <a:pt x="24" y="27"/>
                      </a:cubicBezTo>
                      <a:cubicBezTo>
                        <a:pt x="24" y="30"/>
                        <a:pt x="23" y="33"/>
                        <a:pt x="20" y="35"/>
                      </a:cubicBezTo>
                      <a:cubicBezTo>
                        <a:pt x="18" y="37"/>
                        <a:pt x="14" y="38"/>
                        <a:pt x="10" y="38"/>
                      </a:cubicBezTo>
                      <a:cubicBezTo>
                        <a:pt x="8" y="38"/>
                        <a:pt x="6" y="38"/>
                        <a:pt x="5" y="37"/>
                      </a:cubicBezTo>
                      <a:cubicBezTo>
                        <a:pt x="3" y="37"/>
                        <a:pt x="1" y="36"/>
                        <a:pt x="0" y="36"/>
                      </a:cubicBezTo>
                      <a:cubicBezTo>
                        <a:pt x="0" y="32"/>
                        <a:pt x="0" y="32"/>
                        <a:pt x="0" y="32"/>
                      </a:cubicBezTo>
                      <a:cubicBezTo>
                        <a:pt x="1" y="32"/>
                        <a:pt x="3" y="33"/>
                        <a:pt x="5" y="34"/>
                      </a:cubicBezTo>
                      <a:cubicBezTo>
                        <a:pt x="7" y="34"/>
                        <a:pt x="9" y="34"/>
                        <a:pt x="10" y="34"/>
                      </a:cubicBezTo>
                      <a:cubicBezTo>
                        <a:pt x="17" y="34"/>
                        <a:pt x="20" y="32"/>
                        <a:pt x="20" y="27"/>
                      </a:cubicBezTo>
                      <a:cubicBezTo>
                        <a:pt x="20" y="22"/>
                        <a:pt x="16" y="20"/>
                        <a:pt x="9" y="20"/>
                      </a:cubicBezTo>
                      <a:cubicBezTo>
                        <a:pt x="6" y="20"/>
                        <a:pt x="6" y="20"/>
                        <a:pt x="6" y="20"/>
                      </a:cubicBezTo>
                      <a:cubicBezTo>
                        <a:pt x="6" y="16"/>
                        <a:pt x="6" y="16"/>
                        <a:pt x="6" y="16"/>
                      </a:cubicBezTo>
                      <a:cubicBezTo>
                        <a:pt x="9" y="16"/>
                        <a:pt x="9" y="16"/>
                        <a:pt x="9" y="16"/>
                      </a:cubicBezTo>
                      <a:cubicBezTo>
                        <a:pt x="12" y="16"/>
                        <a:pt x="14" y="16"/>
                        <a:pt x="16" y="14"/>
                      </a:cubicBezTo>
                      <a:cubicBezTo>
                        <a:pt x="18" y="13"/>
                        <a:pt x="19" y="11"/>
                        <a:pt x="19" y="9"/>
                      </a:cubicBezTo>
                      <a:cubicBezTo>
                        <a:pt x="19" y="7"/>
                        <a:pt x="18" y="6"/>
                        <a:pt x="17" y="5"/>
                      </a:cubicBezTo>
                      <a:cubicBezTo>
                        <a:pt x="15" y="4"/>
                        <a:pt x="14" y="3"/>
                        <a:pt x="12" y="3"/>
                      </a:cubicBezTo>
                      <a:cubicBezTo>
                        <a:pt x="10" y="3"/>
                        <a:pt x="9" y="3"/>
                        <a:pt x="7" y="4"/>
                      </a:cubicBezTo>
                      <a:cubicBezTo>
                        <a:pt x="6" y="4"/>
                        <a:pt x="4" y="5"/>
                        <a:pt x="2" y="6"/>
                      </a:cubicBezTo>
                      <a:cubicBezTo>
                        <a:pt x="0" y="3"/>
                        <a:pt x="0" y="3"/>
                        <a:pt x="0" y="3"/>
                      </a:cubicBezTo>
                      <a:cubicBezTo>
                        <a:pt x="2" y="2"/>
                        <a:pt x="3" y="1"/>
                        <a:pt x="5" y="1"/>
                      </a:cubicBezTo>
                      <a:cubicBezTo>
                        <a:pt x="7" y="0"/>
                        <a:pt x="9" y="0"/>
                        <a:pt x="12" y="0"/>
                      </a:cubicBezTo>
                      <a:cubicBezTo>
                        <a:pt x="15" y="0"/>
                        <a:pt x="18" y="0"/>
                        <a:pt x="20" y="2"/>
                      </a:cubicBezTo>
                      <a:cubicBezTo>
                        <a:pt x="22" y="4"/>
                        <a:pt x="23" y="6"/>
                        <a:pt x="23" y="9"/>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grpSp>
            <p:nvGrpSpPr>
              <p:cNvPr id="92" name="组合 91"/>
              <p:cNvGrpSpPr/>
              <p:nvPr/>
            </p:nvGrpSpPr>
            <p:grpSpPr>
              <a:xfrm>
                <a:off x="7538605" y="4907089"/>
                <a:ext cx="455612" cy="411162"/>
                <a:chOff x="7442353" y="5298605"/>
                <a:chExt cx="455612" cy="411162"/>
              </a:xfrm>
            </p:grpSpPr>
            <p:sp>
              <p:nvSpPr>
                <p:cNvPr id="94" name="Freeform 24"/>
                <p:cNvSpPr/>
                <p:nvPr/>
              </p:nvSpPr>
              <p:spPr bwMode="auto">
                <a:xfrm>
                  <a:off x="7442353" y="5546255"/>
                  <a:ext cx="157162" cy="163512"/>
                </a:xfrm>
                <a:custGeom>
                  <a:avLst/>
                  <a:gdLst>
                    <a:gd name="T0" fmla="*/ 68 w 99"/>
                    <a:gd name="T1" fmla="*/ 7 h 103"/>
                    <a:gd name="T2" fmla="*/ 64 w 99"/>
                    <a:gd name="T3" fmla="*/ 4 h 103"/>
                    <a:gd name="T4" fmla="*/ 0 w 99"/>
                    <a:gd name="T5" fmla="*/ 28 h 103"/>
                    <a:gd name="T6" fmla="*/ 29 w 99"/>
                    <a:gd name="T7" fmla="*/ 103 h 103"/>
                    <a:gd name="T8" fmla="*/ 92 w 99"/>
                    <a:gd name="T9" fmla="*/ 78 h 103"/>
                    <a:gd name="T10" fmla="*/ 89 w 99"/>
                    <a:gd name="T11" fmla="*/ 64 h 103"/>
                    <a:gd name="T12" fmla="*/ 99 w 99"/>
                    <a:gd name="T13" fmla="*/ 57 h 103"/>
                    <a:gd name="T14" fmla="*/ 78 w 99"/>
                    <a:gd name="T15" fmla="*/ 0 h 103"/>
                    <a:gd name="T16" fmla="*/ 68 w 99"/>
                    <a:gd name="T17" fmla="*/ 7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103">
                      <a:moveTo>
                        <a:pt x="68" y="7"/>
                      </a:moveTo>
                      <a:lnTo>
                        <a:pt x="64" y="4"/>
                      </a:lnTo>
                      <a:lnTo>
                        <a:pt x="0" y="28"/>
                      </a:lnTo>
                      <a:lnTo>
                        <a:pt x="29" y="103"/>
                      </a:lnTo>
                      <a:lnTo>
                        <a:pt x="92" y="78"/>
                      </a:lnTo>
                      <a:lnTo>
                        <a:pt x="89" y="64"/>
                      </a:lnTo>
                      <a:lnTo>
                        <a:pt x="99" y="57"/>
                      </a:lnTo>
                      <a:lnTo>
                        <a:pt x="78" y="0"/>
                      </a:lnTo>
                      <a:lnTo>
                        <a:pt x="68" y="7"/>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95" name="Freeform 25"/>
                <p:cNvSpPr/>
                <p:nvPr/>
              </p:nvSpPr>
              <p:spPr bwMode="auto">
                <a:xfrm>
                  <a:off x="7583640" y="5524030"/>
                  <a:ext cx="314325" cy="106362"/>
                </a:xfrm>
                <a:custGeom>
                  <a:avLst/>
                  <a:gdLst>
                    <a:gd name="T0" fmla="*/ 52 w 56"/>
                    <a:gd name="T1" fmla="*/ 2 h 19"/>
                    <a:gd name="T2" fmla="*/ 39 w 56"/>
                    <a:gd name="T3" fmla="*/ 7 h 19"/>
                    <a:gd name="T4" fmla="*/ 33 w 56"/>
                    <a:gd name="T5" fmla="*/ 10 h 19"/>
                    <a:gd name="T6" fmla="*/ 23 w 56"/>
                    <a:gd name="T7" fmla="*/ 7 h 19"/>
                    <a:gd name="T8" fmla="*/ 37 w 56"/>
                    <a:gd name="T9" fmla="*/ 6 h 19"/>
                    <a:gd name="T10" fmla="*/ 30 w 56"/>
                    <a:gd name="T11" fmla="*/ 1 h 19"/>
                    <a:gd name="T12" fmla="*/ 19 w 56"/>
                    <a:gd name="T13" fmla="*/ 0 h 19"/>
                    <a:gd name="T14" fmla="*/ 7 w 56"/>
                    <a:gd name="T15" fmla="*/ 3 h 19"/>
                    <a:gd name="T16" fmla="*/ 0 w 56"/>
                    <a:gd name="T17" fmla="*/ 5 h 19"/>
                    <a:gd name="T18" fmla="*/ 4 w 56"/>
                    <a:gd name="T19" fmla="*/ 17 h 19"/>
                    <a:gd name="T20" fmla="*/ 7 w 56"/>
                    <a:gd name="T21" fmla="*/ 16 h 19"/>
                    <a:gd name="T22" fmla="*/ 7 w 56"/>
                    <a:gd name="T23" fmla="*/ 16 h 19"/>
                    <a:gd name="T24" fmla="*/ 14 w 56"/>
                    <a:gd name="T25" fmla="*/ 18 h 19"/>
                    <a:gd name="T26" fmla="*/ 35 w 56"/>
                    <a:gd name="T27" fmla="*/ 19 h 19"/>
                    <a:gd name="T28" fmla="*/ 55 w 56"/>
                    <a:gd name="T29" fmla="*/ 5 h 19"/>
                    <a:gd name="T30" fmla="*/ 52 w 56"/>
                    <a:gd name="T31" fmla="*/ 2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6" h="19">
                      <a:moveTo>
                        <a:pt x="52" y="2"/>
                      </a:moveTo>
                      <a:cubicBezTo>
                        <a:pt x="49" y="0"/>
                        <a:pt x="39" y="7"/>
                        <a:pt x="39" y="7"/>
                      </a:cubicBezTo>
                      <a:cubicBezTo>
                        <a:pt x="39" y="7"/>
                        <a:pt x="35" y="10"/>
                        <a:pt x="33" y="10"/>
                      </a:cubicBezTo>
                      <a:cubicBezTo>
                        <a:pt x="32" y="11"/>
                        <a:pt x="23" y="9"/>
                        <a:pt x="23" y="7"/>
                      </a:cubicBezTo>
                      <a:cubicBezTo>
                        <a:pt x="22" y="6"/>
                        <a:pt x="35" y="9"/>
                        <a:pt x="37" y="6"/>
                      </a:cubicBezTo>
                      <a:cubicBezTo>
                        <a:pt x="39" y="2"/>
                        <a:pt x="37" y="1"/>
                        <a:pt x="30" y="1"/>
                      </a:cubicBezTo>
                      <a:cubicBezTo>
                        <a:pt x="30" y="1"/>
                        <a:pt x="25" y="2"/>
                        <a:pt x="19" y="0"/>
                      </a:cubicBezTo>
                      <a:cubicBezTo>
                        <a:pt x="16" y="0"/>
                        <a:pt x="11" y="3"/>
                        <a:pt x="7" y="3"/>
                      </a:cubicBezTo>
                      <a:cubicBezTo>
                        <a:pt x="0" y="5"/>
                        <a:pt x="0" y="5"/>
                        <a:pt x="0" y="5"/>
                      </a:cubicBezTo>
                      <a:cubicBezTo>
                        <a:pt x="4" y="17"/>
                        <a:pt x="4" y="17"/>
                        <a:pt x="4" y="17"/>
                      </a:cubicBezTo>
                      <a:cubicBezTo>
                        <a:pt x="7" y="16"/>
                        <a:pt x="7" y="16"/>
                        <a:pt x="7" y="16"/>
                      </a:cubicBezTo>
                      <a:cubicBezTo>
                        <a:pt x="7" y="16"/>
                        <a:pt x="7" y="16"/>
                        <a:pt x="7" y="16"/>
                      </a:cubicBezTo>
                      <a:cubicBezTo>
                        <a:pt x="9" y="17"/>
                        <a:pt x="12" y="18"/>
                        <a:pt x="14" y="18"/>
                      </a:cubicBezTo>
                      <a:cubicBezTo>
                        <a:pt x="17" y="19"/>
                        <a:pt x="33" y="19"/>
                        <a:pt x="35" y="19"/>
                      </a:cubicBezTo>
                      <a:cubicBezTo>
                        <a:pt x="37" y="19"/>
                        <a:pt x="54" y="5"/>
                        <a:pt x="55" y="5"/>
                      </a:cubicBezTo>
                      <a:cubicBezTo>
                        <a:pt x="56" y="5"/>
                        <a:pt x="56" y="3"/>
                        <a:pt x="52" y="2"/>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96" name="Freeform 26"/>
                <p:cNvSpPr/>
                <p:nvPr/>
              </p:nvSpPr>
              <p:spPr bwMode="auto">
                <a:xfrm>
                  <a:off x="7674128" y="5298605"/>
                  <a:ext cx="100012" cy="207962"/>
                </a:xfrm>
                <a:custGeom>
                  <a:avLst/>
                  <a:gdLst>
                    <a:gd name="T0" fmla="*/ 18 w 18"/>
                    <a:gd name="T1" fmla="*/ 22 h 37"/>
                    <a:gd name="T2" fmla="*/ 15 w 18"/>
                    <a:gd name="T3" fmla="*/ 19 h 37"/>
                    <a:gd name="T4" fmla="*/ 11 w 18"/>
                    <a:gd name="T5" fmla="*/ 17 h 37"/>
                    <a:gd name="T6" fmla="*/ 7 w 18"/>
                    <a:gd name="T7" fmla="*/ 15 h 37"/>
                    <a:gd name="T8" fmla="*/ 5 w 18"/>
                    <a:gd name="T9" fmla="*/ 14 h 37"/>
                    <a:gd name="T10" fmla="*/ 5 w 18"/>
                    <a:gd name="T11" fmla="*/ 12 h 37"/>
                    <a:gd name="T12" fmla="*/ 6 w 18"/>
                    <a:gd name="T13" fmla="*/ 9 h 37"/>
                    <a:gd name="T14" fmla="*/ 10 w 18"/>
                    <a:gd name="T15" fmla="*/ 8 h 37"/>
                    <a:gd name="T16" fmla="*/ 16 w 18"/>
                    <a:gd name="T17" fmla="*/ 10 h 37"/>
                    <a:gd name="T18" fmla="*/ 18 w 18"/>
                    <a:gd name="T19" fmla="*/ 6 h 37"/>
                    <a:gd name="T20" fmla="*/ 11 w 18"/>
                    <a:gd name="T21" fmla="*/ 4 h 37"/>
                    <a:gd name="T22" fmla="*/ 11 w 18"/>
                    <a:gd name="T23" fmla="*/ 2 h 37"/>
                    <a:gd name="T24" fmla="*/ 9 w 18"/>
                    <a:gd name="T25" fmla="*/ 0 h 37"/>
                    <a:gd name="T26" fmla="*/ 7 w 18"/>
                    <a:gd name="T27" fmla="*/ 2 h 37"/>
                    <a:gd name="T28" fmla="*/ 7 w 18"/>
                    <a:gd name="T29" fmla="*/ 4 h 37"/>
                    <a:gd name="T30" fmla="*/ 3 w 18"/>
                    <a:gd name="T31" fmla="*/ 6 h 37"/>
                    <a:gd name="T32" fmla="*/ 0 w 18"/>
                    <a:gd name="T33" fmla="*/ 12 h 37"/>
                    <a:gd name="T34" fmla="*/ 2 w 18"/>
                    <a:gd name="T35" fmla="*/ 17 h 37"/>
                    <a:gd name="T36" fmla="*/ 7 w 18"/>
                    <a:gd name="T37" fmla="*/ 20 h 37"/>
                    <a:gd name="T38" fmla="*/ 12 w 18"/>
                    <a:gd name="T39" fmla="*/ 23 h 37"/>
                    <a:gd name="T40" fmla="*/ 14 w 18"/>
                    <a:gd name="T41" fmla="*/ 26 h 37"/>
                    <a:gd name="T42" fmla="*/ 12 w 18"/>
                    <a:gd name="T43" fmla="*/ 28 h 37"/>
                    <a:gd name="T44" fmla="*/ 8 w 18"/>
                    <a:gd name="T45" fmla="*/ 30 h 37"/>
                    <a:gd name="T46" fmla="*/ 4 w 18"/>
                    <a:gd name="T47" fmla="*/ 29 h 37"/>
                    <a:gd name="T48" fmla="*/ 0 w 18"/>
                    <a:gd name="T49" fmla="*/ 28 h 37"/>
                    <a:gd name="T50" fmla="*/ 0 w 18"/>
                    <a:gd name="T51" fmla="*/ 32 h 37"/>
                    <a:gd name="T52" fmla="*/ 7 w 18"/>
                    <a:gd name="T53" fmla="*/ 33 h 37"/>
                    <a:gd name="T54" fmla="*/ 7 w 18"/>
                    <a:gd name="T55" fmla="*/ 35 h 37"/>
                    <a:gd name="T56" fmla="*/ 9 w 18"/>
                    <a:gd name="T57" fmla="*/ 37 h 37"/>
                    <a:gd name="T58" fmla="*/ 11 w 18"/>
                    <a:gd name="T59" fmla="*/ 35 h 37"/>
                    <a:gd name="T60" fmla="*/ 11 w 18"/>
                    <a:gd name="T61" fmla="*/ 33 h 37"/>
                    <a:gd name="T62" fmla="*/ 15 w 18"/>
                    <a:gd name="T63" fmla="*/ 31 h 37"/>
                    <a:gd name="T64" fmla="*/ 18 w 18"/>
                    <a:gd name="T65" fmla="*/ 25 h 37"/>
                    <a:gd name="T66" fmla="*/ 18 w 18"/>
                    <a:gd name="T67" fmla="*/ 22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 h="37">
                      <a:moveTo>
                        <a:pt x="18" y="22"/>
                      </a:moveTo>
                      <a:cubicBezTo>
                        <a:pt x="17" y="21"/>
                        <a:pt x="16" y="20"/>
                        <a:pt x="15" y="19"/>
                      </a:cubicBezTo>
                      <a:cubicBezTo>
                        <a:pt x="14" y="19"/>
                        <a:pt x="13" y="18"/>
                        <a:pt x="11" y="17"/>
                      </a:cubicBezTo>
                      <a:cubicBezTo>
                        <a:pt x="9" y="16"/>
                        <a:pt x="8" y="16"/>
                        <a:pt x="7" y="15"/>
                      </a:cubicBezTo>
                      <a:cubicBezTo>
                        <a:pt x="6" y="15"/>
                        <a:pt x="6" y="14"/>
                        <a:pt x="5" y="14"/>
                      </a:cubicBezTo>
                      <a:cubicBezTo>
                        <a:pt x="5" y="13"/>
                        <a:pt x="5" y="12"/>
                        <a:pt x="5" y="12"/>
                      </a:cubicBezTo>
                      <a:cubicBezTo>
                        <a:pt x="5" y="11"/>
                        <a:pt x="5" y="10"/>
                        <a:pt x="6" y="9"/>
                      </a:cubicBezTo>
                      <a:cubicBezTo>
                        <a:pt x="7" y="8"/>
                        <a:pt x="8" y="8"/>
                        <a:pt x="10" y="8"/>
                      </a:cubicBezTo>
                      <a:cubicBezTo>
                        <a:pt x="11" y="8"/>
                        <a:pt x="14" y="9"/>
                        <a:pt x="16" y="10"/>
                      </a:cubicBezTo>
                      <a:cubicBezTo>
                        <a:pt x="18" y="6"/>
                        <a:pt x="18" y="6"/>
                        <a:pt x="18" y="6"/>
                      </a:cubicBezTo>
                      <a:cubicBezTo>
                        <a:pt x="15" y="5"/>
                        <a:pt x="13" y="4"/>
                        <a:pt x="11" y="4"/>
                      </a:cubicBezTo>
                      <a:cubicBezTo>
                        <a:pt x="11" y="2"/>
                        <a:pt x="11" y="2"/>
                        <a:pt x="11" y="2"/>
                      </a:cubicBezTo>
                      <a:cubicBezTo>
                        <a:pt x="11" y="1"/>
                        <a:pt x="10" y="0"/>
                        <a:pt x="9" y="0"/>
                      </a:cubicBezTo>
                      <a:cubicBezTo>
                        <a:pt x="8" y="0"/>
                        <a:pt x="7" y="1"/>
                        <a:pt x="7" y="2"/>
                      </a:cubicBezTo>
                      <a:cubicBezTo>
                        <a:pt x="7" y="4"/>
                        <a:pt x="7" y="4"/>
                        <a:pt x="7" y="4"/>
                      </a:cubicBezTo>
                      <a:cubicBezTo>
                        <a:pt x="6" y="4"/>
                        <a:pt x="4" y="5"/>
                        <a:pt x="3" y="6"/>
                      </a:cubicBezTo>
                      <a:cubicBezTo>
                        <a:pt x="1" y="8"/>
                        <a:pt x="0" y="9"/>
                        <a:pt x="0" y="12"/>
                      </a:cubicBezTo>
                      <a:cubicBezTo>
                        <a:pt x="0" y="14"/>
                        <a:pt x="1" y="15"/>
                        <a:pt x="2" y="17"/>
                      </a:cubicBezTo>
                      <a:cubicBezTo>
                        <a:pt x="3" y="18"/>
                        <a:pt x="5" y="19"/>
                        <a:pt x="7" y="20"/>
                      </a:cubicBezTo>
                      <a:cubicBezTo>
                        <a:pt x="10" y="21"/>
                        <a:pt x="12" y="22"/>
                        <a:pt x="12" y="23"/>
                      </a:cubicBezTo>
                      <a:cubicBezTo>
                        <a:pt x="13" y="24"/>
                        <a:pt x="14" y="25"/>
                        <a:pt x="14" y="26"/>
                      </a:cubicBezTo>
                      <a:cubicBezTo>
                        <a:pt x="14" y="27"/>
                        <a:pt x="13" y="28"/>
                        <a:pt x="12" y="28"/>
                      </a:cubicBezTo>
                      <a:cubicBezTo>
                        <a:pt x="11" y="29"/>
                        <a:pt x="10" y="30"/>
                        <a:pt x="8" y="30"/>
                      </a:cubicBezTo>
                      <a:cubicBezTo>
                        <a:pt x="7" y="30"/>
                        <a:pt x="6" y="29"/>
                        <a:pt x="4" y="29"/>
                      </a:cubicBezTo>
                      <a:cubicBezTo>
                        <a:pt x="3" y="29"/>
                        <a:pt x="1" y="28"/>
                        <a:pt x="0" y="28"/>
                      </a:cubicBezTo>
                      <a:cubicBezTo>
                        <a:pt x="0" y="32"/>
                        <a:pt x="0" y="32"/>
                        <a:pt x="0" y="32"/>
                      </a:cubicBezTo>
                      <a:cubicBezTo>
                        <a:pt x="2" y="33"/>
                        <a:pt x="4" y="33"/>
                        <a:pt x="7" y="33"/>
                      </a:cubicBezTo>
                      <a:cubicBezTo>
                        <a:pt x="7" y="35"/>
                        <a:pt x="7" y="35"/>
                        <a:pt x="7" y="35"/>
                      </a:cubicBezTo>
                      <a:cubicBezTo>
                        <a:pt x="7" y="36"/>
                        <a:pt x="8" y="37"/>
                        <a:pt x="9" y="37"/>
                      </a:cubicBezTo>
                      <a:cubicBezTo>
                        <a:pt x="10" y="37"/>
                        <a:pt x="11" y="36"/>
                        <a:pt x="11" y="35"/>
                      </a:cubicBezTo>
                      <a:cubicBezTo>
                        <a:pt x="11" y="33"/>
                        <a:pt x="11" y="33"/>
                        <a:pt x="11" y="33"/>
                      </a:cubicBezTo>
                      <a:cubicBezTo>
                        <a:pt x="13" y="33"/>
                        <a:pt x="14" y="32"/>
                        <a:pt x="15" y="31"/>
                      </a:cubicBezTo>
                      <a:cubicBezTo>
                        <a:pt x="17" y="30"/>
                        <a:pt x="18" y="28"/>
                        <a:pt x="18" y="25"/>
                      </a:cubicBezTo>
                      <a:cubicBezTo>
                        <a:pt x="18" y="24"/>
                        <a:pt x="18" y="23"/>
                        <a:pt x="18" y="22"/>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sp>
            <p:nvSpPr>
              <p:cNvPr id="93" name="矩形 92"/>
              <p:cNvSpPr/>
              <p:nvPr/>
            </p:nvSpPr>
            <p:spPr>
              <a:xfrm>
                <a:off x="6355302" y="4427991"/>
                <a:ext cx="1261884" cy="523220"/>
              </a:xfrm>
              <a:prstGeom prst="rect">
                <a:avLst/>
              </a:prstGeom>
            </p:spPr>
            <p:txBody>
              <a:bodyPr wrap="none">
                <a:spAutoFit/>
              </a:bodyPr>
              <a:lstStyle/>
              <a:p>
                <a:pPr algn="r" defTabSz="609600"/>
                <a:r>
                  <a:rPr lang="zh-CN" altLang="en-US" sz="2800" b="1" dirty="0">
                    <a:gradFill>
                      <a:gsLst>
                        <a:gs pos="100000">
                          <a:schemeClr val="bg1"/>
                        </a:gs>
                        <a:gs pos="0">
                          <a:schemeClr val="bg1"/>
                        </a:gs>
                      </a:gsLst>
                      <a:lin ang="5400000" scaled="0"/>
                    </a:gradFill>
                    <a:latin typeface="微软雅黑" panose="020B0503020204020204" pitchFamily="34" charset="-122"/>
                    <a:ea typeface="微软雅黑" panose="020B0503020204020204" pitchFamily="34" charset="-122"/>
                  </a:rPr>
                  <a:t>做不好</a:t>
                </a:r>
              </a:p>
            </p:txBody>
          </p:sp>
        </p:grpSp>
        <p:grpSp>
          <p:nvGrpSpPr>
            <p:cNvPr id="80" name="组合 79"/>
            <p:cNvGrpSpPr/>
            <p:nvPr/>
          </p:nvGrpSpPr>
          <p:grpSpPr>
            <a:xfrm>
              <a:off x="5661386" y="3625976"/>
              <a:ext cx="2586037" cy="2051050"/>
              <a:chOff x="5700280" y="3592639"/>
              <a:chExt cx="2586037" cy="2051050"/>
            </a:xfrm>
          </p:grpSpPr>
          <p:sp>
            <p:nvSpPr>
              <p:cNvPr id="81" name="Freeform 17"/>
              <p:cNvSpPr/>
              <p:nvPr/>
            </p:nvSpPr>
            <p:spPr bwMode="auto">
              <a:xfrm>
                <a:off x="5700280" y="3592639"/>
                <a:ext cx="2586037" cy="2051050"/>
              </a:xfrm>
              <a:custGeom>
                <a:avLst/>
                <a:gdLst>
                  <a:gd name="T0" fmla="*/ 451 w 460"/>
                  <a:gd name="T1" fmla="*/ 289 h 365"/>
                  <a:gd name="T2" fmla="*/ 289 w 460"/>
                  <a:gd name="T3" fmla="*/ 24 h 365"/>
                  <a:gd name="T4" fmla="*/ 198 w 460"/>
                  <a:gd name="T5" fmla="*/ 0 h 365"/>
                  <a:gd name="T6" fmla="*/ 192 w 460"/>
                  <a:gd name="T7" fmla="*/ 10 h 365"/>
                  <a:gd name="T8" fmla="*/ 192 w 460"/>
                  <a:gd name="T9" fmla="*/ 10 h 365"/>
                  <a:gd name="T10" fmla="*/ 186 w 460"/>
                  <a:gd name="T11" fmla="*/ 18 h 365"/>
                  <a:gd name="T12" fmla="*/ 185 w 460"/>
                  <a:gd name="T13" fmla="*/ 19 h 365"/>
                  <a:gd name="T14" fmla="*/ 179 w 460"/>
                  <a:gd name="T15" fmla="*/ 26 h 365"/>
                  <a:gd name="T16" fmla="*/ 178 w 460"/>
                  <a:gd name="T17" fmla="*/ 27 h 365"/>
                  <a:gd name="T18" fmla="*/ 163 w 460"/>
                  <a:gd name="T19" fmla="*/ 42 h 365"/>
                  <a:gd name="T20" fmla="*/ 162 w 460"/>
                  <a:gd name="T21" fmla="*/ 43 h 365"/>
                  <a:gd name="T22" fmla="*/ 155 w 460"/>
                  <a:gd name="T23" fmla="*/ 49 h 365"/>
                  <a:gd name="T24" fmla="*/ 154 w 460"/>
                  <a:gd name="T25" fmla="*/ 50 h 365"/>
                  <a:gd name="T26" fmla="*/ 136 w 460"/>
                  <a:gd name="T27" fmla="*/ 62 h 365"/>
                  <a:gd name="T28" fmla="*/ 136 w 460"/>
                  <a:gd name="T29" fmla="*/ 62 h 365"/>
                  <a:gd name="T30" fmla="*/ 127 w 460"/>
                  <a:gd name="T31" fmla="*/ 67 h 365"/>
                  <a:gd name="T32" fmla="*/ 126 w 460"/>
                  <a:gd name="T33" fmla="*/ 67 h 365"/>
                  <a:gd name="T34" fmla="*/ 96 w 460"/>
                  <a:gd name="T35" fmla="*/ 79 h 365"/>
                  <a:gd name="T36" fmla="*/ 95 w 460"/>
                  <a:gd name="T37" fmla="*/ 79 h 365"/>
                  <a:gd name="T38" fmla="*/ 62 w 460"/>
                  <a:gd name="T39" fmla="*/ 85 h 365"/>
                  <a:gd name="T40" fmla="*/ 62 w 460"/>
                  <a:gd name="T41" fmla="*/ 85 h 365"/>
                  <a:gd name="T42" fmla="*/ 50 w 460"/>
                  <a:gd name="T43" fmla="*/ 86 h 365"/>
                  <a:gd name="T44" fmla="*/ 48 w 460"/>
                  <a:gd name="T45" fmla="*/ 88 h 365"/>
                  <a:gd name="T46" fmla="*/ 113 w 460"/>
                  <a:gd name="T47" fmla="*/ 328 h 365"/>
                  <a:gd name="T48" fmla="*/ 424 w 460"/>
                  <a:gd name="T49" fmla="*/ 336 h 365"/>
                  <a:gd name="T50" fmla="*/ 451 w 460"/>
                  <a:gd name="T51" fmla="*/ 289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60" h="365">
                    <a:moveTo>
                      <a:pt x="451" y="289"/>
                    </a:moveTo>
                    <a:cubicBezTo>
                      <a:pt x="421" y="215"/>
                      <a:pt x="352" y="60"/>
                      <a:pt x="289" y="24"/>
                    </a:cubicBezTo>
                    <a:cubicBezTo>
                      <a:pt x="260" y="7"/>
                      <a:pt x="229" y="0"/>
                      <a:pt x="198" y="0"/>
                    </a:cubicBezTo>
                    <a:cubicBezTo>
                      <a:pt x="196" y="4"/>
                      <a:pt x="194" y="7"/>
                      <a:pt x="192" y="10"/>
                    </a:cubicBezTo>
                    <a:cubicBezTo>
                      <a:pt x="192" y="10"/>
                      <a:pt x="192" y="10"/>
                      <a:pt x="192" y="10"/>
                    </a:cubicBezTo>
                    <a:cubicBezTo>
                      <a:pt x="190" y="13"/>
                      <a:pt x="188" y="15"/>
                      <a:pt x="186" y="18"/>
                    </a:cubicBezTo>
                    <a:cubicBezTo>
                      <a:pt x="186" y="18"/>
                      <a:pt x="185" y="19"/>
                      <a:pt x="185" y="19"/>
                    </a:cubicBezTo>
                    <a:cubicBezTo>
                      <a:pt x="183" y="22"/>
                      <a:pt x="181" y="24"/>
                      <a:pt x="179" y="26"/>
                    </a:cubicBezTo>
                    <a:cubicBezTo>
                      <a:pt x="179" y="27"/>
                      <a:pt x="178" y="27"/>
                      <a:pt x="178" y="27"/>
                    </a:cubicBezTo>
                    <a:cubicBezTo>
                      <a:pt x="173" y="32"/>
                      <a:pt x="169" y="37"/>
                      <a:pt x="163" y="42"/>
                    </a:cubicBezTo>
                    <a:cubicBezTo>
                      <a:pt x="163" y="42"/>
                      <a:pt x="162" y="43"/>
                      <a:pt x="162" y="43"/>
                    </a:cubicBezTo>
                    <a:cubicBezTo>
                      <a:pt x="160" y="45"/>
                      <a:pt x="157" y="47"/>
                      <a:pt x="155" y="49"/>
                    </a:cubicBezTo>
                    <a:cubicBezTo>
                      <a:pt x="155" y="49"/>
                      <a:pt x="154" y="49"/>
                      <a:pt x="154" y="50"/>
                    </a:cubicBezTo>
                    <a:cubicBezTo>
                      <a:pt x="148" y="54"/>
                      <a:pt x="142" y="58"/>
                      <a:pt x="136" y="62"/>
                    </a:cubicBezTo>
                    <a:cubicBezTo>
                      <a:pt x="136" y="62"/>
                      <a:pt x="136" y="62"/>
                      <a:pt x="136" y="62"/>
                    </a:cubicBezTo>
                    <a:cubicBezTo>
                      <a:pt x="133" y="64"/>
                      <a:pt x="130" y="65"/>
                      <a:pt x="127" y="67"/>
                    </a:cubicBezTo>
                    <a:cubicBezTo>
                      <a:pt x="127" y="67"/>
                      <a:pt x="126" y="67"/>
                      <a:pt x="126" y="67"/>
                    </a:cubicBezTo>
                    <a:cubicBezTo>
                      <a:pt x="116" y="72"/>
                      <a:pt x="106" y="76"/>
                      <a:pt x="96" y="79"/>
                    </a:cubicBezTo>
                    <a:cubicBezTo>
                      <a:pt x="95" y="79"/>
                      <a:pt x="95" y="79"/>
                      <a:pt x="95" y="79"/>
                    </a:cubicBezTo>
                    <a:cubicBezTo>
                      <a:pt x="84" y="82"/>
                      <a:pt x="73" y="84"/>
                      <a:pt x="62" y="85"/>
                    </a:cubicBezTo>
                    <a:cubicBezTo>
                      <a:pt x="62" y="85"/>
                      <a:pt x="62" y="85"/>
                      <a:pt x="62" y="85"/>
                    </a:cubicBezTo>
                    <a:cubicBezTo>
                      <a:pt x="58" y="86"/>
                      <a:pt x="54" y="86"/>
                      <a:pt x="50" y="86"/>
                    </a:cubicBezTo>
                    <a:cubicBezTo>
                      <a:pt x="49" y="87"/>
                      <a:pt x="49" y="87"/>
                      <a:pt x="48" y="88"/>
                    </a:cubicBezTo>
                    <a:cubicBezTo>
                      <a:pt x="0" y="172"/>
                      <a:pt x="29" y="280"/>
                      <a:pt x="113" y="328"/>
                    </a:cubicBezTo>
                    <a:cubicBezTo>
                      <a:pt x="176" y="365"/>
                      <a:pt x="344" y="347"/>
                      <a:pt x="424" y="336"/>
                    </a:cubicBezTo>
                    <a:cubicBezTo>
                      <a:pt x="447" y="333"/>
                      <a:pt x="460" y="312"/>
                      <a:pt x="451" y="289"/>
                    </a:cubicBezTo>
                    <a:close/>
                  </a:path>
                </a:pathLst>
              </a:custGeom>
              <a:solidFill>
                <a:schemeClr val="bg1">
                  <a:lumMod val="75000"/>
                </a:schemeClr>
              </a:solidFill>
              <a:ln>
                <a:noFill/>
              </a:ln>
            </p:spPr>
            <p:txBody>
              <a:bodyPr vert="horz" wrap="square" lIns="91440" tIns="45720" rIns="91440" bIns="45720" numCol="1" anchor="t" anchorCtr="0" compatLnSpc="1"/>
              <a:lstStyle/>
              <a:p>
                <a:endParaRPr lang="zh-CN" altLang="en-US"/>
              </a:p>
            </p:txBody>
          </p:sp>
          <p:grpSp>
            <p:nvGrpSpPr>
              <p:cNvPr id="82" name="组合 81"/>
              <p:cNvGrpSpPr/>
              <p:nvPr/>
            </p:nvGrpSpPr>
            <p:grpSpPr>
              <a:xfrm>
                <a:off x="6505882" y="3997989"/>
                <a:ext cx="304800" cy="214312"/>
                <a:chOff x="6227915" y="4725518"/>
                <a:chExt cx="304800" cy="214312"/>
              </a:xfrm>
            </p:grpSpPr>
            <p:sp>
              <p:nvSpPr>
                <p:cNvPr id="88" name="Freeform 22"/>
                <p:cNvSpPr>
                  <a:spLocks noEditPoints="1"/>
                </p:cNvSpPr>
                <p:nvPr/>
              </p:nvSpPr>
              <p:spPr bwMode="auto">
                <a:xfrm>
                  <a:off x="6227915" y="4725518"/>
                  <a:ext cx="141287" cy="214312"/>
                </a:xfrm>
                <a:custGeom>
                  <a:avLst/>
                  <a:gdLst>
                    <a:gd name="T0" fmla="*/ 25 w 25"/>
                    <a:gd name="T1" fmla="*/ 19 h 38"/>
                    <a:gd name="T2" fmla="*/ 22 w 25"/>
                    <a:gd name="T3" fmla="*/ 33 h 38"/>
                    <a:gd name="T4" fmla="*/ 13 w 25"/>
                    <a:gd name="T5" fmla="*/ 38 h 38"/>
                    <a:gd name="T6" fmla="*/ 3 w 25"/>
                    <a:gd name="T7" fmla="*/ 33 h 38"/>
                    <a:gd name="T8" fmla="*/ 0 w 25"/>
                    <a:gd name="T9" fmla="*/ 19 h 38"/>
                    <a:gd name="T10" fmla="*/ 3 w 25"/>
                    <a:gd name="T11" fmla="*/ 4 h 38"/>
                    <a:gd name="T12" fmla="*/ 13 w 25"/>
                    <a:gd name="T13" fmla="*/ 0 h 38"/>
                    <a:gd name="T14" fmla="*/ 22 w 25"/>
                    <a:gd name="T15" fmla="*/ 4 h 38"/>
                    <a:gd name="T16" fmla="*/ 25 w 25"/>
                    <a:gd name="T17" fmla="*/ 19 h 38"/>
                    <a:gd name="T18" fmla="*/ 5 w 25"/>
                    <a:gd name="T19" fmla="*/ 19 h 38"/>
                    <a:gd name="T20" fmla="*/ 7 w 25"/>
                    <a:gd name="T21" fmla="*/ 30 h 38"/>
                    <a:gd name="T22" fmla="*/ 13 w 25"/>
                    <a:gd name="T23" fmla="*/ 34 h 38"/>
                    <a:gd name="T24" fmla="*/ 19 w 25"/>
                    <a:gd name="T25" fmla="*/ 30 h 38"/>
                    <a:gd name="T26" fmla="*/ 21 w 25"/>
                    <a:gd name="T27" fmla="*/ 19 h 38"/>
                    <a:gd name="T28" fmla="*/ 19 w 25"/>
                    <a:gd name="T29" fmla="*/ 7 h 38"/>
                    <a:gd name="T30" fmla="*/ 13 w 25"/>
                    <a:gd name="T31" fmla="*/ 3 h 38"/>
                    <a:gd name="T32" fmla="*/ 7 w 25"/>
                    <a:gd name="T33" fmla="*/ 7 h 38"/>
                    <a:gd name="T34" fmla="*/ 5 w 25"/>
                    <a:gd name="T35" fmla="*/ 19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5" h="38">
                      <a:moveTo>
                        <a:pt x="25" y="19"/>
                      </a:moveTo>
                      <a:cubicBezTo>
                        <a:pt x="25" y="25"/>
                        <a:pt x="24" y="30"/>
                        <a:pt x="22" y="33"/>
                      </a:cubicBezTo>
                      <a:cubicBezTo>
                        <a:pt x="20" y="36"/>
                        <a:pt x="17" y="38"/>
                        <a:pt x="13" y="38"/>
                      </a:cubicBezTo>
                      <a:cubicBezTo>
                        <a:pt x="9" y="38"/>
                        <a:pt x="6" y="36"/>
                        <a:pt x="3" y="33"/>
                      </a:cubicBezTo>
                      <a:cubicBezTo>
                        <a:pt x="1" y="30"/>
                        <a:pt x="0" y="25"/>
                        <a:pt x="0" y="19"/>
                      </a:cubicBezTo>
                      <a:cubicBezTo>
                        <a:pt x="0" y="12"/>
                        <a:pt x="1" y="7"/>
                        <a:pt x="3" y="4"/>
                      </a:cubicBezTo>
                      <a:cubicBezTo>
                        <a:pt x="5" y="1"/>
                        <a:pt x="8" y="0"/>
                        <a:pt x="13" y="0"/>
                      </a:cubicBezTo>
                      <a:cubicBezTo>
                        <a:pt x="17" y="0"/>
                        <a:pt x="20" y="1"/>
                        <a:pt x="22" y="4"/>
                      </a:cubicBezTo>
                      <a:cubicBezTo>
                        <a:pt x="24" y="8"/>
                        <a:pt x="25" y="12"/>
                        <a:pt x="25" y="19"/>
                      </a:cubicBezTo>
                      <a:close/>
                      <a:moveTo>
                        <a:pt x="5" y="19"/>
                      </a:moveTo>
                      <a:cubicBezTo>
                        <a:pt x="5" y="24"/>
                        <a:pt x="5" y="28"/>
                        <a:pt x="7" y="30"/>
                      </a:cubicBezTo>
                      <a:cubicBezTo>
                        <a:pt x="8" y="33"/>
                        <a:pt x="10" y="34"/>
                        <a:pt x="13" y="34"/>
                      </a:cubicBezTo>
                      <a:cubicBezTo>
                        <a:pt x="15" y="34"/>
                        <a:pt x="17" y="33"/>
                        <a:pt x="19" y="30"/>
                      </a:cubicBezTo>
                      <a:cubicBezTo>
                        <a:pt x="20" y="28"/>
                        <a:pt x="21" y="24"/>
                        <a:pt x="21" y="19"/>
                      </a:cubicBezTo>
                      <a:cubicBezTo>
                        <a:pt x="21" y="13"/>
                        <a:pt x="20" y="9"/>
                        <a:pt x="19" y="7"/>
                      </a:cubicBezTo>
                      <a:cubicBezTo>
                        <a:pt x="17" y="4"/>
                        <a:pt x="15" y="3"/>
                        <a:pt x="13" y="3"/>
                      </a:cubicBezTo>
                      <a:cubicBezTo>
                        <a:pt x="10" y="3"/>
                        <a:pt x="8" y="4"/>
                        <a:pt x="7" y="7"/>
                      </a:cubicBezTo>
                      <a:cubicBezTo>
                        <a:pt x="5" y="9"/>
                        <a:pt x="5" y="13"/>
                        <a:pt x="5" y="19"/>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89" name="Freeform 23"/>
                <p:cNvSpPr/>
                <p:nvPr/>
              </p:nvSpPr>
              <p:spPr bwMode="auto">
                <a:xfrm>
                  <a:off x="6397778" y="4725518"/>
                  <a:ext cx="134937" cy="214312"/>
                </a:xfrm>
                <a:custGeom>
                  <a:avLst/>
                  <a:gdLst>
                    <a:gd name="T0" fmla="*/ 23 w 24"/>
                    <a:gd name="T1" fmla="*/ 9 h 38"/>
                    <a:gd name="T2" fmla="*/ 21 w 24"/>
                    <a:gd name="T3" fmla="*/ 15 h 38"/>
                    <a:gd name="T4" fmla="*/ 15 w 24"/>
                    <a:gd name="T5" fmla="*/ 18 h 38"/>
                    <a:gd name="T6" fmla="*/ 15 w 24"/>
                    <a:gd name="T7" fmla="*/ 18 h 38"/>
                    <a:gd name="T8" fmla="*/ 22 w 24"/>
                    <a:gd name="T9" fmla="*/ 21 h 38"/>
                    <a:gd name="T10" fmla="*/ 24 w 24"/>
                    <a:gd name="T11" fmla="*/ 27 h 38"/>
                    <a:gd name="T12" fmla="*/ 20 w 24"/>
                    <a:gd name="T13" fmla="*/ 35 h 38"/>
                    <a:gd name="T14" fmla="*/ 10 w 24"/>
                    <a:gd name="T15" fmla="*/ 38 h 38"/>
                    <a:gd name="T16" fmla="*/ 5 w 24"/>
                    <a:gd name="T17" fmla="*/ 37 h 38"/>
                    <a:gd name="T18" fmla="*/ 0 w 24"/>
                    <a:gd name="T19" fmla="*/ 36 h 38"/>
                    <a:gd name="T20" fmla="*/ 0 w 24"/>
                    <a:gd name="T21" fmla="*/ 32 h 38"/>
                    <a:gd name="T22" fmla="*/ 5 w 24"/>
                    <a:gd name="T23" fmla="*/ 34 h 38"/>
                    <a:gd name="T24" fmla="*/ 10 w 24"/>
                    <a:gd name="T25" fmla="*/ 34 h 38"/>
                    <a:gd name="T26" fmla="*/ 20 w 24"/>
                    <a:gd name="T27" fmla="*/ 27 h 38"/>
                    <a:gd name="T28" fmla="*/ 9 w 24"/>
                    <a:gd name="T29" fmla="*/ 20 h 38"/>
                    <a:gd name="T30" fmla="*/ 6 w 24"/>
                    <a:gd name="T31" fmla="*/ 20 h 38"/>
                    <a:gd name="T32" fmla="*/ 6 w 24"/>
                    <a:gd name="T33" fmla="*/ 16 h 38"/>
                    <a:gd name="T34" fmla="*/ 9 w 24"/>
                    <a:gd name="T35" fmla="*/ 16 h 38"/>
                    <a:gd name="T36" fmla="*/ 16 w 24"/>
                    <a:gd name="T37" fmla="*/ 14 h 38"/>
                    <a:gd name="T38" fmla="*/ 19 w 24"/>
                    <a:gd name="T39" fmla="*/ 9 h 38"/>
                    <a:gd name="T40" fmla="*/ 17 w 24"/>
                    <a:gd name="T41" fmla="*/ 5 h 38"/>
                    <a:gd name="T42" fmla="*/ 12 w 24"/>
                    <a:gd name="T43" fmla="*/ 3 h 38"/>
                    <a:gd name="T44" fmla="*/ 7 w 24"/>
                    <a:gd name="T45" fmla="*/ 4 h 38"/>
                    <a:gd name="T46" fmla="*/ 2 w 24"/>
                    <a:gd name="T47" fmla="*/ 6 h 38"/>
                    <a:gd name="T48" fmla="*/ 0 w 24"/>
                    <a:gd name="T49" fmla="*/ 3 h 38"/>
                    <a:gd name="T50" fmla="*/ 5 w 24"/>
                    <a:gd name="T51" fmla="*/ 1 h 38"/>
                    <a:gd name="T52" fmla="*/ 12 w 24"/>
                    <a:gd name="T53" fmla="*/ 0 h 38"/>
                    <a:gd name="T54" fmla="*/ 20 w 24"/>
                    <a:gd name="T55" fmla="*/ 2 h 38"/>
                    <a:gd name="T56" fmla="*/ 23 w 24"/>
                    <a:gd name="T57" fmla="*/ 9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4" h="38">
                      <a:moveTo>
                        <a:pt x="23" y="9"/>
                      </a:moveTo>
                      <a:cubicBezTo>
                        <a:pt x="23" y="11"/>
                        <a:pt x="22" y="13"/>
                        <a:pt x="21" y="15"/>
                      </a:cubicBezTo>
                      <a:cubicBezTo>
                        <a:pt x="20" y="16"/>
                        <a:pt x="18" y="17"/>
                        <a:pt x="15" y="18"/>
                      </a:cubicBezTo>
                      <a:cubicBezTo>
                        <a:pt x="15" y="18"/>
                        <a:pt x="15" y="18"/>
                        <a:pt x="15" y="18"/>
                      </a:cubicBezTo>
                      <a:cubicBezTo>
                        <a:pt x="18" y="18"/>
                        <a:pt x="20" y="19"/>
                        <a:pt x="22" y="21"/>
                      </a:cubicBezTo>
                      <a:cubicBezTo>
                        <a:pt x="23" y="22"/>
                        <a:pt x="24" y="24"/>
                        <a:pt x="24" y="27"/>
                      </a:cubicBezTo>
                      <a:cubicBezTo>
                        <a:pt x="24" y="30"/>
                        <a:pt x="23" y="33"/>
                        <a:pt x="20" y="35"/>
                      </a:cubicBezTo>
                      <a:cubicBezTo>
                        <a:pt x="18" y="37"/>
                        <a:pt x="14" y="38"/>
                        <a:pt x="10" y="38"/>
                      </a:cubicBezTo>
                      <a:cubicBezTo>
                        <a:pt x="8" y="38"/>
                        <a:pt x="6" y="38"/>
                        <a:pt x="5" y="37"/>
                      </a:cubicBezTo>
                      <a:cubicBezTo>
                        <a:pt x="3" y="37"/>
                        <a:pt x="1" y="36"/>
                        <a:pt x="0" y="36"/>
                      </a:cubicBezTo>
                      <a:cubicBezTo>
                        <a:pt x="0" y="32"/>
                        <a:pt x="0" y="32"/>
                        <a:pt x="0" y="32"/>
                      </a:cubicBezTo>
                      <a:cubicBezTo>
                        <a:pt x="1" y="32"/>
                        <a:pt x="3" y="33"/>
                        <a:pt x="5" y="34"/>
                      </a:cubicBezTo>
                      <a:cubicBezTo>
                        <a:pt x="7" y="34"/>
                        <a:pt x="9" y="34"/>
                        <a:pt x="10" y="34"/>
                      </a:cubicBezTo>
                      <a:cubicBezTo>
                        <a:pt x="17" y="34"/>
                        <a:pt x="20" y="32"/>
                        <a:pt x="20" y="27"/>
                      </a:cubicBezTo>
                      <a:cubicBezTo>
                        <a:pt x="20" y="22"/>
                        <a:pt x="16" y="20"/>
                        <a:pt x="9" y="20"/>
                      </a:cubicBezTo>
                      <a:cubicBezTo>
                        <a:pt x="6" y="20"/>
                        <a:pt x="6" y="20"/>
                        <a:pt x="6" y="20"/>
                      </a:cubicBezTo>
                      <a:cubicBezTo>
                        <a:pt x="6" y="16"/>
                        <a:pt x="6" y="16"/>
                        <a:pt x="6" y="16"/>
                      </a:cubicBezTo>
                      <a:cubicBezTo>
                        <a:pt x="9" y="16"/>
                        <a:pt x="9" y="16"/>
                        <a:pt x="9" y="16"/>
                      </a:cubicBezTo>
                      <a:cubicBezTo>
                        <a:pt x="12" y="16"/>
                        <a:pt x="14" y="16"/>
                        <a:pt x="16" y="14"/>
                      </a:cubicBezTo>
                      <a:cubicBezTo>
                        <a:pt x="18" y="13"/>
                        <a:pt x="19" y="11"/>
                        <a:pt x="19" y="9"/>
                      </a:cubicBezTo>
                      <a:cubicBezTo>
                        <a:pt x="19" y="7"/>
                        <a:pt x="18" y="6"/>
                        <a:pt x="17" y="5"/>
                      </a:cubicBezTo>
                      <a:cubicBezTo>
                        <a:pt x="15" y="4"/>
                        <a:pt x="14" y="3"/>
                        <a:pt x="12" y="3"/>
                      </a:cubicBezTo>
                      <a:cubicBezTo>
                        <a:pt x="10" y="3"/>
                        <a:pt x="9" y="3"/>
                        <a:pt x="7" y="4"/>
                      </a:cubicBezTo>
                      <a:cubicBezTo>
                        <a:pt x="6" y="4"/>
                        <a:pt x="4" y="5"/>
                        <a:pt x="2" y="6"/>
                      </a:cubicBezTo>
                      <a:cubicBezTo>
                        <a:pt x="0" y="3"/>
                        <a:pt x="0" y="3"/>
                        <a:pt x="0" y="3"/>
                      </a:cubicBezTo>
                      <a:cubicBezTo>
                        <a:pt x="2" y="2"/>
                        <a:pt x="3" y="1"/>
                        <a:pt x="5" y="1"/>
                      </a:cubicBezTo>
                      <a:cubicBezTo>
                        <a:pt x="7" y="0"/>
                        <a:pt x="9" y="0"/>
                        <a:pt x="12" y="0"/>
                      </a:cubicBezTo>
                      <a:cubicBezTo>
                        <a:pt x="15" y="0"/>
                        <a:pt x="18" y="0"/>
                        <a:pt x="20" y="2"/>
                      </a:cubicBezTo>
                      <a:cubicBezTo>
                        <a:pt x="22" y="4"/>
                        <a:pt x="23" y="6"/>
                        <a:pt x="23" y="9"/>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grpSp>
            <p:nvGrpSpPr>
              <p:cNvPr id="83" name="组合 82"/>
              <p:cNvGrpSpPr/>
              <p:nvPr/>
            </p:nvGrpSpPr>
            <p:grpSpPr>
              <a:xfrm>
                <a:off x="7538605" y="4907089"/>
                <a:ext cx="455612" cy="411162"/>
                <a:chOff x="7442353" y="5298605"/>
                <a:chExt cx="455612" cy="411162"/>
              </a:xfrm>
            </p:grpSpPr>
            <p:sp>
              <p:nvSpPr>
                <p:cNvPr id="85" name="Freeform 24"/>
                <p:cNvSpPr/>
                <p:nvPr/>
              </p:nvSpPr>
              <p:spPr bwMode="auto">
                <a:xfrm>
                  <a:off x="7442353" y="5546255"/>
                  <a:ext cx="157162" cy="163512"/>
                </a:xfrm>
                <a:custGeom>
                  <a:avLst/>
                  <a:gdLst>
                    <a:gd name="T0" fmla="*/ 68 w 99"/>
                    <a:gd name="T1" fmla="*/ 7 h 103"/>
                    <a:gd name="T2" fmla="*/ 64 w 99"/>
                    <a:gd name="T3" fmla="*/ 4 h 103"/>
                    <a:gd name="T4" fmla="*/ 0 w 99"/>
                    <a:gd name="T5" fmla="*/ 28 h 103"/>
                    <a:gd name="T6" fmla="*/ 29 w 99"/>
                    <a:gd name="T7" fmla="*/ 103 h 103"/>
                    <a:gd name="T8" fmla="*/ 92 w 99"/>
                    <a:gd name="T9" fmla="*/ 78 h 103"/>
                    <a:gd name="T10" fmla="*/ 89 w 99"/>
                    <a:gd name="T11" fmla="*/ 64 h 103"/>
                    <a:gd name="T12" fmla="*/ 99 w 99"/>
                    <a:gd name="T13" fmla="*/ 57 h 103"/>
                    <a:gd name="T14" fmla="*/ 78 w 99"/>
                    <a:gd name="T15" fmla="*/ 0 h 103"/>
                    <a:gd name="T16" fmla="*/ 68 w 99"/>
                    <a:gd name="T17" fmla="*/ 7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103">
                      <a:moveTo>
                        <a:pt x="68" y="7"/>
                      </a:moveTo>
                      <a:lnTo>
                        <a:pt x="64" y="4"/>
                      </a:lnTo>
                      <a:lnTo>
                        <a:pt x="0" y="28"/>
                      </a:lnTo>
                      <a:lnTo>
                        <a:pt x="29" y="103"/>
                      </a:lnTo>
                      <a:lnTo>
                        <a:pt x="92" y="78"/>
                      </a:lnTo>
                      <a:lnTo>
                        <a:pt x="89" y="64"/>
                      </a:lnTo>
                      <a:lnTo>
                        <a:pt x="99" y="57"/>
                      </a:lnTo>
                      <a:lnTo>
                        <a:pt x="78" y="0"/>
                      </a:lnTo>
                      <a:lnTo>
                        <a:pt x="68" y="7"/>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86" name="Freeform 25"/>
                <p:cNvSpPr/>
                <p:nvPr/>
              </p:nvSpPr>
              <p:spPr bwMode="auto">
                <a:xfrm>
                  <a:off x="7583640" y="5524030"/>
                  <a:ext cx="314325" cy="106362"/>
                </a:xfrm>
                <a:custGeom>
                  <a:avLst/>
                  <a:gdLst>
                    <a:gd name="T0" fmla="*/ 52 w 56"/>
                    <a:gd name="T1" fmla="*/ 2 h 19"/>
                    <a:gd name="T2" fmla="*/ 39 w 56"/>
                    <a:gd name="T3" fmla="*/ 7 h 19"/>
                    <a:gd name="T4" fmla="*/ 33 w 56"/>
                    <a:gd name="T5" fmla="*/ 10 h 19"/>
                    <a:gd name="T6" fmla="*/ 23 w 56"/>
                    <a:gd name="T7" fmla="*/ 7 h 19"/>
                    <a:gd name="T8" fmla="*/ 37 w 56"/>
                    <a:gd name="T9" fmla="*/ 6 h 19"/>
                    <a:gd name="T10" fmla="*/ 30 w 56"/>
                    <a:gd name="T11" fmla="*/ 1 h 19"/>
                    <a:gd name="T12" fmla="*/ 19 w 56"/>
                    <a:gd name="T13" fmla="*/ 0 h 19"/>
                    <a:gd name="T14" fmla="*/ 7 w 56"/>
                    <a:gd name="T15" fmla="*/ 3 h 19"/>
                    <a:gd name="T16" fmla="*/ 0 w 56"/>
                    <a:gd name="T17" fmla="*/ 5 h 19"/>
                    <a:gd name="T18" fmla="*/ 4 w 56"/>
                    <a:gd name="T19" fmla="*/ 17 h 19"/>
                    <a:gd name="T20" fmla="*/ 7 w 56"/>
                    <a:gd name="T21" fmla="*/ 16 h 19"/>
                    <a:gd name="T22" fmla="*/ 7 w 56"/>
                    <a:gd name="T23" fmla="*/ 16 h 19"/>
                    <a:gd name="T24" fmla="*/ 14 w 56"/>
                    <a:gd name="T25" fmla="*/ 18 h 19"/>
                    <a:gd name="T26" fmla="*/ 35 w 56"/>
                    <a:gd name="T27" fmla="*/ 19 h 19"/>
                    <a:gd name="T28" fmla="*/ 55 w 56"/>
                    <a:gd name="T29" fmla="*/ 5 h 19"/>
                    <a:gd name="T30" fmla="*/ 52 w 56"/>
                    <a:gd name="T31" fmla="*/ 2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6" h="19">
                      <a:moveTo>
                        <a:pt x="52" y="2"/>
                      </a:moveTo>
                      <a:cubicBezTo>
                        <a:pt x="49" y="0"/>
                        <a:pt x="39" y="7"/>
                        <a:pt x="39" y="7"/>
                      </a:cubicBezTo>
                      <a:cubicBezTo>
                        <a:pt x="39" y="7"/>
                        <a:pt x="35" y="10"/>
                        <a:pt x="33" y="10"/>
                      </a:cubicBezTo>
                      <a:cubicBezTo>
                        <a:pt x="32" y="11"/>
                        <a:pt x="23" y="9"/>
                        <a:pt x="23" y="7"/>
                      </a:cubicBezTo>
                      <a:cubicBezTo>
                        <a:pt x="22" y="6"/>
                        <a:pt x="35" y="9"/>
                        <a:pt x="37" y="6"/>
                      </a:cubicBezTo>
                      <a:cubicBezTo>
                        <a:pt x="39" y="2"/>
                        <a:pt x="37" y="1"/>
                        <a:pt x="30" y="1"/>
                      </a:cubicBezTo>
                      <a:cubicBezTo>
                        <a:pt x="30" y="1"/>
                        <a:pt x="25" y="2"/>
                        <a:pt x="19" y="0"/>
                      </a:cubicBezTo>
                      <a:cubicBezTo>
                        <a:pt x="16" y="0"/>
                        <a:pt x="11" y="3"/>
                        <a:pt x="7" y="3"/>
                      </a:cubicBezTo>
                      <a:cubicBezTo>
                        <a:pt x="0" y="5"/>
                        <a:pt x="0" y="5"/>
                        <a:pt x="0" y="5"/>
                      </a:cubicBezTo>
                      <a:cubicBezTo>
                        <a:pt x="4" y="17"/>
                        <a:pt x="4" y="17"/>
                        <a:pt x="4" y="17"/>
                      </a:cubicBezTo>
                      <a:cubicBezTo>
                        <a:pt x="7" y="16"/>
                        <a:pt x="7" y="16"/>
                        <a:pt x="7" y="16"/>
                      </a:cubicBezTo>
                      <a:cubicBezTo>
                        <a:pt x="7" y="16"/>
                        <a:pt x="7" y="16"/>
                        <a:pt x="7" y="16"/>
                      </a:cubicBezTo>
                      <a:cubicBezTo>
                        <a:pt x="9" y="17"/>
                        <a:pt x="12" y="18"/>
                        <a:pt x="14" y="18"/>
                      </a:cubicBezTo>
                      <a:cubicBezTo>
                        <a:pt x="17" y="19"/>
                        <a:pt x="33" y="19"/>
                        <a:pt x="35" y="19"/>
                      </a:cubicBezTo>
                      <a:cubicBezTo>
                        <a:pt x="37" y="19"/>
                        <a:pt x="54" y="5"/>
                        <a:pt x="55" y="5"/>
                      </a:cubicBezTo>
                      <a:cubicBezTo>
                        <a:pt x="56" y="5"/>
                        <a:pt x="56" y="3"/>
                        <a:pt x="52" y="2"/>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87" name="Freeform 26"/>
                <p:cNvSpPr/>
                <p:nvPr/>
              </p:nvSpPr>
              <p:spPr bwMode="auto">
                <a:xfrm>
                  <a:off x="7674128" y="5298605"/>
                  <a:ext cx="100012" cy="207962"/>
                </a:xfrm>
                <a:custGeom>
                  <a:avLst/>
                  <a:gdLst>
                    <a:gd name="T0" fmla="*/ 18 w 18"/>
                    <a:gd name="T1" fmla="*/ 22 h 37"/>
                    <a:gd name="T2" fmla="*/ 15 w 18"/>
                    <a:gd name="T3" fmla="*/ 19 h 37"/>
                    <a:gd name="T4" fmla="*/ 11 w 18"/>
                    <a:gd name="T5" fmla="*/ 17 h 37"/>
                    <a:gd name="T6" fmla="*/ 7 w 18"/>
                    <a:gd name="T7" fmla="*/ 15 h 37"/>
                    <a:gd name="T8" fmla="*/ 5 w 18"/>
                    <a:gd name="T9" fmla="*/ 14 h 37"/>
                    <a:gd name="T10" fmla="*/ 5 w 18"/>
                    <a:gd name="T11" fmla="*/ 12 h 37"/>
                    <a:gd name="T12" fmla="*/ 6 w 18"/>
                    <a:gd name="T13" fmla="*/ 9 h 37"/>
                    <a:gd name="T14" fmla="*/ 10 w 18"/>
                    <a:gd name="T15" fmla="*/ 8 h 37"/>
                    <a:gd name="T16" fmla="*/ 16 w 18"/>
                    <a:gd name="T17" fmla="*/ 10 h 37"/>
                    <a:gd name="T18" fmla="*/ 18 w 18"/>
                    <a:gd name="T19" fmla="*/ 6 h 37"/>
                    <a:gd name="T20" fmla="*/ 11 w 18"/>
                    <a:gd name="T21" fmla="*/ 4 h 37"/>
                    <a:gd name="T22" fmla="*/ 11 w 18"/>
                    <a:gd name="T23" fmla="*/ 2 h 37"/>
                    <a:gd name="T24" fmla="*/ 9 w 18"/>
                    <a:gd name="T25" fmla="*/ 0 h 37"/>
                    <a:gd name="T26" fmla="*/ 7 w 18"/>
                    <a:gd name="T27" fmla="*/ 2 h 37"/>
                    <a:gd name="T28" fmla="*/ 7 w 18"/>
                    <a:gd name="T29" fmla="*/ 4 h 37"/>
                    <a:gd name="T30" fmla="*/ 3 w 18"/>
                    <a:gd name="T31" fmla="*/ 6 h 37"/>
                    <a:gd name="T32" fmla="*/ 0 w 18"/>
                    <a:gd name="T33" fmla="*/ 12 h 37"/>
                    <a:gd name="T34" fmla="*/ 2 w 18"/>
                    <a:gd name="T35" fmla="*/ 17 h 37"/>
                    <a:gd name="T36" fmla="*/ 7 w 18"/>
                    <a:gd name="T37" fmla="*/ 20 h 37"/>
                    <a:gd name="T38" fmla="*/ 12 w 18"/>
                    <a:gd name="T39" fmla="*/ 23 h 37"/>
                    <a:gd name="T40" fmla="*/ 14 w 18"/>
                    <a:gd name="T41" fmla="*/ 26 h 37"/>
                    <a:gd name="T42" fmla="*/ 12 w 18"/>
                    <a:gd name="T43" fmla="*/ 28 h 37"/>
                    <a:gd name="T44" fmla="*/ 8 w 18"/>
                    <a:gd name="T45" fmla="*/ 30 h 37"/>
                    <a:gd name="T46" fmla="*/ 4 w 18"/>
                    <a:gd name="T47" fmla="*/ 29 h 37"/>
                    <a:gd name="T48" fmla="*/ 0 w 18"/>
                    <a:gd name="T49" fmla="*/ 28 h 37"/>
                    <a:gd name="T50" fmla="*/ 0 w 18"/>
                    <a:gd name="T51" fmla="*/ 32 h 37"/>
                    <a:gd name="T52" fmla="*/ 7 w 18"/>
                    <a:gd name="T53" fmla="*/ 33 h 37"/>
                    <a:gd name="T54" fmla="*/ 7 w 18"/>
                    <a:gd name="T55" fmla="*/ 35 h 37"/>
                    <a:gd name="T56" fmla="*/ 9 w 18"/>
                    <a:gd name="T57" fmla="*/ 37 h 37"/>
                    <a:gd name="T58" fmla="*/ 11 w 18"/>
                    <a:gd name="T59" fmla="*/ 35 h 37"/>
                    <a:gd name="T60" fmla="*/ 11 w 18"/>
                    <a:gd name="T61" fmla="*/ 33 h 37"/>
                    <a:gd name="T62" fmla="*/ 15 w 18"/>
                    <a:gd name="T63" fmla="*/ 31 h 37"/>
                    <a:gd name="T64" fmla="*/ 18 w 18"/>
                    <a:gd name="T65" fmla="*/ 25 h 37"/>
                    <a:gd name="T66" fmla="*/ 18 w 18"/>
                    <a:gd name="T67" fmla="*/ 22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 h="37">
                      <a:moveTo>
                        <a:pt x="18" y="22"/>
                      </a:moveTo>
                      <a:cubicBezTo>
                        <a:pt x="17" y="21"/>
                        <a:pt x="16" y="20"/>
                        <a:pt x="15" y="19"/>
                      </a:cubicBezTo>
                      <a:cubicBezTo>
                        <a:pt x="14" y="19"/>
                        <a:pt x="13" y="18"/>
                        <a:pt x="11" y="17"/>
                      </a:cubicBezTo>
                      <a:cubicBezTo>
                        <a:pt x="9" y="16"/>
                        <a:pt x="8" y="16"/>
                        <a:pt x="7" y="15"/>
                      </a:cubicBezTo>
                      <a:cubicBezTo>
                        <a:pt x="6" y="15"/>
                        <a:pt x="6" y="14"/>
                        <a:pt x="5" y="14"/>
                      </a:cubicBezTo>
                      <a:cubicBezTo>
                        <a:pt x="5" y="13"/>
                        <a:pt x="5" y="12"/>
                        <a:pt x="5" y="12"/>
                      </a:cubicBezTo>
                      <a:cubicBezTo>
                        <a:pt x="5" y="11"/>
                        <a:pt x="5" y="10"/>
                        <a:pt x="6" y="9"/>
                      </a:cubicBezTo>
                      <a:cubicBezTo>
                        <a:pt x="7" y="8"/>
                        <a:pt x="8" y="8"/>
                        <a:pt x="10" y="8"/>
                      </a:cubicBezTo>
                      <a:cubicBezTo>
                        <a:pt x="11" y="8"/>
                        <a:pt x="14" y="9"/>
                        <a:pt x="16" y="10"/>
                      </a:cubicBezTo>
                      <a:cubicBezTo>
                        <a:pt x="18" y="6"/>
                        <a:pt x="18" y="6"/>
                        <a:pt x="18" y="6"/>
                      </a:cubicBezTo>
                      <a:cubicBezTo>
                        <a:pt x="15" y="5"/>
                        <a:pt x="13" y="4"/>
                        <a:pt x="11" y="4"/>
                      </a:cubicBezTo>
                      <a:cubicBezTo>
                        <a:pt x="11" y="2"/>
                        <a:pt x="11" y="2"/>
                        <a:pt x="11" y="2"/>
                      </a:cubicBezTo>
                      <a:cubicBezTo>
                        <a:pt x="11" y="1"/>
                        <a:pt x="10" y="0"/>
                        <a:pt x="9" y="0"/>
                      </a:cubicBezTo>
                      <a:cubicBezTo>
                        <a:pt x="8" y="0"/>
                        <a:pt x="7" y="1"/>
                        <a:pt x="7" y="2"/>
                      </a:cubicBezTo>
                      <a:cubicBezTo>
                        <a:pt x="7" y="4"/>
                        <a:pt x="7" y="4"/>
                        <a:pt x="7" y="4"/>
                      </a:cubicBezTo>
                      <a:cubicBezTo>
                        <a:pt x="6" y="4"/>
                        <a:pt x="4" y="5"/>
                        <a:pt x="3" y="6"/>
                      </a:cubicBezTo>
                      <a:cubicBezTo>
                        <a:pt x="1" y="8"/>
                        <a:pt x="0" y="9"/>
                        <a:pt x="0" y="12"/>
                      </a:cubicBezTo>
                      <a:cubicBezTo>
                        <a:pt x="0" y="14"/>
                        <a:pt x="1" y="15"/>
                        <a:pt x="2" y="17"/>
                      </a:cubicBezTo>
                      <a:cubicBezTo>
                        <a:pt x="3" y="18"/>
                        <a:pt x="5" y="19"/>
                        <a:pt x="7" y="20"/>
                      </a:cubicBezTo>
                      <a:cubicBezTo>
                        <a:pt x="10" y="21"/>
                        <a:pt x="12" y="22"/>
                        <a:pt x="12" y="23"/>
                      </a:cubicBezTo>
                      <a:cubicBezTo>
                        <a:pt x="13" y="24"/>
                        <a:pt x="14" y="25"/>
                        <a:pt x="14" y="26"/>
                      </a:cubicBezTo>
                      <a:cubicBezTo>
                        <a:pt x="14" y="27"/>
                        <a:pt x="13" y="28"/>
                        <a:pt x="12" y="28"/>
                      </a:cubicBezTo>
                      <a:cubicBezTo>
                        <a:pt x="11" y="29"/>
                        <a:pt x="10" y="30"/>
                        <a:pt x="8" y="30"/>
                      </a:cubicBezTo>
                      <a:cubicBezTo>
                        <a:pt x="7" y="30"/>
                        <a:pt x="6" y="29"/>
                        <a:pt x="4" y="29"/>
                      </a:cubicBezTo>
                      <a:cubicBezTo>
                        <a:pt x="3" y="29"/>
                        <a:pt x="1" y="28"/>
                        <a:pt x="0" y="28"/>
                      </a:cubicBezTo>
                      <a:cubicBezTo>
                        <a:pt x="0" y="32"/>
                        <a:pt x="0" y="32"/>
                        <a:pt x="0" y="32"/>
                      </a:cubicBezTo>
                      <a:cubicBezTo>
                        <a:pt x="2" y="33"/>
                        <a:pt x="4" y="33"/>
                        <a:pt x="7" y="33"/>
                      </a:cubicBezTo>
                      <a:cubicBezTo>
                        <a:pt x="7" y="35"/>
                        <a:pt x="7" y="35"/>
                        <a:pt x="7" y="35"/>
                      </a:cubicBezTo>
                      <a:cubicBezTo>
                        <a:pt x="7" y="36"/>
                        <a:pt x="8" y="37"/>
                        <a:pt x="9" y="37"/>
                      </a:cubicBezTo>
                      <a:cubicBezTo>
                        <a:pt x="10" y="37"/>
                        <a:pt x="11" y="36"/>
                        <a:pt x="11" y="35"/>
                      </a:cubicBezTo>
                      <a:cubicBezTo>
                        <a:pt x="11" y="33"/>
                        <a:pt x="11" y="33"/>
                        <a:pt x="11" y="33"/>
                      </a:cubicBezTo>
                      <a:cubicBezTo>
                        <a:pt x="13" y="33"/>
                        <a:pt x="14" y="32"/>
                        <a:pt x="15" y="31"/>
                      </a:cubicBezTo>
                      <a:cubicBezTo>
                        <a:pt x="17" y="30"/>
                        <a:pt x="18" y="28"/>
                        <a:pt x="18" y="25"/>
                      </a:cubicBezTo>
                      <a:cubicBezTo>
                        <a:pt x="18" y="24"/>
                        <a:pt x="18" y="23"/>
                        <a:pt x="18" y="22"/>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sp>
            <p:nvSpPr>
              <p:cNvPr id="84" name="矩形 83"/>
              <p:cNvSpPr/>
              <p:nvPr/>
            </p:nvSpPr>
            <p:spPr>
              <a:xfrm>
                <a:off x="6355302" y="4427991"/>
                <a:ext cx="1261884" cy="523220"/>
              </a:xfrm>
              <a:prstGeom prst="rect">
                <a:avLst/>
              </a:prstGeom>
            </p:spPr>
            <p:txBody>
              <a:bodyPr wrap="none">
                <a:spAutoFit/>
              </a:bodyPr>
              <a:lstStyle/>
              <a:p>
                <a:pPr algn="r" defTabSz="609600"/>
                <a:r>
                  <a:rPr lang="zh-CN" altLang="en-US" sz="2800" b="1" dirty="0">
                    <a:gradFill>
                      <a:gsLst>
                        <a:gs pos="100000">
                          <a:schemeClr val="bg1"/>
                        </a:gs>
                        <a:gs pos="0">
                          <a:schemeClr val="bg1"/>
                        </a:gs>
                      </a:gsLst>
                      <a:lin ang="5400000" scaled="0"/>
                    </a:gradFill>
                    <a:latin typeface="微软雅黑" panose="020B0503020204020204" pitchFamily="34" charset="-122"/>
                    <a:ea typeface="微软雅黑" panose="020B0503020204020204" pitchFamily="34" charset="-122"/>
                  </a:rPr>
                  <a:t>做不好</a:t>
                </a:r>
              </a:p>
            </p:txBody>
          </p:sp>
        </p:grpSp>
      </p:gr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fade">
                                      <p:cBhvr>
                                        <p:cTn id="7" dur="500"/>
                                        <p:tgtEl>
                                          <p:spTgt spid="60"/>
                                        </p:tgtEl>
                                      </p:cBhvr>
                                    </p:animEffect>
                                  </p:childTnLst>
                                </p:cTn>
                              </p:par>
                              <p:par>
                                <p:cTn id="8" presetID="10" presetClass="entr" presetSubtype="0" fill="hold" nodeType="withEffect">
                                  <p:stCondLst>
                                    <p:cond delay="250"/>
                                  </p:stCondLst>
                                  <p:childTnLst>
                                    <p:set>
                                      <p:cBhvr>
                                        <p:cTn id="9" dur="1" fill="hold">
                                          <p:stCondLst>
                                            <p:cond delay="0"/>
                                          </p:stCondLst>
                                        </p:cTn>
                                        <p:tgtEl>
                                          <p:spTgt spid="41"/>
                                        </p:tgtEl>
                                        <p:attrNameLst>
                                          <p:attrName>style.visibility</p:attrName>
                                        </p:attrNameLst>
                                      </p:cBhvr>
                                      <p:to>
                                        <p:strVal val="visible"/>
                                      </p:to>
                                    </p:set>
                                    <p:animEffect transition="in" filter="fade">
                                      <p:cBhvr>
                                        <p:cTn id="10" dur="500"/>
                                        <p:tgtEl>
                                          <p:spTgt spid="41"/>
                                        </p:tgtEl>
                                      </p:cBhvr>
                                    </p:animEffect>
                                  </p:childTnLst>
                                </p:cTn>
                              </p:par>
                              <p:par>
                                <p:cTn id="11" presetID="10" presetClass="entr" presetSubtype="0" fill="hold" nodeType="withEffect">
                                  <p:stCondLst>
                                    <p:cond delay="500"/>
                                  </p:stCondLst>
                                  <p:childTnLst>
                                    <p:set>
                                      <p:cBhvr>
                                        <p:cTn id="12" dur="1" fill="hold">
                                          <p:stCondLst>
                                            <p:cond delay="0"/>
                                          </p:stCondLst>
                                        </p:cTn>
                                        <p:tgtEl>
                                          <p:spTgt spid="78"/>
                                        </p:tgtEl>
                                        <p:attrNameLst>
                                          <p:attrName>style.visibility</p:attrName>
                                        </p:attrNameLst>
                                      </p:cBhvr>
                                      <p:to>
                                        <p:strVal val="visible"/>
                                      </p:to>
                                    </p:set>
                                    <p:animEffect transition="in" filter="fade">
                                      <p:cBhvr>
                                        <p:cTn id="13" dur="500"/>
                                        <p:tgtEl>
                                          <p:spTgt spid="78"/>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8"/>
                                        </p:tgtEl>
                                        <p:attrNameLst>
                                          <p:attrName>style.visibility</p:attrName>
                                        </p:attrNameLst>
                                      </p:cBhvr>
                                      <p:to>
                                        <p:strVal val="visible"/>
                                      </p:to>
                                    </p:set>
                                    <p:animEffect transition="in" filter="wipe(down)">
                                      <p:cBhvr>
                                        <p:cTn id="18" dur="500"/>
                                        <p:tgtEl>
                                          <p:spTgt spid="38"/>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wipe(down)">
                                      <p:cBhvr>
                                        <p:cTn id="23" dur="500"/>
                                        <p:tgtEl>
                                          <p:spTgt spid="21"/>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57"/>
                                        </p:tgtEl>
                                        <p:attrNameLst>
                                          <p:attrName>style.visibility</p:attrName>
                                        </p:attrNameLst>
                                      </p:cBhvr>
                                      <p:to>
                                        <p:strVal val="visible"/>
                                      </p:to>
                                    </p:set>
                                    <p:animEffect transition="in" filter="wipe(down)">
                                      <p:cBhvr>
                                        <p:cTn id="28"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 name="组合 22"/>
          <p:cNvGrpSpPr/>
          <p:nvPr/>
        </p:nvGrpSpPr>
        <p:grpSpPr>
          <a:xfrm>
            <a:off x="306216" y="209101"/>
            <a:ext cx="657982" cy="966556"/>
            <a:chOff x="1606766" y="1689167"/>
            <a:chExt cx="3210617" cy="4716300"/>
          </a:xfrm>
          <a:solidFill>
            <a:srgbClr val="2ABDC7"/>
          </a:solidFill>
        </p:grpSpPr>
        <p:sp>
          <p:nvSpPr>
            <p:cNvPr id="24" name="椭圆 23"/>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矩形 32"/>
          <p:cNvSpPr/>
          <p:nvPr/>
        </p:nvSpPr>
        <p:spPr>
          <a:xfrm>
            <a:off x="8147957" y="448721"/>
            <a:ext cx="4044043"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flipH="1">
            <a:off x="7627541" y="448722"/>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flipH="1">
            <a:off x="7121355" y="448721"/>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flipH="1">
            <a:off x="6615169" y="448721"/>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953915" y="1616584"/>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953915" y="2482194"/>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2403530" y="139591"/>
            <a:ext cx="2448106" cy="769441"/>
          </a:xfrm>
          <a:prstGeom prst="rect">
            <a:avLst/>
          </a:prstGeom>
          <a:noFill/>
        </p:spPr>
        <p:txBody>
          <a:bodyPr wrap="none" rtlCol="0">
            <a:spAutoFit/>
          </a:bodyPr>
          <a:lstStyle/>
          <a:p>
            <a:r>
              <a:rPr lang="zh-CN" altLang="en-US" sz="4400" b="1" dirty="0">
                <a:solidFill>
                  <a:prstClr val="black">
                    <a:lumMod val="85000"/>
                    <a:lumOff val="15000"/>
                  </a:prstClr>
                </a:solidFill>
                <a:latin typeface="幼圆" panose="02010509060101010101" pitchFamily="49" charset="-122"/>
                <a:ea typeface="幼圆" panose="02010509060101010101" pitchFamily="49" charset="-122"/>
              </a:rPr>
              <a:t>备用图表</a:t>
            </a:r>
          </a:p>
        </p:txBody>
      </p:sp>
      <p:sp>
        <p:nvSpPr>
          <p:cNvPr id="21" name="圆角矩形 20"/>
          <p:cNvSpPr/>
          <p:nvPr/>
        </p:nvSpPr>
        <p:spPr>
          <a:xfrm>
            <a:off x="4832960" y="3015052"/>
            <a:ext cx="6153490" cy="677945"/>
          </a:xfrm>
          <a:prstGeom prst="roundRect">
            <a:avLst>
              <a:gd name="adj" fmla="val 50000"/>
            </a:avLst>
          </a:prstGeom>
          <a:noFill/>
          <a:ln>
            <a:solidFill>
              <a:srgbClr val="2ABD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90000">
                    <a:srgbClr val="C00000"/>
                  </a:gs>
                  <a:gs pos="30000">
                    <a:srgbClr val="FF3300"/>
                  </a:gs>
                </a:gsLst>
                <a:lin ang="5400000" scaled="1"/>
              </a:gradFill>
            </a:endParaRPr>
          </a:p>
        </p:txBody>
      </p:sp>
      <p:grpSp>
        <p:nvGrpSpPr>
          <p:cNvPr id="22" name="组合 21"/>
          <p:cNvGrpSpPr>
            <a:grpSpLocks noChangeAspect="1"/>
          </p:cNvGrpSpPr>
          <p:nvPr/>
        </p:nvGrpSpPr>
        <p:grpSpPr>
          <a:xfrm>
            <a:off x="3969361" y="3071044"/>
            <a:ext cx="2376000" cy="565960"/>
            <a:chOff x="3123788" y="1995506"/>
            <a:chExt cx="2846141" cy="677945"/>
          </a:xfrm>
        </p:grpSpPr>
        <p:sp>
          <p:nvSpPr>
            <p:cNvPr id="37" name="圆角矩形 36"/>
            <p:cNvSpPr/>
            <p:nvPr/>
          </p:nvSpPr>
          <p:spPr>
            <a:xfrm>
              <a:off x="3123788" y="1995506"/>
              <a:ext cx="2846141" cy="677945"/>
            </a:xfrm>
            <a:prstGeom prst="roundRect">
              <a:avLst>
                <a:gd name="adj" fmla="val 50000"/>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gradFill>
                  <a:gsLst>
                    <a:gs pos="90000">
                      <a:srgbClr val="C00000"/>
                    </a:gs>
                    <a:gs pos="30000">
                      <a:srgbClr val="FF3300"/>
                    </a:gs>
                  </a:gsLst>
                  <a:lin ang="5400000" scaled="1"/>
                </a:gradFill>
              </a:endParaRPr>
            </a:p>
          </p:txBody>
        </p:sp>
        <p:sp>
          <p:nvSpPr>
            <p:cNvPr id="38" name="矩形 37"/>
            <p:cNvSpPr/>
            <p:nvPr/>
          </p:nvSpPr>
          <p:spPr>
            <a:xfrm>
              <a:off x="3305601" y="2087603"/>
              <a:ext cx="2535992" cy="479279"/>
            </a:xfrm>
            <a:prstGeom prst="rect">
              <a:avLst/>
            </a:prstGeom>
          </p:spPr>
          <p:txBody>
            <a:bodyPr wrap="square">
              <a:spAutoFit/>
            </a:bodyPr>
            <a:lstStyle/>
            <a:p>
              <a:pPr algn="ctr"/>
              <a:r>
                <a:rPr lang="zh-CN" altLang="en-US" sz="2000" b="1" dirty="0">
                  <a:gradFill>
                    <a:gsLst>
                      <a:gs pos="83000">
                        <a:prstClr val="white"/>
                      </a:gs>
                      <a:gs pos="100000">
                        <a:prstClr val="white"/>
                      </a:gs>
                    </a:gsLst>
                    <a:lin ang="5400000" scaled="1"/>
                  </a:gradFill>
                  <a:latin typeface="微软雅黑" panose="020B0503020204020204" pitchFamily="34" charset="-122"/>
                  <a:ea typeface="微软雅黑" panose="020B0503020204020204" pitchFamily="34" charset="-122"/>
                </a:rPr>
                <a:t>部门管理问题</a:t>
              </a:r>
            </a:p>
          </p:txBody>
        </p:sp>
      </p:grpSp>
      <p:sp>
        <p:nvSpPr>
          <p:cNvPr id="39" name="圆角矩形 38"/>
          <p:cNvSpPr/>
          <p:nvPr/>
        </p:nvSpPr>
        <p:spPr>
          <a:xfrm>
            <a:off x="4832960" y="4121958"/>
            <a:ext cx="6153490" cy="677945"/>
          </a:xfrm>
          <a:prstGeom prst="roundRect">
            <a:avLst>
              <a:gd name="adj" fmla="val 50000"/>
            </a:avLst>
          </a:prstGeom>
          <a:noFill/>
          <a:ln>
            <a:solidFill>
              <a:srgbClr val="4C4B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90000">
                    <a:srgbClr val="C00000"/>
                  </a:gs>
                  <a:gs pos="30000">
                    <a:srgbClr val="FF3300"/>
                  </a:gs>
                </a:gsLst>
                <a:lin ang="5400000" scaled="1"/>
              </a:gradFill>
            </a:endParaRPr>
          </a:p>
        </p:txBody>
      </p:sp>
      <p:grpSp>
        <p:nvGrpSpPr>
          <p:cNvPr id="40" name="组合 39"/>
          <p:cNvGrpSpPr>
            <a:grpSpLocks noChangeAspect="1"/>
          </p:cNvGrpSpPr>
          <p:nvPr/>
        </p:nvGrpSpPr>
        <p:grpSpPr>
          <a:xfrm>
            <a:off x="3969361" y="4177950"/>
            <a:ext cx="2376000" cy="565960"/>
            <a:chOff x="3123788" y="1995506"/>
            <a:chExt cx="2846141" cy="677945"/>
          </a:xfrm>
        </p:grpSpPr>
        <p:sp>
          <p:nvSpPr>
            <p:cNvPr id="41" name="圆角矩形 40"/>
            <p:cNvSpPr/>
            <p:nvPr/>
          </p:nvSpPr>
          <p:spPr>
            <a:xfrm>
              <a:off x="3123788" y="1995506"/>
              <a:ext cx="2846141" cy="677945"/>
            </a:xfrm>
            <a:prstGeom prst="roundRect">
              <a:avLst>
                <a:gd name="adj" fmla="val 50000"/>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gradFill>
                  <a:gsLst>
                    <a:gs pos="90000">
                      <a:srgbClr val="C00000"/>
                    </a:gs>
                    <a:gs pos="30000">
                      <a:srgbClr val="FF3300"/>
                    </a:gs>
                  </a:gsLst>
                  <a:lin ang="5400000" scaled="1"/>
                </a:gradFill>
              </a:endParaRPr>
            </a:p>
          </p:txBody>
        </p:sp>
        <p:sp>
          <p:nvSpPr>
            <p:cNvPr id="42" name="矩形 41"/>
            <p:cNvSpPr/>
            <p:nvPr/>
          </p:nvSpPr>
          <p:spPr>
            <a:xfrm>
              <a:off x="3305601" y="2087603"/>
              <a:ext cx="2535992" cy="479279"/>
            </a:xfrm>
            <a:prstGeom prst="rect">
              <a:avLst/>
            </a:prstGeom>
          </p:spPr>
          <p:txBody>
            <a:bodyPr wrap="square">
              <a:spAutoFit/>
            </a:bodyPr>
            <a:lstStyle/>
            <a:p>
              <a:pPr algn="ctr"/>
              <a:r>
                <a:rPr lang="zh-CN" altLang="en-US" sz="2000" b="1" dirty="0">
                  <a:gradFill>
                    <a:gsLst>
                      <a:gs pos="83000">
                        <a:prstClr val="white"/>
                      </a:gs>
                      <a:gs pos="100000">
                        <a:prstClr val="white"/>
                      </a:gs>
                    </a:gsLst>
                    <a:lin ang="5400000" scaled="1"/>
                  </a:gradFill>
                  <a:latin typeface="微软雅黑" panose="020B0503020204020204" pitchFamily="34" charset="-122"/>
                  <a:ea typeface="微软雅黑" panose="020B0503020204020204" pitchFamily="34" charset="-122"/>
                </a:rPr>
                <a:t>团队管理问题</a:t>
              </a:r>
            </a:p>
          </p:txBody>
        </p:sp>
      </p:grpSp>
      <p:sp>
        <p:nvSpPr>
          <p:cNvPr id="43" name="圆角矩形 42"/>
          <p:cNvSpPr/>
          <p:nvPr/>
        </p:nvSpPr>
        <p:spPr>
          <a:xfrm>
            <a:off x="4832960" y="5133385"/>
            <a:ext cx="6153490" cy="677945"/>
          </a:xfrm>
          <a:prstGeom prst="roundRect">
            <a:avLst>
              <a:gd name="adj" fmla="val 50000"/>
            </a:avLst>
          </a:prstGeom>
          <a:noFill/>
          <a:ln>
            <a:solidFill>
              <a:srgbClr val="2ABD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90000">
                    <a:srgbClr val="C00000"/>
                  </a:gs>
                  <a:gs pos="30000">
                    <a:srgbClr val="FF3300"/>
                  </a:gs>
                </a:gsLst>
                <a:lin ang="5400000" scaled="1"/>
              </a:gradFill>
            </a:endParaRPr>
          </a:p>
        </p:txBody>
      </p:sp>
      <p:grpSp>
        <p:nvGrpSpPr>
          <p:cNvPr id="44" name="组合 43"/>
          <p:cNvGrpSpPr>
            <a:grpSpLocks noChangeAspect="1"/>
          </p:cNvGrpSpPr>
          <p:nvPr/>
        </p:nvGrpSpPr>
        <p:grpSpPr>
          <a:xfrm>
            <a:off x="3969361" y="5189377"/>
            <a:ext cx="2376000" cy="565960"/>
            <a:chOff x="3123788" y="1995506"/>
            <a:chExt cx="2846141" cy="677945"/>
          </a:xfrm>
        </p:grpSpPr>
        <p:sp>
          <p:nvSpPr>
            <p:cNvPr id="45" name="圆角矩形 44"/>
            <p:cNvSpPr/>
            <p:nvPr/>
          </p:nvSpPr>
          <p:spPr>
            <a:xfrm>
              <a:off x="3123788" y="1995506"/>
              <a:ext cx="2846141" cy="677945"/>
            </a:xfrm>
            <a:prstGeom prst="roundRect">
              <a:avLst>
                <a:gd name="adj" fmla="val 50000"/>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gradFill>
                  <a:gsLst>
                    <a:gs pos="90000">
                      <a:srgbClr val="C00000"/>
                    </a:gs>
                    <a:gs pos="30000">
                      <a:srgbClr val="FF3300"/>
                    </a:gs>
                  </a:gsLst>
                  <a:lin ang="5400000" scaled="1"/>
                </a:gradFill>
              </a:endParaRPr>
            </a:p>
          </p:txBody>
        </p:sp>
        <p:sp>
          <p:nvSpPr>
            <p:cNvPr id="46" name="矩形 45"/>
            <p:cNvSpPr/>
            <p:nvPr/>
          </p:nvSpPr>
          <p:spPr>
            <a:xfrm>
              <a:off x="3305601" y="2087603"/>
              <a:ext cx="2535992" cy="479279"/>
            </a:xfrm>
            <a:prstGeom prst="rect">
              <a:avLst/>
            </a:prstGeom>
          </p:spPr>
          <p:txBody>
            <a:bodyPr wrap="square">
              <a:spAutoFit/>
            </a:bodyPr>
            <a:lstStyle/>
            <a:p>
              <a:pPr algn="ctr"/>
              <a:r>
                <a:rPr lang="zh-CN" altLang="en-US" sz="2000" b="1" dirty="0">
                  <a:gradFill>
                    <a:gsLst>
                      <a:gs pos="83000">
                        <a:prstClr val="white"/>
                      </a:gs>
                      <a:gs pos="100000">
                        <a:prstClr val="white"/>
                      </a:gs>
                    </a:gsLst>
                    <a:lin ang="5400000" scaled="1"/>
                  </a:gradFill>
                  <a:latin typeface="微软雅黑" panose="020B0503020204020204" pitchFamily="34" charset="-122"/>
                  <a:ea typeface="微软雅黑" panose="020B0503020204020204" pitchFamily="34" charset="-122"/>
                </a:rPr>
                <a:t>绩效管理问题</a:t>
              </a:r>
            </a:p>
          </p:txBody>
        </p:sp>
      </p:grpSp>
      <p:sp>
        <p:nvSpPr>
          <p:cNvPr id="47" name="矩形 6"/>
          <p:cNvSpPr>
            <a:spLocks noChangeArrowheads="1"/>
          </p:cNvSpPr>
          <p:nvPr/>
        </p:nvSpPr>
        <p:spPr bwMode="auto">
          <a:xfrm>
            <a:off x="6449013" y="3083076"/>
            <a:ext cx="4355816" cy="516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lnSpc>
                <a:spcPct val="120000"/>
              </a:lnSpc>
            </a:pPr>
            <a:r>
              <a:rPr lang="zh-CN" altLang="en-US" sz="1200" dirty="0">
                <a:gradFill>
                  <a:gsLst>
                    <a:gs pos="100000">
                      <a:schemeClr val="tx1">
                        <a:lumMod val="85000"/>
                        <a:lumOff val="15000"/>
                      </a:schemeClr>
                    </a:gs>
                    <a:gs pos="0">
                      <a:schemeClr val="tx1">
                        <a:lumMod val="85000"/>
                        <a:lumOff val="15000"/>
                      </a:schemeClr>
                    </a:gs>
                  </a:gsLst>
                  <a:lin ang="0" scaled="0"/>
                </a:gradFill>
                <a:latin typeface="微软雅黑" panose="020B0503020204020204" pitchFamily="34" charset="-122"/>
                <a:ea typeface="微软雅黑" panose="020B0503020204020204" pitchFamily="34" charset="-122"/>
              </a:rPr>
              <a:t>复制粘贴您需要的文字内容，单击添加文字内容，言简意赅不罗嗦。复制粘贴您需要的文字内容，单击添加文字内容，言简</a:t>
            </a:r>
          </a:p>
        </p:txBody>
      </p:sp>
      <p:sp>
        <p:nvSpPr>
          <p:cNvPr id="48" name="矩形 6"/>
          <p:cNvSpPr>
            <a:spLocks noChangeArrowheads="1"/>
          </p:cNvSpPr>
          <p:nvPr/>
        </p:nvSpPr>
        <p:spPr bwMode="auto">
          <a:xfrm>
            <a:off x="6449013" y="4202503"/>
            <a:ext cx="4355816" cy="516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lnSpc>
                <a:spcPct val="120000"/>
              </a:lnSpc>
            </a:pPr>
            <a:r>
              <a:rPr lang="zh-CN" altLang="en-US" sz="1200" dirty="0">
                <a:gradFill>
                  <a:gsLst>
                    <a:gs pos="100000">
                      <a:schemeClr val="tx1">
                        <a:lumMod val="85000"/>
                        <a:lumOff val="15000"/>
                      </a:schemeClr>
                    </a:gs>
                    <a:gs pos="0">
                      <a:schemeClr val="tx1">
                        <a:lumMod val="85000"/>
                        <a:lumOff val="15000"/>
                      </a:schemeClr>
                    </a:gs>
                  </a:gsLst>
                  <a:lin ang="0" scaled="0"/>
                </a:gradFill>
                <a:latin typeface="微软雅黑" panose="020B0503020204020204" pitchFamily="34" charset="-122"/>
                <a:ea typeface="微软雅黑" panose="020B0503020204020204" pitchFamily="34" charset="-122"/>
              </a:rPr>
              <a:t>复制粘贴您需要的文字内容，单击添加文字内容，言简意赅不罗嗦。复制粘贴您需要的文字内容，单击添加文字内容，言简</a:t>
            </a:r>
          </a:p>
        </p:txBody>
      </p:sp>
      <p:sp>
        <p:nvSpPr>
          <p:cNvPr id="49" name="矩形 6"/>
          <p:cNvSpPr>
            <a:spLocks noChangeArrowheads="1"/>
          </p:cNvSpPr>
          <p:nvPr/>
        </p:nvSpPr>
        <p:spPr bwMode="auto">
          <a:xfrm>
            <a:off x="6449013" y="5207943"/>
            <a:ext cx="4355816" cy="516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lnSpc>
                <a:spcPct val="120000"/>
              </a:lnSpc>
            </a:pPr>
            <a:r>
              <a:rPr lang="zh-CN" altLang="en-US" sz="1200" dirty="0">
                <a:gradFill>
                  <a:gsLst>
                    <a:gs pos="100000">
                      <a:schemeClr val="tx1">
                        <a:lumMod val="85000"/>
                        <a:lumOff val="15000"/>
                      </a:schemeClr>
                    </a:gs>
                    <a:gs pos="0">
                      <a:schemeClr val="tx1">
                        <a:lumMod val="85000"/>
                        <a:lumOff val="15000"/>
                      </a:schemeClr>
                    </a:gs>
                  </a:gsLst>
                  <a:lin ang="0" scaled="0"/>
                </a:gradFill>
                <a:latin typeface="微软雅黑" panose="020B0503020204020204" pitchFamily="34" charset="-122"/>
                <a:ea typeface="微软雅黑" panose="020B0503020204020204" pitchFamily="34" charset="-122"/>
              </a:rPr>
              <a:t>复制粘贴您需要的文字内容，单击添加文字内容，言简意赅不罗嗦。复制粘贴您需要的文字内容，单击添加文字内容，言简</a:t>
            </a:r>
          </a:p>
        </p:txBody>
      </p:sp>
      <p:grpSp>
        <p:nvGrpSpPr>
          <p:cNvPr id="50" name="组合 10"/>
          <p:cNvGrpSpPr/>
          <p:nvPr/>
        </p:nvGrpSpPr>
        <p:grpSpPr bwMode="auto">
          <a:xfrm>
            <a:off x="386317" y="1524225"/>
            <a:ext cx="4013200" cy="4965700"/>
            <a:chOff x="0" y="0"/>
            <a:chExt cx="4013321" cy="4966128"/>
          </a:xfrm>
        </p:grpSpPr>
        <p:pic>
          <p:nvPicPr>
            <p:cNvPr id="51" name="Picture 3"/>
            <p:cNvPicPr>
              <a:picLocks noChangeAspect="1" noChangeArrowheads="1"/>
            </p:cNvPicPr>
            <p:nvPr/>
          </p:nvPicPr>
          <p:blipFill>
            <a:blip r:embed="rId4">
              <a:extLst>
                <a:ext uri="{28A0092B-C50C-407E-A947-70E740481C1C}">
                  <a14:useLocalDpi xmlns:a14="http://schemas.microsoft.com/office/drawing/2010/main" val="0"/>
                </a:ext>
              </a:extLst>
            </a:blip>
            <a:srcRect l="5353" t="8440" r="6203" b="10136"/>
            <a:stretch>
              <a:fillRect/>
            </a:stretch>
          </p:blipFill>
          <p:spPr bwMode="auto">
            <a:xfrm>
              <a:off x="0" y="0"/>
              <a:ext cx="4013321" cy="4966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 name="Rectangle 4"/>
            <p:cNvSpPr>
              <a:spLocks noChangeArrowheads="1"/>
            </p:cNvSpPr>
            <p:nvPr/>
          </p:nvSpPr>
          <p:spPr bwMode="auto">
            <a:xfrm>
              <a:off x="589697" y="589534"/>
              <a:ext cx="2838784" cy="3697941"/>
            </a:xfrm>
            <a:prstGeom prst="rect">
              <a:avLst/>
            </a:prstGeom>
            <a:blipFill dpi="0" rotWithShape="1">
              <a:blip r:embed="rId5"/>
              <a:srcRect/>
              <a:stretch>
                <a:fillRect/>
              </a:stretch>
            </a:blip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sz="3200">
                <a:solidFill>
                  <a:srgbClr val="FFFFFF"/>
                </a:solidFill>
                <a:cs typeface="Calibri" panose="020F0502020204030204" pitchFamily="34" charset="0"/>
                <a:sym typeface="Calibri" panose="020F0502020204030204" pitchFamily="34" charset="0"/>
              </a:endParaRPr>
            </a:p>
          </p:txBody>
        </p:sp>
      </p:grpSp>
      <p:sp>
        <p:nvSpPr>
          <p:cNvPr id="53" name="TextBox 45"/>
          <p:cNvSpPr txBox="1"/>
          <p:nvPr/>
        </p:nvSpPr>
        <p:spPr>
          <a:xfrm>
            <a:off x="4413513" y="1905073"/>
            <a:ext cx="6572937" cy="861774"/>
          </a:xfrm>
          <a:prstGeom prst="rect">
            <a:avLst/>
          </a:prstGeom>
          <a:noFill/>
        </p:spPr>
        <p:txBody>
          <a:bodyPr wrap="square" rtlCol="0">
            <a:spAutoFit/>
          </a:bodyPr>
          <a:lstStyle/>
          <a:p>
            <a:pPr defTabSz="1375410">
              <a:lnSpc>
                <a:spcPts val="2000"/>
              </a:lnSpc>
            </a:pPr>
            <a:r>
              <a:rPr lang="zh-CN" altLang="en-US" sz="1600" dirty="0">
                <a:gradFill>
                  <a:gsLst>
                    <a:gs pos="0">
                      <a:prstClr val="black">
                        <a:lumMod val="75000"/>
                        <a:lumOff val="25000"/>
                      </a:prstClr>
                    </a:gs>
                    <a:gs pos="100000">
                      <a:prstClr val="black">
                        <a:lumMod val="75000"/>
                        <a:lumOff val="25000"/>
                      </a:prstClr>
                    </a:gs>
                  </a:gsLst>
                  <a:lin ang="5400000" scaled="1"/>
                </a:gradFill>
                <a:latin typeface="微软雅黑" panose="020B0503020204020204" pitchFamily="34" charset="-122"/>
                <a:ea typeface="微软雅黑" panose="020B0503020204020204" pitchFamily="34" charset="-122"/>
              </a:rPr>
              <a:t>您的内容打在这里，或者通过粘贴复制并只保留文字内容您的内容打在这里，或者通过粘贴复制并只保留文字内容</a:t>
            </a:r>
            <a:r>
              <a:rPr lang="en-US" altLang="zh-CN" sz="1600" dirty="0">
                <a:gradFill>
                  <a:gsLst>
                    <a:gs pos="0">
                      <a:prstClr val="black">
                        <a:lumMod val="75000"/>
                        <a:lumOff val="25000"/>
                      </a:prstClr>
                    </a:gs>
                    <a:gs pos="100000">
                      <a:prstClr val="black">
                        <a:lumMod val="75000"/>
                        <a:lumOff val="25000"/>
                      </a:prstClr>
                    </a:gs>
                  </a:gsLst>
                  <a:lin ang="5400000" scaled="1"/>
                </a:gradFill>
                <a:latin typeface="微软雅黑" panose="020B0503020204020204" pitchFamily="34" charset="-122"/>
                <a:ea typeface="微软雅黑" panose="020B0503020204020204" pitchFamily="34" charset="-122"/>
              </a:rPr>
              <a:t>.</a:t>
            </a:r>
            <a:r>
              <a:rPr lang="zh-CN" altLang="en-US" sz="1600" dirty="0">
                <a:gradFill>
                  <a:gsLst>
                    <a:gs pos="0">
                      <a:prstClr val="black">
                        <a:lumMod val="75000"/>
                        <a:lumOff val="25000"/>
                      </a:prstClr>
                    </a:gs>
                    <a:gs pos="100000">
                      <a:prstClr val="black">
                        <a:lumMod val="75000"/>
                        <a:lumOff val="25000"/>
                      </a:prstClr>
                    </a:gs>
                  </a:gsLst>
                  <a:lin ang="5400000" scaled="1"/>
                </a:gradFill>
                <a:latin typeface="微软雅黑" panose="020B0503020204020204" pitchFamily="34" charset="-122"/>
                <a:ea typeface="微软雅黑" panose="020B0503020204020204" pitchFamily="34" charset="-122"/>
              </a:rPr>
              <a:t>您的内容打在这里，或者通过粘贴复制并只保留文字内容您的内容打在这里，</a:t>
            </a:r>
            <a:endParaRPr lang="en-US" altLang="zh-CN" sz="1600" dirty="0">
              <a:gradFill>
                <a:gsLst>
                  <a:gs pos="0">
                    <a:prstClr val="black">
                      <a:lumMod val="75000"/>
                      <a:lumOff val="25000"/>
                    </a:prstClr>
                  </a:gs>
                  <a:gs pos="100000">
                    <a:prstClr val="black">
                      <a:lumMod val="75000"/>
                      <a:lumOff val="25000"/>
                    </a:prstClr>
                  </a:gs>
                </a:gsLst>
                <a:lin ang="5400000" scaled="1"/>
              </a:gra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0"/>
                                        </p:tgtEl>
                                        <p:attrNameLst>
                                          <p:attrName>style.visibility</p:attrName>
                                        </p:attrNameLst>
                                      </p:cBhvr>
                                      <p:to>
                                        <p:strVal val="visible"/>
                                      </p:to>
                                    </p:set>
                                    <p:anim calcmode="lin" valueType="num">
                                      <p:cBhvr>
                                        <p:cTn id="7" dur="500" fill="hold"/>
                                        <p:tgtEl>
                                          <p:spTgt spid="50"/>
                                        </p:tgtEl>
                                        <p:attrNameLst>
                                          <p:attrName>ppt_x</p:attrName>
                                        </p:attrNameLst>
                                      </p:cBhvr>
                                      <p:tavLst>
                                        <p:tav tm="0">
                                          <p:val>
                                            <p:strVal val="0-#ppt_w/2"/>
                                          </p:val>
                                        </p:tav>
                                        <p:tav tm="100000">
                                          <p:val>
                                            <p:strVal val="#ppt_x"/>
                                          </p:val>
                                        </p:tav>
                                      </p:tavLst>
                                    </p:anim>
                                    <p:anim calcmode="lin" valueType="num">
                                      <p:cBhvr>
                                        <p:cTn id="8" dur="500" fill="hold"/>
                                        <p:tgtEl>
                                          <p:spTgt spid="5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53"/>
                                        </p:tgtEl>
                                        <p:attrNameLst>
                                          <p:attrName>style.visibility</p:attrName>
                                        </p:attrNameLst>
                                      </p:cBhvr>
                                      <p:to>
                                        <p:strVal val="visible"/>
                                      </p:to>
                                    </p:set>
                                    <p:animEffect transition="in" filter="fade">
                                      <p:cBhvr>
                                        <p:cTn id="12" dur="750"/>
                                        <p:tgtEl>
                                          <p:spTgt spid="5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additive="base">
                                        <p:cTn id="17" dur="500" fill="hold"/>
                                        <p:tgtEl>
                                          <p:spTgt spid="22"/>
                                        </p:tgtEl>
                                        <p:attrNameLst>
                                          <p:attrName>ppt_x</p:attrName>
                                        </p:attrNameLst>
                                      </p:cBhvr>
                                      <p:tavLst>
                                        <p:tav tm="0">
                                          <p:val>
                                            <p:strVal val="0-#ppt_w/2"/>
                                          </p:val>
                                        </p:tav>
                                        <p:tav tm="100000">
                                          <p:val>
                                            <p:strVal val="#ppt_x"/>
                                          </p:val>
                                        </p:tav>
                                      </p:tavLst>
                                    </p:anim>
                                    <p:anim calcmode="lin" valueType="num">
                                      <p:cBhvr additive="base">
                                        <p:cTn id="18"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40"/>
                                        </p:tgtEl>
                                        <p:attrNameLst>
                                          <p:attrName>style.visibility</p:attrName>
                                        </p:attrNameLst>
                                      </p:cBhvr>
                                      <p:to>
                                        <p:strVal val="visible"/>
                                      </p:to>
                                    </p:set>
                                    <p:anim calcmode="lin" valueType="num">
                                      <p:cBhvr additive="base">
                                        <p:cTn id="23" dur="500" fill="hold"/>
                                        <p:tgtEl>
                                          <p:spTgt spid="40"/>
                                        </p:tgtEl>
                                        <p:attrNameLst>
                                          <p:attrName>ppt_x</p:attrName>
                                        </p:attrNameLst>
                                      </p:cBhvr>
                                      <p:tavLst>
                                        <p:tav tm="0">
                                          <p:val>
                                            <p:strVal val="0-#ppt_w/2"/>
                                          </p:val>
                                        </p:tav>
                                        <p:tav tm="100000">
                                          <p:val>
                                            <p:strVal val="#ppt_x"/>
                                          </p:val>
                                        </p:tav>
                                      </p:tavLst>
                                    </p:anim>
                                    <p:anim calcmode="lin" valueType="num">
                                      <p:cBhvr additive="base">
                                        <p:cTn id="24" dur="500" fill="hold"/>
                                        <p:tgtEl>
                                          <p:spTgt spid="40"/>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44"/>
                                        </p:tgtEl>
                                        <p:attrNameLst>
                                          <p:attrName>style.visibility</p:attrName>
                                        </p:attrNameLst>
                                      </p:cBhvr>
                                      <p:to>
                                        <p:strVal val="visible"/>
                                      </p:to>
                                    </p:set>
                                    <p:anim calcmode="lin" valueType="num">
                                      <p:cBhvr additive="base">
                                        <p:cTn id="29" dur="500" fill="hold"/>
                                        <p:tgtEl>
                                          <p:spTgt spid="44"/>
                                        </p:tgtEl>
                                        <p:attrNameLst>
                                          <p:attrName>ppt_x</p:attrName>
                                        </p:attrNameLst>
                                      </p:cBhvr>
                                      <p:tavLst>
                                        <p:tav tm="0">
                                          <p:val>
                                            <p:strVal val="0-#ppt_w/2"/>
                                          </p:val>
                                        </p:tav>
                                        <p:tav tm="100000">
                                          <p:val>
                                            <p:strVal val="#ppt_x"/>
                                          </p:val>
                                        </p:tav>
                                      </p:tavLst>
                                    </p:anim>
                                    <p:anim calcmode="lin" valueType="num">
                                      <p:cBhvr additive="base">
                                        <p:cTn id="30"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wipe(left)">
                                      <p:cBhvr>
                                        <p:cTn id="35" dur="500"/>
                                        <p:tgtEl>
                                          <p:spTgt spid="21"/>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39"/>
                                        </p:tgtEl>
                                        <p:attrNameLst>
                                          <p:attrName>style.visibility</p:attrName>
                                        </p:attrNameLst>
                                      </p:cBhvr>
                                      <p:to>
                                        <p:strVal val="visible"/>
                                      </p:to>
                                    </p:set>
                                    <p:animEffect transition="in" filter="wipe(left)">
                                      <p:cBhvr>
                                        <p:cTn id="38" dur="500"/>
                                        <p:tgtEl>
                                          <p:spTgt spid="39"/>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43"/>
                                        </p:tgtEl>
                                        <p:attrNameLst>
                                          <p:attrName>style.visibility</p:attrName>
                                        </p:attrNameLst>
                                      </p:cBhvr>
                                      <p:to>
                                        <p:strVal val="visible"/>
                                      </p:to>
                                    </p:set>
                                    <p:animEffect transition="in" filter="wipe(left)">
                                      <p:cBhvr>
                                        <p:cTn id="41" dur="500"/>
                                        <p:tgtEl>
                                          <p:spTgt spid="43"/>
                                        </p:tgtEl>
                                      </p:cBhvr>
                                    </p:animEffect>
                                  </p:childTnLst>
                                </p:cTn>
                              </p:par>
                              <p:par>
                                <p:cTn id="42" presetID="42" presetClass="entr" presetSubtype="0" fill="hold" grpId="0" nodeType="withEffect">
                                  <p:stCondLst>
                                    <p:cond delay="500"/>
                                  </p:stCondLst>
                                  <p:childTnLst>
                                    <p:set>
                                      <p:cBhvr>
                                        <p:cTn id="43" dur="1" fill="hold">
                                          <p:stCondLst>
                                            <p:cond delay="0"/>
                                          </p:stCondLst>
                                        </p:cTn>
                                        <p:tgtEl>
                                          <p:spTgt spid="47"/>
                                        </p:tgtEl>
                                        <p:attrNameLst>
                                          <p:attrName>style.visibility</p:attrName>
                                        </p:attrNameLst>
                                      </p:cBhvr>
                                      <p:to>
                                        <p:strVal val="visible"/>
                                      </p:to>
                                    </p:set>
                                    <p:animEffect transition="in" filter="fade">
                                      <p:cBhvr>
                                        <p:cTn id="44" dur="1000"/>
                                        <p:tgtEl>
                                          <p:spTgt spid="47"/>
                                        </p:tgtEl>
                                      </p:cBhvr>
                                    </p:animEffect>
                                    <p:anim calcmode="lin" valueType="num">
                                      <p:cBhvr>
                                        <p:cTn id="45" dur="1000" fill="hold"/>
                                        <p:tgtEl>
                                          <p:spTgt spid="47"/>
                                        </p:tgtEl>
                                        <p:attrNameLst>
                                          <p:attrName>ppt_x</p:attrName>
                                        </p:attrNameLst>
                                      </p:cBhvr>
                                      <p:tavLst>
                                        <p:tav tm="0">
                                          <p:val>
                                            <p:strVal val="#ppt_x"/>
                                          </p:val>
                                        </p:tav>
                                        <p:tav tm="100000">
                                          <p:val>
                                            <p:strVal val="#ppt_x"/>
                                          </p:val>
                                        </p:tav>
                                      </p:tavLst>
                                    </p:anim>
                                    <p:anim calcmode="lin" valueType="num">
                                      <p:cBhvr>
                                        <p:cTn id="46" dur="1000" fill="hold"/>
                                        <p:tgtEl>
                                          <p:spTgt spid="47"/>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500"/>
                                  </p:stCondLst>
                                  <p:childTnLst>
                                    <p:set>
                                      <p:cBhvr>
                                        <p:cTn id="48" dur="1" fill="hold">
                                          <p:stCondLst>
                                            <p:cond delay="0"/>
                                          </p:stCondLst>
                                        </p:cTn>
                                        <p:tgtEl>
                                          <p:spTgt spid="48"/>
                                        </p:tgtEl>
                                        <p:attrNameLst>
                                          <p:attrName>style.visibility</p:attrName>
                                        </p:attrNameLst>
                                      </p:cBhvr>
                                      <p:to>
                                        <p:strVal val="visible"/>
                                      </p:to>
                                    </p:set>
                                    <p:animEffect transition="in" filter="fade">
                                      <p:cBhvr>
                                        <p:cTn id="49" dur="1000"/>
                                        <p:tgtEl>
                                          <p:spTgt spid="48"/>
                                        </p:tgtEl>
                                      </p:cBhvr>
                                    </p:animEffect>
                                    <p:anim calcmode="lin" valueType="num">
                                      <p:cBhvr>
                                        <p:cTn id="50" dur="1000" fill="hold"/>
                                        <p:tgtEl>
                                          <p:spTgt spid="48"/>
                                        </p:tgtEl>
                                        <p:attrNameLst>
                                          <p:attrName>ppt_x</p:attrName>
                                        </p:attrNameLst>
                                      </p:cBhvr>
                                      <p:tavLst>
                                        <p:tav tm="0">
                                          <p:val>
                                            <p:strVal val="#ppt_x"/>
                                          </p:val>
                                        </p:tav>
                                        <p:tav tm="100000">
                                          <p:val>
                                            <p:strVal val="#ppt_x"/>
                                          </p:val>
                                        </p:tav>
                                      </p:tavLst>
                                    </p:anim>
                                    <p:anim calcmode="lin" valueType="num">
                                      <p:cBhvr>
                                        <p:cTn id="51" dur="1000" fill="hold"/>
                                        <p:tgtEl>
                                          <p:spTgt spid="48"/>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500"/>
                                  </p:stCondLst>
                                  <p:childTnLst>
                                    <p:set>
                                      <p:cBhvr>
                                        <p:cTn id="53" dur="1" fill="hold">
                                          <p:stCondLst>
                                            <p:cond delay="0"/>
                                          </p:stCondLst>
                                        </p:cTn>
                                        <p:tgtEl>
                                          <p:spTgt spid="49"/>
                                        </p:tgtEl>
                                        <p:attrNameLst>
                                          <p:attrName>style.visibility</p:attrName>
                                        </p:attrNameLst>
                                      </p:cBhvr>
                                      <p:to>
                                        <p:strVal val="visible"/>
                                      </p:to>
                                    </p:set>
                                    <p:animEffect transition="in" filter="fade">
                                      <p:cBhvr>
                                        <p:cTn id="54" dur="1000"/>
                                        <p:tgtEl>
                                          <p:spTgt spid="49"/>
                                        </p:tgtEl>
                                      </p:cBhvr>
                                    </p:animEffect>
                                    <p:anim calcmode="lin" valueType="num">
                                      <p:cBhvr>
                                        <p:cTn id="55" dur="1000" fill="hold"/>
                                        <p:tgtEl>
                                          <p:spTgt spid="49"/>
                                        </p:tgtEl>
                                        <p:attrNameLst>
                                          <p:attrName>ppt_x</p:attrName>
                                        </p:attrNameLst>
                                      </p:cBhvr>
                                      <p:tavLst>
                                        <p:tav tm="0">
                                          <p:val>
                                            <p:strVal val="#ppt_x"/>
                                          </p:val>
                                        </p:tav>
                                        <p:tav tm="100000">
                                          <p:val>
                                            <p:strVal val="#ppt_x"/>
                                          </p:val>
                                        </p:tav>
                                      </p:tavLst>
                                    </p:anim>
                                    <p:anim calcmode="lin" valueType="num">
                                      <p:cBhvr>
                                        <p:cTn id="56"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39" grpId="0" animBg="1"/>
      <p:bldP spid="43" grpId="0" animBg="1"/>
      <p:bldP spid="47" grpId="0"/>
      <p:bldP spid="48" grpId="0"/>
      <p:bldP spid="49"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083192" y="2793147"/>
            <a:ext cx="5872778"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7037613" y="2793147"/>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7543799" y="2793146"/>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8049985" y="2793146"/>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7" name="组合 26"/>
          <p:cNvGrpSpPr/>
          <p:nvPr/>
        </p:nvGrpSpPr>
        <p:grpSpPr>
          <a:xfrm>
            <a:off x="5592130" y="4865688"/>
            <a:ext cx="4860000" cy="18000"/>
            <a:chOff x="5592130" y="4865688"/>
            <a:chExt cx="4860000" cy="18000"/>
          </a:xfrm>
        </p:grpSpPr>
        <p:sp>
          <p:nvSpPr>
            <p:cNvPr id="10" name="矩形 9"/>
            <p:cNvSpPr/>
            <p:nvPr/>
          </p:nvSpPr>
          <p:spPr>
            <a:xfrm flipV="1">
              <a:off x="5592130" y="4865688"/>
              <a:ext cx="3989133" cy="1800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flipV="1">
              <a:off x="9628083" y="4865688"/>
              <a:ext cx="243468" cy="1800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flipV="1">
              <a:off x="9918373" y="4865688"/>
              <a:ext cx="243468" cy="18000"/>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flipV="1">
              <a:off x="10208662" y="4865688"/>
              <a:ext cx="243468" cy="18000"/>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 name="组合 13"/>
          <p:cNvGrpSpPr/>
          <p:nvPr/>
        </p:nvGrpSpPr>
        <p:grpSpPr>
          <a:xfrm>
            <a:off x="0" y="2266656"/>
            <a:ext cx="994706" cy="1461193"/>
            <a:chOff x="1606766" y="1689167"/>
            <a:chExt cx="3210617" cy="4716300"/>
          </a:xfrm>
          <a:solidFill>
            <a:srgbClr val="2ABDC7"/>
          </a:solidFill>
        </p:grpSpPr>
        <p:sp>
          <p:nvSpPr>
            <p:cNvPr id="15" name="椭圆 14"/>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任意多边形 17"/>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19"/>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4" name="文本框 23" descr="e7d195523061f1c0deeec63e560781cfd59afb0ea006f2a87ABB68BF51EA6619813959095094C18C62A12F549504892A4AAA8C1554C6663626E05CA27F281A14E6983772AFC3FB97135759321DEA3D709AACD122C08E6ED1C77BAD4A88EF4CD28A80260D8F97957F436F83C1F553EF0169027D0DBFA7A77088E1513DBDFC101C4B4DFF310B01A5021663E46B6BC2AAB5"/>
          <p:cNvSpPr txBox="1"/>
          <p:nvPr/>
        </p:nvSpPr>
        <p:spPr>
          <a:xfrm>
            <a:off x="5390640" y="3775692"/>
            <a:ext cx="5262979" cy="1107996"/>
          </a:xfrm>
          <a:prstGeom prst="rect">
            <a:avLst/>
          </a:prstGeom>
          <a:noFill/>
        </p:spPr>
        <p:txBody>
          <a:bodyPr wrap="none" rtlCol="0">
            <a:spAutoFit/>
          </a:bodyPr>
          <a:lstStyle/>
          <a:p>
            <a:pPr defTabSz="1218565">
              <a:defRPr/>
            </a:pPr>
            <a:r>
              <a:rPr lang="zh-CN" altLang="en-US" sz="6600" dirty="0">
                <a:solidFill>
                  <a:srgbClr val="4C4B50"/>
                </a:solidFill>
                <a:latin typeface="微软雅黑" panose="020B0503020204020204" pitchFamily="34" charset="-122"/>
                <a:ea typeface="微软雅黑" panose="020B0503020204020204" pitchFamily="34" charset="-122"/>
                <a:cs typeface="Kartika" panose="02020503030404060203" pitchFamily="18" charset="0"/>
              </a:rPr>
              <a:t>感谢您的聆听</a:t>
            </a:r>
            <a:endParaRPr lang="en-US" altLang="zh-CN" sz="6600" dirty="0">
              <a:solidFill>
                <a:srgbClr val="4C4B50"/>
              </a:solidFill>
              <a:latin typeface="微软雅黑" panose="020B0503020204020204" pitchFamily="34" charset="-122"/>
              <a:ea typeface="微软雅黑" panose="020B0503020204020204" pitchFamily="34" charset="-122"/>
              <a:cs typeface="Kartika" panose="02020503030404060203" pitchFamily="18" charset="0"/>
            </a:endParaRPr>
          </a:p>
        </p:txBody>
      </p:sp>
      <p:sp>
        <p:nvSpPr>
          <p:cNvPr id="26" name="文本框 25" descr="e7d195523061f1c0deeec63e560781cfd59afb0ea006f2a87ABB68BF51EA6619813959095094C18C62A12F549504892A4AAA8C1554C6663626E05CA27F281A14E6983772AFC3FB97135759321DEA3D709AACD122C08E6ED1C77BAD4A88EF4CD28A80260D8F97957F436F83C1F553EF0169027D0DBFA7A77088E1513DBDFC101C4B4DFF310B01A5021663E46B6BC2AAB5"/>
          <p:cNvSpPr txBox="1"/>
          <p:nvPr/>
        </p:nvSpPr>
        <p:spPr>
          <a:xfrm rot="21585350">
            <a:off x="4241087" y="4591908"/>
            <a:ext cx="7402989" cy="1354217"/>
          </a:xfrm>
          <a:prstGeom prst="rect">
            <a:avLst/>
          </a:prstGeom>
          <a:noFill/>
        </p:spPr>
        <p:txBody>
          <a:bodyPr wrap="none" rtlCol="0">
            <a:spAutoFit/>
          </a:bodyPr>
          <a:lstStyle/>
          <a:p>
            <a:pPr defTabSz="1218565">
              <a:defRPr/>
            </a:pPr>
            <a:r>
              <a:rPr lang="zh-CN" altLang="en-US" sz="3200" b="1" kern="0">
                <a:solidFill>
                  <a:schemeClr val="tx1">
                    <a:lumMod val="85000"/>
                    <a:lumOff val="15000"/>
                  </a:schemeClr>
                </a:solidFill>
                <a:latin typeface="幼圆" panose="02010509060101010101" pitchFamily="49" charset="-122"/>
                <a:ea typeface="幼圆" panose="02010509060101010101" pitchFamily="49" charset="-122"/>
              </a:rPr>
              <a:t>  </a:t>
            </a:r>
          </a:p>
          <a:p>
            <a:pPr defTabSz="1218565">
              <a:defRPr/>
            </a:pPr>
            <a:r>
              <a:rPr lang="zh-CN" altLang="en-US" sz="3200" b="1" kern="0">
                <a:solidFill>
                  <a:schemeClr val="tx1">
                    <a:lumMod val="85000"/>
                    <a:lumOff val="15000"/>
                  </a:schemeClr>
                </a:solidFill>
                <a:latin typeface="幼圆" panose="02010509060101010101" pitchFamily="49" charset="-122"/>
                <a:ea typeface="幼圆" panose="02010509060101010101" pitchFamily="49" charset="-122"/>
              </a:rPr>
              <a:t>单位部门：市场部    汇报人：</a:t>
            </a:r>
            <a:r>
              <a:rPr lang="en-US" altLang="zh-CN" sz="3200" b="1" kern="0">
                <a:solidFill>
                  <a:schemeClr val="tx1">
                    <a:lumMod val="85000"/>
                    <a:lumOff val="15000"/>
                  </a:schemeClr>
                </a:solidFill>
                <a:latin typeface="幼圆" panose="02010509060101010101" pitchFamily="49" charset="-122"/>
                <a:ea typeface="幼圆" panose="02010509060101010101" pitchFamily="49" charset="-122"/>
              </a:rPr>
              <a:t>xiazaii</a:t>
            </a:r>
          </a:p>
          <a:p>
            <a:endParaRPr lang="en-US" altLang="zh-CN" b="1" dirty="0">
              <a:solidFill>
                <a:srgbClr val="2ABDC7"/>
              </a:solidFill>
              <a:latin typeface="幼圆" panose="02010509060101010101" pitchFamily="49" charset="-122"/>
              <a:ea typeface="幼圆" panose="02010509060101010101" pitchFamily="49" charset="-122"/>
              <a:cs typeface="Kartika" panose="02020503030404060203"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0">
        <p15:prstTrans prst="drap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1250" fill="hold"/>
                                        <p:tgtEl>
                                          <p:spTgt spid="14"/>
                                        </p:tgtEl>
                                        <p:attrNameLst>
                                          <p:attrName>ppt_x</p:attrName>
                                        </p:attrNameLst>
                                      </p:cBhvr>
                                      <p:tavLst>
                                        <p:tav tm="0">
                                          <p:val>
                                            <p:strVal val="1+#ppt_w/2"/>
                                          </p:val>
                                        </p:tav>
                                        <p:tav tm="100000">
                                          <p:val>
                                            <p:strVal val="#ppt_x"/>
                                          </p:val>
                                        </p:tav>
                                      </p:tavLst>
                                    </p:anim>
                                    <p:anim calcmode="lin" valueType="num">
                                      <p:cBhvr additive="base">
                                        <p:cTn id="8" dur="1250" fill="hold"/>
                                        <p:tgtEl>
                                          <p:spTgt spid="14"/>
                                        </p:tgtEl>
                                        <p:attrNameLst>
                                          <p:attrName>ppt_y</p:attrName>
                                        </p:attrNameLst>
                                      </p:cBhvr>
                                      <p:tavLst>
                                        <p:tav tm="0">
                                          <p:val>
                                            <p:strVal val="#ppt_y"/>
                                          </p:val>
                                        </p:tav>
                                        <p:tav tm="100000">
                                          <p:val>
                                            <p:strVal val="#ppt_y"/>
                                          </p:val>
                                        </p:tav>
                                      </p:tavLst>
                                    </p:anim>
                                  </p:childTnLst>
                                </p:cTn>
                              </p:par>
                              <p:par>
                                <p:cTn id="9" presetID="22" presetClass="entr" presetSubtype="2" fill="hold" grpId="0" nodeType="withEffect">
                                  <p:stCondLst>
                                    <p:cond delay="750"/>
                                  </p:stCondLst>
                                  <p:childTnLst>
                                    <p:set>
                                      <p:cBhvr>
                                        <p:cTn id="10" dur="1" fill="hold">
                                          <p:stCondLst>
                                            <p:cond delay="0"/>
                                          </p:stCondLst>
                                        </p:cTn>
                                        <p:tgtEl>
                                          <p:spTgt spid="4"/>
                                        </p:tgtEl>
                                        <p:attrNameLst>
                                          <p:attrName>style.visibility</p:attrName>
                                        </p:attrNameLst>
                                      </p:cBhvr>
                                      <p:to>
                                        <p:strVal val="visible"/>
                                      </p:to>
                                    </p:set>
                                    <p:animEffect transition="in" filter="wipe(right)">
                                      <p:cBhvr>
                                        <p:cTn id="11" dur="500"/>
                                        <p:tgtEl>
                                          <p:spTgt spid="4"/>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10" presetClass="entr" presetSubtype="0" fill="hold" grpId="0" nodeType="withEffect">
                                  <p:stCondLst>
                                    <p:cond delay="25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par>
                                <p:cTn id="19" presetID="10" presetClass="entr" presetSubtype="0" fill="hold" grpId="0" nodeType="withEffect">
                                  <p:stCondLst>
                                    <p:cond delay="50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par>
                          <p:cTn id="22" fill="hold">
                            <p:stCondLst>
                              <p:cond delay="2000"/>
                            </p:stCondLst>
                            <p:childTnLst>
                              <p:par>
                                <p:cTn id="23" presetID="56" presetClass="entr" presetSubtype="0" fill="hold" grpId="0" nodeType="afterEffect">
                                  <p:stCondLst>
                                    <p:cond delay="0"/>
                                  </p:stCondLst>
                                  <p:iterate type="lt">
                                    <p:tmPct val="10000"/>
                                  </p:iterate>
                                  <p:childTnLst>
                                    <p:set>
                                      <p:cBhvr>
                                        <p:cTn id="24" dur="1" fill="hold">
                                          <p:stCondLst>
                                            <p:cond delay="0"/>
                                          </p:stCondLst>
                                        </p:cTn>
                                        <p:tgtEl>
                                          <p:spTgt spid="24"/>
                                        </p:tgtEl>
                                        <p:attrNameLst>
                                          <p:attrName>style.visibility</p:attrName>
                                        </p:attrNameLst>
                                      </p:cBhvr>
                                      <p:to>
                                        <p:strVal val="visible"/>
                                      </p:to>
                                    </p:set>
                                    <p:anim by="(-#ppt_w*2)" calcmode="lin" valueType="num">
                                      <p:cBhvr rctx="PPT">
                                        <p:cTn id="25" dur="500" autoRev="1" fill="hold">
                                          <p:stCondLst>
                                            <p:cond delay="0"/>
                                          </p:stCondLst>
                                        </p:cTn>
                                        <p:tgtEl>
                                          <p:spTgt spid="24"/>
                                        </p:tgtEl>
                                        <p:attrNameLst>
                                          <p:attrName>ppt_w</p:attrName>
                                        </p:attrNameLst>
                                      </p:cBhvr>
                                    </p:anim>
                                    <p:anim by="(#ppt_w*0.50)" calcmode="lin" valueType="num">
                                      <p:cBhvr>
                                        <p:cTn id="26" dur="500" decel="50000" autoRev="1" fill="hold">
                                          <p:stCondLst>
                                            <p:cond delay="0"/>
                                          </p:stCondLst>
                                        </p:cTn>
                                        <p:tgtEl>
                                          <p:spTgt spid="24"/>
                                        </p:tgtEl>
                                        <p:attrNameLst>
                                          <p:attrName>ppt_x</p:attrName>
                                        </p:attrNameLst>
                                      </p:cBhvr>
                                    </p:anim>
                                    <p:anim from="(-#ppt_h/2)" to="(#ppt_y)" calcmode="lin" valueType="num">
                                      <p:cBhvr>
                                        <p:cTn id="27" dur="1000" fill="hold">
                                          <p:stCondLst>
                                            <p:cond delay="0"/>
                                          </p:stCondLst>
                                        </p:cTn>
                                        <p:tgtEl>
                                          <p:spTgt spid="24"/>
                                        </p:tgtEl>
                                        <p:attrNameLst>
                                          <p:attrName>ppt_y</p:attrName>
                                        </p:attrNameLst>
                                      </p:cBhvr>
                                    </p:anim>
                                    <p:animRot by="21600000">
                                      <p:cBhvr>
                                        <p:cTn id="28" dur="1000" fill="hold">
                                          <p:stCondLst>
                                            <p:cond delay="0"/>
                                          </p:stCondLst>
                                        </p:cTn>
                                        <p:tgtEl>
                                          <p:spTgt spid="24"/>
                                        </p:tgtEl>
                                        <p:attrNameLst>
                                          <p:attrName>r</p:attrName>
                                        </p:attrNameLst>
                                      </p:cBhvr>
                                    </p:animRot>
                                  </p:childTnLst>
                                </p:cTn>
                              </p:par>
                            </p:childTnLst>
                          </p:cTn>
                        </p:par>
                        <p:par>
                          <p:cTn id="29" fill="hold">
                            <p:stCondLst>
                              <p:cond delay="2500"/>
                            </p:stCondLst>
                            <p:childTnLst>
                              <p:par>
                                <p:cTn id="30" presetID="22" presetClass="entr" presetSubtype="8" fill="hold" nodeType="after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wipe(left)">
                                      <p:cBhvr>
                                        <p:cTn id="32" dur="500"/>
                                        <p:tgtEl>
                                          <p:spTgt spid="27"/>
                                        </p:tgtEl>
                                      </p:cBhvr>
                                    </p:animEffect>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fade">
                                      <p:cBhvr>
                                        <p:cTn id="36" dur="1000"/>
                                        <p:tgtEl>
                                          <p:spTgt spid="26"/>
                                        </p:tgtEl>
                                      </p:cBhvr>
                                    </p:animEffect>
                                    <p:anim calcmode="lin" valueType="num">
                                      <p:cBhvr>
                                        <p:cTn id="37" dur="1000" fill="hold"/>
                                        <p:tgtEl>
                                          <p:spTgt spid="26"/>
                                        </p:tgtEl>
                                        <p:attrNameLst>
                                          <p:attrName>ppt_x</p:attrName>
                                        </p:attrNameLst>
                                      </p:cBhvr>
                                      <p:tavLst>
                                        <p:tav tm="0">
                                          <p:val>
                                            <p:strVal val="#ppt_x"/>
                                          </p:val>
                                        </p:tav>
                                        <p:tav tm="100000">
                                          <p:val>
                                            <p:strVal val="#ppt_x"/>
                                          </p:val>
                                        </p:tav>
                                      </p:tavLst>
                                    </p:anim>
                                    <p:anim calcmode="lin" valueType="num">
                                      <p:cBhvr>
                                        <p:cTn id="38"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24" grpId="0"/>
      <p:bldP spid="2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083192" y="2793147"/>
            <a:ext cx="5872778"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7037613" y="2793147"/>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7543799" y="2793146"/>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8049985" y="2793146"/>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 name="组合 13"/>
          <p:cNvGrpSpPr/>
          <p:nvPr/>
        </p:nvGrpSpPr>
        <p:grpSpPr>
          <a:xfrm>
            <a:off x="0" y="2266656"/>
            <a:ext cx="994706" cy="1461193"/>
            <a:chOff x="1606766" y="1689167"/>
            <a:chExt cx="3210617" cy="4716300"/>
          </a:xfrm>
          <a:solidFill>
            <a:srgbClr val="2ABDC7"/>
          </a:solidFill>
        </p:grpSpPr>
        <p:sp>
          <p:nvSpPr>
            <p:cNvPr id="15" name="椭圆 14"/>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任意多边形 17"/>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19"/>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5" name="文本框 24"/>
          <p:cNvSpPr txBox="1"/>
          <p:nvPr/>
        </p:nvSpPr>
        <p:spPr>
          <a:xfrm flipH="1">
            <a:off x="5369401" y="4064050"/>
            <a:ext cx="3760966" cy="830997"/>
          </a:xfrm>
          <a:prstGeom prst="rect">
            <a:avLst/>
          </a:prstGeom>
          <a:noFill/>
        </p:spPr>
        <p:txBody>
          <a:bodyPr wrap="none" rtlCol="0">
            <a:spAutoFit/>
          </a:bodyPr>
          <a:lstStyle/>
          <a:p>
            <a:r>
              <a:rPr lang="en-US" altLang="zh-CN" sz="4800" dirty="0">
                <a:solidFill>
                  <a:srgbClr val="2ABDC7"/>
                </a:solidFill>
                <a:latin typeface="Impact" panose="020B0806030902050204" pitchFamily="34" charset="0"/>
              </a:rPr>
              <a:t>01 .   </a:t>
            </a:r>
            <a:r>
              <a:rPr lang="zh-CN" altLang="en-US" sz="4800" dirty="0">
                <a:solidFill>
                  <a:srgbClr val="4C4B50"/>
                </a:solidFill>
                <a:latin typeface="微软雅黑" panose="020B0503020204020204" pitchFamily="34" charset="-122"/>
                <a:ea typeface="微软雅黑" panose="020B0503020204020204" pitchFamily="34" charset="-122"/>
              </a:rPr>
              <a:t>工作回顾</a:t>
            </a:r>
          </a:p>
        </p:txBody>
      </p:sp>
    </p:spTree>
  </p:cSld>
  <p:clrMapOvr>
    <a:masterClrMapping/>
  </p:clrMapOvr>
  <mc:AlternateContent xmlns:mc="http://schemas.openxmlformats.org/markup-compatibility/2006" xmlns:p14="http://schemas.microsoft.com/office/powerpoint/2010/main">
    <mc:Choice Requires="p14">
      <p:transition spd="slow" p14:dur="1600" advClick="0" advTm="0">
        <p:blinds dir="vert"/>
      </p:transition>
    </mc:Choice>
    <mc:Fallback xmlns="">
      <p:transition spd="slow" advClick="0"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1250" fill="hold"/>
                                        <p:tgtEl>
                                          <p:spTgt spid="14"/>
                                        </p:tgtEl>
                                        <p:attrNameLst>
                                          <p:attrName>ppt_x</p:attrName>
                                        </p:attrNameLst>
                                      </p:cBhvr>
                                      <p:tavLst>
                                        <p:tav tm="0">
                                          <p:val>
                                            <p:strVal val="1+#ppt_w/2"/>
                                          </p:val>
                                        </p:tav>
                                        <p:tav tm="100000">
                                          <p:val>
                                            <p:strVal val="#ppt_x"/>
                                          </p:val>
                                        </p:tav>
                                      </p:tavLst>
                                    </p:anim>
                                    <p:anim calcmode="lin" valueType="num">
                                      <p:cBhvr additive="base">
                                        <p:cTn id="8" dur="1250" fill="hold"/>
                                        <p:tgtEl>
                                          <p:spTgt spid="14"/>
                                        </p:tgtEl>
                                        <p:attrNameLst>
                                          <p:attrName>ppt_y</p:attrName>
                                        </p:attrNameLst>
                                      </p:cBhvr>
                                      <p:tavLst>
                                        <p:tav tm="0">
                                          <p:val>
                                            <p:strVal val="#ppt_y"/>
                                          </p:val>
                                        </p:tav>
                                        <p:tav tm="100000">
                                          <p:val>
                                            <p:strVal val="#ppt_y"/>
                                          </p:val>
                                        </p:tav>
                                      </p:tavLst>
                                    </p:anim>
                                  </p:childTnLst>
                                </p:cTn>
                              </p:par>
                              <p:par>
                                <p:cTn id="9" presetID="22" presetClass="entr" presetSubtype="2" fill="hold" grpId="0" nodeType="withEffect">
                                  <p:stCondLst>
                                    <p:cond delay="750"/>
                                  </p:stCondLst>
                                  <p:childTnLst>
                                    <p:set>
                                      <p:cBhvr>
                                        <p:cTn id="10" dur="1" fill="hold">
                                          <p:stCondLst>
                                            <p:cond delay="0"/>
                                          </p:stCondLst>
                                        </p:cTn>
                                        <p:tgtEl>
                                          <p:spTgt spid="4"/>
                                        </p:tgtEl>
                                        <p:attrNameLst>
                                          <p:attrName>style.visibility</p:attrName>
                                        </p:attrNameLst>
                                      </p:cBhvr>
                                      <p:to>
                                        <p:strVal val="visible"/>
                                      </p:to>
                                    </p:set>
                                    <p:animEffect transition="in" filter="wipe(right)">
                                      <p:cBhvr>
                                        <p:cTn id="11" dur="500"/>
                                        <p:tgtEl>
                                          <p:spTgt spid="4"/>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10" presetClass="entr" presetSubtype="0" fill="hold" grpId="0" nodeType="withEffect">
                                  <p:stCondLst>
                                    <p:cond delay="25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par>
                                <p:cTn id="19" presetID="10" presetClass="entr" presetSubtype="0" fill="hold" grpId="0" nodeType="withEffect">
                                  <p:stCondLst>
                                    <p:cond delay="50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par>
                          <p:cTn id="22" fill="hold">
                            <p:stCondLst>
                              <p:cond delay="2000"/>
                            </p:stCondLst>
                            <p:childTnLst>
                              <p:par>
                                <p:cTn id="23" presetID="37" presetClass="entr" presetSubtype="0" fill="hold" grpId="0" nodeType="after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fade">
                                      <p:cBhvr>
                                        <p:cTn id="25" dur="1000"/>
                                        <p:tgtEl>
                                          <p:spTgt spid="25"/>
                                        </p:tgtEl>
                                      </p:cBhvr>
                                    </p:animEffect>
                                    <p:anim calcmode="lin" valueType="num">
                                      <p:cBhvr>
                                        <p:cTn id="26" dur="1000" fill="hold"/>
                                        <p:tgtEl>
                                          <p:spTgt spid="25"/>
                                        </p:tgtEl>
                                        <p:attrNameLst>
                                          <p:attrName>ppt_x</p:attrName>
                                        </p:attrNameLst>
                                      </p:cBhvr>
                                      <p:tavLst>
                                        <p:tav tm="0">
                                          <p:val>
                                            <p:strVal val="#ppt_x"/>
                                          </p:val>
                                        </p:tav>
                                        <p:tav tm="100000">
                                          <p:val>
                                            <p:strVal val="#ppt_x"/>
                                          </p:val>
                                        </p:tav>
                                      </p:tavLst>
                                    </p:anim>
                                    <p:anim calcmode="lin" valueType="num">
                                      <p:cBhvr>
                                        <p:cTn id="27" dur="900" decel="100000" fill="hold"/>
                                        <p:tgtEl>
                                          <p:spTgt spid="25"/>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2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53915" y="1616584"/>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953915" y="2482194"/>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 name="组合 22"/>
          <p:cNvGrpSpPr/>
          <p:nvPr/>
        </p:nvGrpSpPr>
        <p:grpSpPr>
          <a:xfrm>
            <a:off x="306216" y="209101"/>
            <a:ext cx="657982" cy="966556"/>
            <a:chOff x="1606766" y="1689167"/>
            <a:chExt cx="3210617" cy="4716300"/>
          </a:xfrm>
          <a:solidFill>
            <a:srgbClr val="2ABDC7"/>
          </a:solidFill>
        </p:grpSpPr>
        <p:sp>
          <p:nvSpPr>
            <p:cNvPr id="24" name="椭圆 23"/>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矩形 32"/>
          <p:cNvSpPr/>
          <p:nvPr/>
        </p:nvSpPr>
        <p:spPr>
          <a:xfrm>
            <a:off x="8147957" y="448721"/>
            <a:ext cx="4044043"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flipH="1">
            <a:off x="7627541" y="448722"/>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flipH="1">
            <a:off x="7121355" y="448721"/>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flipH="1">
            <a:off x="6615169" y="448721"/>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2" name="文本框 81"/>
          <p:cNvSpPr txBox="1"/>
          <p:nvPr/>
        </p:nvSpPr>
        <p:spPr>
          <a:xfrm>
            <a:off x="1639322" y="236513"/>
            <a:ext cx="4145687" cy="769441"/>
          </a:xfrm>
          <a:prstGeom prst="rect">
            <a:avLst/>
          </a:prstGeom>
          <a:noFill/>
        </p:spPr>
        <p:txBody>
          <a:bodyPr wrap="none" rtlCol="0">
            <a:spAutoFit/>
          </a:bodyPr>
          <a:lstStyle/>
          <a:p>
            <a:r>
              <a:rPr lang="zh-CN" altLang="en-US" sz="4400" b="1" dirty="0">
                <a:solidFill>
                  <a:schemeClr val="tx1">
                    <a:lumMod val="75000"/>
                    <a:lumOff val="25000"/>
                  </a:schemeClr>
                </a:solidFill>
                <a:latin typeface="幼圆" panose="02010509060101010101" pitchFamily="49" charset="-122"/>
                <a:ea typeface="幼圆" panose="02010509060101010101" pitchFamily="49" charset="-122"/>
              </a:rPr>
              <a:t>工作岗位及职责</a:t>
            </a:r>
          </a:p>
        </p:txBody>
      </p:sp>
      <p:grpSp>
        <p:nvGrpSpPr>
          <p:cNvPr id="83" name="组合 82"/>
          <p:cNvGrpSpPr/>
          <p:nvPr/>
        </p:nvGrpSpPr>
        <p:grpSpPr>
          <a:xfrm>
            <a:off x="584811" y="1999558"/>
            <a:ext cx="2523949" cy="4310537"/>
            <a:chOff x="1108288" y="2186627"/>
            <a:chExt cx="2523949" cy="4310537"/>
          </a:xfrm>
        </p:grpSpPr>
        <p:sp>
          <p:nvSpPr>
            <p:cNvPr id="84" name="任意多边形 83"/>
            <p:cNvSpPr/>
            <p:nvPr/>
          </p:nvSpPr>
          <p:spPr>
            <a:xfrm>
              <a:off x="1108288" y="2186627"/>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sp>
          <p:nvSpPr>
            <p:cNvPr id="85" name="TextBox 29"/>
            <p:cNvSpPr txBox="1"/>
            <p:nvPr/>
          </p:nvSpPr>
          <p:spPr>
            <a:xfrm>
              <a:off x="1527139" y="4283315"/>
              <a:ext cx="1686244" cy="1538883"/>
            </a:xfrm>
            <a:prstGeom prst="rect">
              <a:avLst/>
            </a:prstGeom>
            <a:noFill/>
          </p:spPr>
          <p:txBody>
            <a:bodyPr wrap="square" lIns="0" tIns="0" rIns="0" bIns="0" rtlCol="0">
              <a:spAutoFit/>
            </a:bodyPr>
            <a:lstStyle/>
            <a:p>
              <a:pPr algn="just">
                <a:lnSpc>
                  <a:spcPts val="2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言简意赅的说明分项内容</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6" name="TextBox 30"/>
            <p:cNvSpPr txBox="1"/>
            <p:nvPr/>
          </p:nvSpPr>
          <p:spPr>
            <a:xfrm>
              <a:off x="1644200" y="3352862"/>
              <a:ext cx="1797320" cy="430887"/>
            </a:xfrm>
            <a:prstGeom prst="rect">
              <a:avLst/>
            </a:prstGeom>
            <a:noFill/>
          </p:spPr>
          <p:txBody>
            <a:bodyPr wrap="square" lIns="0" tIns="0" rIns="0" bIns="0" rtlCol="0">
              <a:spAutoFit/>
            </a:bodyPr>
            <a:lstStyle/>
            <a:p>
              <a:r>
                <a:rPr lang="zh-CN" altLang="en-US" sz="2800" b="1" dirty="0">
                  <a:solidFill>
                    <a:srgbClr val="FFFFFF"/>
                  </a:solidFill>
                  <a:latin typeface="幼圆" panose="02010509060101010101" pitchFamily="49" charset="-122"/>
                  <a:ea typeface="幼圆" panose="02010509060101010101" pitchFamily="49" charset="-122"/>
                </a:rPr>
                <a:t>工作岗位</a:t>
              </a:r>
            </a:p>
          </p:txBody>
        </p:sp>
        <p:sp>
          <p:nvSpPr>
            <p:cNvPr id="87" name="TextBox 20"/>
            <p:cNvSpPr txBox="1"/>
            <p:nvPr/>
          </p:nvSpPr>
          <p:spPr>
            <a:xfrm>
              <a:off x="2155459" y="2551571"/>
              <a:ext cx="429605" cy="615553"/>
            </a:xfrm>
            <a:prstGeom prst="rect">
              <a:avLst/>
            </a:prstGeom>
            <a:noFill/>
          </p:spPr>
          <p:txBody>
            <a:bodyPr wrap="none" lIns="0" tIns="0" rIns="0" bIns="0" rtlCol="0">
              <a:spAutoFit/>
            </a:bodyPr>
            <a:lstStyle/>
            <a:p>
              <a:pPr algn="ctr"/>
              <a:r>
                <a:rPr lang="en-US" altLang="zh-CN" sz="4000" spc="400" dirty="0">
                  <a:solidFill>
                    <a:srgbClr val="2ABDC7"/>
                  </a:solidFill>
                  <a:latin typeface="Agency FB" panose="020B0503020202020204" pitchFamily="34" charset="0"/>
                  <a:ea typeface="微软雅黑" panose="020B0503020204020204" pitchFamily="34" charset="-122"/>
                </a:rPr>
                <a:t>01</a:t>
              </a:r>
              <a:endParaRPr lang="zh-CN" altLang="en-US" sz="4000" spc="400" dirty="0">
                <a:solidFill>
                  <a:srgbClr val="2ABDC7"/>
                </a:solidFill>
                <a:latin typeface="Agency FB" panose="020B0503020202020204" pitchFamily="34" charset="0"/>
                <a:ea typeface="微软雅黑" panose="020B0503020204020204" pitchFamily="34" charset="-122"/>
              </a:endParaRPr>
            </a:p>
          </p:txBody>
        </p:sp>
      </p:grpSp>
      <p:grpSp>
        <p:nvGrpSpPr>
          <p:cNvPr id="88" name="组合 87"/>
          <p:cNvGrpSpPr/>
          <p:nvPr/>
        </p:nvGrpSpPr>
        <p:grpSpPr>
          <a:xfrm>
            <a:off x="6241428" y="1999558"/>
            <a:ext cx="2706469" cy="4310537"/>
            <a:chOff x="1108288" y="2186627"/>
            <a:chExt cx="2706469" cy="4310537"/>
          </a:xfrm>
        </p:grpSpPr>
        <p:sp>
          <p:nvSpPr>
            <p:cNvPr id="89" name="任意多边形 88"/>
            <p:cNvSpPr/>
            <p:nvPr/>
          </p:nvSpPr>
          <p:spPr>
            <a:xfrm>
              <a:off x="1108288" y="2186627"/>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sp>
          <p:nvSpPr>
            <p:cNvPr id="90" name="TextBox 29"/>
            <p:cNvSpPr txBox="1"/>
            <p:nvPr/>
          </p:nvSpPr>
          <p:spPr>
            <a:xfrm>
              <a:off x="1527139" y="4283315"/>
              <a:ext cx="1686244" cy="1538883"/>
            </a:xfrm>
            <a:prstGeom prst="rect">
              <a:avLst/>
            </a:prstGeom>
            <a:noFill/>
          </p:spPr>
          <p:txBody>
            <a:bodyPr wrap="square" lIns="0" tIns="0" rIns="0" bIns="0" rtlCol="0">
              <a:spAutoFit/>
            </a:bodyPr>
            <a:lstStyle/>
            <a:p>
              <a:pPr algn="just">
                <a:lnSpc>
                  <a:spcPts val="2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言简意赅的说明分项内容</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1" name="TextBox 30"/>
            <p:cNvSpPr txBox="1"/>
            <p:nvPr/>
          </p:nvSpPr>
          <p:spPr>
            <a:xfrm>
              <a:off x="1598586" y="3359838"/>
              <a:ext cx="2216171" cy="430887"/>
            </a:xfrm>
            <a:prstGeom prst="rect">
              <a:avLst/>
            </a:prstGeom>
            <a:noFill/>
          </p:spPr>
          <p:txBody>
            <a:bodyPr wrap="square" lIns="0" tIns="0" rIns="0" bIns="0" rtlCol="0">
              <a:spAutoFit/>
            </a:bodyPr>
            <a:lstStyle/>
            <a:p>
              <a:r>
                <a:rPr lang="zh-CN" altLang="en-US" sz="2800" b="1" dirty="0">
                  <a:solidFill>
                    <a:srgbClr val="FFFFFF"/>
                  </a:solidFill>
                  <a:latin typeface="幼圆" panose="02010509060101010101" pitchFamily="49" charset="-122"/>
                  <a:ea typeface="幼圆" panose="02010509060101010101" pitchFamily="49" charset="-122"/>
                </a:rPr>
                <a:t>工作岗位</a:t>
              </a:r>
            </a:p>
          </p:txBody>
        </p:sp>
        <p:sp>
          <p:nvSpPr>
            <p:cNvPr id="92" name="TextBox 20"/>
            <p:cNvSpPr txBox="1"/>
            <p:nvPr/>
          </p:nvSpPr>
          <p:spPr>
            <a:xfrm>
              <a:off x="2099354" y="2551571"/>
              <a:ext cx="541815" cy="615553"/>
            </a:xfrm>
            <a:prstGeom prst="rect">
              <a:avLst/>
            </a:prstGeom>
            <a:noFill/>
          </p:spPr>
          <p:txBody>
            <a:bodyPr wrap="none" lIns="0" tIns="0" rIns="0" bIns="0" rtlCol="0">
              <a:spAutoFit/>
            </a:bodyPr>
            <a:lstStyle/>
            <a:p>
              <a:pPr algn="ctr"/>
              <a:r>
                <a:rPr lang="en-US" altLang="zh-CN" sz="4000" spc="400" dirty="0">
                  <a:solidFill>
                    <a:srgbClr val="2ABDC7"/>
                  </a:solidFill>
                  <a:latin typeface="Agency FB" panose="020B0503020202020204" pitchFamily="34" charset="0"/>
                  <a:ea typeface="微软雅黑" panose="020B0503020204020204" pitchFamily="34" charset="-122"/>
                </a:rPr>
                <a:t>03</a:t>
              </a:r>
              <a:endParaRPr lang="zh-CN" altLang="en-US" sz="4000" spc="400" dirty="0">
                <a:solidFill>
                  <a:srgbClr val="2ABDC7"/>
                </a:solidFill>
                <a:latin typeface="Agency FB" panose="020B0503020202020204" pitchFamily="34" charset="0"/>
                <a:ea typeface="微软雅黑" panose="020B0503020204020204" pitchFamily="34" charset="-122"/>
              </a:endParaRPr>
            </a:p>
          </p:txBody>
        </p:sp>
      </p:grpSp>
      <p:grpSp>
        <p:nvGrpSpPr>
          <p:cNvPr id="93" name="组合 92"/>
          <p:cNvGrpSpPr/>
          <p:nvPr/>
        </p:nvGrpSpPr>
        <p:grpSpPr>
          <a:xfrm>
            <a:off x="9073149" y="1999558"/>
            <a:ext cx="2523949" cy="4310537"/>
            <a:chOff x="1108288" y="2186627"/>
            <a:chExt cx="2523949" cy="4310537"/>
          </a:xfrm>
        </p:grpSpPr>
        <p:sp>
          <p:nvSpPr>
            <p:cNvPr id="94" name="任意多边形 93"/>
            <p:cNvSpPr/>
            <p:nvPr/>
          </p:nvSpPr>
          <p:spPr>
            <a:xfrm>
              <a:off x="1108288" y="2186627"/>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sp>
          <p:nvSpPr>
            <p:cNvPr id="95" name="TextBox 29"/>
            <p:cNvSpPr txBox="1"/>
            <p:nvPr/>
          </p:nvSpPr>
          <p:spPr>
            <a:xfrm>
              <a:off x="1527139" y="4283315"/>
              <a:ext cx="1686244" cy="1538883"/>
            </a:xfrm>
            <a:prstGeom prst="rect">
              <a:avLst/>
            </a:prstGeom>
            <a:noFill/>
          </p:spPr>
          <p:txBody>
            <a:bodyPr wrap="square" lIns="0" tIns="0" rIns="0" bIns="0" rtlCol="0">
              <a:spAutoFit/>
            </a:bodyPr>
            <a:lstStyle/>
            <a:p>
              <a:pPr algn="just">
                <a:lnSpc>
                  <a:spcPts val="2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言简意赅的说明分项内容</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6" name="TextBox 30"/>
            <p:cNvSpPr txBox="1"/>
            <p:nvPr/>
          </p:nvSpPr>
          <p:spPr>
            <a:xfrm>
              <a:off x="1606281" y="3366930"/>
              <a:ext cx="1797320" cy="430887"/>
            </a:xfrm>
            <a:prstGeom prst="rect">
              <a:avLst/>
            </a:prstGeom>
            <a:noFill/>
          </p:spPr>
          <p:txBody>
            <a:bodyPr wrap="square" lIns="0" tIns="0" rIns="0" bIns="0" rtlCol="0">
              <a:spAutoFit/>
            </a:bodyPr>
            <a:lstStyle/>
            <a:p>
              <a:r>
                <a:rPr lang="zh-CN" altLang="en-US" sz="2800" b="1" dirty="0">
                  <a:solidFill>
                    <a:srgbClr val="FFFFFF"/>
                  </a:solidFill>
                  <a:latin typeface="幼圆" panose="02010509060101010101" pitchFamily="49" charset="-122"/>
                  <a:ea typeface="幼圆" panose="02010509060101010101" pitchFamily="49" charset="-122"/>
                </a:rPr>
                <a:t>工作岗位</a:t>
              </a:r>
            </a:p>
          </p:txBody>
        </p:sp>
        <p:sp>
          <p:nvSpPr>
            <p:cNvPr id="97" name="TextBox 20"/>
            <p:cNvSpPr txBox="1"/>
            <p:nvPr/>
          </p:nvSpPr>
          <p:spPr>
            <a:xfrm>
              <a:off x="2108972" y="2551571"/>
              <a:ext cx="522579" cy="615553"/>
            </a:xfrm>
            <a:prstGeom prst="rect">
              <a:avLst/>
            </a:prstGeom>
            <a:noFill/>
          </p:spPr>
          <p:txBody>
            <a:bodyPr wrap="none" lIns="0" tIns="0" rIns="0" bIns="0" rtlCol="0">
              <a:spAutoFit/>
            </a:bodyPr>
            <a:lstStyle/>
            <a:p>
              <a:pPr algn="ctr"/>
              <a:r>
                <a:rPr lang="en-US" altLang="zh-CN" sz="4000" spc="400" dirty="0">
                  <a:solidFill>
                    <a:srgbClr val="7F7F7F"/>
                  </a:solidFill>
                  <a:latin typeface="Agency FB" panose="020B0503020202020204" pitchFamily="34" charset="0"/>
                  <a:ea typeface="微软雅黑" panose="020B0503020204020204" pitchFamily="34" charset="-122"/>
                </a:rPr>
                <a:t>04</a:t>
              </a:r>
              <a:endParaRPr lang="zh-CN" altLang="en-US" sz="4000" spc="400" dirty="0">
                <a:solidFill>
                  <a:srgbClr val="7F7F7F"/>
                </a:solidFill>
                <a:latin typeface="Agency FB" panose="020B0503020202020204" pitchFamily="34" charset="0"/>
                <a:ea typeface="微软雅黑" panose="020B0503020204020204" pitchFamily="34" charset="-122"/>
              </a:endParaRPr>
            </a:p>
          </p:txBody>
        </p:sp>
      </p:grpSp>
      <p:grpSp>
        <p:nvGrpSpPr>
          <p:cNvPr id="98" name="组合 97"/>
          <p:cNvGrpSpPr/>
          <p:nvPr/>
        </p:nvGrpSpPr>
        <p:grpSpPr>
          <a:xfrm>
            <a:off x="3409707" y="1999558"/>
            <a:ext cx="2523949" cy="4310537"/>
            <a:chOff x="1108288" y="2186627"/>
            <a:chExt cx="2523949" cy="4310537"/>
          </a:xfrm>
        </p:grpSpPr>
        <p:sp>
          <p:nvSpPr>
            <p:cNvPr id="99" name="任意多边形 98"/>
            <p:cNvSpPr/>
            <p:nvPr/>
          </p:nvSpPr>
          <p:spPr>
            <a:xfrm>
              <a:off x="1108288" y="2186627"/>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sp>
          <p:nvSpPr>
            <p:cNvPr id="100" name="TextBox 29"/>
            <p:cNvSpPr txBox="1"/>
            <p:nvPr/>
          </p:nvSpPr>
          <p:spPr>
            <a:xfrm>
              <a:off x="1527139" y="4283315"/>
              <a:ext cx="1686244" cy="1538883"/>
            </a:xfrm>
            <a:prstGeom prst="rect">
              <a:avLst/>
            </a:prstGeom>
            <a:noFill/>
          </p:spPr>
          <p:txBody>
            <a:bodyPr wrap="square" lIns="0" tIns="0" rIns="0" bIns="0" rtlCol="0">
              <a:spAutoFit/>
            </a:bodyPr>
            <a:lstStyle/>
            <a:p>
              <a:pPr algn="just">
                <a:lnSpc>
                  <a:spcPts val="2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言简意赅的说明分项内容</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1" name="TextBox 30"/>
            <p:cNvSpPr txBox="1"/>
            <p:nvPr/>
          </p:nvSpPr>
          <p:spPr>
            <a:xfrm>
              <a:off x="1639680" y="3352862"/>
              <a:ext cx="1797320" cy="430887"/>
            </a:xfrm>
            <a:prstGeom prst="rect">
              <a:avLst/>
            </a:prstGeom>
            <a:noFill/>
          </p:spPr>
          <p:txBody>
            <a:bodyPr wrap="square" lIns="0" tIns="0" rIns="0" bIns="0" rtlCol="0">
              <a:spAutoFit/>
            </a:bodyPr>
            <a:lstStyle/>
            <a:p>
              <a:r>
                <a:rPr lang="zh-CN" altLang="en-US" sz="2800" b="1" dirty="0">
                  <a:solidFill>
                    <a:srgbClr val="FFFFFF"/>
                  </a:solidFill>
                  <a:latin typeface="幼圆" panose="02010509060101010101" pitchFamily="49" charset="-122"/>
                  <a:ea typeface="幼圆" panose="02010509060101010101" pitchFamily="49" charset="-122"/>
                </a:rPr>
                <a:t>工作岗位</a:t>
              </a:r>
            </a:p>
          </p:txBody>
        </p:sp>
        <p:sp>
          <p:nvSpPr>
            <p:cNvPr id="102" name="TextBox 20"/>
            <p:cNvSpPr txBox="1"/>
            <p:nvPr/>
          </p:nvSpPr>
          <p:spPr>
            <a:xfrm>
              <a:off x="2107369" y="2551571"/>
              <a:ext cx="525786" cy="615553"/>
            </a:xfrm>
            <a:prstGeom prst="rect">
              <a:avLst/>
            </a:prstGeom>
            <a:noFill/>
          </p:spPr>
          <p:txBody>
            <a:bodyPr wrap="none" lIns="0" tIns="0" rIns="0" bIns="0" rtlCol="0">
              <a:spAutoFit/>
            </a:bodyPr>
            <a:lstStyle/>
            <a:p>
              <a:pPr algn="ctr"/>
              <a:r>
                <a:rPr lang="en-US" altLang="zh-CN" sz="4000" spc="400" dirty="0">
                  <a:solidFill>
                    <a:srgbClr val="404040"/>
                  </a:solidFill>
                  <a:latin typeface="Agency FB" panose="020B0503020202020204" pitchFamily="34" charset="0"/>
                  <a:ea typeface="微软雅黑" panose="020B0503020204020204" pitchFamily="34" charset="-122"/>
                </a:rPr>
                <a:t>02</a:t>
              </a:r>
              <a:endParaRPr lang="zh-CN" altLang="en-US" sz="4000" spc="400" dirty="0">
                <a:solidFill>
                  <a:srgbClr val="404040"/>
                </a:solidFill>
                <a:latin typeface="Agency FB" panose="020B0503020202020204" pitchFamily="34" charset="0"/>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83"/>
                                        </p:tgtEl>
                                        <p:attrNameLst>
                                          <p:attrName>style.visibility</p:attrName>
                                        </p:attrNameLst>
                                      </p:cBhvr>
                                      <p:to>
                                        <p:strVal val="visible"/>
                                      </p:to>
                                    </p:set>
                                    <p:anim calcmode="lin" valueType="num">
                                      <p:cBhvr>
                                        <p:cTn id="7" dur="500" decel="50000" fill="hold">
                                          <p:stCondLst>
                                            <p:cond delay="0"/>
                                          </p:stCondLst>
                                        </p:cTn>
                                        <p:tgtEl>
                                          <p:spTgt spid="8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8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83"/>
                                        </p:tgtEl>
                                        <p:attrNameLst>
                                          <p:attrName>ppt_w</p:attrName>
                                        </p:attrNameLst>
                                      </p:cBhvr>
                                      <p:tavLst>
                                        <p:tav tm="0">
                                          <p:val>
                                            <p:strVal val="#ppt_w*.05"/>
                                          </p:val>
                                        </p:tav>
                                        <p:tav tm="100000">
                                          <p:val>
                                            <p:strVal val="#ppt_w"/>
                                          </p:val>
                                        </p:tav>
                                      </p:tavLst>
                                    </p:anim>
                                    <p:anim calcmode="lin" valueType="num">
                                      <p:cBhvr>
                                        <p:cTn id="10" dur="1000" fill="hold"/>
                                        <p:tgtEl>
                                          <p:spTgt spid="8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8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8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8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83"/>
                                        </p:tgtEl>
                                      </p:cBhvr>
                                    </p:animEffect>
                                  </p:childTnLst>
                                </p:cTn>
                              </p:par>
                              <p:par>
                                <p:cTn id="15" presetID="25" presetClass="entr" presetSubtype="0" fill="hold" nodeType="withEffect">
                                  <p:stCondLst>
                                    <p:cond delay="250"/>
                                  </p:stCondLst>
                                  <p:childTnLst>
                                    <p:set>
                                      <p:cBhvr>
                                        <p:cTn id="16" dur="1" fill="hold">
                                          <p:stCondLst>
                                            <p:cond delay="0"/>
                                          </p:stCondLst>
                                        </p:cTn>
                                        <p:tgtEl>
                                          <p:spTgt spid="98"/>
                                        </p:tgtEl>
                                        <p:attrNameLst>
                                          <p:attrName>style.visibility</p:attrName>
                                        </p:attrNameLst>
                                      </p:cBhvr>
                                      <p:to>
                                        <p:strVal val="visible"/>
                                      </p:to>
                                    </p:set>
                                    <p:anim calcmode="lin" valueType="num">
                                      <p:cBhvr>
                                        <p:cTn id="17" dur="500" decel="50000" fill="hold">
                                          <p:stCondLst>
                                            <p:cond delay="0"/>
                                          </p:stCondLst>
                                        </p:cTn>
                                        <p:tgtEl>
                                          <p:spTgt spid="98"/>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98"/>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98"/>
                                        </p:tgtEl>
                                        <p:attrNameLst>
                                          <p:attrName>ppt_w</p:attrName>
                                        </p:attrNameLst>
                                      </p:cBhvr>
                                      <p:tavLst>
                                        <p:tav tm="0">
                                          <p:val>
                                            <p:strVal val="#ppt_w*.05"/>
                                          </p:val>
                                        </p:tav>
                                        <p:tav tm="100000">
                                          <p:val>
                                            <p:strVal val="#ppt_w"/>
                                          </p:val>
                                        </p:tav>
                                      </p:tavLst>
                                    </p:anim>
                                    <p:anim calcmode="lin" valueType="num">
                                      <p:cBhvr>
                                        <p:cTn id="20" dur="1000" fill="hold"/>
                                        <p:tgtEl>
                                          <p:spTgt spid="98"/>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98"/>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98"/>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98"/>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98"/>
                                        </p:tgtEl>
                                      </p:cBhvr>
                                    </p:animEffect>
                                  </p:childTnLst>
                                </p:cTn>
                              </p:par>
                              <p:par>
                                <p:cTn id="25" presetID="25" presetClass="entr" presetSubtype="0" fill="hold" nodeType="withEffect">
                                  <p:stCondLst>
                                    <p:cond delay="500"/>
                                  </p:stCondLst>
                                  <p:childTnLst>
                                    <p:set>
                                      <p:cBhvr>
                                        <p:cTn id="26" dur="1" fill="hold">
                                          <p:stCondLst>
                                            <p:cond delay="0"/>
                                          </p:stCondLst>
                                        </p:cTn>
                                        <p:tgtEl>
                                          <p:spTgt spid="88"/>
                                        </p:tgtEl>
                                        <p:attrNameLst>
                                          <p:attrName>style.visibility</p:attrName>
                                        </p:attrNameLst>
                                      </p:cBhvr>
                                      <p:to>
                                        <p:strVal val="visible"/>
                                      </p:to>
                                    </p:set>
                                    <p:anim calcmode="lin" valueType="num">
                                      <p:cBhvr>
                                        <p:cTn id="27" dur="500" decel="50000" fill="hold">
                                          <p:stCondLst>
                                            <p:cond delay="0"/>
                                          </p:stCondLst>
                                        </p:cTn>
                                        <p:tgtEl>
                                          <p:spTgt spid="88"/>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88"/>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88"/>
                                        </p:tgtEl>
                                        <p:attrNameLst>
                                          <p:attrName>ppt_w</p:attrName>
                                        </p:attrNameLst>
                                      </p:cBhvr>
                                      <p:tavLst>
                                        <p:tav tm="0">
                                          <p:val>
                                            <p:strVal val="#ppt_w*.05"/>
                                          </p:val>
                                        </p:tav>
                                        <p:tav tm="100000">
                                          <p:val>
                                            <p:strVal val="#ppt_w"/>
                                          </p:val>
                                        </p:tav>
                                      </p:tavLst>
                                    </p:anim>
                                    <p:anim calcmode="lin" valueType="num">
                                      <p:cBhvr>
                                        <p:cTn id="30" dur="1000" fill="hold"/>
                                        <p:tgtEl>
                                          <p:spTgt spid="88"/>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88"/>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88"/>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88"/>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88"/>
                                        </p:tgtEl>
                                      </p:cBhvr>
                                    </p:animEffect>
                                  </p:childTnLst>
                                </p:cTn>
                              </p:par>
                              <p:par>
                                <p:cTn id="35" presetID="25" presetClass="entr" presetSubtype="0" fill="hold" nodeType="withEffect">
                                  <p:stCondLst>
                                    <p:cond delay="750"/>
                                  </p:stCondLst>
                                  <p:childTnLst>
                                    <p:set>
                                      <p:cBhvr>
                                        <p:cTn id="36" dur="1" fill="hold">
                                          <p:stCondLst>
                                            <p:cond delay="0"/>
                                          </p:stCondLst>
                                        </p:cTn>
                                        <p:tgtEl>
                                          <p:spTgt spid="93"/>
                                        </p:tgtEl>
                                        <p:attrNameLst>
                                          <p:attrName>style.visibility</p:attrName>
                                        </p:attrNameLst>
                                      </p:cBhvr>
                                      <p:to>
                                        <p:strVal val="visible"/>
                                      </p:to>
                                    </p:set>
                                    <p:anim calcmode="lin" valueType="num">
                                      <p:cBhvr>
                                        <p:cTn id="37" dur="500" decel="50000" fill="hold">
                                          <p:stCondLst>
                                            <p:cond delay="0"/>
                                          </p:stCondLst>
                                        </p:cTn>
                                        <p:tgtEl>
                                          <p:spTgt spid="93"/>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93"/>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93"/>
                                        </p:tgtEl>
                                        <p:attrNameLst>
                                          <p:attrName>ppt_w</p:attrName>
                                        </p:attrNameLst>
                                      </p:cBhvr>
                                      <p:tavLst>
                                        <p:tav tm="0">
                                          <p:val>
                                            <p:strVal val="#ppt_w*.05"/>
                                          </p:val>
                                        </p:tav>
                                        <p:tav tm="100000">
                                          <p:val>
                                            <p:strVal val="#ppt_w"/>
                                          </p:val>
                                        </p:tav>
                                      </p:tavLst>
                                    </p:anim>
                                    <p:anim calcmode="lin" valueType="num">
                                      <p:cBhvr>
                                        <p:cTn id="40" dur="1000" fill="hold"/>
                                        <p:tgtEl>
                                          <p:spTgt spid="93"/>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93"/>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93"/>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93"/>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 name="组合 22"/>
          <p:cNvGrpSpPr/>
          <p:nvPr/>
        </p:nvGrpSpPr>
        <p:grpSpPr>
          <a:xfrm>
            <a:off x="306216" y="209101"/>
            <a:ext cx="657982" cy="966556"/>
            <a:chOff x="1606766" y="1689167"/>
            <a:chExt cx="3210617" cy="4716300"/>
          </a:xfrm>
          <a:solidFill>
            <a:srgbClr val="2ABDC7"/>
          </a:solidFill>
        </p:grpSpPr>
        <p:sp>
          <p:nvSpPr>
            <p:cNvPr id="24" name="椭圆 23"/>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矩形 32"/>
          <p:cNvSpPr/>
          <p:nvPr/>
        </p:nvSpPr>
        <p:spPr>
          <a:xfrm>
            <a:off x="8147957" y="448721"/>
            <a:ext cx="4044043"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flipH="1">
            <a:off x="7627541" y="448722"/>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flipH="1">
            <a:off x="7121355" y="448721"/>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flipH="1">
            <a:off x="6615169" y="448721"/>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953915" y="1616584"/>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953915" y="2482194"/>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1512063" y="253053"/>
            <a:ext cx="4711546" cy="769441"/>
          </a:xfrm>
          <a:prstGeom prst="rect">
            <a:avLst/>
          </a:prstGeom>
          <a:noFill/>
        </p:spPr>
        <p:txBody>
          <a:bodyPr wrap="none" rtlCol="0">
            <a:spAutoFit/>
          </a:bodyPr>
          <a:lstStyle/>
          <a:p>
            <a:r>
              <a:rPr lang="zh-CN" altLang="en-US" sz="4400" b="1" dirty="0">
                <a:solidFill>
                  <a:schemeClr val="tx1">
                    <a:lumMod val="75000"/>
                    <a:lumOff val="25000"/>
                  </a:schemeClr>
                </a:solidFill>
                <a:latin typeface="幼圆" panose="02010509060101010101" pitchFamily="49" charset="-122"/>
                <a:ea typeface="幼圆" panose="02010509060101010101" pitchFamily="49" charset="-122"/>
              </a:rPr>
              <a:t>具体工作完成情况</a:t>
            </a:r>
          </a:p>
        </p:txBody>
      </p:sp>
      <p:sp>
        <p:nvSpPr>
          <p:cNvPr id="21" name="圆角矩形 20"/>
          <p:cNvSpPr/>
          <p:nvPr/>
        </p:nvSpPr>
        <p:spPr>
          <a:xfrm>
            <a:off x="1651622" y="2400073"/>
            <a:ext cx="724033" cy="2984489"/>
          </a:xfrm>
          <a:prstGeom prst="roundRect">
            <a:avLst>
              <a:gd name="adj" fmla="val 0"/>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90000">
                    <a:srgbClr val="C00000"/>
                  </a:gs>
                  <a:gs pos="30000">
                    <a:srgbClr val="FF3300"/>
                  </a:gs>
                </a:gsLst>
                <a:lin ang="5400000" scaled="1"/>
              </a:gradFill>
            </a:endParaRPr>
          </a:p>
        </p:txBody>
      </p:sp>
      <p:sp>
        <p:nvSpPr>
          <p:cNvPr id="22" name="矩形 21"/>
          <p:cNvSpPr/>
          <p:nvPr/>
        </p:nvSpPr>
        <p:spPr>
          <a:xfrm>
            <a:off x="4918659" y="1838683"/>
            <a:ext cx="5825289" cy="1038171"/>
          </a:xfrm>
          <a:prstGeom prst="rect">
            <a:avLst/>
          </a:prstGeom>
          <a:noFill/>
          <a:ln>
            <a:solidFill>
              <a:srgbClr val="2ABDC7"/>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gradFill>
                <a:gsLst>
                  <a:gs pos="83000">
                    <a:srgbClr val="C00000"/>
                  </a:gs>
                  <a:gs pos="100000">
                    <a:srgbClr val="C00000"/>
                  </a:gs>
                </a:gsLst>
                <a:lin ang="5400000" scaled="1"/>
              </a:gradFill>
            </a:endParaRPr>
          </a:p>
        </p:txBody>
      </p:sp>
      <p:sp>
        <p:nvSpPr>
          <p:cNvPr id="37" name="矩形 36"/>
          <p:cNvSpPr/>
          <p:nvPr/>
        </p:nvSpPr>
        <p:spPr>
          <a:xfrm>
            <a:off x="4918659" y="3537786"/>
            <a:ext cx="5825289" cy="1080226"/>
          </a:xfrm>
          <a:prstGeom prst="rect">
            <a:avLst/>
          </a:prstGeom>
          <a:noFill/>
          <a:ln>
            <a:solidFill>
              <a:srgbClr val="4C4B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gradFill>
                <a:gsLst>
                  <a:gs pos="83000">
                    <a:srgbClr val="C00000"/>
                  </a:gs>
                  <a:gs pos="100000">
                    <a:srgbClr val="C00000"/>
                  </a:gs>
                </a:gsLst>
                <a:lin ang="5400000" scaled="1"/>
              </a:gradFill>
            </a:endParaRPr>
          </a:p>
        </p:txBody>
      </p:sp>
      <p:sp>
        <p:nvSpPr>
          <p:cNvPr id="38" name="矩形 37"/>
          <p:cNvSpPr/>
          <p:nvPr/>
        </p:nvSpPr>
        <p:spPr>
          <a:xfrm>
            <a:off x="5111165" y="2141075"/>
            <a:ext cx="5632784" cy="646331"/>
          </a:xfrm>
          <a:prstGeom prst="rect">
            <a:avLst/>
          </a:prstGeom>
        </p:spPr>
        <p:txBody>
          <a:bodyPr wrap="square">
            <a:spAutoFit/>
          </a:bodyPr>
          <a:lstStyle/>
          <a:p>
            <a:r>
              <a:rPr lang="zh-CN" altLang="en-US" dirty="0">
                <a:gradFill>
                  <a:gsLst>
                    <a:gs pos="100000">
                      <a:prstClr val="black">
                        <a:lumMod val="85000"/>
                        <a:lumOff val="15000"/>
                      </a:prstClr>
                    </a:gs>
                    <a:gs pos="0">
                      <a:prstClr val="black">
                        <a:lumMod val="85000"/>
                        <a:lumOff val="15000"/>
                      </a:prstClr>
                    </a:gs>
                  </a:gsLst>
                  <a:lin ang="0" scaled="0"/>
                </a:gradFill>
                <a:latin typeface="微软雅黑" panose="020B0503020204020204" pitchFamily="34" charset="-122"/>
                <a:ea typeface="微软雅黑" panose="020B0503020204020204" pitchFamily="34" charset="-122"/>
              </a:rPr>
              <a:t>单击添加文字内容，言简意赅不罗嗦。单击添加文字内容，言简意赅不罗嗦。</a:t>
            </a:r>
            <a:endParaRPr lang="zh-CN" altLang="en-US" sz="2000" dirty="0">
              <a:gradFill>
                <a:gsLst>
                  <a:gs pos="0">
                    <a:prstClr val="black">
                      <a:lumMod val="50000"/>
                      <a:lumOff val="50000"/>
                    </a:prstClr>
                  </a:gs>
                  <a:gs pos="100000">
                    <a:prstClr val="black">
                      <a:lumMod val="50000"/>
                      <a:lumOff val="50000"/>
                    </a:prstClr>
                  </a:gs>
                </a:gsLst>
                <a:lin ang="2700000" scaled="1"/>
              </a:gradFill>
              <a:latin typeface="微软雅黑" panose="020B0503020204020204" pitchFamily="34" charset="-122"/>
              <a:ea typeface="微软雅黑" panose="020B0503020204020204" pitchFamily="34" charset="-122"/>
            </a:endParaRPr>
          </a:p>
        </p:txBody>
      </p:sp>
      <p:grpSp>
        <p:nvGrpSpPr>
          <p:cNvPr id="39" name="组合 38"/>
          <p:cNvGrpSpPr/>
          <p:nvPr/>
        </p:nvGrpSpPr>
        <p:grpSpPr>
          <a:xfrm>
            <a:off x="6630931" y="1578971"/>
            <a:ext cx="2529636" cy="507531"/>
            <a:chOff x="4904651" y="1612051"/>
            <a:chExt cx="2529636" cy="677945"/>
          </a:xfrm>
        </p:grpSpPr>
        <p:sp>
          <p:nvSpPr>
            <p:cNvPr id="40" name="圆角矩形 39"/>
            <p:cNvSpPr/>
            <p:nvPr/>
          </p:nvSpPr>
          <p:spPr>
            <a:xfrm>
              <a:off x="4904651" y="1612051"/>
              <a:ext cx="2529636" cy="677945"/>
            </a:xfrm>
            <a:prstGeom prst="roundRect">
              <a:avLst>
                <a:gd name="adj" fmla="val 0"/>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90000">
                      <a:srgbClr val="C00000"/>
                    </a:gs>
                    <a:gs pos="30000">
                      <a:srgbClr val="FF3300"/>
                    </a:gs>
                  </a:gsLst>
                  <a:lin ang="5400000" scaled="1"/>
                </a:gradFill>
              </a:endParaRPr>
            </a:p>
          </p:txBody>
        </p:sp>
        <p:sp>
          <p:nvSpPr>
            <p:cNvPr id="41" name="矩形 40"/>
            <p:cNvSpPr/>
            <p:nvPr/>
          </p:nvSpPr>
          <p:spPr>
            <a:xfrm>
              <a:off x="5050444" y="1657627"/>
              <a:ext cx="2239192" cy="616679"/>
            </a:xfrm>
            <a:prstGeom prst="rect">
              <a:avLst/>
            </a:prstGeom>
          </p:spPr>
          <p:txBody>
            <a:bodyPr wrap="square">
              <a:spAutoFit/>
            </a:bodyPr>
            <a:lstStyle/>
            <a:p>
              <a:pPr algn="ctr"/>
              <a:r>
                <a:rPr lang="zh-CN" altLang="en-US" sz="2400" b="1" dirty="0">
                  <a:gradFill>
                    <a:gsLst>
                      <a:gs pos="83000">
                        <a:prstClr val="white"/>
                      </a:gs>
                      <a:gs pos="100000">
                        <a:prstClr val="white"/>
                      </a:gs>
                    </a:gsLst>
                    <a:lin ang="5400000" scaled="1"/>
                  </a:gradFill>
                  <a:latin typeface="微软雅黑" panose="020B0503020204020204" pitchFamily="34" charset="-122"/>
                  <a:ea typeface="微软雅黑" panose="020B0503020204020204" pitchFamily="34" charset="-122"/>
                </a:rPr>
                <a:t>计划额概况</a:t>
              </a:r>
            </a:p>
          </p:txBody>
        </p:sp>
      </p:grpSp>
      <p:sp>
        <p:nvSpPr>
          <p:cNvPr id="42" name="矩形 41"/>
          <p:cNvSpPr/>
          <p:nvPr/>
        </p:nvSpPr>
        <p:spPr>
          <a:xfrm>
            <a:off x="5111165" y="3825137"/>
            <a:ext cx="5632783" cy="646331"/>
          </a:xfrm>
          <a:prstGeom prst="rect">
            <a:avLst/>
          </a:prstGeom>
        </p:spPr>
        <p:txBody>
          <a:bodyPr wrap="square">
            <a:spAutoFit/>
          </a:bodyPr>
          <a:lstStyle/>
          <a:p>
            <a:r>
              <a:rPr lang="zh-CN" altLang="en-US" dirty="0">
                <a:gradFill>
                  <a:gsLst>
                    <a:gs pos="100000">
                      <a:prstClr val="black">
                        <a:lumMod val="85000"/>
                        <a:lumOff val="15000"/>
                      </a:prstClr>
                    </a:gs>
                    <a:gs pos="0">
                      <a:prstClr val="black">
                        <a:lumMod val="85000"/>
                        <a:lumOff val="15000"/>
                      </a:prstClr>
                    </a:gs>
                  </a:gsLst>
                  <a:lin ang="0" scaled="0"/>
                </a:gradFill>
                <a:latin typeface="微软雅黑" panose="020B0503020204020204" pitchFamily="34" charset="-122"/>
                <a:ea typeface="微软雅黑" panose="020B0503020204020204" pitchFamily="34" charset="-122"/>
              </a:rPr>
              <a:t>单击添加文字内容，言简意赅不罗嗦。单击添加文字内容，言简意赅不罗嗦。</a:t>
            </a:r>
            <a:endParaRPr lang="zh-CN" altLang="en-US" sz="2000" dirty="0">
              <a:gradFill>
                <a:gsLst>
                  <a:gs pos="0">
                    <a:prstClr val="black">
                      <a:lumMod val="50000"/>
                      <a:lumOff val="50000"/>
                    </a:prstClr>
                  </a:gs>
                  <a:gs pos="100000">
                    <a:prstClr val="black">
                      <a:lumMod val="50000"/>
                      <a:lumOff val="50000"/>
                    </a:prstClr>
                  </a:gs>
                </a:gsLst>
                <a:lin ang="2700000" scaled="1"/>
              </a:gradFill>
              <a:latin typeface="微软雅黑" panose="020B0503020204020204" pitchFamily="34" charset="-122"/>
              <a:ea typeface="微软雅黑" panose="020B0503020204020204" pitchFamily="34" charset="-122"/>
            </a:endParaRPr>
          </a:p>
        </p:txBody>
      </p:sp>
      <p:grpSp>
        <p:nvGrpSpPr>
          <p:cNvPr id="43" name="组合 42"/>
          <p:cNvGrpSpPr/>
          <p:nvPr/>
        </p:nvGrpSpPr>
        <p:grpSpPr>
          <a:xfrm>
            <a:off x="6630931" y="3258593"/>
            <a:ext cx="2529636" cy="522567"/>
            <a:chOff x="4904651" y="3725928"/>
            <a:chExt cx="2529636" cy="522567"/>
          </a:xfrm>
        </p:grpSpPr>
        <p:sp>
          <p:nvSpPr>
            <p:cNvPr id="44" name="圆角矩形 43"/>
            <p:cNvSpPr/>
            <p:nvPr/>
          </p:nvSpPr>
          <p:spPr>
            <a:xfrm>
              <a:off x="4904651" y="3725928"/>
              <a:ext cx="2529636" cy="522567"/>
            </a:xfrm>
            <a:prstGeom prst="roundRect">
              <a:avLst>
                <a:gd name="adj" fmla="val 0"/>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90000">
                      <a:srgbClr val="C00000"/>
                    </a:gs>
                    <a:gs pos="30000">
                      <a:srgbClr val="FF3300"/>
                    </a:gs>
                  </a:gsLst>
                  <a:lin ang="5400000" scaled="1"/>
                </a:gradFill>
              </a:endParaRPr>
            </a:p>
          </p:txBody>
        </p:sp>
        <p:sp>
          <p:nvSpPr>
            <p:cNvPr id="45" name="矩形 44"/>
            <p:cNvSpPr/>
            <p:nvPr/>
          </p:nvSpPr>
          <p:spPr>
            <a:xfrm>
              <a:off x="5049873" y="3754535"/>
              <a:ext cx="2239192" cy="461665"/>
            </a:xfrm>
            <a:prstGeom prst="rect">
              <a:avLst/>
            </a:prstGeom>
          </p:spPr>
          <p:txBody>
            <a:bodyPr wrap="square">
              <a:spAutoFit/>
            </a:bodyPr>
            <a:lstStyle/>
            <a:p>
              <a:pPr algn="ctr"/>
              <a:r>
                <a:rPr lang="zh-CN" altLang="en-US" sz="2400" b="1" dirty="0">
                  <a:gradFill>
                    <a:gsLst>
                      <a:gs pos="83000">
                        <a:prstClr val="white"/>
                      </a:gs>
                      <a:gs pos="100000">
                        <a:prstClr val="white"/>
                      </a:gs>
                    </a:gsLst>
                    <a:lin ang="5400000" scaled="1"/>
                  </a:gradFill>
                  <a:latin typeface="微软雅黑" panose="020B0503020204020204" pitchFamily="34" charset="-122"/>
                  <a:ea typeface="微软雅黑" panose="020B0503020204020204" pitchFamily="34" charset="-122"/>
                </a:rPr>
                <a:t>销售额概况</a:t>
              </a:r>
            </a:p>
          </p:txBody>
        </p:sp>
      </p:grpSp>
      <p:sp>
        <p:nvSpPr>
          <p:cNvPr id="46" name="矩形 45"/>
          <p:cNvSpPr/>
          <p:nvPr/>
        </p:nvSpPr>
        <p:spPr>
          <a:xfrm>
            <a:off x="4918659" y="5174081"/>
            <a:ext cx="5825289" cy="1080226"/>
          </a:xfrm>
          <a:prstGeom prst="rect">
            <a:avLst/>
          </a:prstGeom>
          <a:noFill/>
          <a:ln>
            <a:solidFill>
              <a:srgbClr val="2ABDC7"/>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gradFill>
                <a:gsLst>
                  <a:gs pos="83000">
                    <a:srgbClr val="C00000"/>
                  </a:gs>
                  <a:gs pos="100000">
                    <a:srgbClr val="C00000"/>
                  </a:gs>
                </a:gsLst>
                <a:lin ang="5400000" scaled="1"/>
              </a:gradFill>
            </a:endParaRPr>
          </a:p>
        </p:txBody>
      </p:sp>
      <p:sp>
        <p:nvSpPr>
          <p:cNvPr id="47" name="矩形 46"/>
          <p:cNvSpPr/>
          <p:nvPr/>
        </p:nvSpPr>
        <p:spPr>
          <a:xfrm>
            <a:off x="5111165" y="5461432"/>
            <a:ext cx="5632783" cy="646331"/>
          </a:xfrm>
          <a:prstGeom prst="rect">
            <a:avLst/>
          </a:prstGeom>
        </p:spPr>
        <p:txBody>
          <a:bodyPr wrap="square">
            <a:spAutoFit/>
          </a:bodyPr>
          <a:lstStyle/>
          <a:p>
            <a:r>
              <a:rPr lang="zh-CN" altLang="en-US" dirty="0">
                <a:gradFill>
                  <a:gsLst>
                    <a:gs pos="100000">
                      <a:prstClr val="black">
                        <a:lumMod val="85000"/>
                        <a:lumOff val="15000"/>
                      </a:prstClr>
                    </a:gs>
                    <a:gs pos="0">
                      <a:prstClr val="black">
                        <a:lumMod val="85000"/>
                        <a:lumOff val="15000"/>
                      </a:prstClr>
                    </a:gs>
                  </a:gsLst>
                  <a:lin ang="0" scaled="0"/>
                </a:gradFill>
                <a:latin typeface="微软雅黑" panose="020B0503020204020204" pitchFamily="34" charset="-122"/>
                <a:ea typeface="微软雅黑" panose="020B0503020204020204" pitchFamily="34" charset="-122"/>
              </a:rPr>
              <a:t>单击添加文字内容，言简意赅不罗嗦。单击添加文字内容，言简意赅不罗嗦。</a:t>
            </a:r>
            <a:endParaRPr lang="zh-CN" altLang="en-US" sz="2000" dirty="0">
              <a:gradFill>
                <a:gsLst>
                  <a:gs pos="0">
                    <a:prstClr val="black">
                      <a:lumMod val="50000"/>
                      <a:lumOff val="50000"/>
                    </a:prstClr>
                  </a:gs>
                  <a:gs pos="100000">
                    <a:prstClr val="black">
                      <a:lumMod val="50000"/>
                      <a:lumOff val="50000"/>
                    </a:prstClr>
                  </a:gs>
                </a:gsLst>
                <a:lin ang="2700000" scaled="1"/>
              </a:gradFill>
              <a:latin typeface="微软雅黑" panose="020B0503020204020204" pitchFamily="34" charset="-122"/>
              <a:ea typeface="微软雅黑" panose="020B0503020204020204" pitchFamily="34" charset="-122"/>
            </a:endParaRPr>
          </a:p>
        </p:txBody>
      </p:sp>
      <p:grpSp>
        <p:nvGrpSpPr>
          <p:cNvPr id="48" name="组合 47"/>
          <p:cNvGrpSpPr/>
          <p:nvPr/>
        </p:nvGrpSpPr>
        <p:grpSpPr>
          <a:xfrm>
            <a:off x="6630931" y="4894888"/>
            <a:ext cx="2529636" cy="522567"/>
            <a:chOff x="4904651" y="3725928"/>
            <a:chExt cx="2529636" cy="522567"/>
          </a:xfrm>
        </p:grpSpPr>
        <p:sp>
          <p:nvSpPr>
            <p:cNvPr id="49" name="圆角矩形 48"/>
            <p:cNvSpPr/>
            <p:nvPr/>
          </p:nvSpPr>
          <p:spPr>
            <a:xfrm>
              <a:off x="4904651" y="3725928"/>
              <a:ext cx="2529636" cy="522567"/>
            </a:xfrm>
            <a:prstGeom prst="roundRect">
              <a:avLst>
                <a:gd name="adj" fmla="val 0"/>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90000">
                      <a:srgbClr val="C00000"/>
                    </a:gs>
                    <a:gs pos="30000">
                      <a:srgbClr val="FF3300"/>
                    </a:gs>
                  </a:gsLst>
                  <a:lin ang="5400000" scaled="1"/>
                </a:gradFill>
              </a:endParaRPr>
            </a:p>
          </p:txBody>
        </p:sp>
        <p:sp>
          <p:nvSpPr>
            <p:cNvPr id="50" name="矩形 49"/>
            <p:cNvSpPr/>
            <p:nvPr/>
          </p:nvSpPr>
          <p:spPr>
            <a:xfrm>
              <a:off x="5049873" y="3754535"/>
              <a:ext cx="2239192" cy="461665"/>
            </a:xfrm>
            <a:prstGeom prst="rect">
              <a:avLst/>
            </a:prstGeom>
          </p:spPr>
          <p:txBody>
            <a:bodyPr wrap="square">
              <a:spAutoFit/>
            </a:bodyPr>
            <a:lstStyle/>
            <a:p>
              <a:pPr algn="ctr"/>
              <a:r>
                <a:rPr lang="zh-CN" altLang="en-US" sz="2400" b="1" dirty="0">
                  <a:gradFill>
                    <a:gsLst>
                      <a:gs pos="83000">
                        <a:prstClr val="white"/>
                      </a:gs>
                      <a:gs pos="100000">
                        <a:prstClr val="white"/>
                      </a:gs>
                    </a:gsLst>
                    <a:lin ang="5400000" scaled="1"/>
                  </a:gradFill>
                  <a:latin typeface="微软雅黑" panose="020B0503020204020204" pitchFamily="34" charset="-122"/>
                  <a:ea typeface="微软雅黑" panose="020B0503020204020204" pitchFamily="34" charset="-122"/>
                </a:rPr>
                <a:t>利润额概况</a:t>
              </a:r>
            </a:p>
          </p:txBody>
        </p:sp>
      </p:grpSp>
      <p:sp>
        <p:nvSpPr>
          <p:cNvPr id="51" name="文本框 5"/>
          <p:cNvSpPr txBox="1"/>
          <p:nvPr/>
        </p:nvSpPr>
        <p:spPr>
          <a:xfrm>
            <a:off x="1141656" y="5456344"/>
            <a:ext cx="1635364" cy="369332"/>
          </a:xfrm>
          <a:prstGeom prst="rect">
            <a:avLst/>
          </a:prstGeom>
          <a:noFill/>
        </p:spPr>
        <p:txBody>
          <a:bodyPr wrap="square" rtlCol="0">
            <a:spAutoFit/>
          </a:bodyPr>
          <a:lstStyle/>
          <a:p>
            <a:pPr algn="ctr"/>
            <a:r>
              <a:rPr lang="zh-CN" altLang="en-US" dirty="0">
                <a:solidFill>
                  <a:srgbClr val="2ABDC7"/>
                </a:solidFill>
                <a:latin typeface="时尚中黑简体" pitchFamily="2" charset="-122"/>
                <a:ea typeface="时尚中黑简体" pitchFamily="2" charset="-122"/>
              </a:rPr>
              <a:t>计划目标</a:t>
            </a:r>
          </a:p>
        </p:txBody>
      </p:sp>
      <p:sp>
        <p:nvSpPr>
          <p:cNvPr id="52" name="文本框 5"/>
          <p:cNvSpPr txBox="1"/>
          <p:nvPr/>
        </p:nvSpPr>
        <p:spPr>
          <a:xfrm>
            <a:off x="2520877" y="5478246"/>
            <a:ext cx="1635364" cy="369332"/>
          </a:xfrm>
          <a:prstGeom prst="rect">
            <a:avLst/>
          </a:prstGeom>
          <a:noFill/>
        </p:spPr>
        <p:txBody>
          <a:bodyPr wrap="square" rtlCol="0">
            <a:spAutoFit/>
          </a:bodyPr>
          <a:lstStyle/>
          <a:p>
            <a:pPr algn="ctr"/>
            <a:r>
              <a:rPr lang="zh-CN" altLang="en-US" dirty="0">
                <a:solidFill>
                  <a:srgbClr val="4C4B50"/>
                </a:solidFill>
                <a:latin typeface="时尚中黑简体" pitchFamily="2" charset="-122"/>
                <a:ea typeface="时尚中黑简体" pitchFamily="2" charset="-122"/>
              </a:rPr>
              <a:t>实际完成</a:t>
            </a:r>
          </a:p>
        </p:txBody>
      </p:sp>
      <p:sp>
        <p:nvSpPr>
          <p:cNvPr id="53" name="圆角矩形 52"/>
          <p:cNvSpPr/>
          <p:nvPr/>
        </p:nvSpPr>
        <p:spPr>
          <a:xfrm>
            <a:off x="2945567" y="1767053"/>
            <a:ext cx="724033" cy="3622749"/>
          </a:xfrm>
          <a:prstGeom prst="roundRect">
            <a:avLst>
              <a:gd name="adj" fmla="val 0"/>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90000">
                    <a:srgbClr val="C00000"/>
                  </a:gs>
                  <a:gs pos="30000">
                    <a:srgbClr val="FF3300"/>
                  </a:gs>
                </a:gsLst>
                <a:lin ang="5400000" scaled="1"/>
              </a:gradFill>
            </a:endParaRPr>
          </a:p>
        </p:txBody>
      </p:sp>
      <p:sp>
        <p:nvSpPr>
          <p:cNvPr id="54" name="文本框 83"/>
          <p:cNvSpPr txBox="1">
            <a:spLocks noChangeArrowheads="1"/>
          </p:cNvSpPr>
          <p:nvPr/>
        </p:nvSpPr>
        <p:spPr bwMode="auto">
          <a:xfrm>
            <a:off x="1353492" y="5714240"/>
            <a:ext cx="1191352"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0" tIns="45720" rIns="91440" bIns="45720">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r>
              <a:rPr lang="en-US" altLang="zh-CN" sz="4400" b="1" dirty="0">
                <a:solidFill>
                  <a:srgbClr val="2ABDC7"/>
                </a:solidFill>
                <a:latin typeface="Akzidenz-Grotesk BQ Condensed" pitchFamily="2" charset="0"/>
                <a:cs typeface="Arial" panose="020B0604020202020204" pitchFamily="34" charset="0"/>
              </a:rPr>
              <a:t>6000</a:t>
            </a:r>
            <a:r>
              <a:rPr lang="zh-CN" altLang="en-US" sz="2000" b="1" dirty="0">
                <a:solidFill>
                  <a:srgbClr val="2ABDC7"/>
                </a:solidFill>
                <a:latin typeface="Akzidenz-Grotesk BQ Condensed" pitchFamily="2" charset="0"/>
                <a:cs typeface="Arial" panose="020B0604020202020204" pitchFamily="34" charset="0"/>
              </a:rPr>
              <a:t>万</a:t>
            </a:r>
          </a:p>
        </p:txBody>
      </p:sp>
      <p:sp>
        <p:nvSpPr>
          <p:cNvPr id="55" name="文本框 83"/>
          <p:cNvSpPr txBox="1">
            <a:spLocks noChangeArrowheads="1"/>
          </p:cNvSpPr>
          <p:nvPr/>
        </p:nvSpPr>
        <p:spPr bwMode="auto">
          <a:xfrm>
            <a:off x="2772529" y="5707727"/>
            <a:ext cx="1191352"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0" tIns="45720" rIns="91440" bIns="45720">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r>
              <a:rPr lang="en-US" altLang="zh-CN" sz="4400" b="1" dirty="0">
                <a:solidFill>
                  <a:srgbClr val="4C4B50"/>
                </a:solidFill>
                <a:latin typeface="Akzidenz-Grotesk BQ Condensed" pitchFamily="2" charset="0"/>
                <a:cs typeface="Arial" panose="020B0604020202020204" pitchFamily="34" charset="0"/>
              </a:rPr>
              <a:t>8000</a:t>
            </a:r>
            <a:r>
              <a:rPr lang="zh-CN" altLang="en-US" sz="2000" b="1" dirty="0">
                <a:solidFill>
                  <a:srgbClr val="4C4B50"/>
                </a:solidFill>
                <a:latin typeface="Akzidenz-Grotesk BQ Condensed" pitchFamily="2" charset="0"/>
                <a:cs typeface="Arial" panose="020B0604020202020204" pitchFamily="34" charset="0"/>
              </a:rPr>
              <a:t>万</a:t>
            </a: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3"/>
                                        </p:tgtEl>
                                        <p:attrNameLst>
                                          <p:attrName>style.visibility</p:attrName>
                                        </p:attrNameLst>
                                      </p:cBhvr>
                                      <p:to>
                                        <p:strVal val="visible"/>
                                      </p:to>
                                    </p:set>
                                    <p:anim calcmode="lin" valueType="num">
                                      <p:cBhvr additive="base">
                                        <p:cTn id="11" dur="500" fill="hold"/>
                                        <p:tgtEl>
                                          <p:spTgt spid="53"/>
                                        </p:tgtEl>
                                        <p:attrNameLst>
                                          <p:attrName>ppt_x</p:attrName>
                                        </p:attrNameLst>
                                      </p:cBhvr>
                                      <p:tavLst>
                                        <p:tav tm="0">
                                          <p:val>
                                            <p:strVal val="#ppt_x"/>
                                          </p:val>
                                        </p:tav>
                                        <p:tav tm="100000">
                                          <p:val>
                                            <p:strVal val="#ppt_x"/>
                                          </p:val>
                                        </p:tav>
                                      </p:tavLst>
                                    </p:anim>
                                    <p:anim calcmode="lin" valueType="num">
                                      <p:cBhvr additive="base">
                                        <p:cTn id="12" dur="500" fill="hold"/>
                                        <p:tgtEl>
                                          <p:spTgt spid="53"/>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51"/>
                                        </p:tgtEl>
                                        <p:attrNameLst>
                                          <p:attrName>style.visibility</p:attrName>
                                        </p:attrNameLst>
                                      </p:cBhvr>
                                      <p:to>
                                        <p:strVal val="visible"/>
                                      </p:to>
                                    </p:set>
                                    <p:animEffect transition="in" filter="fade">
                                      <p:cBhvr>
                                        <p:cTn id="16" dur="500"/>
                                        <p:tgtEl>
                                          <p:spTgt spid="51"/>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52"/>
                                        </p:tgtEl>
                                        <p:attrNameLst>
                                          <p:attrName>style.visibility</p:attrName>
                                        </p:attrNameLst>
                                      </p:cBhvr>
                                      <p:to>
                                        <p:strVal val="visible"/>
                                      </p:to>
                                    </p:set>
                                    <p:animEffect transition="in" filter="fade">
                                      <p:cBhvr>
                                        <p:cTn id="20" dur="500"/>
                                        <p:tgtEl>
                                          <p:spTgt spid="52"/>
                                        </p:tgtEl>
                                      </p:cBhvr>
                                    </p:animEffect>
                                  </p:childTnLst>
                                </p:cTn>
                              </p:par>
                            </p:childTnLst>
                          </p:cTn>
                        </p:par>
                        <p:par>
                          <p:cTn id="21" fill="hold">
                            <p:stCondLst>
                              <p:cond delay="1500"/>
                            </p:stCondLst>
                            <p:childTnLst>
                              <p:par>
                                <p:cTn id="22" presetID="16" presetClass="entr" presetSubtype="21" fill="hold" grpId="0" nodeType="afterEffect">
                                  <p:stCondLst>
                                    <p:cond delay="0"/>
                                  </p:stCondLst>
                                  <p:childTnLst>
                                    <p:set>
                                      <p:cBhvr>
                                        <p:cTn id="23" dur="1" fill="hold">
                                          <p:stCondLst>
                                            <p:cond delay="0"/>
                                          </p:stCondLst>
                                        </p:cTn>
                                        <p:tgtEl>
                                          <p:spTgt spid="54"/>
                                        </p:tgtEl>
                                        <p:attrNameLst>
                                          <p:attrName>style.visibility</p:attrName>
                                        </p:attrNameLst>
                                      </p:cBhvr>
                                      <p:to>
                                        <p:strVal val="visible"/>
                                      </p:to>
                                    </p:set>
                                    <p:animEffect transition="in" filter="barn(inVertical)">
                                      <p:cBhvr>
                                        <p:cTn id="24" dur="500"/>
                                        <p:tgtEl>
                                          <p:spTgt spid="54"/>
                                        </p:tgtEl>
                                      </p:cBhvr>
                                    </p:animEffect>
                                  </p:childTnLst>
                                </p:cTn>
                              </p:par>
                            </p:childTnLst>
                          </p:cTn>
                        </p:par>
                        <p:par>
                          <p:cTn id="25" fill="hold">
                            <p:stCondLst>
                              <p:cond delay="2000"/>
                            </p:stCondLst>
                            <p:childTnLst>
                              <p:par>
                                <p:cTn id="26" presetID="16" presetClass="entr" presetSubtype="21" fill="hold" grpId="0" nodeType="afterEffect">
                                  <p:stCondLst>
                                    <p:cond delay="0"/>
                                  </p:stCondLst>
                                  <p:childTnLst>
                                    <p:set>
                                      <p:cBhvr>
                                        <p:cTn id="27" dur="1" fill="hold">
                                          <p:stCondLst>
                                            <p:cond delay="0"/>
                                          </p:stCondLst>
                                        </p:cTn>
                                        <p:tgtEl>
                                          <p:spTgt spid="55"/>
                                        </p:tgtEl>
                                        <p:attrNameLst>
                                          <p:attrName>style.visibility</p:attrName>
                                        </p:attrNameLst>
                                      </p:cBhvr>
                                      <p:to>
                                        <p:strVal val="visible"/>
                                      </p:to>
                                    </p:set>
                                    <p:animEffect transition="in" filter="barn(inVertical)">
                                      <p:cBhvr>
                                        <p:cTn id="28" dur="500"/>
                                        <p:tgtEl>
                                          <p:spTgt spid="55"/>
                                        </p:tgtEl>
                                      </p:cBhvr>
                                    </p:animEffect>
                                  </p:childTnLst>
                                </p:cTn>
                              </p:par>
                            </p:childTnLst>
                          </p:cTn>
                        </p:par>
                        <p:par>
                          <p:cTn id="29" fill="hold">
                            <p:stCondLst>
                              <p:cond delay="2500"/>
                            </p:stCondLst>
                            <p:childTnLst>
                              <p:par>
                                <p:cTn id="30" presetID="2" presetClass="entr" presetSubtype="2" fill="hold" nodeType="afterEffect">
                                  <p:stCondLst>
                                    <p:cond delay="0"/>
                                  </p:stCondLst>
                                  <p:childTnLst>
                                    <p:set>
                                      <p:cBhvr>
                                        <p:cTn id="31" dur="1" fill="hold">
                                          <p:stCondLst>
                                            <p:cond delay="0"/>
                                          </p:stCondLst>
                                        </p:cTn>
                                        <p:tgtEl>
                                          <p:spTgt spid="39"/>
                                        </p:tgtEl>
                                        <p:attrNameLst>
                                          <p:attrName>style.visibility</p:attrName>
                                        </p:attrNameLst>
                                      </p:cBhvr>
                                      <p:to>
                                        <p:strVal val="visible"/>
                                      </p:to>
                                    </p:set>
                                    <p:anim calcmode="lin" valueType="num">
                                      <p:cBhvr additive="base">
                                        <p:cTn id="32" dur="500" fill="hold"/>
                                        <p:tgtEl>
                                          <p:spTgt spid="39"/>
                                        </p:tgtEl>
                                        <p:attrNameLst>
                                          <p:attrName>ppt_x</p:attrName>
                                        </p:attrNameLst>
                                      </p:cBhvr>
                                      <p:tavLst>
                                        <p:tav tm="0">
                                          <p:val>
                                            <p:strVal val="1+#ppt_w/2"/>
                                          </p:val>
                                        </p:tav>
                                        <p:tav tm="100000">
                                          <p:val>
                                            <p:strVal val="#ppt_x"/>
                                          </p:val>
                                        </p:tav>
                                      </p:tavLst>
                                    </p:anim>
                                    <p:anim calcmode="lin" valueType="num">
                                      <p:cBhvr additive="base">
                                        <p:cTn id="33" dur="500" fill="hold"/>
                                        <p:tgtEl>
                                          <p:spTgt spid="39"/>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1" presetClass="entr" presetSubtype="1" fill="hold" grpId="0" nodeType="after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wheel(1)">
                                      <p:cBhvr>
                                        <p:cTn id="37" dur="750"/>
                                        <p:tgtEl>
                                          <p:spTgt spid="22"/>
                                        </p:tgtEl>
                                      </p:cBhvr>
                                    </p:animEffect>
                                  </p:childTnLst>
                                </p:cTn>
                              </p:par>
                              <p:par>
                                <p:cTn id="38" presetID="42" presetClass="entr" presetSubtype="0" fill="hold" grpId="0" nodeType="withEffect">
                                  <p:stCondLst>
                                    <p:cond delay="750"/>
                                  </p:stCondLst>
                                  <p:iterate type="lt">
                                    <p:tmPct val="1908"/>
                                  </p:iterate>
                                  <p:childTnLst>
                                    <p:set>
                                      <p:cBhvr>
                                        <p:cTn id="39" dur="1" fill="hold">
                                          <p:stCondLst>
                                            <p:cond delay="0"/>
                                          </p:stCondLst>
                                        </p:cTn>
                                        <p:tgtEl>
                                          <p:spTgt spid="38"/>
                                        </p:tgtEl>
                                        <p:attrNameLst>
                                          <p:attrName>style.visibility</p:attrName>
                                        </p:attrNameLst>
                                      </p:cBhvr>
                                      <p:to>
                                        <p:strVal val="visible"/>
                                      </p:to>
                                    </p:set>
                                    <p:animEffect transition="in" filter="fade">
                                      <p:cBhvr>
                                        <p:cTn id="40" dur="1000"/>
                                        <p:tgtEl>
                                          <p:spTgt spid="38"/>
                                        </p:tgtEl>
                                      </p:cBhvr>
                                    </p:animEffect>
                                    <p:anim calcmode="lin" valueType="num">
                                      <p:cBhvr>
                                        <p:cTn id="41" dur="1000" fill="hold"/>
                                        <p:tgtEl>
                                          <p:spTgt spid="38"/>
                                        </p:tgtEl>
                                        <p:attrNameLst>
                                          <p:attrName>ppt_x</p:attrName>
                                        </p:attrNameLst>
                                      </p:cBhvr>
                                      <p:tavLst>
                                        <p:tav tm="0">
                                          <p:val>
                                            <p:strVal val="#ppt_x"/>
                                          </p:val>
                                        </p:tav>
                                        <p:tav tm="100000">
                                          <p:val>
                                            <p:strVal val="#ppt_x"/>
                                          </p:val>
                                        </p:tav>
                                      </p:tavLst>
                                    </p:anim>
                                    <p:anim calcmode="lin" valueType="num">
                                      <p:cBhvr>
                                        <p:cTn id="42" dur="1000" fill="hold"/>
                                        <p:tgtEl>
                                          <p:spTgt spid="38"/>
                                        </p:tgtEl>
                                        <p:attrNameLst>
                                          <p:attrName>ppt_y</p:attrName>
                                        </p:attrNameLst>
                                      </p:cBhvr>
                                      <p:tavLst>
                                        <p:tav tm="0">
                                          <p:val>
                                            <p:strVal val="#ppt_y+.1"/>
                                          </p:val>
                                        </p:tav>
                                        <p:tav tm="100000">
                                          <p:val>
                                            <p:strVal val="#ppt_y"/>
                                          </p:val>
                                        </p:tav>
                                      </p:tavLst>
                                    </p:anim>
                                  </p:childTnLst>
                                </p:cTn>
                              </p:par>
                            </p:childTnLst>
                          </p:cTn>
                        </p:par>
                        <p:par>
                          <p:cTn id="43" fill="hold">
                            <p:stCondLst>
                              <p:cond delay="5379"/>
                            </p:stCondLst>
                            <p:childTnLst>
                              <p:par>
                                <p:cTn id="44" presetID="2" presetClass="entr" presetSubtype="2" fill="hold" nodeType="afterEffect">
                                  <p:stCondLst>
                                    <p:cond delay="0"/>
                                  </p:stCondLst>
                                  <p:childTnLst>
                                    <p:set>
                                      <p:cBhvr>
                                        <p:cTn id="45" dur="1" fill="hold">
                                          <p:stCondLst>
                                            <p:cond delay="0"/>
                                          </p:stCondLst>
                                        </p:cTn>
                                        <p:tgtEl>
                                          <p:spTgt spid="43"/>
                                        </p:tgtEl>
                                        <p:attrNameLst>
                                          <p:attrName>style.visibility</p:attrName>
                                        </p:attrNameLst>
                                      </p:cBhvr>
                                      <p:to>
                                        <p:strVal val="visible"/>
                                      </p:to>
                                    </p:set>
                                    <p:anim calcmode="lin" valueType="num">
                                      <p:cBhvr additive="base">
                                        <p:cTn id="46" dur="500" fill="hold"/>
                                        <p:tgtEl>
                                          <p:spTgt spid="43"/>
                                        </p:tgtEl>
                                        <p:attrNameLst>
                                          <p:attrName>ppt_x</p:attrName>
                                        </p:attrNameLst>
                                      </p:cBhvr>
                                      <p:tavLst>
                                        <p:tav tm="0">
                                          <p:val>
                                            <p:strVal val="1+#ppt_w/2"/>
                                          </p:val>
                                        </p:tav>
                                        <p:tav tm="100000">
                                          <p:val>
                                            <p:strVal val="#ppt_x"/>
                                          </p:val>
                                        </p:tav>
                                      </p:tavLst>
                                    </p:anim>
                                    <p:anim calcmode="lin" valueType="num">
                                      <p:cBhvr additive="base">
                                        <p:cTn id="47" dur="500" fill="hold"/>
                                        <p:tgtEl>
                                          <p:spTgt spid="43"/>
                                        </p:tgtEl>
                                        <p:attrNameLst>
                                          <p:attrName>ppt_y</p:attrName>
                                        </p:attrNameLst>
                                      </p:cBhvr>
                                      <p:tavLst>
                                        <p:tav tm="0">
                                          <p:val>
                                            <p:strVal val="#ppt_y"/>
                                          </p:val>
                                        </p:tav>
                                        <p:tav tm="100000">
                                          <p:val>
                                            <p:strVal val="#ppt_y"/>
                                          </p:val>
                                        </p:tav>
                                      </p:tavLst>
                                    </p:anim>
                                  </p:childTnLst>
                                </p:cTn>
                              </p:par>
                            </p:childTnLst>
                          </p:cTn>
                        </p:par>
                        <p:par>
                          <p:cTn id="48" fill="hold">
                            <p:stCondLst>
                              <p:cond delay="5879"/>
                            </p:stCondLst>
                            <p:childTnLst>
                              <p:par>
                                <p:cTn id="49" presetID="21" presetClass="entr" presetSubtype="1" fill="hold" grpId="0" nodeType="afterEffect">
                                  <p:stCondLst>
                                    <p:cond delay="0"/>
                                  </p:stCondLst>
                                  <p:childTnLst>
                                    <p:set>
                                      <p:cBhvr>
                                        <p:cTn id="50" dur="1" fill="hold">
                                          <p:stCondLst>
                                            <p:cond delay="0"/>
                                          </p:stCondLst>
                                        </p:cTn>
                                        <p:tgtEl>
                                          <p:spTgt spid="37"/>
                                        </p:tgtEl>
                                        <p:attrNameLst>
                                          <p:attrName>style.visibility</p:attrName>
                                        </p:attrNameLst>
                                      </p:cBhvr>
                                      <p:to>
                                        <p:strVal val="visible"/>
                                      </p:to>
                                    </p:set>
                                    <p:animEffect transition="in" filter="wheel(1)">
                                      <p:cBhvr>
                                        <p:cTn id="51" dur="750"/>
                                        <p:tgtEl>
                                          <p:spTgt spid="37"/>
                                        </p:tgtEl>
                                      </p:cBhvr>
                                    </p:animEffect>
                                  </p:childTnLst>
                                </p:cTn>
                              </p:par>
                              <p:par>
                                <p:cTn id="52" presetID="42" presetClass="entr" presetSubtype="0" fill="hold" grpId="0" nodeType="withEffect">
                                  <p:stCondLst>
                                    <p:cond delay="750"/>
                                  </p:stCondLst>
                                  <p:iterate type="lt">
                                    <p:tmPct val="1908"/>
                                  </p:iterate>
                                  <p:childTnLst>
                                    <p:set>
                                      <p:cBhvr>
                                        <p:cTn id="53" dur="1" fill="hold">
                                          <p:stCondLst>
                                            <p:cond delay="0"/>
                                          </p:stCondLst>
                                        </p:cTn>
                                        <p:tgtEl>
                                          <p:spTgt spid="42"/>
                                        </p:tgtEl>
                                        <p:attrNameLst>
                                          <p:attrName>style.visibility</p:attrName>
                                        </p:attrNameLst>
                                      </p:cBhvr>
                                      <p:to>
                                        <p:strVal val="visible"/>
                                      </p:to>
                                    </p:set>
                                    <p:animEffect transition="in" filter="fade">
                                      <p:cBhvr>
                                        <p:cTn id="54" dur="1000"/>
                                        <p:tgtEl>
                                          <p:spTgt spid="42"/>
                                        </p:tgtEl>
                                      </p:cBhvr>
                                    </p:animEffect>
                                    <p:anim calcmode="lin" valueType="num">
                                      <p:cBhvr>
                                        <p:cTn id="55" dur="1000" fill="hold"/>
                                        <p:tgtEl>
                                          <p:spTgt spid="42"/>
                                        </p:tgtEl>
                                        <p:attrNameLst>
                                          <p:attrName>ppt_x</p:attrName>
                                        </p:attrNameLst>
                                      </p:cBhvr>
                                      <p:tavLst>
                                        <p:tav tm="0">
                                          <p:val>
                                            <p:strVal val="#ppt_x"/>
                                          </p:val>
                                        </p:tav>
                                        <p:tav tm="100000">
                                          <p:val>
                                            <p:strVal val="#ppt_x"/>
                                          </p:val>
                                        </p:tav>
                                      </p:tavLst>
                                    </p:anim>
                                    <p:anim calcmode="lin" valueType="num">
                                      <p:cBhvr>
                                        <p:cTn id="56" dur="1000" fill="hold"/>
                                        <p:tgtEl>
                                          <p:spTgt spid="42"/>
                                        </p:tgtEl>
                                        <p:attrNameLst>
                                          <p:attrName>ppt_y</p:attrName>
                                        </p:attrNameLst>
                                      </p:cBhvr>
                                      <p:tavLst>
                                        <p:tav tm="0">
                                          <p:val>
                                            <p:strVal val="#ppt_y+.1"/>
                                          </p:val>
                                        </p:tav>
                                        <p:tav tm="100000">
                                          <p:val>
                                            <p:strVal val="#ppt_y"/>
                                          </p:val>
                                        </p:tav>
                                      </p:tavLst>
                                    </p:anim>
                                  </p:childTnLst>
                                </p:cTn>
                              </p:par>
                            </p:childTnLst>
                          </p:cTn>
                        </p:par>
                        <p:par>
                          <p:cTn id="57" fill="hold">
                            <p:stCondLst>
                              <p:cond delay="8259"/>
                            </p:stCondLst>
                            <p:childTnLst>
                              <p:par>
                                <p:cTn id="58" presetID="2" presetClass="entr" presetSubtype="2" fill="hold" nodeType="afterEffect">
                                  <p:stCondLst>
                                    <p:cond delay="0"/>
                                  </p:stCondLst>
                                  <p:childTnLst>
                                    <p:set>
                                      <p:cBhvr>
                                        <p:cTn id="59" dur="1" fill="hold">
                                          <p:stCondLst>
                                            <p:cond delay="0"/>
                                          </p:stCondLst>
                                        </p:cTn>
                                        <p:tgtEl>
                                          <p:spTgt spid="48"/>
                                        </p:tgtEl>
                                        <p:attrNameLst>
                                          <p:attrName>style.visibility</p:attrName>
                                        </p:attrNameLst>
                                      </p:cBhvr>
                                      <p:to>
                                        <p:strVal val="visible"/>
                                      </p:to>
                                    </p:set>
                                    <p:anim calcmode="lin" valueType="num">
                                      <p:cBhvr additive="base">
                                        <p:cTn id="60" dur="500" fill="hold"/>
                                        <p:tgtEl>
                                          <p:spTgt spid="48"/>
                                        </p:tgtEl>
                                        <p:attrNameLst>
                                          <p:attrName>ppt_x</p:attrName>
                                        </p:attrNameLst>
                                      </p:cBhvr>
                                      <p:tavLst>
                                        <p:tav tm="0">
                                          <p:val>
                                            <p:strVal val="1+#ppt_w/2"/>
                                          </p:val>
                                        </p:tav>
                                        <p:tav tm="100000">
                                          <p:val>
                                            <p:strVal val="#ppt_x"/>
                                          </p:val>
                                        </p:tav>
                                      </p:tavLst>
                                    </p:anim>
                                    <p:anim calcmode="lin" valueType="num">
                                      <p:cBhvr additive="base">
                                        <p:cTn id="61" dur="500" fill="hold"/>
                                        <p:tgtEl>
                                          <p:spTgt spid="48"/>
                                        </p:tgtEl>
                                        <p:attrNameLst>
                                          <p:attrName>ppt_y</p:attrName>
                                        </p:attrNameLst>
                                      </p:cBhvr>
                                      <p:tavLst>
                                        <p:tav tm="0">
                                          <p:val>
                                            <p:strVal val="#ppt_y"/>
                                          </p:val>
                                        </p:tav>
                                        <p:tav tm="100000">
                                          <p:val>
                                            <p:strVal val="#ppt_y"/>
                                          </p:val>
                                        </p:tav>
                                      </p:tavLst>
                                    </p:anim>
                                  </p:childTnLst>
                                </p:cTn>
                              </p:par>
                            </p:childTnLst>
                          </p:cTn>
                        </p:par>
                        <p:par>
                          <p:cTn id="62" fill="hold">
                            <p:stCondLst>
                              <p:cond delay="8759"/>
                            </p:stCondLst>
                            <p:childTnLst>
                              <p:par>
                                <p:cTn id="63" presetID="21" presetClass="entr" presetSubtype="1" fill="hold" grpId="0" nodeType="afterEffect">
                                  <p:stCondLst>
                                    <p:cond delay="0"/>
                                  </p:stCondLst>
                                  <p:childTnLst>
                                    <p:set>
                                      <p:cBhvr>
                                        <p:cTn id="64" dur="1" fill="hold">
                                          <p:stCondLst>
                                            <p:cond delay="0"/>
                                          </p:stCondLst>
                                        </p:cTn>
                                        <p:tgtEl>
                                          <p:spTgt spid="46"/>
                                        </p:tgtEl>
                                        <p:attrNameLst>
                                          <p:attrName>style.visibility</p:attrName>
                                        </p:attrNameLst>
                                      </p:cBhvr>
                                      <p:to>
                                        <p:strVal val="visible"/>
                                      </p:to>
                                    </p:set>
                                    <p:animEffect transition="in" filter="wheel(1)">
                                      <p:cBhvr>
                                        <p:cTn id="65" dur="750"/>
                                        <p:tgtEl>
                                          <p:spTgt spid="46"/>
                                        </p:tgtEl>
                                      </p:cBhvr>
                                    </p:animEffect>
                                  </p:childTnLst>
                                </p:cTn>
                              </p:par>
                              <p:par>
                                <p:cTn id="66" presetID="42" presetClass="entr" presetSubtype="0" fill="hold" grpId="0" nodeType="withEffect">
                                  <p:stCondLst>
                                    <p:cond delay="750"/>
                                  </p:stCondLst>
                                  <p:iterate type="lt">
                                    <p:tmPct val="1908"/>
                                  </p:iterate>
                                  <p:childTnLst>
                                    <p:set>
                                      <p:cBhvr>
                                        <p:cTn id="67" dur="1" fill="hold">
                                          <p:stCondLst>
                                            <p:cond delay="0"/>
                                          </p:stCondLst>
                                        </p:cTn>
                                        <p:tgtEl>
                                          <p:spTgt spid="47"/>
                                        </p:tgtEl>
                                        <p:attrNameLst>
                                          <p:attrName>style.visibility</p:attrName>
                                        </p:attrNameLst>
                                      </p:cBhvr>
                                      <p:to>
                                        <p:strVal val="visible"/>
                                      </p:to>
                                    </p:set>
                                    <p:animEffect transition="in" filter="fade">
                                      <p:cBhvr>
                                        <p:cTn id="68" dur="1000"/>
                                        <p:tgtEl>
                                          <p:spTgt spid="47"/>
                                        </p:tgtEl>
                                      </p:cBhvr>
                                    </p:animEffect>
                                    <p:anim calcmode="lin" valueType="num">
                                      <p:cBhvr>
                                        <p:cTn id="69" dur="1000" fill="hold"/>
                                        <p:tgtEl>
                                          <p:spTgt spid="47"/>
                                        </p:tgtEl>
                                        <p:attrNameLst>
                                          <p:attrName>ppt_x</p:attrName>
                                        </p:attrNameLst>
                                      </p:cBhvr>
                                      <p:tavLst>
                                        <p:tav tm="0">
                                          <p:val>
                                            <p:strVal val="#ppt_x"/>
                                          </p:val>
                                        </p:tav>
                                        <p:tav tm="100000">
                                          <p:val>
                                            <p:strVal val="#ppt_x"/>
                                          </p:val>
                                        </p:tav>
                                      </p:tavLst>
                                    </p:anim>
                                    <p:anim calcmode="lin" valueType="num">
                                      <p:cBhvr>
                                        <p:cTn id="70"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37" grpId="0" animBg="1"/>
      <p:bldP spid="38" grpId="0"/>
      <p:bldP spid="42" grpId="0"/>
      <p:bldP spid="46" grpId="0" animBg="1"/>
      <p:bldP spid="47" grpId="0"/>
      <p:bldP spid="51" grpId="0"/>
      <p:bldP spid="52" grpId="0"/>
      <p:bldP spid="53" grpId="0" animBg="1"/>
      <p:bldP spid="54" grpId="0"/>
      <p:bldP spid="5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 name="组合 22"/>
          <p:cNvGrpSpPr/>
          <p:nvPr/>
        </p:nvGrpSpPr>
        <p:grpSpPr>
          <a:xfrm>
            <a:off x="306216" y="209101"/>
            <a:ext cx="657982" cy="966556"/>
            <a:chOff x="1606766" y="1689167"/>
            <a:chExt cx="3210617" cy="4716300"/>
          </a:xfrm>
          <a:solidFill>
            <a:srgbClr val="2ABDC7"/>
          </a:solidFill>
        </p:grpSpPr>
        <p:sp>
          <p:nvSpPr>
            <p:cNvPr id="24" name="椭圆 23"/>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矩形 32"/>
          <p:cNvSpPr/>
          <p:nvPr/>
        </p:nvSpPr>
        <p:spPr>
          <a:xfrm>
            <a:off x="8147957" y="448721"/>
            <a:ext cx="4044043"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flipH="1">
            <a:off x="7627541" y="448722"/>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flipH="1">
            <a:off x="7121355" y="448721"/>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flipH="1">
            <a:off x="6615169" y="448721"/>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953915" y="1616584"/>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953915" y="2482194"/>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文本框 20"/>
          <p:cNvSpPr txBox="1"/>
          <p:nvPr/>
        </p:nvSpPr>
        <p:spPr>
          <a:xfrm>
            <a:off x="1973037" y="225813"/>
            <a:ext cx="3579826" cy="769441"/>
          </a:xfrm>
          <a:prstGeom prst="rect">
            <a:avLst/>
          </a:prstGeom>
          <a:noFill/>
        </p:spPr>
        <p:txBody>
          <a:bodyPr wrap="none" rtlCol="0">
            <a:spAutoFit/>
          </a:bodyPr>
          <a:lstStyle/>
          <a:p>
            <a:r>
              <a:rPr lang="zh-CN" altLang="en-US" sz="4400" b="1" dirty="0">
                <a:solidFill>
                  <a:prstClr val="black">
                    <a:lumMod val="85000"/>
                    <a:lumOff val="15000"/>
                  </a:prstClr>
                </a:solidFill>
                <a:latin typeface="幼圆" panose="02010509060101010101" pitchFamily="49" charset="-122"/>
                <a:ea typeface="幼圆" panose="02010509060101010101" pitchFamily="49" charset="-122"/>
              </a:rPr>
              <a:t>自主学习情况</a:t>
            </a:r>
          </a:p>
        </p:txBody>
      </p:sp>
      <p:grpSp>
        <p:nvGrpSpPr>
          <p:cNvPr id="22" name="组合 21"/>
          <p:cNvGrpSpPr/>
          <p:nvPr/>
        </p:nvGrpSpPr>
        <p:grpSpPr>
          <a:xfrm>
            <a:off x="5633797" y="2887893"/>
            <a:ext cx="863618" cy="3502696"/>
            <a:chOff x="5633797" y="2887893"/>
            <a:chExt cx="863618" cy="3502696"/>
          </a:xfrm>
        </p:grpSpPr>
        <p:cxnSp>
          <p:nvCxnSpPr>
            <p:cNvPr id="37" name="直接连接符 36"/>
            <p:cNvCxnSpPr/>
            <p:nvPr/>
          </p:nvCxnSpPr>
          <p:spPr>
            <a:xfrm>
              <a:off x="6061687" y="2887893"/>
              <a:ext cx="0" cy="2567863"/>
            </a:xfrm>
            <a:prstGeom prst="line">
              <a:avLst/>
            </a:prstGeom>
            <a:ln w="38100">
              <a:solidFill>
                <a:srgbClr val="2ABDC7"/>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6260251" y="3329208"/>
              <a:ext cx="0" cy="2296350"/>
            </a:xfrm>
            <a:prstGeom prst="line">
              <a:avLst/>
            </a:prstGeom>
            <a:ln w="38100">
              <a:solidFill>
                <a:srgbClr val="4C4B50"/>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6497415" y="4094239"/>
              <a:ext cx="0" cy="2296350"/>
            </a:xfrm>
            <a:prstGeom prst="line">
              <a:avLst/>
            </a:prstGeom>
            <a:ln w="38100">
              <a:solidFill>
                <a:srgbClr val="2ABDC7"/>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5854735" y="3329208"/>
              <a:ext cx="0" cy="2296350"/>
            </a:xfrm>
            <a:prstGeom prst="line">
              <a:avLst/>
            </a:prstGeom>
            <a:ln w="38100">
              <a:solidFill>
                <a:srgbClr val="4C4B50"/>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5633797" y="4094239"/>
              <a:ext cx="0" cy="2296350"/>
            </a:xfrm>
            <a:prstGeom prst="line">
              <a:avLst/>
            </a:prstGeom>
            <a:ln w="38100">
              <a:solidFill>
                <a:srgbClr val="2ABDC7"/>
              </a:solidFill>
            </a:ln>
          </p:spPr>
          <p:style>
            <a:lnRef idx="1">
              <a:schemeClr val="accent1"/>
            </a:lnRef>
            <a:fillRef idx="0">
              <a:schemeClr val="accent1"/>
            </a:fillRef>
            <a:effectRef idx="0">
              <a:schemeClr val="accent1"/>
            </a:effectRef>
            <a:fontRef idx="minor">
              <a:schemeClr val="tx1"/>
            </a:fontRef>
          </p:style>
        </p:cxnSp>
      </p:grpSp>
      <p:sp>
        <p:nvSpPr>
          <p:cNvPr id="42" name="任意多边形 41"/>
          <p:cNvSpPr/>
          <p:nvPr/>
        </p:nvSpPr>
        <p:spPr bwMode="auto">
          <a:xfrm>
            <a:off x="5140188" y="5242415"/>
            <a:ext cx="1988424" cy="1504900"/>
          </a:xfrm>
          <a:custGeom>
            <a:avLst/>
            <a:gdLst>
              <a:gd name="connsiteX0" fmla="*/ 11545 w 1667022"/>
              <a:gd name="connsiteY0" fmla="*/ 0 h 1261653"/>
              <a:gd name="connsiteX1" fmla="*/ 1461805 w 1667022"/>
              <a:gd name="connsiteY1" fmla="*/ 0 h 1261653"/>
              <a:gd name="connsiteX2" fmla="*/ 1469930 w 1667022"/>
              <a:gd name="connsiteY2" fmla="*/ 23627 h 1261653"/>
              <a:gd name="connsiteX3" fmla="*/ 1505166 w 1667022"/>
              <a:gd name="connsiteY3" fmla="*/ 215353 h 1261653"/>
              <a:gd name="connsiteX4" fmla="*/ 1505166 w 1667022"/>
              <a:gd name="connsiteY4" fmla="*/ 219103 h 1261653"/>
              <a:gd name="connsiteX5" fmla="*/ 1501408 w 1667022"/>
              <a:gd name="connsiteY5" fmla="*/ 222854 h 1261653"/>
              <a:gd name="connsiteX6" fmla="*/ 1471340 w 1667022"/>
              <a:gd name="connsiteY6" fmla="*/ 279106 h 1261653"/>
              <a:gd name="connsiteX7" fmla="*/ 1493891 w 1667022"/>
              <a:gd name="connsiteY7" fmla="*/ 335358 h 1261653"/>
              <a:gd name="connsiteX8" fmla="*/ 1659264 w 1667022"/>
              <a:gd name="connsiteY8" fmla="*/ 545367 h 1261653"/>
              <a:gd name="connsiteX9" fmla="*/ 1659264 w 1667022"/>
              <a:gd name="connsiteY9" fmla="*/ 549117 h 1261653"/>
              <a:gd name="connsiteX10" fmla="*/ 1636713 w 1667022"/>
              <a:gd name="connsiteY10" fmla="*/ 624120 h 1261653"/>
              <a:gd name="connsiteX11" fmla="*/ 1587853 w 1667022"/>
              <a:gd name="connsiteY11" fmla="*/ 642870 h 1261653"/>
              <a:gd name="connsiteX12" fmla="*/ 1546510 w 1667022"/>
              <a:gd name="connsiteY12" fmla="*/ 661621 h 1261653"/>
              <a:gd name="connsiteX13" fmla="*/ 1531475 w 1667022"/>
              <a:gd name="connsiteY13" fmla="*/ 680372 h 1261653"/>
              <a:gd name="connsiteX14" fmla="*/ 1542751 w 1667022"/>
              <a:gd name="connsiteY14" fmla="*/ 702873 h 1261653"/>
              <a:gd name="connsiteX15" fmla="*/ 1565302 w 1667022"/>
              <a:gd name="connsiteY15" fmla="*/ 755375 h 1261653"/>
              <a:gd name="connsiteX16" fmla="*/ 1538993 w 1667022"/>
              <a:gd name="connsiteY16" fmla="*/ 800377 h 1261653"/>
              <a:gd name="connsiteX17" fmla="*/ 1523959 w 1667022"/>
              <a:gd name="connsiteY17" fmla="*/ 811627 h 1261653"/>
              <a:gd name="connsiteX18" fmla="*/ 1538993 w 1667022"/>
              <a:gd name="connsiteY18" fmla="*/ 841629 h 1261653"/>
              <a:gd name="connsiteX19" fmla="*/ 1516442 w 1667022"/>
              <a:gd name="connsiteY19" fmla="*/ 886630 h 1261653"/>
              <a:gd name="connsiteX20" fmla="*/ 1490132 w 1667022"/>
              <a:gd name="connsiteY20" fmla="*/ 946633 h 1261653"/>
              <a:gd name="connsiteX21" fmla="*/ 1490132 w 1667022"/>
              <a:gd name="connsiteY21" fmla="*/ 950383 h 1261653"/>
              <a:gd name="connsiteX22" fmla="*/ 1493891 w 1667022"/>
              <a:gd name="connsiteY22" fmla="*/ 972884 h 1261653"/>
              <a:gd name="connsiteX23" fmla="*/ 1497649 w 1667022"/>
              <a:gd name="connsiteY23" fmla="*/ 1044137 h 1261653"/>
              <a:gd name="connsiteX24" fmla="*/ 1369860 w 1667022"/>
              <a:gd name="connsiteY24" fmla="*/ 1119140 h 1261653"/>
              <a:gd name="connsiteX25" fmla="*/ 1366102 w 1667022"/>
              <a:gd name="connsiteY25" fmla="*/ 1119140 h 1261653"/>
              <a:gd name="connsiteX26" fmla="*/ 1230796 w 1667022"/>
              <a:gd name="connsiteY26" fmla="*/ 1115390 h 1261653"/>
              <a:gd name="connsiteX27" fmla="*/ 1155627 w 1667022"/>
              <a:gd name="connsiteY27" fmla="*/ 1119140 h 1261653"/>
              <a:gd name="connsiteX28" fmla="*/ 1151868 w 1667022"/>
              <a:gd name="connsiteY28" fmla="*/ 1119140 h 1261653"/>
              <a:gd name="connsiteX29" fmla="*/ 1118041 w 1667022"/>
              <a:gd name="connsiteY29" fmla="*/ 1126640 h 1261653"/>
              <a:gd name="connsiteX30" fmla="*/ 1054147 w 1667022"/>
              <a:gd name="connsiteY30" fmla="*/ 1239145 h 1261653"/>
              <a:gd name="connsiteX31" fmla="*/ 1049840 w 1667022"/>
              <a:gd name="connsiteY31" fmla="*/ 1261653 h 1261653"/>
              <a:gd name="connsiteX32" fmla="*/ 1025060 w 1667022"/>
              <a:gd name="connsiteY32" fmla="*/ 1248503 h 1261653"/>
              <a:gd name="connsiteX33" fmla="*/ 339355 w 1667022"/>
              <a:gd name="connsiteY33" fmla="*/ 1140445 h 1261653"/>
              <a:gd name="connsiteX34" fmla="*/ 306943 w 1667022"/>
              <a:gd name="connsiteY34" fmla="*/ 1144874 h 1261653"/>
              <a:gd name="connsiteX35" fmla="*/ 311811 w 1667022"/>
              <a:gd name="connsiteY35" fmla="*/ 1129012 h 1261653"/>
              <a:gd name="connsiteX36" fmla="*/ 321241 w 1667022"/>
              <a:gd name="connsiteY36" fmla="*/ 1089139 h 1261653"/>
              <a:gd name="connsiteX37" fmla="*/ 340034 w 1667022"/>
              <a:gd name="connsiteY37" fmla="*/ 909131 h 1261653"/>
              <a:gd name="connsiteX38" fmla="*/ 336275 w 1667022"/>
              <a:gd name="connsiteY38" fmla="*/ 890380 h 1261653"/>
              <a:gd name="connsiteX39" fmla="*/ 272381 w 1667022"/>
              <a:gd name="connsiteY39" fmla="*/ 759125 h 1261653"/>
              <a:gd name="connsiteX40" fmla="*/ 227279 w 1667022"/>
              <a:gd name="connsiteY40" fmla="*/ 695373 h 1261653"/>
              <a:gd name="connsiteX41" fmla="*/ 65664 w 1667022"/>
              <a:gd name="connsiteY41" fmla="*/ 455363 h 1261653"/>
              <a:gd name="connsiteX42" fmla="*/ 54389 w 1667022"/>
              <a:gd name="connsiteY42" fmla="*/ 425362 h 1261653"/>
              <a:gd name="connsiteX43" fmla="*/ 1535 w 1667022"/>
              <a:gd name="connsiteY43" fmla="*/ 78355 h 1261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667022" h="1261653">
                <a:moveTo>
                  <a:pt x="11545" y="0"/>
                </a:moveTo>
                <a:lnTo>
                  <a:pt x="1461805" y="0"/>
                </a:lnTo>
                <a:lnTo>
                  <a:pt x="1469930" y="23627"/>
                </a:lnTo>
                <a:cubicBezTo>
                  <a:pt x="1490132" y="85973"/>
                  <a:pt x="1508925" y="160976"/>
                  <a:pt x="1505166" y="215353"/>
                </a:cubicBezTo>
                <a:cubicBezTo>
                  <a:pt x="1505166" y="215353"/>
                  <a:pt x="1505166" y="215353"/>
                  <a:pt x="1505166" y="219103"/>
                </a:cubicBezTo>
                <a:cubicBezTo>
                  <a:pt x="1505166" y="219103"/>
                  <a:pt x="1505166" y="219103"/>
                  <a:pt x="1501408" y="222854"/>
                </a:cubicBezTo>
                <a:cubicBezTo>
                  <a:pt x="1501408" y="222854"/>
                  <a:pt x="1471340" y="245354"/>
                  <a:pt x="1471340" y="279106"/>
                </a:cubicBezTo>
                <a:cubicBezTo>
                  <a:pt x="1471340" y="297857"/>
                  <a:pt x="1478857" y="316607"/>
                  <a:pt x="1493891" y="335358"/>
                </a:cubicBezTo>
                <a:cubicBezTo>
                  <a:pt x="1554026" y="402861"/>
                  <a:pt x="1655506" y="541616"/>
                  <a:pt x="1659264" y="545367"/>
                </a:cubicBezTo>
                <a:cubicBezTo>
                  <a:pt x="1659264" y="545367"/>
                  <a:pt x="1659264" y="545367"/>
                  <a:pt x="1659264" y="549117"/>
                </a:cubicBezTo>
                <a:cubicBezTo>
                  <a:pt x="1670540" y="567867"/>
                  <a:pt x="1674298" y="605369"/>
                  <a:pt x="1636713" y="624120"/>
                </a:cubicBezTo>
                <a:cubicBezTo>
                  <a:pt x="1617921" y="635370"/>
                  <a:pt x="1602887" y="639120"/>
                  <a:pt x="1587853" y="642870"/>
                </a:cubicBezTo>
                <a:cubicBezTo>
                  <a:pt x="1569061" y="650371"/>
                  <a:pt x="1557785" y="654121"/>
                  <a:pt x="1546510" y="661621"/>
                </a:cubicBezTo>
                <a:cubicBezTo>
                  <a:pt x="1535234" y="669122"/>
                  <a:pt x="1531475" y="676622"/>
                  <a:pt x="1531475" y="680372"/>
                </a:cubicBezTo>
                <a:cubicBezTo>
                  <a:pt x="1527717" y="687872"/>
                  <a:pt x="1535234" y="695373"/>
                  <a:pt x="1542751" y="702873"/>
                </a:cubicBezTo>
                <a:cubicBezTo>
                  <a:pt x="1561543" y="717874"/>
                  <a:pt x="1569061" y="736624"/>
                  <a:pt x="1565302" y="755375"/>
                </a:cubicBezTo>
                <a:cubicBezTo>
                  <a:pt x="1565302" y="774126"/>
                  <a:pt x="1554026" y="789126"/>
                  <a:pt x="1538993" y="800377"/>
                </a:cubicBezTo>
                <a:cubicBezTo>
                  <a:pt x="1535234" y="804127"/>
                  <a:pt x="1527717" y="807877"/>
                  <a:pt x="1523959" y="811627"/>
                </a:cubicBezTo>
                <a:cubicBezTo>
                  <a:pt x="1531475" y="819128"/>
                  <a:pt x="1538993" y="830378"/>
                  <a:pt x="1538993" y="841629"/>
                </a:cubicBezTo>
                <a:cubicBezTo>
                  <a:pt x="1538993" y="860379"/>
                  <a:pt x="1531475" y="871630"/>
                  <a:pt x="1516442" y="886630"/>
                </a:cubicBezTo>
                <a:cubicBezTo>
                  <a:pt x="1482615" y="912881"/>
                  <a:pt x="1486374" y="927882"/>
                  <a:pt x="1490132" y="946633"/>
                </a:cubicBezTo>
                <a:cubicBezTo>
                  <a:pt x="1490132" y="946633"/>
                  <a:pt x="1490132" y="950383"/>
                  <a:pt x="1490132" y="950383"/>
                </a:cubicBezTo>
                <a:cubicBezTo>
                  <a:pt x="1490132" y="957883"/>
                  <a:pt x="1493891" y="965384"/>
                  <a:pt x="1493891" y="972884"/>
                </a:cubicBezTo>
                <a:cubicBezTo>
                  <a:pt x="1501408" y="991635"/>
                  <a:pt x="1508925" y="1017886"/>
                  <a:pt x="1497649" y="1044137"/>
                </a:cubicBezTo>
                <a:cubicBezTo>
                  <a:pt x="1478857" y="1085388"/>
                  <a:pt x="1437513" y="1107889"/>
                  <a:pt x="1369860" y="1119140"/>
                </a:cubicBezTo>
                <a:cubicBezTo>
                  <a:pt x="1369860" y="1119140"/>
                  <a:pt x="1369860" y="1119140"/>
                  <a:pt x="1366102" y="1119140"/>
                </a:cubicBezTo>
                <a:cubicBezTo>
                  <a:pt x="1366102" y="1119140"/>
                  <a:pt x="1294691" y="1115390"/>
                  <a:pt x="1230796" y="1115390"/>
                </a:cubicBezTo>
                <a:cubicBezTo>
                  <a:pt x="1181936" y="1115390"/>
                  <a:pt x="1163143" y="1119140"/>
                  <a:pt x="1155627" y="1119140"/>
                </a:cubicBezTo>
                <a:cubicBezTo>
                  <a:pt x="1155627" y="1119140"/>
                  <a:pt x="1155627" y="1119140"/>
                  <a:pt x="1151868" y="1119140"/>
                </a:cubicBezTo>
                <a:cubicBezTo>
                  <a:pt x="1125559" y="1122890"/>
                  <a:pt x="1118041" y="1126640"/>
                  <a:pt x="1118041" y="1126640"/>
                </a:cubicBezTo>
                <a:cubicBezTo>
                  <a:pt x="1110525" y="1130390"/>
                  <a:pt x="1065423" y="1160391"/>
                  <a:pt x="1054147" y="1239145"/>
                </a:cubicBezTo>
                <a:lnTo>
                  <a:pt x="1049840" y="1261653"/>
                </a:lnTo>
                <a:lnTo>
                  <a:pt x="1025060" y="1248503"/>
                </a:lnTo>
                <a:cubicBezTo>
                  <a:pt x="638270" y="1049159"/>
                  <a:pt x="506393" y="1112949"/>
                  <a:pt x="339355" y="1140445"/>
                </a:cubicBezTo>
                <a:lnTo>
                  <a:pt x="306943" y="1144874"/>
                </a:lnTo>
                <a:lnTo>
                  <a:pt x="311811" y="1129012"/>
                </a:lnTo>
                <a:cubicBezTo>
                  <a:pt x="315486" y="1115580"/>
                  <a:pt x="318657" y="1102264"/>
                  <a:pt x="321241" y="1089139"/>
                </a:cubicBezTo>
                <a:cubicBezTo>
                  <a:pt x="321241" y="1089139"/>
                  <a:pt x="351309" y="957883"/>
                  <a:pt x="340034" y="909131"/>
                </a:cubicBezTo>
                <a:cubicBezTo>
                  <a:pt x="340034" y="901631"/>
                  <a:pt x="340034" y="897881"/>
                  <a:pt x="336275" y="890380"/>
                </a:cubicBezTo>
                <a:cubicBezTo>
                  <a:pt x="332517" y="852879"/>
                  <a:pt x="328759" y="837878"/>
                  <a:pt x="272381" y="759125"/>
                </a:cubicBezTo>
                <a:cubicBezTo>
                  <a:pt x="257347" y="740374"/>
                  <a:pt x="242313" y="717874"/>
                  <a:pt x="227279" y="695373"/>
                </a:cubicBezTo>
                <a:cubicBezTo>
                  <a:pt x="159626" y="601619"/>
                  <a:pt x="80698" y="492864"/>
                  <a:pt x="65664" y="455363"/>
                </a:cubicBezTo>
                <a:cubicBezTo>
                  <a:pt x="65664" y="447863"/>
                  <a:pt x="54389" y="425362"/>
                  <a:pt x="54389" y="425362"/>
                </a:cubicBezTo>
                <a:cubicBezTo>
                  <a:pt x="51570" y="422549"/>
                  <a:pt x="-10446" y="272074"/>
                  <a:pt x="1535" y="78355"/>
                </a:cubicBezTo>
                <a:close/>
              </a:path>
            </a:pathLst>
          </a:custGeom>
          <a:solidFill>
            <a:schemeClr val="bg1">
              <a:lumMod val="75000"/>
            </a:schemeClr>
          </a:solidFill>
          <a:ln w="25400">
            <a:noFill/>
          </a:ln>
          <a:effectLst>
            <a:softEdge rad="0"/>
          </a:effectLst>
        </p:spPr>
        <p:txBody>
          <a:bodyPr vert="horz" wrap="square" lIns="91440" tIns="45720" rIns="91440" bIns="45720" numCol="1" anchor="t" anchorCtr="0" compatLnSpc="1">
            <a:noAutofit/>
          </a:bodyPr>
          <a:lstStyle/>
          <a:p>
            <a:endParaRPr lang="zh-CN" altLang="en-US">
              <a:solidFill>
                <a:prstClr val="black"/>
              </a:solidFill>
              <a:latin typeface="Arial" panose="020B0604020202020204" pitchFamily="34" charset="0"/>
              <a:ea typeface="微软雅黑" panose="020B0503020204020204" pitchFamily="34" charset="-122"/>
            </a:endParaRPr>
          </a:p>
        </p:txBody>
      </p:sp>
      <p:grpSp>
        <p:nvGrpSpPr>
          <p:cNvPr id="43" name="组合 42"/>
          <p:cNvGrpSpPr/>
          <p:nvPr/>
        </p:nvGrpSpPr>
        <p:grpSpPr>
          <a:xfrm>
            <a:off x="3164637" y="4021510"/>
            <a:ext cx="2469161" cy="628865"/>
            <a:chOff x="3164637" y="4021510"/>
            <a:chExt cx="2469161" cy="628865"/>
          </a:xfrm>
        </p:grpSpPr>
        <p:sp>
          <p:nvSpPr>
            <p:cNvPr id="44" name="五边形 43"/>
            <p:cNvSpPr/>
            <p:nvPr/>
          </p:nvSpPr>
          <p:spPr>
            <a:xfrm flipH="1">
              <a:off x="3164637" y="4092144"/>
              <a:ext cx="2469161" cy="558231"/>
            </a:xfrm>
            <a:prstGeom prst="homePlate">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文本框 44"/>
            <p:cNvSpPr txBox="1"/>
            <p:nvPr/>
          </p:nvSpPr>
          <p:spPr>
            <a:xfrm>
              <a:off x="3814198" y="4021510"/>
              <a:ext cx="1422184" cy="584775"/>
            </a:xfrm>
            <a:prstGeom prst="rect">
              <a:avLst/>
            </a:prstGeom>
            <a:noFill/>
          </p:spPr>
          <p:txBody>
            <a:bodyPr wrap="none" rtlCol="0">
              <a:spAutoFit/>
            </a:bodyPr>
            <a:lstStyle/>
            <a:p>
              <a:r>
                <a:rPr lang="zh-CN" altLang="en-US" sz="3200" b="1" dirty="0">
                  <a:solidFill>
                    <a:srgbClr val="FFFFFF"/>
                  </a:solidFill>
                  <a:latin typeface="幼圆" panose="02010509060101010101" pitchFamily="49" charset="-122"/>
                  <a:ea typeface="幼圆" panose="02010509060101010101" pitchFamily="49" charset="-122"/>
                </a:rPr>
                <a:t>读  书</a:t>
              </a:r>
            </a:p>
          </p:txBody>
        </p:sp>
      </p:grpSp>
      <p:grpSp>
        <p:nvGrpSpPr>
          <p:cNvPr id="46" name="组合 45"/>
          <p:cNvGrpSpPr/>
          <p:nvPr/>
        </p:nvGrpSpPr>
        <p:grpSpPr>
          <a:xfrm>
            <a:off x="2654466" y="3207973"/>
            <a:ext cx="3220561" cy="602321"/>
            <a:chOff x="2654466" y="3207973"/>
            <a:chExt cx="3220561" cy="602321"/>
          </a:xfrm>
        </p:grpSpPr>
        <p:sp>
          <p:nvSpPr>
            <p:cNvPr id="47" name="五边形 46"/>
            <p:cNvSpPr/>
            <p:nvPr/>
          </p:nvSpPr>
          <p:spPr>
            <a:xfrm flipH="1">
              <a:off x="2654466" y="3252063"/>
              <a:ext cx="3220561" cy="558231"/>
            </a:xfrm>
            <a:prstGeom prst="homePlate">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文本框 47"/>
            <p:cNvSpPr txBox="1"/>
            <p:nvPr/>
          </p:nvSpPr>
          <p:spPr>
            <a:xfrm>
              <a:off x="3692659" y="3207973"/>
              <a:ext cx="1422184" cy="584775"/>
            </a:xfrm>
            <a:prstGeom prst="rect">
              <a:avLst/>
            </a:prstGeom>
            <a:noFill/>
          </p:spPr>
          <p:txBody>
            <a:bodyPr wrap="none" rtlCol="0">
              <a:spAutoFit/>
            </a:bodyPr>
            <a:lstStyle/>
            <a:p>
              <a:r>
                <a:rPr lang="zh-CN" altLang="en-US" sz="3200" b="1" dirty="0">
                  <a:solidFill>
                    <a:srgbClr val="FFFFFF"/>
                  </a:solidFill>
                  <a:latin typeface="幼圆" panose="02010509060101010101" pitchFamily="49" charset="-122"/>
                  <a:ea typeface="幼圆" panose="02010509060101010101" pitchFamily="49" charset="-122"/>
                </a:rPr>
                <a:t>工  作</a:t>
              </a:r>
            </a:p>
          </p:txBody>
        </p:sp>
      </p:grpSp>
      <p:grpSp>
        <p:nvGrpSpPr>
          <p:cNvPr id="49" name="组合 48"/>
          <p:cNvGrpSpPr/>
          <p:nvPr/>
        </p:nvGrpSpPr>
        <p:grpSpPr>
          <a:xfrm>
            <a:off x="4558847" y="2343000"/>
            <a:ext cx="3039238" cy="592716"/>
            <a:chOff x="4558847" y="2343000"/>
            <a:chExt cx="3039238" cy="592716"/>
          </a:xfrm>
        </p:grpSpPr>
        <p:sp>
          <p:nvSpPr>
            <p:cNvPr id="50" name="任意多边形 49"/>
            <p:cNvSpPr/>
            <p:nvPr/>
          </p:nvSpPr>
          <p:spPr>
            <a:xfrm>
              <a:off x="4558847" y="2374491"/>
              <a:ext cx="3039238" cy="561225"/>
            </a:xfrm>
            <a:custGeom>
              <a:avLst/>
              <a:gdLst>
                <a:gd name="connsiteX0" fmla="*/ 477932 w 2547985"/>
                <a:gd name="connsiteY0" fmla="*/ 0 h 470510"/>
                <a:gd name="connsiteX1" fmla="*/ 2313985 w 2547985"/>
                <a:gd name="connsiteY1" fmla="*/ 0 h 470510"/>
                <a:gd name="connsiteX2" fmla="*/ 2547985 w 2547985"/>
                <a:gd name="connsiteY2" fmla="*/ 234000 h 470510"/>
                <a:gd name="connsiteX3" fmla="*/ 2313985 w 2547985"/>
                <a:gd name="connsiteY3" fmla="*/ 468000 h 470510"/>
                <a:gd name="connsiteX4" fmla="*/ 2070053 w 2547985"/>
                <a:gd name="connsiteY4" fmla="*/ 468000 h 470510"/>
                <a:gd name="connsiteX5" fmla="*/ 2070053 w 2547985"/>
                <a:gd name="connsiteY5" fmla="*/ 470510 h 470510"/>
                <a:gd name="connsiteX6" fmla="*/ 234000 w 2547985"/>
                <a:gd name="connsiteY6" fmla="*/ 470510 h 470510"/>
                <a:gd name="connsiteX7" fmla="*/ 0 w 2547985"/>
                <a:gd name="connsiteY7" fmla="*/ 236510 h 470510"/>
                <a:gd name="connsiteX8" fmla="*/ 234000 w 2547985"/>
                <a:gd name="connsiteY8" fmla="*/ 2510 h 470510"/>
                <a:gd name="connsiteX9" fmla="*/ 477932 w 2547985"/>
                <a:gd name="connsiteY9" fmla="*/ 2510 h 470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47985" h="470510">
                  <a:moveTo>
                    <a:pt x="477932" y="0"/>
                  </a:moveTo>
                  <a:lnTo>
                    <a:pt x="2313985" y="0"/>
                  </a:lnTo>
                  <a:lnTo>
                    <a:pt x="2547985" y="234000"/>
                  </a:lnTo>
                  <a:lnTo>
                    <a:pt x="2313985" y="468000"/>
                  </a:lnTo>
                  <a:lnTo>
                    <a:pt x="2070053" y="468000"/>
                  </a:lnTo>
                  <a:lnTo>
                    <a:pt x="2070053" y="470510"/>
                  </a:lnTo>
                  <a:lnTo>
                    <a:pt x="234000" y="470510"/>
                  </a:lnTo>
                  <a:lnTo>
                    <a:pt x="0" y="236510"/>
                  </a:lnTo>
                  <a:lnTo>
                    <a:pt x="234000" y="2510"/>
                  </a:lnTo>
                  <a:lnTo>
                    <a:pt x="477932" y="2510"/>
                  </a:lnTo>
                  <a:close/>
                </a:path>
              </a:pathLst>
            </a:cu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文本框 50"/>
            <p:cNvSpPr txBox="1"/>
            <p:nvPr/>
          </p:nvSpPr>
          <p:spPr>
            <a:xfrm>
              <a:off x="5350595" y="2343000"/>
              <a:ext cx="1422184" cy="584775"/>
            </a:xfrm>
            <a:prstGeom prst="rect">
              <a:avLst/>
            </a:prstGeom>
            <a:noFill/>
          </p:spPr>
          <p:txBody>
            <a:bodyPr wrap="none" rtlCol="0">
              <a:spAutoFit/>
            </a:bodyPr>
            <a:lstStyle/>
            <a:p>
              <a:r>
                <a:rPr lang="zh-CN" altLang="en-US" sz="3200" b="1" dirty="0">
                  <a:solidFill>
                    <a:srgbClr val="FFFFFF"/>
                  </a:solidFill>
                  <a:latin typeface="幼圆" panose="02010509060101010101" pitchFamily="49" charset="-122"/>
                  <a:ea typeface="幼圆" panose="02010509060101010101" pitchFamily="49" charset="-122"/>
                </a:rPr>
                <a:t>网  络</a:t>
              </a:r>
            </a:p>
          </p:txBody>
        </p:sp>
      </p:grpSp>
      <p:grpSp>
        <p:nvGrpSpPr>
          <p:cNvPr id="52" name="组合 51"/>
          <p:cNvGrpSpPr/>
          <p:nvPr/>
        </p:nvGrpSpPr>
        <p:grpSpPr>
          <a:xfrm>
            <a:off x="6244578" y="3192977"/>
            <a:ext cx="3220561" cy="586464"/>
            <a:chOff x="6259818" y="3192977"/>
            <a:chExt cx="3220561" cy="586464"/>
          </a:xfrm>
        </p:grpSpPr>
        <p:sp>
          <p:nvSpPr>
            <p:cNvPr id="53" name="五边形 52"/>
            <p:cNvSpPr/>
            <p:nvPr/>
          </p:nvSpPr>
          <p:spPr>
            <a:xfrm>
              <a:off x="6259818" y="3221210"/>
              <a:ext cx="3220561" cy="558231"/>
            </a:xfrm>
            <a:prstGeom prst="homePlate">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文本框 53"/>
            <p:cNvSpPr txBox="1"/>
            <p:nvPr/>
          </p:nvSpPr>
          <p:spPr>
            <a:xfrm>
              <a:off x="7023141" y="3192977"/>
              <a:ext cx="1422184" cy="584775"/>
            </a:xfrm>
            <a:prstGeom prst="rect">
              <a:avLst/>
            </a:prstGeom>
            <a:noFill/>
          </p:spPr>
          <p:txBody>
            <a:bodyPr wrap="none" rtlCol="0">
              <a:spAutoFit/>
            </a:bodyPr>
            <a:lstStyle/>
            <a:p>
              <a:r>
                <a:rPr lang="zh-CN" altLang="en-US" sz="3200" b="1" dirty="0">
                  <a:solidFill>
                    <a:srgbClr val="FFFFFF"/>
                  </a:solidFill>
                  <a:latin typeface="幼圆" panose="02010509060101010101" pitchFamily="49" charset="-122"/>
                  <a:ea typeface="幼圆" panose="02010509060101010101" pitchFamily="49" charset="-122"/>
                </a:rPr>
                <a:t>培  训</a:t>
              </a:r>
            </a:p>
          </p:txBody>
        </p:sp>
      </p:grpSp>
      <p:grpSp>
        <p:nvGrpSpPr>
          <p:cNvPr id="55" name="组合 54"/>
          <p:cNvGrpSpPr/>
          <p:nvPr/>
        </p:nvGrpSpPr>
        <p:grpSpPr>
          <a:xfrm>
            <a:off x="6499653" y="4035013"/>
            <a:ext cx="2469161" cy="615362"/>
            <a:chOff x="6499653" y="4035013"/>
            <a:chExt cx="2469161" cy="615362"/>
          </a:xfrm>
        </p:grpSpPr>
        <p:sp>
          <p:nvSpPr>
            <p:cNvPr id="56" name="五边形 55"/>
            <p:cNvSpPr/>
            <p:nvPr/>
          </p:nvSpPr>
          <p:spPr>
            <a:xfrm>
              <a:off x="6499653" y="4092144"/>
              <a:ext cx="2469161" cy="558231"/>
            </a:xfrm>
            <a:prstGeom prst="homePlate">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文本框 56"/>
            <p:cNvSpPr txBox="1"/>
            <p:nvPr/>
          </p:nvSpPr>
          <p:spPr>
            <a:xfrm>
              <a:off x="6902931" y="4035013"/>
              <a:ext cx="1422184" cy="584775"/>
            </a:xfrm>
            <a:prstGeom prst="rect">
              <a:avLst/>
            </a:prstGeom>
            <a:noFill/>
          </p:spPr>
          <p:txBody>
            <a:bodyPr wrap="none" rtlCol="0">
              <a:spAutoFit/>
            </a:bodyPr>
            <a:lstStyle/>
            <a:p>
              <a:r>
                <a:rPr lang="zh-CN" altLang="en-US" sz="3200" b="1" dirty="0">
                  <a:solidFill>
                    <a:srgbClr val="FFFFFF"/>
                  </a:solidFill>
                  <a:latin typeface="幼圆" panose="02010509060101010101" pitchFamily="49" charset="-122"/>
                  <a:ea typeface="幼圆" panose="02010509060101010101" pitchFamily="49" charset="-122"/>
                </a:rPr>
                <a:t>会  议</a:t>
              </a:r>
            </a:p>
          </p:txBody>
        </p:sp>
      </p:grpSp>
      <p:sp>
        <p:nvSpPr>
          <p:cNvPr id="58" name="矩形 47"/>
          <p:cNvSpPr>
            <a:spLocks noChangeArrowheads="1"/>
          </p:cNvSpPr>
          <p:nvPr/>
        </p:nvSpPr>
        <p:spPr bwMode="auto">
          <a:xfrm>
            <a:off x="187550" y="4092144"/>
            <a:ext cx="2955268" cy="683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defTabSz="914400">
              <a:lnSpc>
                <a:spcPct val="120000"/>
              </a:lnSpc>
              <a:spcBef>
                <a:spcPct val="0"/>
              </a:spcBef>
              <a:buNone/>
            </a:pPr>
            <a:r>
              <a:rPr lang="zh-CN" altLang="en-US" sz="1600" dirty="0">
                <a:solidFill>
                  <a:schemeClr val="tx1">
                    <a:lumMod val="85000"/>
                    <a:lumOff val="15000"/>
                  </a:schemeClr>
                </a:solidFill>
                <a:sym typeface="微软雅黑" panose="020B0503020204020204" pitchFamily="34" charset="-122"/>
              </a:rPr>
              <a:t>在此录入上述图表的描述说明在此录入上述图表的描述说明</a:t>
            </a:r>
          </a:p>
        </p:txBody>
      </p:sp>
      <p:sp>
        <p:nvSpPr>
          <p:cNvPr id="59" name="矩形 47"/>
          <p:cNvSpPr>
            <a:spLocks noChangeArrowheads="1"/>
          </p:cNvSpPr>
          <p:nvPr/>
        </p:nvSpPr>
        <p:spPr bwMode="auto">
          <a:xfrm>
            <a:off x="4659003" y="1424919"/>
            <a:ext cx="2955268" cy="683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defTabSz="914400">
              <a:lnSpc>
                <a:spcPct val="120000"/>
              </a:lnSpc>
              <a:spcBef>
                <a:spcPct val="0"/>
              </a:spcBef>
              <a:buNone/>
            </a:pPr>
            <a:r>
              <a:rPr lang="zh-CN" altLang="en-US" sz="1600" dirty="0">
                <a:solidFill>
                  <a:schemeClr val="tx1">
                    <a:lumMod val="85000"/>
                    <a:lumOff val="15000"/>
                  </a:schemeClr>
                </a:solidFill>
                <a:sym typeface="微软雅黑" panose="020B0503020204020204" pitchFamily="34" charset="-122"/>
              </a:rPr>
              <a:t>在此录入上述图表的描述说明在此录入上述图表的描述说明</a:t>
            </a:r>
          </a:p>
        </p:txBody>
      </p:sp>
      <p:sp>
        <p:nvSpPr>
          <p:cNvPr id="60" name="矩形 47"/>
          <p:cNvSpPr>
            <a:spLocks noChangeArrowheads="1"/>
          </p:cNvSpPr>
          <p:nvPr/>
        </p:nvSpPr>
        <p:spPr bwMode="auto">
          <a:xfrm>
            <a:off x="9208215" y="4092144"/>
            <a:ext cx="2955268" cy="683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defTabSz="914400">
              <a:lnSpc>
                <a:spcPct val="120000"/>
              </a:lnSpc>
              <a:spcBef>
                <a:spcPct val="0"/>
              </a:spcBef>
              <a:buNone/>
            </a:pPr>
            <a:r>
              <a:rPr lang="zh-CN" altLang="en-US" sz="1600" dirty="0">
                <a:solidFill>
                  <a:schemeClr val="tx1">
                    <a:lumMod val="85000"/>
                    <a:lumOff val="15000"/>
                  </a:schemeClr>
                </a:solidFill>
                <a:sym typeface="微软雅黑" panose="020B0503020204020204" pitchFamily="34" charset="-122"/>
              </a:rPr>
              <a:t>在此录入上述图表的描述说明在此录入上述图表的描述说明</a:t>
            </a:r>
          </a:p>
        </p:txBody>
      </p:sp>
      <p:sp>
        <p:nvSpPr>
          <p:cNvPr id="61" name="矩形 47"/>
          <p:cNvSpPr>
            <a:spLocks noChangeArrowheads="1"/>
          </p:cNvSpPr>
          <p:nvPr/>
        </p:nvSpPr>
        <p:spPr bwMode="auto">
          <a:xfrm>
            <a:off x="9612808" y="2996003"/>
            <a:ext cx="2550675" cy="978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defTabSz="914400">
              <a:lnSpc>
                <a:spcPct val="120000"/>
              </a:lnSpc>
              <a:spcBef>
                <a:spcPct val="0"/>
              </a:spcBef>
              <a:buNone/>
            </a:pPr>
            <a:r>
              <a:rPr lang="zh-CN" altLang="en-US" sz="1600" dirty="0">
                <a:solidFill>
                  <a:schemeClr val="tx1">
                    <a:lumMod val="85000"/>
                    <a:lumOff val="15000"/>
                  </a:schemeClr>
                </a:solidFill>
                <a:sym typeface="微软雅黑" panose="020B0503020204020204" pitchFamily="34" charset="-122"/>
              </a:rPr>
              <a:t>在此录入上述图表的描述说明在此录入上述图表的描述说明</a:t>
            </a:r>
          </a:p>
        </p:txBody>
      </p:sp>
      <p:sp>
        <p:nvSpPr>
          <p:cNvPr id="62" name="矩形 47"/>
          <p:cNvSpPr>
            <a:spLocks noChangeArrowheads="1"/>
          </p:cNvSpPr>
          <p:nvPr/>
        </p:nvSpPr>
        <p:spPr bwMode="auto">
          <a:xfrm>
            <a:off x="169640" y="2996002"/>
            <a:ext cx="2561566" cy="978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defTabSz="914400">
              <a:lnSpc>
                <a:spcPct val="120000"/>
              </a:lnSpc>
              <a:spcBef>
                <a:spcPct val="0"/>
              </a:spcBef>
              <a:buNone/>
            </a:pPr>
            <a:r>
              <a:rPr lang="zh-CN" altLang="en-US" sz="1600" dirty="0">
                <a:solidFill>
                  <a:schemeClr val="tx1">
                    <a:lumMod val="85000"/>
                    <a:lumOff val="15000"/>
                  </a:schemeClr>
                </a:solidFill>
                <a:sym typeface="微软雅黑" panose="020B0503020204020204" pitchFamily="34" charset="-122"/>
              </a:rPr>
              <a:t>在此录入上述图表的描述说明在此录入上述图表的描述说明</a:t>
            </a: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1000"/>
                                        <p:tgtEl>
                                          <p:spTgt spid="42"/>
                                        </p:tgtEl>
                                      </p:cBhvr>
                                    </p:animEffect>
                                    <p:anim calcmode="lin" valueType="num">
                                      <p:cBhvr>
                                        <p:cTn id="8" dur="1000" fill="hold"/>
                                        <p:tgtEl>
                                          <p:spTgt spid="42"/>
                                        </p:tgtEl>
                                        <p:attrNameLst>
                                          <p:attrName>ppt_x</p:attrName>
                                        </p:attrNameLst>
                                      </p:cBhvr>
                                      <p:tavLst>
                                        <p:tav tm="0">
                                          <p:val>
                                            <p:strVal val="#ppt_x"/>
                                          </p:val>
                                        </p:tav>
                                        <p:tav tm="100000">
                                          <p:val>
                                            <p:strVal val="#ppt_x"/>
                                          </p:val>
                                        </p:tav>
                                      </p:tavLst>
                                    </p:anim>
                                    <p:anim calcmode="lin" valueType="num">
                                      <p:cBhvr>
                                        <p:cTn id="9" dur="1000" fill="hold"/>
                                        <p:tgtEl>
                                          <p:spTgt spid="4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4" fill="hold" nodeType="after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wipe(down)">
                                      <p:cBhvr>
                                        <p:cTn id="13" dur="500"/>
                                        <p:tgtEl>
                                          <p:spTgt spid="22"/>
                                        </p:tgtEl>
                                      </p:cBhvr>
                                    </p:animEffect>
                                  </p:childTnLst>
                                </p:cTn>
                              </p:par>
                            </p:childTnLst>
                          </p:cTn>
                        </p:par>
                        <p:par>
                          <p:cTn id="14" fill="hold">
                            <p:stCondLst>
                              <p:cond delay="1500"/>
                            </p:stCondLst>
                            <p:childTnLst>
                              <p:par>
                                <p:cTn id="15" presetID="22" presetClass="entr" presetSubtype="2" fill="hold" nodeType="afterEffect">
                                  <p:stCondLst>
                                    <p:cond delay="0"/>
                                  </p:stCondLst>
                                  <p:childTnLst>
                                    <p:set>
                                      <p:cBhvr>
                                        <p:cTn id="16" dur="1" fill="hold">
                                          <p:stCondLst>
                                            <p:cond delay="0"/>
                                          </p:stCondLst>
                                        </p:cTn>
                                        <p:tgtEl>
                                          <p:spTgt spid="43"/>
                                        </p:tgtEl>
                                        <p:attrNameLst>
                                          <p:attrName>style.visibility</p:attrName>
                                        </p:attrNameLst>
                                      </p:cBhvr>
                                      <p:to>
                                        <p:strVal val="visible"/>
                                      </p:to>
                                    </p:set>
                                    <p:animEffect transition="in" filter="wipe(right)">
                                      <p:cBhvr>
                                        <p:cTn id="17" dur="500"/>
                                        <p:tgtEl>
                                          <p:spTgt spid="43"/>
                                        </p:tgtEl>
                                      </p:cBhvr>
                                    </p:animEffect>
                                  </p:childTnLst>
                                </p:cTn>
                              </p:par>
                            </p:childTnLst>
                          </p:cTn>
                        </p:par>
                        <p:par>
                          <p:cTn id="18" fill="hold">
                            <p:stCondLst>
                              <p:cond delay="2000"/>
                            </p:stCondLst>
                            <p:childTnLst>
                              <p:par>
                                <p:cTn id="19" presetID="22" presetClass="entr" presetSubtype="2" fill="hold"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right)">
                                      <p:cBhvr>
                                        <p:cTn id="21" dur="500"/>
                                        <p:tgtEl>
                                          <p:spTgt spid="46"/>
                                        </p:tgtEl>
                                      </p:cBhvr>
                                    </p:animEffect>
                                  </p:childTnLst>
                                </p:cTn>
                              </p:par>
                            </p:childTnLst>
                          </p:cTn>
                        </p:par>
                        <p:par>
                          <p:cTn id="22" fill="hold">
                            <p:stCondLst>
                              <p:cond delay="2500"/>
                            </p:stCondLst>
                            <p:childTnLst>
                              <p:par>
                                <p:cTn id="23" presetID="16" presetClass="entr" presetSubtype="37" fill="hold" nodeType="afterEffect">
                                  <p:stCondLst>
                                    <p:cond delay="0"/>
                                  </p:stCondLst>
                                  <p:childTnLst>
                                    <p:set>
                                      <p:cBhvr>
                                        <p:cTn id="24" dur="1" fill="hold">
                                          <p:stCondLst>
                                            <p:cond delay="0"/>
                                          </p:stCondLst>
                                        </p:cTn>
                                        <p:tgtEl>
                                          <p:spTgt spid="49"/>
                                        </p:tgtEl>
                                        <p:attrNameLst>
                                          <p:attrName>style.visibility</p:attrName>
                                        </p:attrNameLst>
                                      </p:cBhvr>
                                      <p:to>
                                        <p:strVal val="visible"/>
                                      </p:to>
                                    </p:set>
                                    <p:animEffect transition="in" filter="barn(outVertical)">
                                      <p:cBhvr>
                                        <p:cTn id="25" dur="500"/>
                                        <p:tgtEl>
                                          <p:spTgt spid="49"/>
                                        </p:tgtEl>
                                      </p:cBhvr>
                                    </p:animEffect>
                                  </p:childTnLst>
                                </p:cTn>
                              </p:par>
                            </p:childTnLst>
                          </p:cTn>
                        </p:par>
                        <p:par>
                          <p:cTn id="26" fill="hold">
                            <p:stCondLst>
                              <p:cond delay="3000"/>
                            </p:stCondLst>
                            <p:childTnLst>
                              <p:par>
                                <p:cTn id="27" presetID="22" presetClass="entr" presetSubtype="8" fill="hold" nodeType="afterEffect">
                                  <p:stCondLst>
                                    <p:cond delay="0"/>
                                  </p:stCondLst>
                                  <p:childTnLst>
                                    <p:set>
                                      <p:cBhvr>
                                        <p:cTn id="28" dur="1" fill="hold">
                                          <p:stCondLst>
                                            <p:cond delay="0"/>
                                          </p:stCondLst>
                                        </p:cTn>
                                        <p:tgtEl>
                                          <p:spTgt spid="52"/>
                                        </p:tgtEl>
                                        <p:attrNameLst>
                                          <p:attrName>style.visibility</p:attrName>
                                        </p:attrNameLst>
                                      </p:cBhvr>
                                      <p:to>
                                        <p:strVal val="visible"/>
                                      </p:to>
                                    </p:set>
                                    <p:animEffect transition="in" filter="wipe(left)">
                                      <p:cBhvr>
                                        <p:cTn id="29" dur="500"/>
                                        <p:tgtEl>
                                          <p:spTgt spid="52"/>
                                        </p:tgtEl>
                                      </p:cBhvr>
                                    </p:animEffect>
                                  </p:childTnLst>
                                </p:cTn>
                              </p:par>
                            </p:childTnLst>
                          </p:cTn>
                        </p:par>
                        <p:par>
                          <p:cTn id="30" fill="hold">
                            <p:stCondLst>
                              <p:cond delay="3500"/>
                            </p:stCondLst>
                            <p:childTnLst>
                              <p:par>
                                <p:cTn id="31" presetID="22" presetClass="entr" presetSubtype="8" fill="hold" nodeType="afterEffect">
                                  <p:stCondLst>
                                    <p:cond delay="0"/>
                                  </p:stCondLst>
                                  <p:childTnLst>
                                    <p:set>
                                      <p:cBhvr>
                                        <p:cTn id="32" dur="1" fill="hold">
                                          <p:stCondLst>
                                            <p:cond delay="0"/>
                                          </p:stCondLst>
                                        </p:cTn>
                                        <p:tgtEl>
                                          <p:spTgt spid="55"/>
                                        </p:tgtEl>
                                        <p:attrNameLst>
                                          <p:attrName>style.visibility</p:attrName>
                                        </p:attrNameLst>
                                      </p:cBhvr>
                                      <p:to>
                                        <p:strVal val="visible"/>
                                      </p:to>
                                    </p:set>
                                    <p:animEffect transition="in" filter="wipe(left)">
                                      <p:cBhvr>
                                        <p:cTn id="33" dur="500"/>
                                        <p:tgtEl>
                                          <p:spTgt spid="55"/>
                                        </p:tgtEl>
                                      </p:cBhvr>
                                    </p:animEffect>
                                  </p:childTnLst>
                                </p:cTn>
                              </p:par>
                            </p:childTnLst>
                          </p:cTn>
                        </p:par>
                        <p:par>
                          <p:cTn id="34" fill="hold">
                            <p:stCondLst>
                              <p:cond delay="4000"/>
                            </p:stCondLst>
                            <p:childTnLst>
                              <p:par>
                                <p:cTn id="35" presetID="10" presetClass="entr" presetSubtype="0" fill="hold" grpId="0" nodeType="afterEffect">
                                  <p:stCondLst>
                                    <p:cond delay="0"/>
                                  </p:stCondLst>
                                  <p:childTnLst>
                                    <p:set>
                                      <p:cBhvr>
                                        <p:cTn id="36" dur="1" fill="hold">
                                          <p:stCondLst>
                                            <p:cond delay="0"/>
                                          </p:stCondLst>
                                        </p:cTn>
                                        <p:tgtEl>
                                          <p:spTgt spid="58"/>
                                        </p:tgtEl>
                                        <p:attrNameLst>
                                          <p:attrName>style.visibility</p:attrName>
                                        </p:attrNameLst>
                                      </p:cBhvr>
                                      <p:to>
                                        <p:strVal val="visible"/>
                                      </p:to>
                                    </p:set>
                                    <p:animEffect transition="in" filter="fade">
                                      <p:cBhvr>
                                        <p:cTn id="37" dur="500"/>
                                        <p:tgtEl>
                                          <p:spTgt spid="58"/>
                                        </p:tgtEl>
                                      </p:cBhvr>
                                    </p:animEffect>
                                  </p:childTnLst>
                                </p:cTn>
                              </p:par>
                              <p:par>
                                <p:cTn id="38" presetID="10" presetClass="entr" presetSubtype="0" fill="hold" grpId="0" nodeType="withEffect">
                                  <p:stCondLst>
                                    <p:cond delay="250"/>
                                  </p:stCondLst>
                                  <p:childTnLst>
                                    <p:set>
                                      <p:cBhvr>
                                        <p:cTn id="39" dur="1" fill="hold">
                                          <p:stCondLst>
                                            <p:cond delay="0"/>
                                          </p:stCondLst>
                                        </p:cTn>
                                        <p:tgtEl>
                                          <p:spTgt spid="62"/>
                                        </p:tgtEl>
                                        <p:attrNameLst>
                                          <p:attrName>style.visibility</p:attrName>
                                        </p:attrNameLst>
                                      </p:cBhvr>
                                      <p:to>
                                        <p:strVal val="visible"/>
                                      </p:to>
                                    </p:set>
                                    <p:animEffect transition="in" filter="fade">
                                      <p:cBhvr>
                                        <p:cTn id="40" dur="500"/>
                                        <p:tgtEl>
                                          <p:spTgt spid="62"/>
                                        </p:tgtEl>
                                      </p:cBhvr>
                                    </p:animEffect>
                                  </p:childTnLst>
                                </p:cTn>
                              </p:par>
                              <p:par>
                                <p:cTn id="41" presetID="10" presetClass="entr" presetSubtype="0" fill="hold" grpId="0" nodeType="withEffect">
                                  <p:stCondLst>
                                    <p:cond delay="500"/>
                                  </p:stCondLst>
                                  <p:childTnLst>
                                    <p:set>
                                      <p:cBhvr>
                                        <p:cTn id="42" dur="1" fill="hold">
                                          <p:stCondLst>
                                            <p:cond delay="0"/>
                                          </p:stCondLst>
                                        </p:cTn>
                                        <p:tgtEl>
                                          <p:spTgt spid="59"/>
                                        </p:tgtEl>
                                        <p:attrNameLst>
                                          <p:attrName>style.visibility</p:attrName>
                                        </p:attrNameLst>
                                      </p:cBhvr>
                                      <p:to>
                                        <p:strVal val="visible"/>
                                      </p:to>
                                    </p:set>
                                    <p:animEffect transition="in" filter="fade">
                                      <p:cBhvr>
                                        <p:cTn id="43" dur="500"/>
                                        <p:tgtEl>
                                          <p:spTgt spid="59"/>
                                        </p:tgtEl>
                                      </p:cBhvr>
                                    </p:animEffect>
                                  </p:childTnLst>
                                </p:cTn>
                              </p:par>
                              <p:par>
                                <p:cTn id="44" presetID="10" presetClass="entr" presetSubtype="0" fill="hold" grpId="0" nodeType="withEffect">
                                  <p:stCondLst>
                                    <p:cond delay="750"/>
                                  </p:stCondLst>
                                  <p:childTnLst>
                                    <p:set>
                                      <p:cBhvr>
                                        <p:cTn id="45" dur="1" fill="hold">
                                          <p:stCondLst>
                                            <p:cond delay="0"/>
                                          </p:stCondLst>
                                        </p:cTn>
                                        <p:tgtEl>
                                          <p:spTgt spid="61"/>
                                        </p:tgtEl>
                                        <p:attrNameLst>
                                          <p:attrName>style.visibility</p:attrName>
                                        </p:attrNameLst>
                                      </p:cBhvr>
                                      <p:to>
                                        <p:strVal val="visible"/>
                                      </p:to>
                                    </p:set>
                                    <p:animEffect transition="in" filter="fade">
                                      <p:cBhvr>
                                        <p:cTn id="46" dur="500"/>
                                        <p:tgtEl>
                                          <p:spTgt spid="61"/>
                                        </p:tgtEl>
                                      </p:cBhvr>
                                    </p:animEffect>
                                  </p:childTnLst>
                                </p:cTn>
                              </p:par>
                              <p:par>
                                <p:cTn id="47" presetID="10" presetClass="entr" presetSubtype="0" fill="hold" grpId="0" nodeType="withEffect">
                                  <p:stCondLst>
                                    <p:cond delay="1000"/>
                                  </p:stCondLst>
                                  <p:childTnLst>
                                    <p:set>
                                      <p:cBhvr>
                                        <p:cTn id="48" dur="1" fill="hold">
                                          <p:stCondLst>
                                            <p:cond delay="0"/>
                                          </p:stCondLst>
                                        </p:cTn>
                                        <p:tgtEl>
                                          <p:spTgt spid="60"/>
                                        </p:tgtEl>
                                        <p:attrNameLst>
                                          <p:attrName>style.visibility</p:attrName>
                                        </p:attrNameLst>
                                      </p:cBhvr>
                                      <p:to>
                                        <p:strVal val="visible"/>
                                      </p:to>
                                    </p:set>
                                    <p:animEffect transition="in" filter="fade">
                                      <p:cBhvr>
                                        <p:cTn id="49"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58" grpId="0"/>
      <p:bldP spid="59" grpId="0"/>
      <p:bldP spid="60" grpId="0"/>
      <p:bldP spid="61" grpId="0"/>
      <p:bldP spid="6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 name="组合 22"/>
          <p:cNvGrpSpPr/>
          <p:nvPr/>
        </p:nvGrpSpPr>
        <p:grpSpPr>
          <a:xfrm>
            <a:off x="306216" y="209101"/>
            <a:ext cx="657982" cy="966556"/>
            <a:chOff x="1606766" y="1689167"/>
            <a:chExt cx="3210617" cy="4716300"/>
          </a:xfrm>
          <a:solidFill>
            <a:srgbClr val="2ABDC7"/>
          </a:solidFill>
        </p:grpSpPr>
        <p:sp>
          <p:nvSpPr>
            <p:cNvPr id="24" name="椭圆 23"/>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矩形 32"/>
          <p:cNvSpPr/>
          <p:nvPr/>
        </p:nvSpPr>
        <p:spPr>
          <a:xfrm>
            <a:off x="8147957" y="448721"/>
            <a:ext cx="4044043"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flipH="1">
            <a:off x="7627541" y="448722"/>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flipH="1">
            <a:off x="7121355" y="448721"/>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flipH="1">
            <a:off x="6615169" y="448721"/>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953915" y="1616584"/>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953915" y="2482194"/>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1438006" y="209101"/>
            <a:ext cx="4711546" cy="769441"/>
          </a:xfrm>
          <a:prstGeom prst="rect">
            <a:avLst/>
          </a:prstGeom>
          <a:noFill/>
        </p:spPr>
        <p:txBody>
          <a:bodyPr wrap="none" rtlCol="0">
            <a:spAutoFit/>
          </a:bodyPr>
          <a:lstStyle/>
          <a:p>
            <a:r>
              <a:rPr lang="zh-CN" altLang="en-US" sz="4400" b="1" dirty="0">
                <a:solidFill>
                  <a:prstClr val="black">
                    <a:lumMod val="85000"/>
                    <a:lumOff val="15000"/>
                  </a:prstClr>
                </a:solidFill>
                <a:latin typeface="幼圆" panose="02010509060101010101" pitchFamily="49" charset="-122"/>
                <a:ea typeface="幼圆" panose="02010509060101010101" pitchFamily="49" charset="-122"/>
              </a:rPr>
              <a:t>基本管理工作情况</a:t>
            </a:r>
          </a:p>
        </p:txBody>
      </p:sp>
      <p:grpSp>
        <p:nvGrpSpPr>
          <p:cNvPr id="21" name="Group 5"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GrpSpPr/>
          <p:nvPr/>
        </p:nvGrpSpPr>
        <p:grpSpPr>
          <a:xfrm rot="1594084">
            <a:off x="986078" y="2835708"/>
            <a:ext cx="1726908" cy="2091198"/>
            <a:chOff x="952500" y="2470171"/>
            <a:chExt cx="1726908" cy="2091198"/>
          </a:xfrm>
          <a:effectLst>
            <a:outerShdw blurRad="76200" dir="18900000" sy="23000" kx="-1200000" algn="bl" rotWithShape="0">
              <a:schemeClr val="tx1">
                <a:lumMod val="75000"/>
                <a:lumOff val="25000"/>
                <a:alpha val="20000"/>
              </a:schemeClr>
            </a:outerShdw>
          </a:effectLst>
        </p:grpSpPr>
        <p:sp>
          <p:nvSpPr>
            <p:cNvPr id="22" name="Rounded Rectangle 12"/>
            <p:cNvSpPr/>
            <p:nvPr/>
          </p:nvSpPr>
          <p:spPr>
            <a:xfrm>
              <a:off x="952500" y="2470171"/>
              <a:ext cx="1726905" cy="274320"/>
            </a:xfrm>
            <a:prstGeom prst="roundRect">
              <a:avLst/>
            </a:prstGeom>
            <a:gradFill>
              <a:gsLst>
                <a:gs pos="0">
                  <a:schemeClr val="bg1">
                    <a:lumMod val="95000"/>
                  </a:schemeClr>
                </a:gs>
                <a:gs pos="100000">
                  <a:schemeClr val="bg1">
                    <a:lumMod val="85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Roboto" panose="02000000000000000000" pitchFamily="2" charset="0"/>
                <a:ea typeface="Roboto" panose="02000000000000000000" pitchFamily="2" charset="0"/>
              </a:endParaRPr>
            </a:p>
          </p:txBody>
        </p:sp>
        <p:sp>
          <p:nvSpPr>
            <p:cNvPr id="37" name="Folded Corner 3"/>
            <p:cNvSpPr/>
            <p:nvPr/>
          </p:nvSpPr>
          <p:spPr>
            <a:xfrm>
              <a:off x="952503" y="2710418"/>
              <a:ext cx="1726905" cy="1850951"/>
            </a:xfrm>
            <a:prstGeom prst="foldedCorner">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4"/>
            <p:cNvSpPr/>
            <p:nvPr/>
          </p:nvSpPr>
          <p:spPr>
            <a:xfrm>
              <a:off x="1421452" y="3608616"/>
              <a:ext cx="788999" cy="769441"/>
            </a:xfrm>
            <a:prstGeom prst="rect">
              <a:avLst/>
            </a:prstGeom>
          </p:spPr>
          <p:txBody>
            <a:bodyPr wrap="none">
              <a:spAutoFit/>
            </a:bodyPr>
            <a:lstStyle/>
            <a:p>
              <a:r>
                <a:rPr lang="en-US" sz="4400" dirty="0">
                  <a:solidFill>
                    <a:schemeClr val="bg1"/>
                  </a:solidFill>
                  <a:latin typeface="FontAwesome" pitchFamily="2" charset="0"/>
                </a:rPr>
                <a:t></a:t>
              </a:r>
              <a:endParaRPr lang="en-US" sz="4400" dirty="0">
                <a:solidFill>
                  <a:schemeClr val="bg1"/>
                </a:solidFill>
              </a:endParaRPr>
            </a:p>
          </p:txBody>
        </p:sp>
      </p:grpSp>
      <p:grpSp>
        <p:nvGrpSpPr>
          <p:cNvPr id="39" name="Group 6"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GrpSpPr/>
          <p:nvPr/>
        </p:nvGrpSpPr>
        <p:grpSpPr>
          <a:xfrm rot="21334779">
            <a:off x="3055247" y="3884986"/>
            <a:ext cx="1726908" cy="2091198"/>
            <a:chOff x="3004584" y="2470170"/>
            <a:chExt cx="1726908" cy="2091198"/>
          </a:xfrm>
          <a:effectLst>
            <a:outerShdw blurRad="76200" dir="18900000" sy="23000" kx="-1200000" algn="bl" rotWithShape="0">
              <a:schemeClr val="tx1">
                <a:lumMod val="75000"/>
                <a:lumOff val="25000"/>
                <a:alpha val="20000"/>
              </a:schemeClr>
            </a:outerShdw>
          </a:effectLst>
        </p:grpSpPr>
        <p:sp>
          <p:nvSpPr>
            <p:cNvPr id="40" name="Rounded Rectangle 13"/>
            <p:cNvSpPr/>
            <p:nvPr/>
          </p:nvSpPr>
          <p:spPr>
            <a:xfrm>
              <a:off x="3004584" y="2470170"/>
              <a:ext cx="1726905" cy="274320"/>
            </a:xfrm>
            <a:prstGeom prst="roundRect">
              <a:avLst/>
            </a:prstGeom>
            <a:gradFill>
              <a:gsLst>
                <a:gs pos="0">
                  <a:schemeClr val="bg1">
                    <a:lumMod val="95000"/>
                  </a:schemeClr>
                </a:gs>
                <a:gs pos="100000">
                  <a:schemeClr val="bg1">
                    <a:lumMod val="85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Roboto" panose="02000000000000000000" pitchFamily="2" charset="0"/>
                <a:ea typeface="Roboto" panose="02000000000000000000" pitchFamily="2" charset="0"/>
              </a:endParaRPr>
            </a:p>
          </p:txBody>
        </p:sp>
        <p:sp>
          <p:nvSpPr>
            <p:cNvPr id="41" name="Folded Corner 14"/>
            <p:cNvSpPr/>
            <p:nvPr/>
          </p:nvSpPr>
          <p:spPr>
            <a:xfrm>
              <a:off x="3004587" y="2710417"/>
              <a:ext cx="1726905" cy="1850951"/>
            </a:xfrm>
            <a:prstGeom prst="foldedCorner">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18"/>
            <p:cNvSpPr/>
            <p:nvPr/>
          </p:nvSpPr>
          <p:spPr>
            <a:xfrm>
              <a:off x="3493574" y="3608617"/>
              <a:ext cx="748923" cy="769441"/>
            </a:xfrm>
            <a:prstGeom prst="rect">
              <a:avLst/>
            </a:prstGeom>
          </p:spPr>
          <p:txBody>
            <a:bodyPr wrap="none">
              <a:spAutoFit/>
            </a:bodyPr>
            <a:lstStyle/>
            <a:p>
              <a:r>
                <a:rPr lang="en-US" sz="4400" dirty="0">
                  <a:solidFill>
                    <a:schemeClr val="bg1"/>
                  </a:solidFill>
                  <a:latin typeface="FontAwesome" pitchFamily="2" charset="0"/>
                </a:rPr>
                <a:t></a:t>
              </a:r>
              <a:endParaRPr lang="en-US" sz="4400" dirty="0">
                <a:solidFill>
                  <a:schemeClr val="bg1"/>
                </a:solidFill>
              </a:endParaRPr>
            </a:p>
          </p:txBody>
        </p:sp>
      </p:grpSp>
      <p:grpSp>
        <p:nvGrpSpPr>
          <p:cNvPr id="43" name="Group 7"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GrpSpPr/>
          <p:nvPr/>
        </p:nvGrpSpPr>
        <p:grpSpPr>
          <a:xfrm rot="415641">
            <a:off x="5032221" y="2457007"/>
            <a:ext cx="1726908" cy="2091198"/>
            <a:chOff x="5056665" y="2470170"/>
            <a:chExt cx="1726908" cy="2091198"/>
          </a:xfrm>
          <a:effectLst>
            <a:outerShdw blurRad="76200" dir="18900000" sy="23000" kx="-1200000" algn="bl" rotWithShape="0">
              <a:schemeClr val="tx1">
                <a:lumMod val="75000"/>
                <a:lumOff val="25000"/>
                <a:alpha val="20000"/>
              </a:schemeClr>
            </a:outerShdw>
          </a:effectLst>
        </p:grpSpPr>
        <p:sp>
          <p:nvSpPr>
            <p:cNvPr id="44" name="Rounded Rectangle 19"/>
            <p:cNvSpPr/>
            <p:nvPr/>
          </p:nvSpPr>
          <p:spPr>
            <a:xfrm>
              <a:off x="5056665" y="2470170"/>
              <a:ext cx="1726905" cy="274320"/>
            </a:xfrm>
            <a:prstGeom prst="roundRect">
              <a:avLst/>
            </a:prstGeom>
            <a:gradFill>
              <a:gsLst>
                <a:gs pos="0">
                  <a:schemeClr val="bg1">
                    <a:lumMod val="95000"/>
                  </a:schemeClr>
                </a:gs>
                <a:gs pos="100000">
                  <a:schemeClr val="bg1">
                    <a:lumMod val="85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Roboto" panose="02000000000000000000" pitchFamily="2" charset="0"/>
                <a:ea typeface="Roboto" panose="02000000000000000000" pitchFamily="2" charset="0"/>
              </a:endParaRPr>
            </a:p>
          </p:txBody>
        </p:sp>
        <p:sp>
          <p:nvSpPr>
            <p:cNvPr id="45" name="Folded Corner 24"/>
            <p:cNvSpPr/>
            <p:nvPr/>
          </p:nvSpPr>
          <p:spPr>
            <a:xfrm>
              <a:off x="5056668" y="2710417"/>
              <a:ext cx="1726905" cy="1850951"/>
            </a:xfrm>
            <a:prstGeom prst="foldedCorner">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26"/>
            <p:cNvSpPr/>
            <p:nvPr/>
          </p:nvSpPr>
          <p:spPr>
            <a:xfrm>
              <a:off x="5545655" y="3608617"/>
              <a:ext cx="748923" cy="769441"/>
            </a:xfrm>
            <a:prstGeom prst="rect">
              <a:avLst/>
            </a:prstGeom>
          </p:spPr>
          <p:txBody>
            <a:bodyPr wrap="none">
              <a:spAutoFit/>
            </a:bodyPr>
            <a:lstStyle/>
            <a:p>
              <a:r>
                <a:rPr lang="en-US" sz="4400" dirty="0">
                  <a:solidFill>
                    <a:schemeClr val="bg1"/>
                  </a:solidFill>
                  <a:latin typeface="FontAwesome" pitchFamily="2" charset="0"/>
                </a:rPr>
                <a:t></a:t>
              </a:r>
              <a:endParaRPr lang="en-US" sz="4400" dirty="0">
                <a:solidFill>
                  <a:schemeClr val="bg1"/>
                </a:solidFill>
              </a:endParaRPr>
            </a:p>
          </p:txBody>
        </p:sp>
      </p:grpSp>
      <p:grpSp>
        <p:nvGrpSpPr>
          <p:cNvPr id="47" name="Group 8"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GrpSpPr/>
          <p:nvPr/>
        </p:nvGrpSpPr>
        <p:grpSpPr>
          <a:xfrm rot="21167627">
            <a:off x="7180289" y="3113881"/>
            <a:ext cx="1726908" cy="2091198"/>
            <a:chOff x="7108743" y="2470170"/>
            <a:chExt cx="1726908" cy="2091198"/>
          </a:xfrm>
          <a:effectLst>
            <a:outerShdw blurRad="76200" dir="18900000" sy="23000" kx="-1200000" algn="bl" rotWithShape="0">
              <a:schemeClr val="tx1">
                <a:lumMod val="75000"/>
                <a:lumOff val="25000"/>
                <a:alpha val="20000"/>
              </a:schemeClr>
            </a:outerShdw>
          </a:effectLst>
        </p:grpSpPr>
        <p:sp>
          <p:nvSpPr>
            <p:cNvPr id="48" name="Rounded Rectangle 27"/>
            <p:cNvSpPr/>
            <p:nvPr/>
          </p:nvSpPr>
          <p:spPr>
            <a:xfrm>
              <a:off x="7108743" y="2470170"/>
              <a:ext cx="1726905" cy="274320"/>
            </a:xfrm>
            <a:prstGeom prst="roundRect">
              <a:avLst/>
            </a:prstGeom>
            <a:gradFill>
              <a:gsLst>
                <a:gs pos="0">
                  <a:schemeClr val="bg1">
                    <a:lumMod val="95000"/>
                  </a:schemeClr>
                </a:gs>
                <a:gs pos="100000">
                  <a:schemeClr val="bg1">
                    <a:lumMod val="85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Roboto" panose="02000000000000000000" pitchFamily="2" charset="0"/>
                <a:ea typeface="Roboto" panose="02000000000000000000" pitchFamily="2" charset="0"/>
              </a:endParaRPr>
            </a:p>
          </p:txBody>
        </p:sp>
        <p:sp>
          <p:nvSpPr>
            <p:cNvPr id="49" name="Folded Corner 28"/>
            <p:cNvSpPr/>
            <p:nvPr/>
          </p:nvSpPr>
          <p:spPr>
            <a:xfrm>
              <a:off x="7108746" y="2710417"/>
              <a:ext cx="1726905" cy="1850951"/>
            </a:xfrm>
            <a:prstGeom prst="foldedCorner">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30"/>
            <p:cNvSpPr/>
            <p:nvPr/>
          </p:nvSpPr>
          <p:spPr>
            <a:xfrm>
              <a:off x="7597733" y="3608617"/>
              <a:ext cx="748923" cy="769441"/>
            </a:xfrm>
            <a:prstGeom prst="rect">
              <a:avLst/>
            </a:prstGeom>
          </p:spPr>
          <p:txBody>
            <a:bodyPr wrap="none">
              <a:spAutoFit/>
            </a:bodyPr>
            <a:lstStyle/>
            <a:p>
              <a:r>
                <a:rPr lang="en-US" sz="4400">
                  <a:solidFill>
                    <a:schemeClr val="bg1"/>
                  </a:solidFill>
                  <a:latin typeface="FontAwesome" pitchFamily="2" charset="0"/>
                </a:rPr>
                <a:t></a:t>
              </a:r>
              <a:endParaRPr lang="en-US" sz="4400">
                <a:solidFill>
                  <a:schemeClr val="bg1"/>
                </a:solidFill>
              </a:endParaRPr>
            </a:p>
          </p:txBody>
        </p:sp>
      </p:grpSp>
      <p:grpSp>
        <p:nvGrpSpPr>
          <p:cNvPr id="51" name="Group 9"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GrpSpPr/>
          <p:nvPr/>
        </p:nvGrpSpPr>
        <p:grpSpPr>
          <a:xfrm rot="340464">
            <a:off x="9235175" y="2569422"/>
            <a:ext cx="1726908" cy="2091198"/>
            <a:chOff x="9160818" y="2470170"/>
            <a:chExt cx="1726908" cy="2091198"/>
          </a:xfrm>
          <a:effectLst>
            <a:outerShdw blurRad="76200" dir="18900000" sy="23000" kx="-1200000" algn="bl" rotWithShape="0">
              <a:schemeClr val="tx1">
                <a:lumMod val="75000"/>
                <a:lumOff val="25000"/>
                <a:alpha val="20000"/>
              </a:schemeClr>
            </a:outerShdw>
          </a:effectLst>
        </p:grpSpPr>
        <p:sp>
          <p:nvSpPr>
            <p:cNvPr id="52" name="Rounded Rectangle 31"/>
            <p:cNvSpPr/>
            <p:nvPr/>
          </p:nvSpPr>
          <p:spPr>
            <a:xfrm>
              <a:off x="9160818" y="2470170"/>
              <a:ext cx="1726905" cy="274320"/>
            </a:xfrm>
            <a:prstGeom prst="roundRect">
              <a:avLst/>
            </a:prstGeom>
            <a:gradFill>
              <a:gsLst>
                <a:gs pos="0">
                  <a:schemeClr val="bg1">
                    <a:lumMod val="95000"/>
                  </a:schemeClr>
                </a:gs>
                <a:gs pos="100000">
                  <a:schemeClr val="bg1">
                    <a:lumMod val="85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Roboto" panose="02000000000000000000" pitchFamily="2" charset="0"/>
                <a:ea typeface="Roboto" panose="02000000000000000000" pitchFamily="2" charset="0"/>
              </a:endParaRPr>
            </a:p>
          </p:txBody>
        </p:sp>
        <p:sp>
          <p:nvSpPr>
            <p:cNvPr id="53" name="Folded Corner 32"/>
            <p:cNvSpPr/>
            <p:nvPr/>
          </p:nvSpPr>
          <p:spPr>
            <a:xfrm>
              <a:off x="9160821" y="2710417"/>
              <a:ext cx="1726905" cy="1850951"/>
            </a:xfrm>
            <a:prstGeom prst="foldedCorner">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34"/>
            <p:cNvSpPr/>
            <p:nvPr/>
          </p:nvSpPr>
          <p:spPr>
            <a:xfrm>
              <a:off x="9629770" y="3608617"/>
              <a:ext cx="788999" cy="769441"/>
            </a:xfrm>
            <a:prstGeom prst="rect">
              <a:avLst/>
            </a:prstGeom>
          </p:spPr>
          <p:txBody>
            <a:bodyPr wrap="none">
              <a:spAutoFit/>
            </a:bodyPr>
            <a:lstStyle/>
            <a:p>
              <a:r>
                <a:rPr lang="en-US" sz="4400">
                  <a:solidFill>
                    <a:schemeClr val="bg1"/>
                  </a:solidFill>
                  <a:latin typeface="FontAwesome" pitchFamily="2" charset="0"/>
                </a:rPr>
                <a:t></a:t>
              </a:r>
              <a:endParaRPr lang="en-US" sz="4400">
                <a:solidFill>
                  <a:schemeClr val="bg1"/>
                </a:solidFill>
              </a:endParaRPr>
            </a:p>
          </p:txBody>
        </p:sp>
      </p:grpSp>
      <p:sp>
        <p:nvSpPr>
          <p:cNvPr id="55" name="文本框 54"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rot="1462911">
            <a:off x="1037421" y="3703649"/>
            <a:ext cx="1415772" cy="461665"/>
          </a:xfrm>
          <a:prstGeom prst="rect">
            <a:avLst/>
          </a:prstGeom>
          <a:noFill/>
          <a:effectLst/>
        </p:spPr>
        <p:txBody>
          <a:bodyPr wrap="none" rtlCol="0">
            <a:spAutoFit/>
          </a:bodyPr>
          <a:lstStyle/>
          <a:p>
            <a:pPr defTabSz="1218565">
              <a:defRPr/>
            </a:pPr>
            <a:r>
              <a:rPr lang="zh-CN" altLang="en-US" sz="2400" kern="0" dirty="0">
                <a:solidFill>
                  <a:schemeClr val="bg1"/>
                </a:solidFill>
                <a:latin typeface="微软雅黑" panose="020B0503020204020204" pitchFamily="34" charset="-122"/>
                <a:ea typeface="微软雅黑" panose="020B0503020204020204" pitchFamily="34" charset="-122"/>
              </a:rPr>
              <a:t>输入标题</a:t>
            </a:r>
          </a:p>
        </p:txBody>
      </p:sp>
      <p:sp>
        <p:nvSpPr>
          <p:cNvPr id="56" name="文本框 55"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rot="437878">
            <a:off x="5144253" y="3243458"/>
            <a:ext cx="1415772" cy="461665"/>
          </a:xfrm>
          <a:prstGeom prst="rect">
            <a:avLst/>
          </a:prstGeom>
          <a:noFill/>
          <a:effectLst/>
        </p:spPr>
        <p:txBody>
          <a:bodyPr wrap="none" rtlCol="0">
            <a:spAutoFit/>
          </a:bodyPr>
          <a:lstStyle/>
          <a:p>
            <a:pPr defTabSz="1218565">
              <a:defRPr/>
            </a:pPr>
            <a:r>
              <a:rPr lang="zh-CN" altLang="en-US" sz="2400" kern="0" dirty="0">
                <a:solidFill>
                  <a:schemeClr val="bg1"/>
                </a:solidFill>
                <a:latin typeface="微软雅黑" panose="020B0503020204020204" pitchFamily="34" charset="-122"/>
                <a:ea typeface="微软雅黑" panose="020B0503020204020204" pitchFamily="34" charset="-122"/>
              </a:rPr>
              <a:t>输入标题</a:t>
            </a:r>
          </a:p>
        </p:txBody>
      </p:sp>
      <p:sp>
        <p:nvSpPr>
          <p:cNvPr id="57" name="文本框 56"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rot="21358906">
            <a:off x="3143902" y="4669526"/>
            <a:ext cx="1415772" cy="461665"/>
          </a:xfrm>
          <a:prstGeom prst="rect">
            <a:avLst/>
          </a:prstGeom>
          <a:noFill/>
          <a:effectLst/>
        </p:spPr>
        <p:txBody>
          <a:bodyPr wrap="none" rtlCol="0">
            <a:spAutoFit/>
          </a:bodyPr>
          <a:lstStyle/>
          <a:p>
            <a:pPr defTabSz="1218565">
              <a:defRPr/>
            </a:pPr>
            <a:r>
              <a:rPr lang="zh-CN" altLang="en-US" sz="2400" kern="0" dirty="0">
                <a:solidFill>
                  <a:schemeClr val="bg1"/>
                </a:solidFill>
                <a:latin typeface="微软雅黑" panose="020B0503020204020204" pitchFamily="34" charset="-122"/>
                <a:ea typeface="微软雅黑" panose="020B0503020204020204" pitchFamily="34" charset="-122"/>
              </a:rPr>
              <a:t>输入标题</a:t>
            </a:r>
          </a:p>
        </p:txBody>
      </p:sp>
      <p:sp>
        <p:nvSpPr>
          <p:cNvPr id="58" name="文本框 57"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rot="21195870">
            <a:off x="7285105" y="3944075"/>
            <a:ext cx="1415772" cy="461665"/>
          </a:xfrm>
          <a:prstGeom prst="rect">
            <a:avLst/>
          </a:prstGeom>
          <a:noFill/>
          <a:effectLst/>
        </p:spPr>
        <p:txBody>
          <a:bodyPr wrap="none" rtlCol="0">
            <a:spAutoFit/>
          </a:bodyPr>
          <a:lstStyle/>
          <a:p>
            <a:pPr defTabSz="1218565">
              <a:defRPr/>
            </a:pPr>
            <a:r>
              <a:rPr lang="zh-CN" altLang="en-US" sz="2400" kern="0" dirty="0">
                <a:solidFill>
                  <a:schemeClr val="bg1"/>
                </a:solidFill>
                <a:latin typeface="微软雅黑" panose="020B0503020204020204" pitchFamily="34" charset="-122"/>
                <a:ea typeface="微软雅黑" panose="020B0503020204020204" pitchFamily="34" charset="-122"/>
              </a:rPr>
              <a:t>输入标题</a:t>
            </a:r>
          </a:p>
        </p:txBody>
      </p:sp>
      <p:sp>
        <p:nvSpPr>
          <p:cNvPr id="59" name="文本框 58"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rot="304094">
            <a:off x="9378867" y="3354206"/>
            <a:ext cx="1415772" cy="461665"/>
          </a:xfrm>
          <a:prstGeom prst="rect">
            <a:avLst/>
          </a:prstGeom>
          <a:noFill/>
          <a:effectLst/>
        </p:spPr>
        <p:txBody>
          <a:bodyPr wrap="none" rtlCol="0">
            <a:spAutoFit/>
          </a:bodyPr>
          <a:lstStyle/>
          <a:p>
            <a:pPr defTabSz="1218565">
              <a:defRPr/>
            </a:pPr>
            <a:r>
              <a:rPr lang="zh-CN" altLang="en-US" sz="2400" kern="0" dirty="0">
                <a:solidFill>
                  <a:schemeClr val="bg1"/>
                </a:solidFill>
                <a:latin typeface="微软雅黑" panose="020B0503020204020204" pitchFamily="34" charset="-122"/>
                <a:ea typeface="微软雅黑" panose="020B0503020204020204" pitchFamily="34" charset="-122"/>
              </a:rPr>
              <a:t>输入标题</a:t>
            </a: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anim calcmode="lin" valueType="num">
                                      <p:cBhvr>
                                        <p:cTn id="8" dur="500" fill="hold"/>
                                        <p:tgtEl>
                                          <p:spTgt spid="21"/>
                                        </p:tgtEl>
                                        <p:attrNameLst>
                                          <p:attrName>ppt_x</p:attrName>
                                        </p:attrNameLst>
                                      </p:cBhvr>
                                      <p:tavLst>
                                        <p:tav tm="0">
                                          <p:val>
                                            <p:strVal val="#ppt_x"/>
                                          </p:val>
                                        </p:tav>
                                        <p:tav tm="100000">
                                          <p:val>
                                            <p:strVal val="#ppt_x"/>
                                          </p:val>
                                        </p:tav>
                                      </p:tavLst>
                                    </p:anim>
                                    <p:anim calcmode="lin" valueType="num">
                                      <p:cBhvr>
                                        <p:cTn id="9" dur="450" decel="100000" fill="hold"/>
                                        <p:tgtEl>
                                          <p:spTgt spid="21"/>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21"/>
                                        </p:tgtEl>
                                        <p:attrNameLst>
                                          <p:attrName>ppt_y</p:attrName>
                                        </p:attrNameLst>
                                      </p:cBhvr>
                                      <p:tavLst>
                                        <p:tav tm="0">
                                          <p:val>
                                            <p:strVal val="#ppt_y-.03"/>
                                          </p:val>
                                        </p:tav>
                                        <p:tav tm="100000">
                                          <p:val>
                                            <p:strVal val="#ppt_y"/>
                                          </p:val>
                                        </p:tav>
                                      </p:tavLst>
                                    </p:anim>
                                  </p:childTnLst>
                                </p:cTn>
                              </p:par>
                            </p:childTnLst>
                          </p:cTn>
                        </p:par>
                        <p:par>
                          <p:cTn id="11" fill="hold">
                            <p:stCondLst>
                              <p:cond delay="500"/>
                            </p:stCondLst>
                            <p:childTnLst>
                              <p:par>
                                <p:cTn id="12" presetID="37" presetClass="entr" presetSubtype="0" fill="hold" nodeType="afterEffect">
                                  <p:stCondLst>
                                    <p:cond delay="0"/>
                                  </p:stCondLst>
                                  <p:childTnLst>
                                    <p:set>
                                      <p:cBhvr>
                                        <p:cTn id="13" dur="1" fill="hold">
                                          <p:stCondLst>
                                            <p:cond delay="0"/>
                                          </p:stCondLst>
                                        </p:cTn>
                                        <p:tgtEl>
                                          <p:spTgt spid="39"/>
                                        </p:tgtEl>
                                        <p:attrNameLst>
                                          <p:attrName>style.visibility</p:attrName>
                                        </p:attrNameLst>
                                      </p:cBhvr>
                                      <p:to>
                                        <p:strVal val="visible"/>
                                      </p:to>
                                    </p:set>
                                    <p:animEffect transition="in" filter="fade">
                                      <p:cBhvr>
                                        <p:cTn id="14" dur="500"/>
                                        <p:tgtEl>
                                          <p:spTgt spid="39"/>
                                        </p:tgtEl>
                                      </p:cBhvr>
                                    </p:animEffect>
                                    <p:anim calcmode="lin" valueType="num">
                                      <p:cBhvr>
                                        <p:cTn id="15" dur="500" fill="hold"/>
                                        <p:tgtEl>
                                          <p:spTgt spid="39"/>
                                        </p:tgtEl>
                                        <p:attrNameLst>
                                          <p:attrName>ppt_x</p:attrName>
                                        </p:attrNameLst>
                                      </p:cBhvr>
                                      <p:tavLst>
                                        <p:tav tm="0">
                                          <p:val>
                                            <p:strVal val="#ppt_x"/>
                                          </p:val>
                                        </p:tav>
                                        <p:tav tm="100000">
                                          <p:val>
                                            <p:strVal val="#ppt_x"/>
                                          </p:val>
                                        </p:tav>
                                      </p:tavLst>
                                    </p:anim>
                                    <p:anim calcmode="lin" valueType="num">
                                      <p:cBhvr>
                                        <p:cTn id="16" dur="450" decel="100000" fill="hold"/>
                                        <p:tgtEl>
                                          <p:spTgt spid="39"/>
                                        </p:tgtEl>
                                        <p:attrNameLst>
                                          <p:attrName>ppt_y</p:attrName>
                                        </p:attrNameLst>
                                      </p:cBhvr>
                                      <p:tavLst>
                                        <p:tav tm="0">
                                          <p:val>
                                            <p:strVal val="#ppt_y+1"/>
                                          </p:val>
                                        </p:tav>
                                        <p:tav tm="100000">
                                          <p:val>
                                            <p:strVal val="#ppt_y-.03"/>
                                          </p:val>
                                        </p:tav>
                                      </p:tavLst>
                                    </p:anim>
                                    <p:anim calcmode="lin" valueType="num">
                                      <p:cBhvr>
                                        <p:cTn id="17" dur="50" accel="100000" fill="hold">
                                          <p:stCondLst>
                                            <p:cond delay="450"/>
                                          </p:stCondLst>
                                        </p:cTn>
                                        <p:tgtEl>
                                          <p:spTgt spid="39"/>
                                        </p:tgtEl>
                                        <p:attrNameLst>
                                          <p:attrName>ppt_y</p:attrName>
                                        </p:attrNameLst>
                                      </p:cBhvr>
                                      <p:tavLst>
                                        <p:tav tm="0">
                                          <p:val>
                                            <p:strVal val="#ppt_y-.03"/>
                                          </p:val>
                                        </p:tav>
                                        <p:tav tm="100000">
                                          <p:val>
                                            <p:strVal val="#ppt_y"/>
                                          </p:val>
                                        </p:tav>
                                      </p:tavLst>
                                    </p:anim>
                                  </p:childTnLst>
                                </p:cTn>
                              </p:par>
                            </p:childTnLst>
                          </p:cTn>
                        </p:par>
                        <p:par>
                          <p:cTn id="18" fill="hold">
                            <p:stCondLst>
                              <p:cond delay="1000"/>
                            </p:stCondLst>
                            <p:childTnLst>
                              <p:par>
                                <p:cTn id="19" presetID="37" presetClass="entr" presetSubtype="0" fill="hold" nodeType="afterEffect">
                                  <p:stCondLst>
                                    <p:cond delay="0"/>
                                  </p:stCondLst>
                                  <p:childTnLst>
                                    <p:set>
                                      <p:cBhvr>
                                        <p:cTn id="20" dur="1" fill="hold">
                                          <p:stCondLst>
                                            <p:cond delay="0"/>
                                          </p:stCondLst>
                                        </p:cTn>
                                        <p:tgtEl>
                                          <p:spTgt spid="43"/>
                                        </p:tgtEl>
                                        <p:attrNameLst>
                                          <p:attrName>style.visibility</p:attrName>
                                        </p:attrNameLst>
                                      </p:cBhvr>
                                      <p:to>
                                        <p:strVal val="visible"/>
                                      </p:to>
                                    </p:set>
                                    <p:animEffect transition="in" filter="fade">
                                      <p:cBhvr>
                                        <p:cTn id="21" dur="500"/>
                                        <p:tgtEl>
                                          <p:spTgt spid="43"/>
                                        </p:tgtEl>
                                      </p:cBhvr>
                                    </p:animEffect>
                                    <p:anim calcmode="lin" valueType="num">
                                      <p:cBhvr>
                                        <p:cTn id="22" dur="500" fill="hold"/>
                                        <p:tgtEl>
                                          <p:spTgt spid="43"/>
                                        </p:tgtEl>
                                        <p:attrNameLst>
                                          <p:attrName>ppt_x</p:attrName>
                                        </p:attrNameLst>
                                      </p:cBhvr>
                                      <p:tavLst>
                                        <p:tav tm="0">
                                          <p:val>
                                            <p:strVal val="#ppt_x"/>
                                          </p:val>
                                        </p:tav>
                                        <p:tav tm="100000">
                                          <p:val>
                                            <p:strVal val="#ppt_x"/>
                                          </p:val>
                                        </p:tav>
                                      </p:tavLst>
                                    </p:anim>
                                    <p:anim calcmode="lin" valueType="num">
                                      <p:cBhvr>
                                        <p:cTn id="23" dur="450" decel="100000" fill="hold"/>
                                        <p:tgtEl>
                                          <p:spTgt spid="43"/>
                                        </p:tgtEl>
                                        <p:attrNameLst>
                                          <p:attrName>ppt_y</p:attrName>
                                        </p:attrNameLst>
                                      </p:cBhvr>
                                      <p:tavLst>
                                        <p:tav tm="0">
                                          <p:val>
                                            <p:strVal val="#ppt_y+1"/>
                                          </p:val>
                                        </p:tav>
                                        <p:tav tm="100000">
                                          <p:val>
                                            <p:strVal val="#ppt_y-.03"/>
                                          </p:val>
                                        </p:tav>
                                      </p:tavLst>
                                    </p:anim>
                                    <p:anim calcmode="lin" valueType="num">
                                      <p:cBhvr>
                                        <p:cTn id="24" dur="50" accel="100000" fill="hold">
                                          <p:stCondLst>
                                            <p:cond delay="450"/>
                                          </p:stCondLst>
                                        </p:cTn>
                                        <p:tgtEl>
                                          <p:spTgt spid="43"/>
                                        </p:tgtEl>
                                        <p:attrNameLst>
                                          <p:attrName>ppt_y</p:attrName>
                                        </p:attrNameLst>
                                      </p:cBhvr>
                                      <p:tavLst>
                                        <p:tav tm="0">
                                          <p:val>
                                            <p:strVal val="#ppt_y-.03"/>
                                          </p:val>
                                        </p:tav>
                                        <p:tav tm="100000">
                                          <p:val>
                                            <p:strVal val="#ppt_y"/>
                                          </p:val>
                                        </p:tav>
                                      </p:tavLst>
                                    </p:anim>
                                  </p:childTnLst>
                                </p:cTn>
                              </p:par>
                            </p:childTnLst>
                          </p:cTn>
                        </p:par>
                        <p:par>
                          <p:cTn id="25" fill="hold">
                            <p:stCondLst>
                              <p:cond delay="1500"/>
                            </p:stCondLst>
                            <p:childTnLst>
                              <p:par>
                                <p:cTn id="26" presetID="37" presetClass="entr" presetSubtype="0" fill="hold" nodeType="afterEffect">
                                  <p:stCondLst>
                                    <p:cond delay="0"/>
                                  </p:stCondLst>
                                  <p:childTnLst>
                                    <p:set>
                                      <p:cBhvr>
                                        <p:cTn id="27" dur="1" fill="hold">
                                          <p:stCondLst>
                                            <p:cond delay="0"/>
                                          </p:stCondLst>
                                        </p:cTn>
                                        <p:tgtEl>
                                          <p:spTgt spid="47"/>
                                        </p:tgtEl>
                                        <p:attrNameLst>
                                          <p:attrName>style.visibility</p:attrName>
                                        </p:attrNameLst>
                                      </p:cBhvr>
                                      <p:to>
                                        <p:strVal val="visible"/>
                                      </p:to>
                                    </p:set>
                                    <p:animEffect transition="in" filter="fade">
                                      <p:cBhvr>
                                        <p:cTn id="28" dur="500"/>
                                        <p:tgtEl>
                                          <p:spTgt spid="47"/>
                                        </p:tgtEl>
                                      </p:cBhvr>
                                    </p:animEffect>
                                    <p:anim calcmode="lin" valueType="num">
                                      <p:cBhvr>
                                        <p:cTn id="29" dur="500" fill="hold"/>
                                        <p:tgtEl>
                                          <p:spTgt spid="47"/>
                                        </p:tgtEl>
                                        <p:attrNameLst>
                                          <p:attrName>ppt_x</p:attrName>
                                        </p:attrNameLst>
                                      </p:cBhvr>
                                      <p:tavLst>
                                        <p:tav tm="0">
                                          <p:val>
                                            <p:strVal val="#ppt_x"/>
                                          </p:val>
                                        </p:tav>
                                        <p:tav tm="100000">
                                          <p:val>
                                            <p:strVal val="#ppt_x"/>
                                          </p:val>
                                        </p:tav>
                                      </p:tavLst>
                                    </p:anim>
                                    <p:anim calcmode="lin" valueType="num">
                                      <p:cBhvr>
                                        <p:cTn id="30" dur="450" decel="100000" fill="hold"/>
                                        <p:tgtEl>
                                          <p:spTgt spid="47"/>
                                        </p:tgtEl>
                                        <p:attrNameLst>
                                          <p:attrName>ppt_y</p:attrName>
                                        </p:attrNameLst>
                                      </p:cBhvr>
                                      <p:tavLst>
                                        <p:tav tm="0">
                                          <p:val>
                                            <p:strVal val="#ppt_y+1"/>
                                          </p:val>
                                        </p:tav>
                                        <p:tav tm="100000">
                                          <p:val>
                                            <p:strVal val="#ppt_y-.03"/>
                                          </p:val>
                                        </p:tav>
                                      </p:tavLst>
                                    </p:anim>
                                    <p:anim calcmode="lin" valueType="num">
                                      <p:cBhvr>
                                        <p:cTn id="31" dur="50" accel="100000" fill="hold">
                                          <p:stCondLst>
                                            <p:cond delay="450"/>
                                          </p:stCondLst>
                                        </p:cTn>
                                        <p:tgtEl>
                                          <p:spTgt spid="47"/>
                                        </p:tgtEl>
                                        <p:attrNameLst>
                                          <p:attrName>ppt_y</p:attrName>
                                        </p:attrNameLst>
                                      </p:cBhvr>
                                      <p:tavLst>
                                        <p:tav tm="0">
                                          <p:val>
                                            <p:strVal val="#ppt_y-.03"/>
                                          </p:val>
                                        </p:tav>
                                        <p:tav tm="100000">
                                          <p:val>
                                            <p:strVal val="#ppt_y"/>
                                          </p:val>
                                        </p:tav>
                                      </p:tavLst>
                                    </p:anim>
                                  </p:childTnLst>
                                </p:cTn>
                              </p:par>
                            </p:childTnLst>
                          </p:cTn>
                        </p:par>
                        <p:par>
                          <p:cTn id="32" fill="hold">
                            <p:stCondLst>
                              <p:cond delay="2000"/>
                            </p:stCondLst>
                            <p:childTnLst>
                              <p:par>
                                <p:cTn id="33" presetID="37" presetClass="entr" presetSubtype="0" fill="hold" nodeType="afterEffect">
                                  <p:stCondLst>
                                    <p:cond delay="0"/>
                                  </p:stCondLst>
                                  <p:childTnLst>
                                    <p:set>
                                      <p:cBhvr>
                                        <p:cTn id="34" dur="1" fill="hold">
                                          <p:stCondLst>
                                            <p:cond delay="0"/>
                                          </p:stCondLst>
                                        </p:cTn>
                                        <p:tgtEl>
                                          <p:spTgt spid="51"/>
                                        </p:tgtEl>
                                        <p:attrNameLst>
                                          <p:attrName>style.visibility</p:attrName>
                                        </p:attrNameLst>
                                      </p:cBhvr>
                                      <p:to>
                                        <p:strVal val="visible"/>
                                      </p:to>
                                    </p:set>
                                    <p:animEffect transition="in" filter="fade">
                                      <p:cBhvr>
                                        <p:cTn id="35" dur="500"/>
                                        <p:tgtEl>
                                          <p:spTgt spid="51"/>
                                        </p:tgtEl>
                                      </p:cBhvr>
                                    </p:animEffect>
                                    <p:anim calcmode="lin" valueType="num">
                                      <p:cBhvr>
                                        <p:cTn id="36" dur="500" fill="hold"/>
                                        <p:tgtEl>
                                          <p:spTgt spid="51"/>
                                        </p:tgtEl>
                                        <p:attrNameLst>
                                          <p:attrName>ppt_x</p:attrName>
                                        </p:attrNameLst>
                                      </p:cBhvr>
                                      <p:tavLst>
                                        <p:tav tm="0">
                                          <p:val>
                                            <p:strVal val="#ppt_x"/>
                                          </p:val>
                                        </p:tav>
                                        <p:tav tm="100000">
                                          <p:val>
                                            <p:strVal val="#ppt_x"/>
                                          </p:val>
                                        </p:tav>
                                      </p:tavLst>
                                    </p:anim>
                                    <p:anim calcmode="lin" valueType="num">
                                      <p:cBhvr>
                                        <p:cTn id="37" dur="450" decel="100000" fill="hold"/>
                                        <p:tgtEl>
                                          <p:spTgt spid="51"/>
                                        </p:tgtEl>
                                        <p:attrNameLst>
                                          <p:attrName>ppt_y</p:attrName>
                                        </p:attrNameLst>
                                      </p:cBhvr>
                                      <p:tavLst>
                                        <p:tav tm="0">
                                          <p:val>
                                            <p:strVal val="#ppt_y+1"/>
                                          </p:val>
                                        </p:tav>
                                        <p:tav tm="100000">
                                          <p:val>
                                            <p:strVal val="#ppt_y-.03"/>
                                          </p:val>
                                        </p:tav>
                                      </p:tavLst>
                                    </p:anim>
                                    <p:anim calcmode="lin" valueType="num">
                                      <p:cBhvr>
                                        <p:cTn id="38" dur="50" accel="100000" fill="hold">
                                          <p:stCondLst>
                                            <p:cond delay="450"/>
                                          </p:stCondLst>
                                        </p:cTn>
                                        <p:tgtEl>
                                          <p:spTgt spid="5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 name="组合 22"/>
          <p:cNvGrpSpPr/>
          <p:nvPr/>
        </p:nvGrpSpPr>
        <p:grpSpPr>
          <a:xfrm>
            <a:off x="306216" y="209101"/>
            <a:ext cx="657982" cy="966556"/>
            <a:chOff x="1606766" y="1689167"/>
            <a:chExt cx="3210617" cy="4716300"/>
          </a:xfrm>
          <a:solidFill>
            <a:srgbClr val="2ABDC7"/>
          </a:solidFill>
        </p:grpSpPr>
        <p:sp>
          <p:nvSpPr>
            <p:cNvPr id="24" name="椭圆 23"/>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矩形 32"/>
          <p:cNvSpPr/>
          <p:nvPr/>
        </p:nvSpPr>
        <p:spPr>
          <a:xfrm>
            <a:off x="8147957" y="448721"/>
            <a:ext cx="4044043"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flipH="1">
            <a:off x="7627541" y="448722"/>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flipH="1">
            <a:off x="7121355" y="448721"/>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flipH="1">
            <a:off x="6615169" y="448721"/>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953915" y="1616584"/>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953915" y="2482194"/>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1356392" y="268107"/>
            <a:ext cx="4711546" cy="769441"/>
          </a:xfrm>
          <a:prstGeom prst="rect">
            <a:avLst/>
          </a:prstGeom>
          <a:noFill/>
        </p:spPr>
        <p:txBody>
          <a:bodyPr wrap="none" rtlCol="0">
            <a:spAutoFit/>
          </a:bodyPr>
          <a:lstStyle/>
          <a:p>
            <a:r>
              <a:rPr lang="zh-CN" altLang="en-US" sz="4400" b="1" dirty="0">
                <a:solidFill>
                  <a:prstClr val="black">
                    <a:lumMod val="85000"/>
                    <a:lumOff val="15000"/>
                  </a:prstClr>
                </a:solidFill>
                <a:latin typeface="幼圆" panose="02010509060101010101" pitchFamily="49" charset="-122"/>
                <a:ea typeface="幼圆" panose="02010509060101010101" pitchFamily="49" charset="-122"/>
              </a:rPr>
              <a:t>部门活动组织情况</a:t>
            </a:r>
          </a:p>
        </p:txBody>
      </p:sp>
      <p:sp>
        <p:nvSpPr>
          <p:cNvPr id="21" name="圆角矩形 20"/>
          <p:cNvSpPr/>
          <p:nvPr/>
        </p:nvSpPr>
        <p:spPr>
          <a:xfrm>
            <a:off x="1332116" y="2070360"/>
            <a:ext cx="3249781" cy="1783533"/>
          </a:xfrm>
          <a:prstGeom prst="roundRect">
            <a:avLst>
              <a:gd name="adj" fmla="val 2782"/>
            </a:avLst>
          </a:prstGeom>
          <a:solidFill>
            <a:srgbClr val="2ABDC7"/>
          </a:solidFill>
          <a:ln w="25400">
            <a:no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4400">
              <a:solidFill>
                <a:srgbClr val="FEFABC"/>
              </a:solidFill>
              <a:latin typeface="Bebas" pitchFamily="2" charset="0"/>
              <a:ea typeface="微软雅黑" panose="020B0503020204020204" pitchFamily="34" charset="-122"/>
              <a:sym typeface="Bebas" pitchFamily="2" charset="0"/>
            </a:endParaRPr>
          </a:p>
        </p:txBody>
      </p:sp>
      <p:sp>
        <p:nvSpPr>
          <p:cNvPr id="22" name="圆角矩形 21"/>
          <p:cNvSpPr/>
          <p:nvPr/>
        </p:nvSpPr>
        <p:spPr>
          <a:xfrm>
            <a:off x="6793532" y="2070360"/>
            <a:ext cx="3249781" cy="1783533"/>
          </a:xfrm>
          <a:prstGeom prst="roundRect">
            <a:avLst>
              <a:gd name="adj" fmla="val 2782"/>
            </a:avLst>
          </a:prstGeom>
          <a:solidFill>
            <a:srgbClr val="4C4B50"/>
          </a:solidFill>
          <a:ln w="25400">
            <a:no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4400">
              <a:solidFill>
                <a:srgbClr val="FEFABC"/>
              </a:solidFill>
              <a:latin typeface="Bebas" pitchFamily="2" charset="0"/>
              <a:ea typeface="微软雅黑" panose="020B0503020204020204" pitchFamily="34" charset="-122"/>
              <a:sym typeface="Bebas" pitchFamily="2" charset="0"/>
            </a:endParaRPr>
          </a:p>
        </p:txBody>
      </p:sp>
      <p:sp>
        <p:nvSpPr>
          <p:cNvPr id="37" name="圆角矩形 36"/>
          <p:cNvSpPr/>
          <p:nvPr/>
        </p:nvSpPr>
        <p:spPr>
          <a:xfrm>
            <a:off x="1332116" y="4400206"/>
            <a:ext cx="3249781" cy="1783533"/>
          </a:xfrm>
          <a:prstGeom prst="roundRect">
            <a:avLst>
              <a:gd name="adj" fmla="val 2782"/>
            </a:avLst>
          </a:prstGeom>
          <a:solidFill>
            <a:srgbClr val="4C4B50"/>
          </a:solidFill>
          <a:ln w="25400">
            <a:no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4400">
              <a:solidFill>
                <a:srgbClr val="FEFABC"/>
              </a:solidFill>
              <a:latin typeface="Bebas" pitchFamily="2" charset="0"/>
              <a:ea typeface="微软雅黑" panose="020B0503020204020204" pitchFamily="34" charset="-122"/>
              <a:sym typeface="Bebas" pitchFamily="2" charset="0"/>
            </a:endParaRPr>
          </a:p>
        </p:txBody>
      </p:sp>
      <p:sp>
        <p:nvSpPr>
          <p:cNvPr id="38" name="圆角矩形 37"/>
          <p:cNvSpPr/>
          <p:nvPr/>
        </p:nvSpPr>
        <p:spPr>
          <a:xfrm>
            <a:off x="6793532" y="4400206"/>
            <a:ext cx="3249781" cy="1783533"/>
          </a:xfrm>
          <a:prstGeom prst="roundRect">
            <a:avLst>
              <a:gd name="adj" fmla="val 2782"/>
            </a:avLst>
          </a:prstGeom>
          <a:solidFill>
            <a:srgbClr val="2ABDC7"/>
          </a:solidFill>
          <a:ln w="25400">
            <a:no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4400">
              <a:solidFill>
                <a:srgbClr val="FEFABC"/>
              </a:solidFill>
              <a:latin typeface="Bebas" pitchFamily="2" charset="0"/>
              <a:ea typeface="微软雅黑" panose="020B0503020204020204" pitchFamily="34" charset="-122"/>
              <a:sym typeface="Bebas" pitchFamily="2" charset="0"/>
            </a:endParaRPr>
          </a:p>
        </p:txBody>
      </p:sp>
      <p:sp>
        <p:nvSpPr>
          <p:cNvPr id="39" name="矩形 38"/>
          <p:cNvSpPr/>
          <p:nvPr/>
        </p:nvSpPr>
        <p:spPr>
          <a:xfrm>
            <a:off x="1433472" y="2634166"/>
            <a:ext cx="2392424" cy="757130"/>
          </a:xfrm>
          <a:prstGeom prst="rect">
            <a:avLst/>
          </a:prstGeom>
        </p:spPr>
        <p:txBody>
          <a:bodyPr wrap="square">
            <a:spAutoFit/>
          </a:bodyPr>
          <a:lstStyle/>
          <a:p>
            <a:pPr>
              <a:lnSpc>
                <a:spcPct val="120000"/>
              </a:lnSpc>
            </a:pPr>
            <a:r>
              <a:rPr lang="zh-CN" altLang="en-US" sz="1200" dirty="0">
                <a:solidFill>
                  <a:schemeClr val="bg1"/>
                </a:solidFill>
                <a:latin typeface="Bebas" pitchFamily="2" charset="0"/>
                <a:ea typeface="微软雅黑" panose="020B0503020204020204" pitchFamily="34" charset="-122"/>
                <a:sym typeface="Bebas" pitchFamily="2" charset="0"/>
              </a:rPr>
              <a:t>您的内容打在这里，或者通过复制您的文本后，在此框中选择粘贴，并选择只保留文字。</a:t>
            </a:r>
          </a:p>
        </p:txBody>
      </p:sp>
      <p:sp>
        <p:nvSpPr>
          <p:cNvPr id="40" name="文本框 39"/>
          <p:cNvSpPr txBox="1"/>
          <p:nvPr/>
        </p:nvSpPr>
        <p:spPr>
          <a:xfrm>
            <a:off x="1433472" y="2231600"/>
            <a:ext cx="1415772" cy="338554"/>
          </a:xfrm>
          <a:prstGeom prst="rect">
            <a:avLst/>
          </a:prstGeom>
          <a:noFill/>
        </p:spPr>
        <p:txBody>
          <a:bodyPr wrap="none" rtlCol="0">
            <a:spAutoFit/>
          </a:bodyPr>
          <a:lstStyle/>
          <a:p>
            <a:r>
              <a:rPr lang="zh-CN" altLang="en-US" sz="1600" b="1" dirty="0">
                <a:solidFill>
                  <a:srgbClr val="FFFFFF"/>
                </a:solidFill>
                <a:latin typeface="Bebas" pitchFamily="2" charset="0"/>
                <a:ea typeface="微软雅黑" panose="020B0503020204020204" pitchFamily="34" charset="-122"/>
                <a:sym typeface="Bebas" pitchFamily="2" charset="0"/>
              </a:rPr>
              <a:t>填写段落标题</a:t>
            </a:r>
          </a:p>
        </p:txBody>
      </p:sp>
      <p:sp>
        <p:nvSpPr>
          <p:cNvPr id="41" name="矩形 40"/>
          <p:cNvSpPr/>
          <p:nvPr/>
        </p:nvSpPr>
        <p:spPr>
          <a:xfrm>
            <a:off x="6915891" y="2634166"/>
            <a:ext cx="2392424" cy="757130"/>
          </a:xfrm>
          <a:prstGeom prst="rect">
            <a:avLst/>
          </a:prstGeom>
        </p:spPr>
        <p:txBody>
          <a:bodyPr wrap="square">
            <a:spAutoFit/>
          </a:bodyPr>
          <a:lstStyle/>
          <a:p>
            <a:pPr>
              <a:lnSpc>
                <a:spcPct val="120000"/>
              </a:lnSpc>
            </a:pPr>
            <a:r>
              <a:rPr lang="zh-CN" altLang="en-US" sz="1200" dirty="0">
                <a:solidFill>
                  <a:schemeClr val="bg1"/>
                </a:solidFill>
                <a:latin typeface="Bebas" pitchFamily="2" charset="0"/>
                <a:ea typeface="微软雅黑" panose="020B0503020204020204" pitchFamily="34" charset="-122"/>
                <a:sym typeface="Bebas" pitchFamily="2" charset="0"/>
              </a:rPr>
              <a:t>您的内容打在这里，或者通过复制您的文本后，在此框中选择粘贴，并选择只保留文字。</a:t>
            </a:r>
          </a:p>
        </p:txBody>
      </p:sp>
      <p:sp>
        <p:nvSpPr>
          <p:cNvPr id="42" name="文本框 41"/>
          <p:cNvSpPr txBox="1"/>
          <p:nvPr/>
        </p:nvSpPr>
        <p:spPr>
          <a:xfrm>
            <a:off x="6915891" y="2231600"/>
            <a:ext cx="1415772" cy="338554"/>
          </a:xfrm>
          <a:prstGeom prst="rect">
            <a:avLst/>
          </a:prstGeom>
          <a:noFill/>
        </p:spPr>
        <p:txBody>
          <a:bodyPr wrap="none" rtlCol="0">
            <a:spAutoFit/>
          </a:bodyPr>
          <a:lstStyle/>
          <a:p>
            <a:r>
              <a:rPr lang="zh-CN" altLang="en-US" sz="1600" b="1" dirty="0">
                <a:solidFill>
                  <a:srgbClr val="FFFFFF"/>
                </a:solidFill>
                <a:latin typeface="Bebas" pitchFamily="2" charset="0"/>
                <a:ea typeface="微软雅黑" panose="020B0503020204020204" pitchFamily="34" charset="-122"/>
                <a:sym typeface="Bebas" pitchFamily="2" charset="0"/>
              </a:rPr>
              <a:t>填写段落标题</a:t>
            </a:r>
          </a:p>
        </p:txBody>
      </p:sp>
      <p:sp>
        <p:nvSpPr>
          <p:cNvPr id="43" name="矩形 42"/>
          <p:cNvSpPr/>
          <p:nvPr/>
        </p:nvSpPr>
        <p:spPr>
          <a:xfrm>
            <a:off x="1433472" y="4929986"/>
            <a:ext cx="2392424" cy="757130"/>
          </a:xfrm>
          <a:prstGeom prst="rect">
            <a:avLst/>
          </a:prstGeom>
        </p:spPr>
        <p:txBody>
          <a:bodyPr wrap="square">
            <a:spAutoFit/>
          </a:bodyPr>
          <a:lstStyle/>
          <a:p>
            <a:pPr>
              <a:lnSpc>
                <a:spcPct val="120000"/>
              </a:lnSpc>
            </a:pPr>
            <a:r>
              <a:rPr lang="zh-CN" altLang="en-US" sz="1200" dirty="0">
                <a:solidFill>
                  <a:schemeClr val="bg1"/>
                </a:solidFill>
                <a:latin typeface="Bebas" pitchFamily="2" charset="0"/>
                <a:ea typeface="微软雅黑" panose="020B0503020204020204" pitchFamily="34" charset="-122"/>
                <a:sym typeface="Bebas" pitchFamily="2" charset="0"/>
              </a:rPr>
              <a:t>您的内容打在这里，或者通过复制您的文本后，在此框中选择粘贴，并选择只保留文字。</a:t>
            </a:r>
          </a:p>
        </p:txBody>
      </p:sp>
      <p:sp>
        <p:nvSpPr>
          <p:cNvPr id="44" name="文本框 43"/>
          <p:cNvSpPr txBox="1"/>
          <p:nvPr/>
        </p:nvSpPr>
        <p:spPr>
          <a:xfrm>
            <a:off x="1433472" y="4527422"/>
            <a:ext cx="1415772" cy="338554"/>
          </a:xfrm>
          <a:prstGeom prst="rect">
            <a:avLst/>
          </a:prstGeom>
          <a:noFill/>
        </p:spPr>
        <p:txBody>
          <a:bodyPr wrap="none" rtlCol="0">
            <a:spAutoFit/>
          </a:bodyPr>
          <a:lstStyle/>
          <a:p>
            <a:r>
              <a:rPr lang="zh-CN" altLang="en-US" sz="1600" b="1" dirty="0">
                <a:solidFill>
                  <a:srgbClr val="FFFFFF"/>
                </a:solidFill>
                <a:latin typeface="Bebas" pitchFamily="2" charset="0"/>
                <a:ea typeface="微软雅黑" panose="020B0503020204020204" pitchFamily="34" charset="-122"/>
                <a:sym typeface="Bebas" pitchFamily="2" charset="0"/>
              </a:rPr>
              <a:t>填写段落标题</a:t>
            </a:r>
          </a:p>
        </p:txBody>
      </p:sp>
      <p:sp>
        <p:nvSpPr>
          <p:cNvPr id="45" name="矩形 44"/>
          <p:cNvSpPr/>
          <p:nvPr/>
        </p:nvSpPr>
        <p:spPr>
          <a:xfrm>
            <a:off x="6915891" y="4929986"/>
            <a:ext cx="2392424" cy="757130"/>
          </a:xfrm>
          <a:prstGeom prst="rect">
            <a:avLst/>
          </a:prstGeom>
        </p:spPr>
        <p:txBody>
          <a:bodyPr wrap="square">
            <a:spAutoFit/>
          </a:bodyPr>
          <a:lstStyle/>
          <a:p>
            <a:pPr>
              <a:lnSpc>
                <a:spcPct val="120000"/>
              </a:lnSpc>
            </a:pPr>
            <a:r>
              <a:rPr lang="zh-CN" altLang="en-US" sz="1200" dirty="0">
                <a:solidFill>
                  <a:schemeClr val="bg1"/>
                </a:solidFill>
                <a:latin typeface="Bebas" pitchFamily="2" charset="0"/>
                <a:ea typeface="微软雅黑" panose="020B0503020204020204" pitchFamily="34" charset="-122"/>
                <a:sym typeface="Bebas" pitchFamily="2" charset="0"/>
              </a:rPr>
              <a:t>您的内容打在这里，或者通过复制您的文本后，在此框中选择粘贴，并选择只保留文字。</a:t>
            </a:r>
          </a:p>
        </p:txBody>
      </p:sp>
      <p:sp>
        <p:nvSpPr>
          <p:cNvPr id="46" name="文本框 45"/>
          <p:cNvSpPr txBox="1"/>
          <p:nvPr/>
        </p:nvSpPr>
        <p:spPr>
          <a:xfrm>
            <a:off x="6915891" y="4527422"/>
            <a:ext cx="1415772" cy="338554"/>
          </a:xfrm>
          <a:prstGeom prst="rect">
            <a:avLst/>
          </a:prstGeom>
          <a:noFill/>
        </p:spPr>
        <p:txBody>
          <a:bodyPr wrap="none" rtlCol="0">
            <a:spAutoFit/>
          </a:bodyPr>
          <a:lstStyle/>
          <a:p>
            <a:r>
              <a:rPr lang="zh-CN" altLang="en-US" sz="1600" b="1" dirty="0">
                <a:solidFill>
                  <a:srgbClr val="FFFFFF"/>
                </a:solidFill>
                <a:latin typeface="Bebas" pitchFamily="2" charset="0"/>
                <a:ea typeface="微软雅黑" panose="020B0503020204020204" pitchFamily="34" charset="-122"/>
                <a:sym typeface="Bebas" pitchFamily="2" charset="0"/>
              </a:rPr>
              <a:t>填写段落标题</a:t>
            </a:r>
          </a:p>
        </p:txBody>
      </p:sp>
      <p:sp>
        <p:nvSpPr>
          <p:cNvPr id="47" name="Freeform 46"/>
          <p:cNvSpPr/>
          <p:nvPr/>
        </p:nvSpPr>
        <p:spPr bwMode="auto">
          <a:xfrm>
            <a:off x="3864763" y="2170565"/>
            <a:ext cx="1400280" cy="1576539"/>
          </a:xfrm>
          <a:custGeom>
            <a:avLst/>
            <a:gdLst>
              <a:gd name="T0" fmla="*/ 25 w 423"/>
              <a:gd name="T1" fmla="*/ 101 h 476"/>
              <a:gd name="T2" fmla="*/ 186 w 423"/>
              <a:gd name="T3" fmla="*/ 8 h 476"/>
              <a:gd name="T4" fmla="*/ 237 w 423"/>
              <a:gd name="T5" fmla="*/ 8 h 476"/>
              <a:gd name="T6" fmla="*/ 397 w 423"/>
              <a:gd name="T7" fmla="*/ 101 h 476"/>
              <a:gd name="T8" fmla="*/ 423 w 423"/>
              <a:gd name="T9" fmla="*/ 145 h 476"/>
              <a:gd name="T10" fmla="*/ 423 w 423"/>
              <a:gd name="T11" fmla="*/ 331 h 476"/>
              <a:gd name="T12" fmla="*/ 398 w 423"/>
              <a:gd name="T13" fmla="*/ 375 h 476"/>
              <a:gd name="T14" fmla="*/ 237 w 423"/>
              <a:gd name="T15" fmla="*/ 467 h 476"/>
              <a:gd name="T16" fmla="*/ 186 w 423"/>
              <a:gd name="T17" fmla="*/ 467 h 476"/>
              <a:gd name="T18" fmla="*/ 105 w 423"/>
              <a:gd name="T19" fmla="*/ 421 h 476"/>
              <a:gd name="T20" fmla="*/ 25 w 423"/>
              <a:gd name="T21" fmla="*/ 375 h 476"/>
              <a:gd name="T22" fmla="*/ 0 w 423"/>
              <a:gd name="T23" fmla="*/ 330 h 476"/>
              <a:gd name="T24" fmla="*/ 0 w 423"/>
              <a:gd name="T25" fmla="*/ 145 h 476"/>
              <a:gd name="T26" fmla="*/ 25 w 423"/>
              <a:gd name="T27" fmla="*/ 101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3" h="476">
                <a:moveTo>
                  <a:pt x="25" y="101"/>
                </a:moveTo>
                <a:cubicBezTo>
                  <a:pt x="79" y="70"/>
                  <a:pt x="132" y="39"/>
                  <a:pt x="186" y="8"/>
                </a:cubicBezTo>
                <a:cubicBezTo>
                  <a:pt x="202" y="0"/>
                  <a:pt x="221" y="0"/>
                  <a:pt x="237" y="8"/>
                </a:cubicBezTo>
                <a:cubicBezTo>
                  <a:pt x="290" y="39"/>
                  <a:pt x="344" y="70"/>
                  <a:pt x="397" y="101"/>
                </a:cubicBezTo>
                <a:cubicBezTo>
                  <a:pt x="413" y="110"/>
                  <a:pt x="422" y="127"/>
                  <a:pt x="423" y="145"/>
                </a:cubicBezTo>
                <a:cubicBezTo>
                  <a:pt x="423" y="331"/>
                  <a:pt x="423" y="331"/>
                  <a:pt x="423" y="331"/>
                </a:cubicBezTo>
                <a:cubicBezTo>
                  <a:pt x="422" y="348"/>
                  <a:pt x="413" y="365"/>
                  <a:pt x="398" y="375"/>
                </a:cubicBezTo>
                <a:cubicBezTo>
                  <a:pt x="237" y="467"/>
                  <a:pt x="237" y="467"/>
                  <a:pt x="237" y="467"/>
                </a:cubicBezTo>
                <a:cubicBezTo>
                  <a:pt x="221" y="476"/>
                  <a:pt x="201" y="476"/>
                  <a:pt x="186" y="467"/>
                </a:cubicBezTo>
                <a:cubicBezTo>
                  <a:pt x="105" y="421"/>
                  <a:pt x="105" y="421"/>
                  <a:pt x="105" y="421"/>
                </a:cubicBezTo>
                <a:cubicBezTo>
                  <a:pt x="25" y="375"/>
                  <a:pt x="25" y="375"/>
                  <a:pt x="25" y="375"/>
                </a:cubicBezTo>
                <a:cubicBezTo>
                  <a:pt x="10" y="365"/>
                  <a:pt x="0" y="348"/>
                  <a:pt x="0" y="330"/>
                </a:cubicBezTo>
                <a:cubicBezTo>
                  <a:pt x="0" y="145"/>
                  <a:pt x="0" y="145"/>
                  <a:pt x="0" y="145"/>
                </a:cubicBezTo>
                <a:cubicBezTo>
                  <a:pt x="0" y="127"/>
                  <a:pt x="10" y="110"/>
                  <a:pt x="25" y="101"/>
                </a:cubicBezTo>
                <a:close/>
              </a:path>
            </a:pathLst>
          </a:custGeom>
          <a:blipFill>
            <a:blip r:embed="rId4"/>
            <a:stretch>
              <a:fillRect/>
            </a:stretch>
          </a:blipFill>
          <a:ln w="38100">
            <a:solidFill>
              <a:srgbClr val="FFFFFF"/>
            </a:solid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sz="3600">
              <a:solidFill>
                <a:prstClr val="white"/>
              </a:solidFill>
              <a:latin typeface="Bebas" pitchFamily="2" charset="0"/>
              <a:ea typeface="微软雅黑" panose="020B0503020204020204" pitchFamily="34" charset="-122"/>
              <a:sym typeface="Bebas" pitchFamily="2" charset="0"/>
            </a:endParaRPr>
          </a:p>
        </p:txBody>
      </p:sp>
      <p:sp>
        <p:nvSpPr>
          <p:cNvPr id="48" name="Freeform 46"/>
          <p:cNvSpPr/>
          <p:nvPr/>
        </p:nvSpPr>
        <p:spPr bwMode="auto">
          <a:xfrm>
            <a:off x="3864763" y="4527420"/>
            <a:ext cx="1400280" cy="1576539"/>
          </a:xfrm>
          <a:custGeom>
            <a:avLst/>
            <a:gdLst>
              <a:gd name="T0" fmla="*/ 25 w 423"/>
              <a:gd name="T1" fmla="*/ 101 h 476"/>
              <a:gd name="T2" fmla="*/ 186 w 423"/>
              <a:gd name="T3" fmla="*/ 8 h 476"/>
              <a:gd name="T4" fmla="*/ 237 w 423"/>
              <a:gd name="T5" fmla="*/ 8 h 476"/>
              <a:gd name="T6" fmla="*/ 397 w 423"/>
              <a:gd name="T7" fmla="*/ 101 h 476"/>
              <a:gd name="T8" fmla="*/ 423 w 423"/>
              <a:gd name="T9" fmla="*/ 145 h 476"/>
              <a:gd name="T10" fmla="*/ 423 w 423"/>
              <a:gd name="T11" fmla="*/ 331 h 476"/>
              <a:gd name="T12" fmla="*/ 398 w 423"/>
              <a:gd name="T13" fmla="*/ 375 h 476"/>
              <a:gd name="T14" fmla="*/ 237 w 423"/>
              <a:gd name="T15" fmla="*/ 467 h 476"/>
              <a:gd name="T16" fmla="*/ 186 w 423"/>
              <a:gd name="T17" fmla="*/ 467 h 476"/>
              <a:gd name="T18" fmla="*/ 105 w 423"/>
              <a:gd name="T19" fmla="*/ 421 h 476"/>
              <a:gd name="T20" fmla="*/ 25 w 423"/>
              <a:gd name="T21" fmla="*/ 375 h 476"/>
              <a:gd name="T22" fmla="*/ 0 w 423"/>
              <a:gd name="T23" fmla="*/ 330 h 476"/>
              <a:gd name="T24" fmla="*/ 0 w 423"/>
              <a:gd name="T25" fmla="*/ 145 h 476"/>
              <a:gd name="T26" fmla="*/ 25 w 423"/>
              <a:gd name="T27" fmla="*/ 101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3" h="476">
                <a:moveTo>
                  <a:pt x="25" y="101"/>
                </a:moveTo>
                <a:cubicBezTo>
                  <a:pt x="79" y="70"/>
                  <a:pt x="132" y="39"/>
                  <a:pt x="186" y="8"/>
                </a:cubicBezTo>
                <a:cubicBezTo>
                  <a:pt x="202" y="0"/>
                  <a:pt x="221" y="0"/>
                  <a:pt x="237" y="8"/>
                </a:cubicBezTo>
                <a:cubicBezTo>
                  <a:pt x="290" y="39"/>
                  <a:pt x="344" y="70"/>
                  <a:pt x="397" y="101"/>
                </a:cubicBezTo>
                <a:cubicBezTo>
                  <a:pt x="413" y="110"/>
                  <a:pt x="422" y="127"/>
                  <a:pt x="423" y="145"/>
                </a:cubicBezTo>
                <a:cubicBezTo>
                  <a:pt x="423" y="331"/>
                  <a:pt x="423" y="331"/>
                  <a:pt x="423" y="331"/>
                </a:cubicBezTo>
                <a:cubicBezTo>
                  <a:pt x="422" y="348"/>
                  <a:pt x="413" y="365"/>
                  <a:pt x="398" y="375"/>
                </a:cubicBezTo>
                <a:cubicBezTo>
                  <a:pt x="237" y="467"/>
                  <a:pt x="237" y="467"/>
                  <a:pt x="237" y="467"/>
                </a:cubicBezTo>
                <a:cubicBezTo>
                  <a:pt x="221" y="476"/>
                  <a:pt x="201" y="476"/>
                  <a:pt x="186" y="467"/>
                </a:cubicBezTo>
                <a:cubicBezTo>
                  <a:pt x="105" y="421"/>
                  <a:pt x="105" y="421"/>
                  <a:pt x="105" y="421"/>
                </a:cubicBezTo>
                <a:cubicBezTo>
                  <a:pt x="25" y="375"/>
                  <a:pt x="25" y="375"/>
                  <a:pt x="25" y="375"/>
                </a:cubicBezTo>
                <a:cubicBezTo>
                  <a:pt x="10" y="365"/>
                  <a:pt x="0" y="348"/>
                  <a:pt x="0" y="330"/>
                </a:cubicBezTo>
                <a:cubicBezTo>
                  <a:pt x="0" y="145"/>
                  <a:pt x="0" y="145"/>
                  <a:pt x="0" y="145"/>
                </a:cubicBezTo>
                <a:cubicBezTo>
                  <a:pt x="0" y="127"/>
                  <a:pt x="10" y="110"/>
                  <a:pt x="25" y="101"/>
                </a:cubicBezTo>
                <a:close/>
              </a:path>
            </a:pathLst>
          </a:custGeom>
          <a:blipFill>
            <a:blip r:embed="rId5"/>
            <a:stretch>
              <a:fillRect/>
            </a:stretch>
          </a:blipFill>
          <a:ln w="38100">
            <a:solidFill>
              <a:srgbClr val="FFFFFF"/>
            </a:solid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sz="3600">
              <a:solidFill>
                <a:prstClr val="white"/>
              </a:solidFill>
              <a:latin typeface="Bebas" pitchFamily="2" charset="0"/>
              <a:ea typeface="微软雅黑" panose="020B0503020204020204" pitchFamily="34" charset="-122"/>
              <a:sym typeface="Bebas" pitchFamily="2" charset="0"/>
            </a:endParaRPr>
          </a:p>
        </p:txBody>
      </p:sp>
      <p:sp>
        <p:nvSpPr>
          <p:cNvPr id="49" name="Freeform 46"/>
          <p:cNvSpPr/>
          <p:nvPr/>
        </p:nvSpPr>
        <p:spPr bwMode="auto">
          <a:xfrm>
            <a:off x="9332051" y="2170565"/>
            <a:ext cx="1400280" cy="1576539"/>
          </a:xfrm>
          <a:custGeom>
            <a:avLst/>
            <a:gdLst>
              <a:gd name="T0" fmla="*/ 25 w 423"/>
              <a:gd name="T1" fmla="*/ 101 h 476"/>
              <a:gd name="T2" fmla="*/ 186 w 423"/>
              <a:gd name="T3" fmla="*/ 8 h 476"/>
              <a:gd name="T4" fmla="*/ 237 w 423"/>
              <a:gd name="T5" fmla="*/ 8 h 476"/>
              <a:gd name="T6" fmla="*/ 397 w 423"/>
              <a:gd name="T7" fmla="*/ 101 h 476"/>
              <a:gd name="T8" fmla="*/ 423 w 423"/>
              <a:gd name="T9" fmla="*/ 145 h 476"/>
              <a:gd name="T10" fmla="*/ 423 w 423"/>
              <a:gd name="T11" fmla="*/ 331 h 476"/>
              <a:gd name="T12" fmla="*/ 398 w 423"/>
              <a:gd name="T13" fmla="*/ 375 h 476"/>
              <a:gd name="T14" fmla="*/ 237 w 423"/>
              <a:gd name="T15" fmla="*/ 467 h 476"/>
              <a:gd name="T16" fmla="*/ 186 w 423"/>
              <a:gd name="T17" fmla="*/ 467 h 476"/>
              <a:gd name="T18" fmla="*/ 105 w 423"/>
              <a:gd name="T19" fmla="*/ 421 h 476"/>
              <a:gd name="T20" fmla="*/ 25 w 423"/>
              <a:gd name="T21" fmla="*/ 375 h 476"/>
              <a:gd name="T22" fmla="*/ 0 w 423"/>
              <a:gd name="T23" fmla="*/ 330 h 476"/>
              <a:gd name="T24" fmla="*/ 0 w 423"/>
              <a:gd name="T25" fmla="*/ 145 h 476"/>
              <a:gd name="T26" fmla="*/ 25 w 423"/>
              <a:gd name="T27" fmla="*/ 101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3" h="476">
                <a:moveTo>
                  <a:pt x="25" y="101"/>
                </a:moveTo>
                <a:cubicBezTo>
                  <a:pt x="79" y="70"/>
                  <a:pt x="132" y="39"/>
                  <a:pt x="186" y="8"/>
                </a:cubicBezTo>
                <a:cubicBezTo>
                  <a:pt x="202" y="0"/>
                  <a:pt x="221" y="0"/>
                  <a:pt x="237" y="8"/>
                </a:cubicBezTo>
                <a:cubicBezTo>
                  <a:pt x="290" y="39"/>
                  <a:pt x="344" y="70"/>
                  <a:pt x="397" y="101"/>
                </a:cubicBezTo>
                <a:cubicBezTo>
                  <a:pt x="413" y="110"/>
                  <a:pt x="422" y="127"/>
                  <a:pt x="423" y="145"/>
                </a:cubicBezTo>
                <a:cubicBezTo>
                  <a:pt x="423" y="331"/>
                  <a:pt x="423" y="331"/>
                  <a:pt x="423" y="331"/>
                </a:cubicBezTo>
                <a:cubicBezTo>
                  <a:pt x="422" y="348"/>
                  <a:pt x="413" y="365"/>
                  <a:pt x="398" y="375"/>
                </a:cubicBezTo>
                <a:cubicBezTo>
                  <a:pt x="237" y="467"/>
                  <a:pt x="237" y="467"/>
                  <a:pt x="237" y="467"/>
                </a:cubicBezTo>
                <a:cubicBezTo>
                  <a:pt x="221" y="476"/>
                  <a:pt x="201" y="476"/>
                  <a:pt x="186" y="467"/>
                </a:cubicBezTo>
                <a:cubicBezTo>
                  <a:pt x="105" y="421"/>
                  <a:pt x="105" y="421"/>
                  <a:pt x="105" y="421"/>
                </a:cubicBezTo>
                <a:cubicBezTo>
                  <a:pt x="25" y="375"/>
                  <a:pt x="25" y="375"/>
                  <a:pt x="25" y="375"/>
                </a:cubicBezTo>
                <a:cubicBezTo>
                  <a:pt x="10" y="365"/>
                  <a:pt x="0" y="348"/>
                  <a:pt x="0" y="330"/>
                </a:cubicBezTo>
                <a:cubicBezTo>
                  <a:pt x="0" y="145"/>
                  <a:pt x="0" y="145"/>
                  <a:pt x="0" y="145"/>
                </a:cubicBezTo>
                <a:cubicBezTo>
                  <a:pt x="0" y="127"/>
                  <a:pt x="10" y="110"/>
                  <a:pt x="25" y="101"/>
                </a:cubicBezTo>
                <a:close/>
              </a:path>
            </a:pathLst>
          </a:custGeom>
          <a:blipFill>
            <a:blip r:embed="rId6"/>
            <a:stretch>
              <a:fillRect/>
            </a:stretch>
          </a:blipFill>
          <a:ln w="38100">
            <a:solidFill>
              <a:srgbClr val="FFFFFF"/>
            </a:solid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sz="3600">
              <a:solidFill>
                <a:prstClr val="white"/>
              </a:solidFill>
              <a:latin typeface="Bebas" pitchFamily="2" charset="0"/>
              <a:ea typeface="微软雅黑" panose="020B0503020204020204" pitchFamily="34" charset="-122"/>
              <a:sym typeface="Bebas" pitchFamily="2" charset="0"/>
            </a:endParaRPr>
          </a:p>
        </p:txBody>
      </p:sp>
      <p:sp>
        <p:nvSpPr>
          <p:cNvPr id="50" name="Freeform 46"/>
          <p:cNvSpPr/>
          <p:nvPr/>
        </p:nvSpPr>
        <p:spPr bwMode="auto">
          <a:xfrm>
            <a:off x="9332051" y="4527420"/>
            <a:ext cx="1400280" cy="1576539"/>
          </a:xfrm>
          <a:custGeom>
            <a:avLst/>
            <a:gdLst>
              <a:gd name="T0" fmla="*/ 25 w 423"/>
              <a:gd name="T1" fmla="*/ 101 h 476"/>
              <a:gd name="T2" fmla="*/ 186 w 423"/>
              <a:gd name="T3" fmla="*/ 8 h 476"/>
              <a:gd name="T4" fmla="*/ 237 w 423"/>
              <a:gd name="T5" fmla="*/ 8 h 476"/>
              <a:gd name="T6" fmla="*/ 397 w 423"/>
              <a:gd name="T7" fmla="*/ 101 h 476"/>
              <a:gd name="T8" fmla="*/ 423 w 423"/>
              <a:gd name="T9" fmla="*/ 145 h 476"/>
              <a:gd name="T10" fmla="*/ 423 w 423"/>
              <a:gd name="T11" fmla="*/ 331 h 476"/>
              <a:gd name="T12" fmla="*/ 398 w 423"/>
              <a:gd name="T13" fmla="*/ 375 h 476"/>
              <a:gd name="T14" fmla="*/ 237 w 423"/>
              <a:gd name="T15" fmla="*/ 467 h 476"/>
              <a:gd name="T16" fmla="*/ 186 w 423"/>
              <a:gd name="T17" fmla="*/ 467 h 476"/>
              <a:gd name="T18" fmla="*/ 105 w 423"/>
              <a:gd name="T19" fmla="*/ 421 h 476"/>
              <a:gd name="T20" fmla="*/ 25 w 423"/>
              <a:gd name="T21" fmla="*/ 375 h 476"/>
              <a:gd name="T22" fmla="*/ 0 w 423"/>
              <a:gd name="T23" fmla="*/ 330 h 476"/>
              <a:gd name="T24" fmla="*/ 0 w 423"/>
              <a:gd name="T25" fmla="*/ 145 h 476"/>
              <a:gd name="T26" fmla="*/ 25 w 423"/>
              <a:gd name="T27" fmla="*/ 101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3" h="476">
                <a:moveTo>
                  <a:pt x="25" y="101"/>
                </a:moveTo>
                <a:cubicBezTo>
                  <a:pt x="79" y="70"/>
                  <a:pt x="132" y="39"/>
                  <a:pt x="186" y="8"/>
                </a:cubicBezTo>
                <a:cubicBezTo>
                  <a:pt x="202" y="0"/>
                  <a:pt x="221" y="0"/>
                  <a:pt x="237" y="8"/>
                </a:cubicBezTo>
                <a:cubicBezTo>
                  <a:pt x="290" y="39"/>
                  <a:pt x="344" y="70"/>
                  <a:pt x="397" y="101"/>
                </a:cubicBezTo>
                <a:cubicBezTo>
                  <a:pt x="413" y="110"/>
                  <a:pt x="422" y="127"/>
                  <a:pt x="423" y="145"/>
                </a:cubicBezTo>
                <a:cubicBezTo>
                  <a:pt x="423" y="331"/>
                  <a:pt x="423" y="331"/>
                  <a:pt x="423" y="331"/>
                </a:cubicBezTo>
                <a:cubicBezTo>
                  <a:pt x="422" y="348"/>
                  <a:pt x="413" y="365"/>
                  <a:pt x="398" y="375"/>
                </a:cubicBezTo>
                <a:cubicBezTo>
                  <a:pt x="237" y="467"/>
                  <a:pt x="237" y="467"/>
                  <a:pt x="237" y="467"/>
                </a:cubicBezTo>
                <a:cubicBezTo>
                  <a:pt x="221" y="476"/>
                  <a:pt x="201" y="476"/>
                  <a:pt x="186" y="467"/>
                </a:cubicBezTo>
                <a:cubicBezTo>
                  <a:pt x="105" y="421"/>
                  <a:pt x="105" y="421"/>
                  <a:pt x="105" y="421"/>
                </a:cubicBezTo>
                <a:cubicBezTo>
                  <a:pt x="25" y="375"/>
                  <a:pt x="25" y="375"/>
                  <a:pt x="25" y="375"/>
                </a:cubicBezTo>
                <a:cubicBezTo>
                  <a:pt x="10" y="365"/>
                  <a:pt x="0" y="348"/>
                  <a:pt x="0" y="330"/>
                </a:cubicBezTo>
                <a:cubicBezTo>
                  <a:pt x="0" y="145"/>
                  <a:pt x="0" y="145"/>
                  <a:pt x="0" y="145"/>
                </a:cubicBezTo>
                <a:cubicBezTo>
                  <a:pt x="0" y="127"/>
                  <a:pt x="10" y="110"/>
                  <a:pt x="25" y="101"/>
                </a:cubicBezTo>
                <a:close/>
              </a:path>
            </a:pathLst>
          </a:custGeom>
          <a:blipFill>
            <a:blip r:embed="rId7"/>
            <a:stretch>
              <a:fillRect/>
            </a:stretch>
          </a:blipFill>
          <a:ln w="38100">
            <a:solidFill>
              <a:srgbClr val="FFFFFF"/>
            </a:solid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sz="3600">
              <a:solidFill>
                <a:prstClr val="white"/>
              </a:solidFill>
              <a:latin typeface="Bebas" pitchFamily="2" charset="0"/>
              <a:ea typeface="微软雅黑" panose="020B0503020204020204" pitchFamily="34" charset="-122"/>
              <a:sym typeface="Bebas" pitchFamily="2" charset="0"/>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750"/>
                                        <p:tgtEl>
                                          <p:spTgt spid="37"/>
                                        </p:tgtEl>
                                      </p:cBhvr>
                                    </p:animEffect>
                                  </p:childTnLst>
                                </p:cTn>
                              </p:par>
                              <p:par>
                                <p:cTn id="8" presetID="63" presetClass="path" presetSubtype="0" decel="50000" fill="hold" grpId="1" nodeType="withEffect">
                                  <p:stCondLst>
                                    <p:cond delay="0"/>
                                  </p:stCondLst>
                                  <p:childTnLst>
                                    <p:animMotion origin="layout" path="M 0.01524 4.81481E-6 L -0.10885 4.81481E-6 " pathEditMode="relative" rAng="0" ptsTypes="AA">
                                      <p:cBhvr>
                                        <p:cTn id="9" dur="750" spd="-100000" fill="hold"/>
                                        <p:tgtEl>
                                          <p:spTgt spid="37"/>
                                        </p:tgtEl>
                                        <p:attrNameLst>
                                          <p:attrName>ppt_x</p:attrName>
                                          <p:attrName>ppt_y</p:attrName>
                                        </p:attrNameLst>
                                      </p:cBhvr>
                                      <p:rCtr x="-6211" y="0"/>
                                    </p:animMotion>
                                  </p:childTnLst>
                                </p:cTn>
                              </p:par>
                              <p:par>
                                <p:cTn id="10" presetID="35" presetClass="path" presetSubtype="0" accel="50000" decel="50000" fill="hold" grpId="2" nodeType="withEffect">
                                  <p:stCondLst>
                                    <p:cond delay="750"/>
                                  </p:stCondLst>
                                  <p:childTnLst>
                                    <p:animMotion origin="layout" path="M 0.01602 4.81481E-6 L -3.54167E-6 4.81481E-6 " pathEditMode="relative" rAng="0" ptsTypes="AA">
                                      <p:cBhvr>
                                        <p:cTn id="11" dur="750" fill="hold"/>
                                        <p:tgtEl>
                                          <p:spTgt spid="37"/>
                                        </p:tgtEl>
                                        <p:attrNameLst>
                                          <p:attrName>ppt_x</p:attrName>
                                          <p:attrName>ppt_y</p:attrName>
                                        </p:attrNameLst>
                                      </p:cBhvr>
                                      <p:rCtr x="-807" y="0"/>
                                    </p:animMotion>
                                  </p:childTnLst>
                                </p:cTn>
                              </p:par>
                              <p:par>
                                <p:cTn id="12" presetID="10" presetClass="entr" presetSubtype="0" fill="hold" grpId="0" nodeType="with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fade">
                                      <p:cBhvr>
                                        <p:cTn id="14" dur="750"/>
                                        <p:tgtEl>
                                          <p:spTgt spid="22"/>
                                        </p:tgtEl>
                                      </p:cBhvr>
                                    </p:animEffect>
                                  </p:childTnLst>
                                </p:cTn>
                              </p:par>
                              <p:par>
                                <p:cTn id="15" presetID="63" presetClass="path" presetSubtype="0" decel="50000" fill="hold" grpId="1" nodeType="withEffect">
                                  <p:stCondLst>
                                    <p:cond delay="0"/>
                                  </p:stCondLst>
                                  <p:childTnLst>
                                    <p:animMotion origin="layout" path="M -0.01562 -3.7037E-7 L 0.11081 -3.7037E-7 " pathEditMode="relative" rAng="0" ptsTypes="AA">
                                      <p:cBhvr>
                                        <p:cTn id="16" dur="750" spd="-100000" fill="hold"/>
                                        <p:tgtEl>
                                          <p:spTgt spid="22"/>
                                        </p:tgtEl>
                                        <p:attrNameLst>
                                          <p:attrName>ppt_x</p:attrName>
                                          <p:attrName>ppt_y</p:attrName>
                                        </p:attrNameLst>
                                      </p:cBhvr>
                                      <p:rCtr x="6315" y="0"/>
                                    </p:animMotion>
                                  </p:childTnLst>
                                </p:cTn>
                              </p:par>
                              <p:par>
                                <p:cTn id="17" presetID="35" presetClass="path" presetSubtype="0" accel="50000" decel="50000" fill="hold" grpId="2" nodeType="withEffect">
                                  <p:stCondLst>
                                    <p:cond delay="750"/>
                                  </p:stCondLst>
                                  <p:childTnLst>
                                    <p:animMotion origin="layout" path="M -0.01562 -3.7037E-7 L -2.08333E-7 -3.7037E-7 " pathEditMode="relative" rAng="0" ptsTypes="AA">
                                      <p:cBhvr>
                                        <p:cTn id="18" dur="750" fill="hold"/>
                                        <p:tgtEl>
                                          <p:spTgt spid="22"/>
                                        </p:tgtEl>
                                        <p:attrNameLst>
                                          <p:attrName>ppt_x</p:attrName>
                                          <p:attrName>ppt_y</p:attrName>
                                        </p:attrNameLst>
                                      </p:cBhvr>
                                      <p:rCtr x="781" y="0"/>
                                    </p:animMotion>
                                  </p:childTnLst>
                                </p:cTn>
                              </p:par>
                              <p:par>
                                <p:cTn id="19" presetID="10" presetClass="entr" presetSubtype="0" fill="hold" grpId="0" nodeType="withEffect">
                                  <p:stCondLst>
                                    <p:cond delay="750"/>
                                  </p:stCondLst>
                                  <p:childTnLst>
                                    <p:set>
                                      <p:cBhvr>
                                        <p:cTn id="20" dur="1" fill="hold">
                                          <p:stCondLst>
                                            <p:cond delay="0"/>
                                          </p:stCondLst>
                                        </p:cTn>
                                        <p:tgtEl>
                                          <p:spTgt spid="38"/>
                                        </p:tgtEl>
                                        <p:attrNameLst>
                                          <p:attrName>style.visibility</p:attrName>
                                        </p:attrNameLst>
                                      </p:cBhvr>
                                      <p:to>
                                        <p:strVal val="visible"/>
                                      </p:to>
                                    </p:set>
                                    <p:animEffect transition="in" filter="fade">
                                      <p:cBhvr>
                                        <p:cTn id="21" dur="750"/>
                                        <p:tgtEl>
                                          <p:spTgt spid="38"/>
                                        </p:tgtEl>
                                      </p:cBhvr>
                                    </p:animEffect>
                                  </p:childTnLst>
                                </p:cTn>
                              </p:par>
                              <p:par>
                                <p:cTn id="22" presetID="35" presetClass="path" presetSubtype="0" accel="50000" decel="50000" fill="hold" grpId="1" nodeType="withEffect">
                                  <p:stCondLst>
                                    <p:cond delay="750"/>
                                  </p:stCondLst>
                                  <p:childTnLst>
                                    <p:animMotion origin="layout" path="M -0.01562 4.81481E-6 L -2.08333E-7 4.81481E-6 " pathEditMode="relative" rAng="0" ptsTypes="AA">
                                      <p:cBhvr>
                                        <p:cTn id="23" dur="750" fill="hold"/>
                                        <p:tgtEl>
                                          <p:spTgt spid="38"/>
                                        </p:tgtEl>
                                        <p:attrNameLst>
                                          <p:attrName>ppt_x</p:attrName>
                                          <p:attrName>ppt_y</p:attrName>
                                        </p:attrNameLst>
                                      </p:cBhvr>
                                      <p:rCtr x="781" y="0"/>
                                    </p:animMotion>
                                  </p:childTnLst>
                                </p:cTn>
                              </p:par>
                              <p:par>
                                <p:cTn id="24" presetID="10" presetClass="entr" presetSubtype="0" fill="hold" grpId="0" nodeType="withEffect">
                                  <p:stCondLst>
                                    <p:cond delay="750"/>
                                  </p:stCondLst>
                                  <p:childTnLst>
                                    <p:set>
                                      <p:cBhvr>
                                        <p:cTn id="25" dur="1" fill="hold">
                                          <p:stCondLst>
                                            <p:cond delay="0"/>
                                          </p:stCondLst>
                                        </p:cTn>
                                        <p:tgtEl>
                                          <p:spTgt spid="21"/>
                                        </p:tgtEl>
                                        <p:attrNameLst>
                                          <p:attrName>style.visibility</p:attrName>
                                        </p:attrNameLst>
                                      </p:cBhvr>
                                      <p:to>
                                        <p:strVal val="visible"/>
                                      </p:to>
                                    </p:set>
                                    <p:animEffect transition="in" filter="fade">
                                      <p:cBhvr>
                                        <p:cTn id="26" dur="750"/>
                                        <p:tgtEl>
                                          <p:spTgt spid="21"/>
                                        </p:tgtEl>
                                      </p:cBhvr>
                                    </p:animEffect>
                                  </p:childTnLst>
                                </p:cTn>
                              </p:par>
                              <p:par>
                                <p:cTn id="27" presetID="35" presetClass="path" presetSubtype="0" accel="50000" decel="50000" fill="hold" grpId="1" nodeType="withEffect">
                                  <p:stCondLst>
                                    <p:cond delay="750"/>
                                  </p:stCondLst>
                                  <p:childTnLst>
                                    <p:animMotion origin="layout" path="M 0.01602 -3.7037E-7 L -3.54167E-6 -3.7037E-7 " pathEditMode="relative" rAng="0" ptsTypes="AA">
                                      <p:cBhvr>
                                        <p:cTn id="28" dur="750" fill="hold"/>
                                        <p:tgtEl>
                                          <p:spTgt spid="21"/>
                                        </p:tgtEl>
                                        <p:attrNameLst>
                                          <p:attrName>ppt_x</p:attrName>
                                          <p:attrName>ppt_y</p:attrName>
                                        </p:attrNameLst>
                                      </p:cBhvr>
                                      <p:rCtr x="-807" y="0"/>
                                    </p:animMotion>
                                  </p:childTnLst>
                                </p:cTn>
                              </p:par>
                              <p:par>
                                <p:cTn id="29" presetID="22" presetClass="entr" presetSubtype="8" fill="hold" grpId="0" nodeType="withEffect">
                                  <p:stCondLst>
                                    <p:cond delay="1250"/>
                                  </p:stCondLst>
                                  <p:childTnLst>
                                    <p:set>
                                      <p:cBhvr>
                                        <p:cTn id="30" dur="1" fill="hold">
                                          <p:stCondLst>
                                            <p:cond delay="0"/>
                                          </p:stCondLst>
                                        </p:cTn>
                                        <p:tgtEl>
                                          <p:spTgt spid="40"/>
                                        </p:tgtEl>
                                        <p:attrNameLst>
                                          <p:attrName>style.visibility</p:attrName>
                                        </p:attrNameLst>
                                      </p:cBhvr>
                                      <p:to>
                                        <p:strVal val="visible"/>
                                      </p:to>
                                    </p:set>
                                    <p:animEffect transition="in" filter="wipe(left)">
                                      <p:cBhvr>
                                        <p:cTn id="31" dur="750"/>
                                        <p:tgtEl>
                                          <p:spTgt spid="40"/>
                                        </p:tgtEl>
                                      </p:cBhvr>
                                    </p:animEffect>
                                  </p:childTnLst>
                                </p:cTn>
                              </p:par>
                              <p:par>
                                <p:cTn id="32" presetID="22" presetClass="entr" presetSubtype="8" fill="hold" grpId="0" nodeType="withEffect">
                                  <p:stCondLst>
                                    <p:cond delay="1250"/>
                                  </p:stCondLst>
                                  <p:childTnLst>
                                    <p:set>
                                      <p:cBhvr>
                                        <p:cTn id="33" dur="1" fill="hold">
                                          <p:stCondLst>
                                            <p:cond delay="0"/>
                                          </p:stCondLst>
                                        </p:cTn>
                                        <p:tgtEl>
                                          <p:spTgt spid="39"/>
                                        </p:tgtEl>
                                        <p:attrNameLst>
                                          <p:attrName>style.visibility</p:attrName>
                                        </p:attrNameLst>
                                      </p:cBhvr>
                                      <p:to>
                                        <p:strVal val="visible"/>
                                      </p:to>
                                    </p:set>
                                    <p:animEffect transition="in" filter="wipe(left)">
                                      <p:cBhvr>
                                        <p:cTn id="34" dur="750"/>
                                        <p:tgtEl>
                                          <p:spTgt spid="39"/>
                                        </p:tgtEl>
                                      </p:cBhvr>
                                    </p:animEffect>
                                  </p:childTnLst>
                                </p:cTn>
                              </p:par>
                              <p:par>
                                <p:cTn id="35" presetID="22" presetClass="entr" presetSubtype="8" fill="hold" grpId="0" nodeType="withEffect">
                                  <p:stCondLst>
                                    <p:cond delay="1250"/>
                                  </p:stCondLst>
                                  <p:childTnLst>
                                    <p:set>
                                      <p:cBhvr>
                                        <p:cTn id="36" dur="1" fill="hold">
                                          <p:stCondLst>
                                            <p:cond delay="0"/>
                                          </p:stCondLst>
                                        </p:cTn>
                                        <p:tgtEl>
                                          <p:spTgt spid="42"/>
                                        </p:tgtEl>
                                        <p:attrNameLst>
                                          <p:attrName>style.visibility</p:attrName>
                                        </p:attrNameLst>
                                      </p:cBhvr>
                                      <p:to>
                                        <p:strVal val="visible"/>
                                      </p:to>
                                    </p:set>
                                    <p:animEffect transition="in" filter="wipe(left)">
                                      <p:cBhvr>
                                        <p:cTn id="37" dur="750"/>
                                        <p:tgtEl>
                                          <p:spTgt spid="42"/>
                                        </p:tgtEl>
                                      </p:cBhvr>
                                    </p:animEffect>
                                  </p:childTnLst>
                                </p:cTn>
                              </p:par>
                              <p:par>
                                <p:cTn id="38" presetID="22" presetClass="entr" presetSubtype="8" fill="hold" grpId="0" nodeType="withEffect">
                                  <p:stCondLst>
                                    <p:cond delay="1250"/>
                                  </p:stCondLst>
                                  <p:childTnLst>
                                    <p:set>
                                      <p:cBhvr>
                                        <p:cTn id="39" dur="1" fill="hold">
                                          <p:stCondLst>
                                            <p:cond delay="0"/>
                                          </p:stCondLst>
                                        </p:cTn>
                                        <p:tgtEl>
                                          <p:spTgt spid="41"/>
                                        </p:tgtEl>
                                        <p:attrNameLst>
                                          <p:attrName>style.visibility</p:attrName>
                                        </p:attrNameLst>
                                      </p:cBhvr>
                                      <p:to>
                                        <p:strVal val="visible"/>
                                      </p:to>
                                    </p:set>
                                    <p:animEffect transition="in" filter="wipe(left)">
                                      <p:cBhvr>
                                        <p:cTn id="40" dur="750"/>
                                        <p:tgtEl>
                                          <p:spTgt spid="41"/>
                                        </p:tgtEl>
                                      </p:cBhvr>
                                    </p:animEffect>
                                  </p:childTnLst>
                                </p:cTn>
                              </p:par>
                              <p:par>
                                <p:cTn id="41" presetID="22" presetClass="entr" presetSubtype="8" fill="hold" grpId="0" nodeType="withEffect">
                                  <p:stCondLst>
                                    <p:cond delay="1250"/>
                                  </p:stCondLst>
                                  <p:childTnLst>
                                    <p:set>
                                      <p:cBhvr>
                                        <p:cTn id="42" dur="1" fill="hold">
                                          <p:stCondLst>
                                            <p:cond delay="0"/>
                                          </p:stCondLst>
                                        </p:cTn>
                                        <p:tgtEl>
                                          <p:spTgt spid="46"/>
                                        </p:tgtEl>
                                        <p:attrNameLst>
                                          <p:attrName>style.visibility</p:attrName>
                                        </p:attrNameLst>
                                      </p:cBhvr>
                                      <p:to>
                                        <p:strVal val="visible"/>
                                      </p:to>
                                    </p:set>
                                    <p:animEffect transition="in" filter="wipe(left)">
                                      <p:cBhvr>
                                        <p:cTn id="43" dur="750"/>
                                        <p:tgtEl>
                                          <p:spTgt spid="46"/>
                                        </p:tgtEl>
                                      </p:cBhvr>
                                    </p:animEffect>
                                  </p:childTnLst>
                                </p:cTn>
                              </p:par>
                              <p:par>
                                <p:cTn id="44" presetID="22" presetClass="entr" presetSubtype="8" fill="hold" grpId="0" nodeType="withEffect">
                                  <p:stCondLst>
                                    <p:cond delay="1250"/>
                                  </p:stCondLst>
                                  <p:childTnLst>
                                    <p:set>
                                      <p:cBhvr>
                                        <p:cTn id="45" dur="1" fill="hold">
                                          <p:stCondLst>
                                            <p:cond delay="0"/>
                                          </p:stCondLst>
                                        </p:cTn>
                                        <p:tgtEl>
                                          <p:spTgt spid="45"/>
                                        </p:tgtEl>
                                        <p:attrNameLst>
                                          <p:attrName>style.visibility</p:attrName>
                                        </p:attrNameLst>
                                      </p:cBhvr>
                                      <p:to>
                                        <p:strVal val="visible"/>
                                      </p:to>
                                    </p:set>
                                    <p:animEffect transition="in" filter="wipe(left)">
                                      <p:cBhvr>
                                        <p:cTn id="46" dur="750"/>
                                        <p:tgtEl>
                                          <p:spTgt spid="45"/>
                                        </p:tgtEl>
                                      </p:cBhvr>
                                    </p:animEffect>
                                  </p:childTnLst>
                                </p:cTn>
                              </p:par>
                              <p:par>
                                <p:cTn id="47" presetID="22" presetClass="entr" presetSubtype="8" fill="hold" grpId="0" nodeType="withEffect">
                                  <p:stCondLst>
                                    <p:cond delay="1250"/>
                                  </p:stCondLst>
                                  <p:childTnLst>
                                    <p:set>
                                      <p:cBhvr>
                                        <p:cTn id="48" dur="1" fill="hold">
                                          <p:stCondLst>
                                            <p:cond delay="0"/>
                                          </p:stCondLst>
                                        </p:cTn>
                                        <p:tgtEl>
                                          <p:spTgt spid="44"/>
                                        </p:tgtEl>
                                        <p:attrNameLst>
                                          <p:attrName>style.visibility</p:attrName>
                                        </p:attrNameLst>
                                      </p:cBhvr>
                                      <p:to>
                                        <p:strVal val="visible"/>
                                      </p:to>
                                    </p:set>
                                    <p:animEffect transition="in" filter="wipe(left)">
                                      <p:cBhvr>
                                        <p:cTn id="49" dur="750"/>
                                        <p:tgtEl>
                                          <p:spTgt spid="44"/>
                                        </p:tgtEl>
                                      </p:cBhvr>
                                    </p:animEffect>
                                  </p:childTnLst>
                                </p:cTn>
                              </p:par>
                              <p:par>
                                <p:cTn id="50" presetID="22" presetClass="entr" presetSubtype="8" fill="hold" grpId="0" nodeType="withEffect">
                                  <p:stCondLst>
                                    <p:cond delay="1250"/>
                                  </p:stCondLst>
                                  <p:childTnLst>
                                    <p:set>
                                      <p:cBhvr>
                                        <p:cTn id="51" dur="1" fill="hold">
                                          <p:stCondLst>
                                            <p:cond delay="0"/>
                                          </p:stCondLst>
                                        </p:cTn>
                                        <p:tgtEl>
                                          <p:spTgt spid="43"/>
                                        </p:tgtEl>
                                        <p:attrNameLst>
                                          <p:attrName>style.visibility</p:attrName>
                                        </p:attrNameLst>
                                      </p:cBhvr>
                                      <p:to>
                                        <p:strVal val="visible"/>
                                      </p:to>
                                    </p:set>
                                    <p:animEffect transition="in" filter="wipe(left)">
                                      <p:cBhvr>
                                        <p:cTn id="52" dur="750"/>
                                        <p:tgtEl>
                                          <p:spTgt spid="43"/>
                                        </p:tgtEl>
                                      </p:cBhvr>
                                    </p:animEffect>
                                  </p:childTnLst>
                                </p:cTn>
                              </p:par>
                              <p:par>
                                <p:cTn id="53" presetID="53" presetClass="entr" presetSubtype="16" fill="hold" grpId="0" nodeType="withEffect">
                                  <p:stCondLst>
                                    <p:cond delay="1750"/>
                                  </p:stCondLst>
                                  <p:childTnLst>
                                    <p:set>
                                      <p:cBhvr>
                                        <p:cTn id="54" dur="1" fill="hold">
                                          <p:stCondLst>
                                            <p:cond delay="0"/>
                                          </p:stCondLst>
                                        </p:cTn>
                                        <p:tgtEl>
                                          <p:spTgt spid="47"/>
                                        </p:tgtEl>
                                        <p:attrNameLst>
                                          <p:attrName>style.visibility</p:attrName>
                                        </p:attrNameLst>
                                      </p:cBhvr>
                                      <p:to>
                                        <p:strVal val="visible"/>
                                      </p:to>
                                    </p:set>
                                    <p:anim calcmode="lin" valueType="num">
                                      <p:cBhvr>
                                        <p:cTn id="55" dur="750" fill="hold"/>
                                        <p:tgtEl>
                                          <p:spTgt spid="47"/>
                                        </p:tgtEl>
                                        <p:attrNameLst>
                                          <p:attrName>ppt_w</p:attrName>
                                        </p:attrNameLst>
                                      </p:cBhvr>
                                      <p:tavLst>
                                        <p:tav tm="0">
                                          <p:val>
                                            <p:fltVal val="0"/>
                                          </p:val>
                                        </p:tav>
                                        <p:tav tm="100000">
                                          <p:val>
                                            <p:strVal val="#ppt_w"/>
                                          </p:val>
                                        </p:tav>
                                      </p:tavLst>
                                    </p:anim>
                                    <p:anim calcmode="lin" valueType="num">
                                      <p:cBhvr>
                                        <p:cTn id="56" dur="750" fill="hold"/>
                                        <p:tgtEl>
                                          <p:spTgt spid="47"/>
                                        </p:tgtEl>
                                        <p:attrNameLst>
                                          <p:attrName>ppt_h</p:attrName>
                                        </p:attrNameLst>
                                      </p:cBhvr>
                                      <p:tavLst>
                                        <p:tav tm="0">
                                          <p:val>
                                            <p:fltVal val="0"/>
                                          </p:val>
                                        </p:tav>
                                        <p:tav tm="100000">
                                          <p:val>
                                            <p:strVal val="#ppt_h"/>
                                          </p:val>
                                        </p:tav>
                                      </p:tavLst>
                                    </p:anim>
                                    <p:animEffect transition="in" filter="fade">
                                      <p:cBhvr>
                                        <p:cTn id="57" dur="750"/>
                                        <p:tgtEl>
                                          <p:spTgt spid="47"/>
                                        </p:tgtEl>
                                      </p:cBhvr>
                                    </p:animEffect>
                                  </p:childTnLst>
                                </p:cTn>
                              </p:par>
                              <p:par>
                                <p:cTn id="58" presetID="53" presetClass="entr" presetSubtype="16" fill="hold" grpId="0" nodeType="withEffect">
                                  <p:stCondLst>
                                    <p:cond delay="1750"/>
                                  </p:stCondLst>
                                  <p:childTnLst>
                                    <p:set>
                                      <p:cBhvr>
                                        <p:cTn id="59" dur="1" fill="hold">
                                          <p:stCondLst>
                                            <p:cond delay="0"/>
                                          </p:stCondLst>
                                        </p:cTn>
                                        <p:tgtEl>
                                          <p:spTgt spid="48"/>
                                        </p:tgtEl>
                                        <p:attrNameLst>
                                          <p:attrName>style.visibility</p:attrName>
                                        </p:attrNameLst>
                                      </p:cBhvr>
                                      <p:to>
                                        <p:strVal val="visible"/>
                                      </p:to>
                                    </p:set>
                                    <p:anim calcmode="lin" valueType="num">
                                      <p:cBhvr>
                                        <p:cTn id="60" dur="750" fill="hold"/>
                                        <p:tgtEl>
                                          <p:spTgt spid="48"/>
                                        </p:tgtEl>
                                        <p:attrNameLst>
                                          <p:attrName>ppt_w</p:attrName>
                                        </p:attrNameLst>
                                      </p:cBhvr>
                                      <p:tavLst>
                                        <p:tav tm="0">
                                          <p:val>
                                            <p:fltVal val="0"/>
                                          </p:val>
                                        </p:tav>
                                        <p:tav tm="100000">
                                          <p:val>
                                            <p:strVal val="#ppt_w"/>
                                          </p:val>
                                        </p:tav>
                                      </p:tavLst>
                                    </p:anim>
                                    <p:anim calcmode="lin" valueType="num">
                                      <p:cBhvr>
                                        <p:cTn id="61" dur="750" fill="hold"/>
                                        <p:tgtEl>
                                          <p:spTgt spid="48"/>
                                        </p:tgtEl>
                                        <p:attrNameLst>
                                          <p:attrName>ppt_h</p:attrName>
                                        </p:attrNameLst>
                                      </p:cBhvr>
                                      <p:tavLst>
                                        <p:tav tm="0">
                                          <p:val>
                                            <p:fltVal val="0"/>
                                          </p:val>
                                        </p:tav>
                                        <p:tav tm="100000">
                                          <p:val>
                                            <p:strVal val="#ppt_h"/>
                                          </p:val>
                                        </p:tav>
                                      </p:tavLst>
                                    </p:anim>
                                    <p:animEffect transition="in" filter="fade">
                                      <p:cBhvr>
                                        <p:cTn id="62" dur="750"/>
                                        <p:tgtEl>
                                          <p:spTgt spid="48"/>
                                        </p:tgtEl>
                                      </p:cBhvr>
                                    </p:animEffect>
                                  </p:childTnLst>
                                </p:cTn>
                              </p:par>
                              <p:par>
                                <p:cTn id="63" presetID="53" presetClass="entr" presetSubtype="16" fill="hold" grpId="0" nodeType="withEffect">
                                  <p:stCondLst>
                                    <p:cond delay="1750"/>
                                  </p:stCondLst>
                                  <p:childTnLst>
                                    <p:set>
                                      <p:cBhvr>
                                        <p:cTn id="64" dur="1" fill="hold">
                                          <p:stCondLst>
                                            <p:cond delay="0"/>
                                          </p:stCondLst>
                                        </p:cTn>
                                        <p:tgtEl>
                                          <p:spTgt spid="50"/>
                                        </p:tgtEl>
                                        <p:attrNameLst>
                                          <p:attrName>style.visibility</p:attrName>
                                        </p:attrNameLst>
                                      </p:cBhvr>
                                      <p:to>
                                        <p:strVal val="visible"/>
                                      </p:to>
                                    </p:set>
                                    <p:anim calcmode="lin" valueType="num">
                                      <p:cBhvr>
                                        <p:cTn id="65" dur="750" fill="hold"/>
                                        <p:tgtEl>
                                          <p:spTgt spid="50"/>
                                        </p:tgtEl>
                                        <p:attrNameLst>
                                          <p:attrName>ppt_w</p:attrName>
                                        </p:attrNameLst>
                                      </p:cBhvr>
                                      <p:tavLst>
                                        <p:tav tm="0">
                                          <p:val>
                                            <p:fltVal val="0"/>
                                          </p:val>
                                        </p:tav>
                                        <p:tav tm="100000">
                                          <p:val>
                                            <p:strVal val="#ppt_w"/>
                                          </p:val>
                                        </p:tav>
                                      </p:tavLst>
                                    </p:anim>
                                    <p:anim calcmode="lin" valueType="num">
                                      <p:cBhvr>
                                        <p:cTn id="66" dur="750" fill="hold"/>
                                        <p:tgtEl>
                                          <p:spTgt spid="50"/>
                                        </p:tgtEl>
                                        <p:attrNameLst>
                                          <p:attrName>ppt_h</p:attrName>
                                        </p:attrNameLst>
                                      </p:cBhvr>
                                      <p:tavLst>
                                        <p:tav tm="0">
                                          <p:val>
                                            <p:fltVal val="0"/>
                                          </p:val>
                                        </p:tav>
                                        <p:tav tm="100000">
                                          <p:val>
                                            <p:strVal val="#ppt_h"/>
                                          </p:val>
                                        </p:tav>
                                      </p:tavLst>
                                    </p:anim>
                                    <p:animEffect transition="in" filter="fade">
                                      <p:cBhvr>
                                        <p:cTn id="67" dur="750"/>
                                        <p:tgtEl>
                                          <p:spTgt spid="50"/>
                                        </p:tgtEl>
                                      </p:cBhvr>
                                    </p:animEffect>
                                  </p:childTnLst>
                                </p:cTn>
                              </p:par>
                              <p:par>
                                <p:cTn id="68" presetID="53" presetClass="entr" presetSubtype="16" fill="hold" grpId="0" nodeType="withEffect">
                                  <p:stCondLst>
                                    <p:cond delay="1750"/>
                                  </p:stCondLst>
                                  <p:childTnLst>
                                    <p:set>
                                      <p:cBhvr>
                                        <p:cTn id="69" dur="1" fill="hold">
                                          <p:stCondLst>
                                            <p:cond delay="0"/>
                                          </p:stCondLst>
                                        </p:cTn>
                                        <p:tgtEl>
                                          <p:spTgt spid="49"/>
                                        </p:tgtEl>
                                        <p:attrNameLst>
                                          <p:attrName>style.visibility</p:attrName>
                                        </p:attrNameLst>
                                      </p:cBhvr>
                                      <p:to>
                                        <p:strVal val="visible"/>
                                      </p:to>
                                    </p:set>
                                    <p:anim calcmode="lin" valueType="num">
                                      <p:cBhvr>
                                        <p:cTn id="70" dur="750" fill="hold"/>
                                        <p:tgtEl>
                                          <p:spTgt spid="49"/>
                                        </p:tgtEl>
                                        <p:attrNameLst>
                                          <p:attrName>ppt_w</p:attrName>
                                        </p:attrNameLst>
                                      </p:cBhvr>
                                      <p:tavLst>
                                        <p:tav tm="0">
                                          <p:val>
                                            <p:fltVal val="0"/>
                                          </p:val>
                                        </p:tav>
                                        <p:tav tm="100000">
                                          <p:val>
                                            <p:strVal val="#ppt_w"/>
                                          </p:val>
                                        </p:tav>
                                      </p:tavLst>
                                    </p:anim>
                                    <p:anim calcmode="lin" valueType="num">
                                      <p:cBhvr>
                                        <p:cTn id="71" dur="750" fill="hold"/>
                                        <p:tgtEl>
                                          <p:spTgt spid="49"/>
                                        </p:tgtEl>
                                        <p:attrNameLst>
                                          <p:attrName>ppt_h</p:attrName>
                                        </p:attrNameLst>
                                      </p:cBhvr>
                                      <p:tavLst>
                                        <p:tav tm="0">
                                          <p:val>
                                            <p:fltVal val="0"/>
                                          </p:val>
                                        </p:tav>
                                        <p:tav tm="100000">
                                          <p:val>
                                            <p:strVal val="#ppt_h"/>
                                          </p:val>
                                        </p:tav>
                                      </p:tavLst>
                                    </p:anim>
                                    <p:animEffect transition="in" filter="fade">
                                      <p:cBhvr>
                                        <p:cTn id="72" dur="75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1" grpId="1" animBg="1"/>
      <p:bldP spid="22" grpId="0" animBg="1"/>
      <p:bldP spid="22" grpId="1" animBg="1"/>
      <p:bldP spid="22" grpId="2" animBg="1"/>
      <p:bldP spid="37" grpId="0" animBg="1"/>
      <p:bldP spid="37" grpId="1" animBg="1"/>
      <p:bldP spid="37" grpId="2" animBg="1"/>
      <p:bldP spid="38" grpId="0" animBg="1"/>
      <p:bldP spid="38" grpId="1" animBg="1"/>
      <p:bldP spid="39" grpId="0"/>
      <p:bldP spid="40" grpId="0"/>
      <p:bldP spid="41" grpId="0"/>
      <p:bldP spid="42" grpId="0"/>
      <p:bldP spid="43" grpId="0"/>
      <p:bldP spid="44" grpId="0"/>
      <p:bldP spid="45" grpId="0"/>
      <p:bldP spid="46" grpId="0"/>
      <p:bldP spid="47" grpId="0" animBg="1"/>
      <p:bldP spid="48" grpId="0" animBg="1"/>
      <p:bldP spid="49" grpId="0" animBg="1"/>
      <p:bldP spid="5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 name="组合 22"/>
          <p:cNvGrpSpPr/>
          <p:nvPr/>
        </p:nvGrpSpPr>
        <p:grpSpPr>
          <a:xfrm>
            <a:off x="306216" y="209101"/>
            <a:ext cx="657982" cy="966556"/>
            <a:chOff x="1606766" y="1689167"/>
            <a:chExt cx="3210617" cy="4716300"/>
          </a:xfrm>
          <a:solidFill>
            <a:srgbClr val="2ABDC7"/>
          </a:solidFill>
        </p:grpSpPr>
        <p:sp>
          <p:nvSpPr>
            <p:cNvPr id="24" name="椭圆 23"/>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矩形 32"/>
          <p:cNvSpPr/>
          <p:nvPr/>
        </p:nvSpPr>
        <p:spPr>
          <a:xfrm>
            <a:off x="8147957" y="448721"/>
            <a:ext cx="4044043"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flipH="1">
            <a:off x="7627541" y="448722"/>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flipH="1">
            <a:off x="7121355" y="448721"/>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flipH="1">
            <a:off x="6615169" y="448721"/>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953915" y="1616584"/>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953915" y="2482194"/>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1353888" y="225813"/>
            <a:ext cx="4711546" cy="769441"/>
          </a:xfrm>
          <a:prstGeom prst="rect">
            <a:avLst/>
          </a:prstGeom>
          <a:noFill/>
        </p:spPr>
        <p:txBody>
          <a:bodyPr wrap="none" rtlCol="0">
            <a:spAutoFit/>
          </a:bodyPr>
          <a:lstStyle/>
          <a:p>
            <a:r>
              <a:rPr lang="zh-CN" altLang="en-US" sz="4400" b="1" dirty="0">
                <a:solidFill>
                  <a:prstClr val="black">
                    <a:lumMod val="85000"/>
                    <a:lumOff val="15000"/>
                  </a:prstClr>
                </a:solidFill>
                <a:latin typeface="幼圆" panose="02010509060101010101" pitchFamily="49" charset="-122"/>
                <a:ea typeface="幼圆" panose="02010509060101010101" pitchFamily="49" charset="-122"/>
              </a:rPr>
              <a:t>各项材料整理情况</a:t>
            </a:r>
          </a:p>
        </p:txBody>
      </p:sp>
      <p:pic>
        <p:nvPicPr>
          <p:cNvPr id="21" name="图片 20"/>
          <p:cNvPicPr>
            <a:picLocks noChangeAspect="1"/>
          </p:cNvPicPr>
          <p:nvPr/>
        </p:nvPicPr>
        <p:blipFill>
          <a:blip r:embed="rId4">
            <a:extLst>
              <a:ext uri="{28A0092B-C50C-407E-A947-70E740481C1C}">
                <a14:useLocalDpi xmlns:a14="http://schemas.microsoft.com/office/drawing/2010/main" val="0"/>
              </a:ext>
            </a:extLst>
          </a:blip>
          <a:srcRect t="39858" b="22588"/>
          <a:stretch>
            <a:fillRect/>
          </a:stretch>
        </p:blipFill>
        <p:spPr>
          <a:xfrm>
            <a:off x="0" y="4876755"/>
            <a:ext cx="5970881" cy="1499532"/>
          </a:xfrm>
          <a:custGeom>
            <a:avLst/>
            <a:gdLst>
              <a:gd name="connsiteX0" fmla="*/ 0 w 4656408"/>
              <a:gd name="connsiteY0" fmla="*/ 0 h 1169414"/>
              <a:gd name="connsiteX1" fmla="*/ 4656408 w 4656408"/>
              <a:gd name="connsiteY1" fmla="*/ 0 h 1169414"/>
              <a:gd name="connsiteX2" fmla="*/ 4656408 w 4656408"/>
              <a:gd name="connsiteY2" fmla="*/ 1169414 h 1169414"/>
              <a:gd name="connsiteX3" fmla="*/ 0 w 4656408"/>
              <a:gd name="connsiteY3" fmla="*/ 1169414 h 1169414"/>
            </a:gdLst>
            <a:ahLst/>
            <a:cxnLst>
              <a:cxn ang="0">
                <a:pos x="connsiteX0" y="connsiteY0"/>
              </a:cxn>
              <a:cxn ang="0">
                <a:pos x="connsiteX1" y="connsiteY1"/>
              </a:cxn>
              <a:cxn ang="0">
                <a:pos x="connsiteX2" y="connsiteY2"/>
              </a:cxn>
              <a:cxn ang="0">
                <a:pos x="connsiteX3" y="connsiteY3"/>
              </a:cxn>
            </a:cxnLst>
            <a:rect l="l" t="t" r="r" b="b"/>
            <a:pathLst>
              <a:path w="4656408" h="1169414">
                <a:moveTo>
                  <a:pt x="0" y="0"/>
                </a:moveTo>
                <a:lnTo>
                  <a:pt x="4656408" y="0"/>
                </a:lnTo>
                <a:lnTo>
                  <a:pt x="4656408" y="1169414"/>
                </a:lnTo>
                <a:lnTo>
                  <a:pt x="0" y="1169414"/>
                </a:lnTo>
                <a:close/>
              </a:path>
            </a:pathLst>
          </a:custGeom>
        </p:spPr>
      </p:pic>
      <p:pic>
        <p:nvPicPr>
          <p:cNvPr id="22" name="图片 21"/>
          <p:cNvPicPr>
            <a:picLocks noChangeAspect="1"/>
          </p:cNvPicPr>
          <p:nvPr/>
        </p:nvPicPr>
        <p:blipFill>
          <a:blip r:embed="rId5">
            <a:extLst>
              <a:ext uri="{28A0092B-C50C-407E-A947-70E740481C1C}">
                <a14:useLocalDpi xmlns:a14="http://schemas.microsoft.com/office/drawing/2010/main" val="0"/>
              </a:ext>
            </a:extLst>
          </a:blip>
          <a:srcRect t="36399" b="25871"/>
          <a:stretch>
            <a:fillRect/>
          </a:stretch>
        </p:blipFill>
        <p:spPr>
          <a:xfrm>
            <a:off x="0" y="3245944"/>
            <a:ext cx="5970881" cy="1499532"/>
          </a:xfrm>
          <a:custGeom>
            <a:avLst/>
            <a:gdLst>
              <a:gd name="connsiteX0" fmla="*/ 0 w 4656408"/>
              <a:gd name="connsiteY0" fmla="*/ 0 h 1169414"/>
              <a:gd name="connsiteX1" fmla="*/ 4656408 w 4656408"/>
              <a:gd name="connsiteY1" fmla="*/ 0 h 1169414"/>
              <a:gd name="connsiteX2" fmla="*/ 4656408 w 4656408"/>
              <a:gd name="connsiteY2" fmla="*/ 1169414 h 1169414"/>
              <a:gd name="connsiteX3" fmla="*/ 0 w 4656408"/>
              <a:gd name="connsiteY3" fmla="*/ 1169414 h 1169414"/>
            </a:gdLst>
            <a:ahLst/>
            <a:cxnLst>
              <a:cxn ang="0">
                <a:pos x="connsiteX0" y="connsiteY0"/>
              </a:cxn>
              <a:cxn ang="0">
                <a:pos x="connsiteX1" y="connsiteY1"/>
              </a:cxn>
              <a:cxn ang="0">
                <a:pos x="connsiteX2" y="connsiteY2"/>
              </a:cxn>
              <a:cxn ang="0">
                <a:pos x="connsiteX3" y="connsiteY3"/>
              </a:cxn>
            </a:cxnLst>
            <a:rect l="l" t="t" r="r" b="b"/>
            <a:pathLst>
              <a:path w="4656408" h="1169414">
                <a:moveTo>
                  <a:pt x="0" y="0"/>
                </a:moveTo>
                <a:lnTo>
                  <a:pt x="4656408" y="0"/>
                </a:lnTo>
                <a:lnTo>
                  <a:pt x="4656408" y="1169414"/>
                </a:lnTo>
                <a:lnTo>
                  <a:pt x="0" y="1169414"/>
                </a:lnTo>
                <a:close/>
              </a:path>
            </a:pathLst>
          </a:custGeom>
        </p:spPr>
      </p:pic>
      <p:pic>
        <p:nvPicPr>
          <p:cNvPr id="37" name="图片 36"/>
          <p:cNvPicPr>
            <a:picLocks noChangeAspect="1"/>
          </p:cNvPicPr>
          <p:nvPr/>
        </p:nvPicPr>
        <p:blipFill>
          <a:blip r:embed="rId6">
            <a:extLst>
              <a:ext uri="{28A0092B-C50C-407E-A947-70E740481C1C}">
                <a14:useLocalDpi xmlns:a14="http://schemas.microsoft.com/office/drawing/2010/main" val="0"/>
              </a:ext>
            </a:extLst>
          </a:blip>
          <a:srcRect t="28332" b="33938"/>
          <a:stretch>
            <a:fillRect/>
          </a:stretch>
        </p:blipFill>
        <p:spPr>
          <a:xfrm>
            <a:off x="0" y="1615134"/>
            <a:ext cx="5970881" cy="1499532"/>
          </a:xfrm>
          <a:custGeom>
            <a:avLst/>
            <a:gdLst>
              <a:gd name="connsiteX0" fmla="*/ 0 w 4656408"/>
              <a:gd name="connsiteY0" fmla="*/ 0 h 1169414"/>
              <a:gd name="connsiteX1" fmla="*/ 4656408 w 4656408"/>
              <a:gd name="connsiteY1" fmla="*/ 0 h 1169414"/>
              <a:gd name="connsiteX2" fmla="*/ 4656408 w 4656408"/>
              <a:gd name="connsiteY2" fmla="*/ 1169414 h 1169414"/>
              <a:gd name="connsiteX3" fmla="*/ 0 w 4656408"/>
              <a:gd name="connsiteY3" fmla="*/ 1169414 h 1169414"/>
            </a:gdLst>
            <a:ahLst/>
            <a:cxnLst>
              <a:cxn ang="0">
                <a:pos x="connsiteX0" y="connsiteY0"/>
              </a:cxn>
              <a:cxn ang="0">
                <a:pos x="connsiteX1" y="connsiteY1"/>
              </a:cxn>
              <a:cxn ang="0">
                <a:pos x="connsiteX2" y="connsiteY2"/>
              </a:cxn>
              <a:cxn ang="0">
                <a:pos x="connsiteX3" y="connsiteY3"/>
              </a:cxn>
            </a:cxnLst>
            <a:rect l="l" t="t" r="r" b="b"/>
            <a:pathLst>
              <a:path w="4656408" h="1169414">
                <a:moveTo>
                  <a:pt x="0" y="0"/>
                </a:moveTo>
                <a:lnTo>
                  <a:pt x="4656408" y="0"/>
                </a:lnTo>
                <a:lnTo>
                  <a:pt x="4656408" y="1169414"/>
                </a:lnTo>
                <a:lnTo>
                  <a:pt x="0" y="1169414"/>
                </a:lnTo>
                <a:close/>
              </a:path>
            </a:pathLst>
          </a:custGeom>
        </p:spPr>
      </p:pic>
      <p:grpSp>
        <p:nvGrpSpPr>
          <p:cNvPr id="38" name="组合 37"/>
          <p:cNvGrpSpPr/>
          <p:nvPr/>
        </p:nvGrpSpPr>
        <p:grpSpPr>
          <a:xfrm>
            <a:off x="4130911" y="1610751"/>
            <a:ext cx="1839970" cy="1503915"/>
            <a:chOff x="4130911" y="1419027"/>
            <a:chExt cx="1839970" cy="1503915"/>
          </a:xfrm>
        </p:grpSpPr>
        <p:sp>
          <p:nvSpPr>
            <p:cNvPr id="39" name="矩形 38"/>
            <p:cNvSpPr/>
            <p:nvPr/>
          </p:nvSpPr>
          <p:spPr>
            <a:xfrm>
              <a:off x="4130911" y="1419027"/>
              <a:ext cx="1839970" cy="15039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0" name="文本框 39"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txBox="1"/>
            <p:nvPr/>
          </p:nvSpPr>
          <p:spPr>
            <a:xfrm>
              <a:off x="4137825" y="1684103"/>
              <a:ext cx="1826141" cy="1077218"/>
            </a:xfrm>
            <a:prstGeom prst="rect">
              <a:avLst/>
            </a:prstGeom>
            <a:noFill/>
            <a:effectLst/>
          </p:spPr>
          <p:txBody>
            <a:bodyPr wrap="none" rtlCol="0">
              <a:spAutoFit/>
            </a:bodyPr>
            <a:lstStyle/>
            <a:p>
              <a:r>
                <a:rPr lang="zh-CN" altLang="en-US" sz="3200" dirty="0">
                  <a:solidFill>
                    <a:srgbClr val="FFFFFF"/>
                  </a:solidFill>
                  <a:latin typeface="微软雅黑" panose="020B0503020204020204" pitchFamily="34" charset="-122"/>
                  <a:ea typeface="微软雅黑" panose="020B0503020204020204" pitchFamily="34" charset="-122"/>
                  <a:cs typeface="Kartika" panose="02020503030404060203" pitchFamily="18" charset="0"/>
                </a:rPr>
                <a:t>历史材料</a:t>
              </a:r>
              <a:endParaRPr lang="en-US" altLang="zh-CN" sz="3200" dirty="0">
                <a:solidFill>
                  <a:srgbClr val="FFFFFF"/>
                </a:solidFill>
                <a:latin typeface="微软雅黑" panose="020B0503020204020204" pitchFamily="34" charset="-122"/>
                <a:ea typeface="微软雅黑" panose="020B0503020204020204" pitchFamily="34" charset="-122"/>
                <a:cs typeface="Kartika" panose="02020503030404060203" pitchFamily="18" charset="0"/>
              </a:endParaRPr>
            </a:p>
            <a:p>
              <a:r>
                <a:rPr lang="zh-CN" altLang="en-US" sz="3200" dirty="0">
                  <a:solidFill>
                    <a:srgbClr val="FFFFFF"/>
                  </a:solidFill>
                  <a:latin typeface="微软雅黑" panose="020B0503020204020204" pitchFamily="34" charset="-122"/>
                  <a:ea typeface="微软雅黑" panose="020B0503020204020204" pitchFamily="34" charset="-122"/>
                  <a:cs typeface="Kartika" panose="02020503030404060203" pitchFamily="18" charset="0"/>
                </a:rPr>
                <a:t>   归档</a:t>
              </a:r>
              <a:endParaRPr lang="en-US" altLang="zh-CN" sz="3200" dirty="0">
                <a:solidFill>
                  <a:srgbClr val="FFFFFF"/>
                </a:solidFill>
                <a:latin typeface="微软雅黑" panose="020B0503020204020204" pitchFamily="34" charset="-122"/>
                <a:ea typeface="微软雅黑" panose="020B0503020204020204" pitchFamily="34" charset="-122"/>
                <a:cs typeface="Kartika" panose="02020503030404060203" pitchFamily="18" charset="0"/>
              </a:endParaRPr>
            </a:p>
          </p:txBody>
        </p:sp>
      </p:grpSp>
      <p:grpSp>
        <p:nvGrpSpPr>
          <p:cNvPr id="41" name="组合 40"/>
          <p:cNvGrpSpPr/>
          <p:nvPr/>
        </p:nvGrpSpPr>
        <p:grpSpPr>
          <a:xfrm>
            <a:off x="4130911" y="3241561"/>
            <a:ext cx="1839970" cy="1503915"/>
            <a:chOff x="4130911" y="3049837"/>
            <a:chExt cx="1839970" cy="1503915"/>
          </a:xfrm>
        </p:grpSpPr>
        <p:sp>
          <p:nvSpPr>
            <p:cNvPr id="42" name="矩形 41"/>
            <p:cNvSpPr/>
            <p:nvPr/>
          </p:nvSpPr>
          <p:spPr>
            <a:xfrm>
              <a:off x="4130911" y="3049837"/>
              <a:ext cx="1839970" cy="15039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3" name="文本框 42"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txBox="1"/>
            <p:nvPr/>
          </p:nvSpPr>
          <p:spPr>
            <a:xfrm>
              <a:off x="4240416" y="3395380"/>
              <a:ext cx="1620957" cy="954107"/>
            </a:xfrm>
            <a:prstGeom prst="rect">
              <a:avLst/>
            </a:prstGeom>
            <a:noFill/>
            <a:effectLst/>
          </p:spPr>
          <p:txBody>
            <a:bodyPr wrap="none" rtlCol="0">
              <a:spAutoFit/>
            </a:bodyPr>
            <a:lstStyle/>
            <a:p>
              <a:r>
                <a:rPr lang="zh-CN" altLang="en-US" sz="2800" dirty="0">
                  <a:solidFill>
                    <a:srgbClr val="FFFFFF"/>
                  </a:solidFill>
                  <a:latin typeface="微软雅黑" panose="020B0503020204020204" pitchFamily="34" charset="-122"/>
                  <a:ea typeface="微软雅黑" panose="020B0503020204020204" pitchFamily="34" charset="-122"/>
                  <a:cs typeface="Kartika" panose="02020503030404060203" pitchFamily="18" charset="0"/>
                </a:rPr>
                <a:t>重要文件</a:t>
              </a:r>
              <a:endParaRPr lang="en-US" altLang="zh-CN" sz="2800" dirty="0">
                <a:solidFill>
                  <a:srgbClr val="FFFFFF"/>
                </a:solidFill>
                <a:latin typeface="微软雅黑" panose="020B0503020204020204" pitchFamily="34" charset="-122"/>
                <a:ea typeface="微软雅黑" panose="020B0503020204020204" pitchFamily="34" charset="-122"/>
                <a:cs typeface="Kartika" panose="02020503030404060203" pitchFamily="18" charset="0"/>
              </a:endParaRPr>
            </a:p>
            <a:p>
              <a:r>
                <a:rPr lang="zh-CN" altLang="en-US" sz="2800" dirty="0">
                  <a:solidFill>
                    <a:srgbClr val="FFFFFF"/>
                  </a:solidFill>
                  <a:latin typeface="微软雅黑" panose="020B0503020204020204" pitchFamily="34" charset="-122"/>
                  <a:ea typeface="微软雅黑" panose="020B0503020204020204" pitchFamily="34" charset="-122"/>
                  <a:cs typeface="Kartika" panose="02020503030404060203" pitchFamily="18" charset="0"/>
                </a:rPr>
                <a:t>上传下达</a:t>
              </a:r>
              <a:endParaRPr lang="en-US" altLang="zh-CN" sz="2800" dirty="0">
                <a:solidFill>
                  <a:srgbClr val="FFFFFF"/>
                </a:solidFill>
                <a:latin typeface="微软雅黑" panose="020B0503020204020204" pitchFamily="34" charset="-122"/>
                <a:ea typeface="微软雅黑" panose="020B0503020204020204" pitchFamily="34" charset="-122"/>
                <a:cs typeface="Kartika" panose="02020503030404060203" pitchFamily="18" charset="0"/>
              </a:endParaRPr>
            </a:p>
          </p:txBody>
        </p:sp>
      </p:grpSp>
      <p:grpSp>
        <p:nvGrpSpPr>
          <p:cNvPr id="44" name="组合 43"/>
          <p:cNvGrpSpPr/>
          <p:nvPr/>
        </p:nvGrpSpPr>
        <p:grpSpPr>
          <a:xfrm>
            <a:off x="4130911" y="4872372"/>
            <a:ext cx="1839970" cy="1503916"/>
            <a:chOff x="4130911" y="4680648"/>
            <a:chExt cx="1839970" cy="1503916"/>
          </a:xfrm>
        </p:grpSpPr>
        <p:sp>
          <p:nvSpPr>
            <p:cNvPr id="45" name="矩形 44"/>
            <p:cNvSpPr/>
            <p:nvPr/>
          </p:nvSpPr>
          <p:spPr>
            <a:xfrm>
              <a:off x="4130911" y="4680648"/>
              <a:ext cx="1839970" cy="1503916"/>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6" name="文本框 45"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txBox="1"/>
            <p:nvPr/>
          </p:nvSpPr>
          <p:spPr>
            <a:xfrm>
              <a:off x="4189119" y="5019406"/>
              <a:ext cx="1723549" cy="830997"/>
            </a:xfrm>
            <a:prstGeom prst="rect">
              <a:avLst/>
            </a:prstGeom>
            <a:noFill/>
            <a:effectLst/>
          </p:spPr>
          <p:txBody>
            <a:bodyPr wrap="none" rtlCol="0">
              <a:spAutoFit/>
            </a:bodyPr>
            <a:lstStyle/>
            <a:p>
              <a:r>
                <a:rPr lang="zh-CN" altLang="en-US" sz="2400" dirty="0">
                  <a:solidFill>
                    <a:srgbClr val="FFFFFF"/>
                  </a:solidFill>
                  <a:latin typeface="微软雅黑" panose="020B0503020204020204" pitchFamily="34" charset="-122"/>
                  <a:ea typeface="微软雅黑" panose="020B0503020204020204" pitchFamily="34" charset="-122"/>
                  <a:cs typeface="Kartika" panose="02020503030404060203" pitchFamily="18" charset="0"/>
                </a:rPr>
                <a:t>各项考勤的</a:t>
              </a:r>
              <a:endParaRPr lang="en-US" altLang="zh-CN" sz="2400" dirty="0">
                <a:solidFill>
                  <a:srgbClr val="FFFFFF"/>
                </a:solidFill>
                <a:latin typeface="微软雅黑" panose="020B0503020204020204" pitchFamily="34" charset="-122"/>
                <a:ea typeface="微软雅黑" panose="020B0503020204020204" pitchFamily="34" charset="-122"/>
                <a:cs typeface="Kartika" panose="02020503030404060203" pitchFamily="18" charset="0"/>
              </a:endParaRPr>
            </a:p>
            <a:p>
              <a:r>
                <a:rPr lang="zh-CN" altLang="en-US" sz="2400" dirty="0">
                  <a:solidFill>
                    <a:srgbClr val="FFFFFF"/>
                  </a:solidFill>
                  <a:latin typeface="微软雅黑" panose="020B0503020204020204" pitchFamily="34" charset="-122"/>
                  <a:ea typeface="微软雅黑" panose="020B0503020204020204" pitchFamily="34" charset="-122"/>
                  <a:cs typeface="Kartika" panose="02020503030404060203" pitchFamily="18" charset="0"/>
                </a:rPr>
                <a:t>汇总与通报</a:t>
              </a:r>
              <a:endParaRPr lang="en-US" altLang="zh-CN" sz="2400" dirty="0">
                <a:solidFill>
                  <a:srgbClr val="FFFFFF"/>
                </a:solidFill>
                <a:latin typeface="微软雅黑" panose="020B0503020204020204" pitchFamily="34" charset="-122"/>
                <a:ea typeface="微软雅黑" panose="020B0503020204020204" pitchFamily="34" charset="-122"/>
                <a:cs typeface="Kartika" panose="02020503030404060203" pitchFamily="18" charset="0"/>
              </a:endParaRPr>
            </a:p>
          </p:txBody>
        </p:sp>
      </p:grpSp>
      <p:sp>
        <p:nvSpPr>
          <p:cNvPr id="47" name="椭圆 46"/>
          <p:cNvSpPr>
            <a:spLocks noChangeAspect="1"/>
          </p:cNvSpPr>
          <p:nvPr/>
        </p:nvSpPr>
        <p:spPr>
          <a:xfrm>
            <a:off x="6218346" y="2217253"/>
            <a:ext cx="311439" cy="311439"/>
          </a:xfrm>
          <a:prstGeom prst="ellipse">
            <a:avLst/>
          </a:prstGeom>
          <a:solidFill>
            <a:srgbClr val="2ABDC7"/>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8" name="椭圆 47"/>
          <p:cNvSpPr>
            <a:spLocks noChangeAspect="1"/>
          </p:cNvSpPr>
          <p:nvPr/>
        </p:nvSpPr>
        <p:spPr>
          <a:xfrm>
            <a:off x="6214646" y="3887365"/>
            <a:ext cx="311439" cy="311439"/>
          </a:xfrm>
          <a:prstGeom prst="ellipse">
            <a:avLst/>
          </a:prstGeom>
          <a:solidFill>
            <a:srgbClr val="4C4B50"/>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9" name="椭圆 48"/>
          <p:cNvSpPr>
            <a:spLocks noChangeAspect="1"/>
          </p:cNvSpPr>
          <p:nvPr/>
        </p:nvSpPr>
        <p:spPr>
          <a:xfrm>
            <a:off x="6258668" y="5424743"/>
            <a:ext cx="311439" cy="311439"/>
          </a:xfrm>
          <a:prstGeom prst="ellipse">
            <a:avLst/>
          </a:prstGeom>
          <a:solidFill>
            <a:srgbClr val="2ABDC7"/>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0" name="TextBox 26"/>
          <p:cNvSpPr txBox="1"/>
          <p:nvPr/>
        </p:nvSpPr>
        <p:spPr bwMode="auto">
          <a:xfrm>
            <a:off x="6752537" y="1911307"/>
            <a:ext cx="5279923" cy="923330"/>
          </a:xfrm>
          <a:prstGeom prst="rect">
            <a:avLst/>
          </a:prstGeom>
          <a:noFill/>
        </p:spPr>
        <p:txBody>
          <a:bodyPr wrap="square">
            <a:spAutoFit/>
          </a:bodyPr>
          <a:lstStyle/>
          <a:p>
            <a:pPr>
              <a:lnSpc>
                <a:spcPct val="150000"/>
              </a:lnSpc>
            </a:pPr>
            <a:r>
              <a:rPr lang="zh-CN" altLang="en-US" dirty="0">
                <a:solidFill>
                  <a:prstClr val="black">
                    <a:lumMod val="95000"/>
                    <a:lumOff val="5000"/>
                  </a:prstClr>
                </a:solidFill>
                <a:latin typeface="微软雅黑" panose="020B0503020204020204" pitchFamily="34" charset="-122"/>
                <a:ea typeface="微软雅黑" panose="020B0503020204020204" pitchFamily="34" charset="-122"/>
              </a:rPr>
              <a:t>这里输入简单的文字概述这里输入简单文字概述简单的文字概述这里输入简单的文字概述这里输入简</a:t>
            </a:r>
          </a:p>
        </p:txBody>
      </p:sp>
      <p:sp>
        <p:nvSpPr>
          <p:cNvPr id="51" name="TextBox 26"/>
          <p:cNvSpPr txBox="1"/>
          <p:nvPr/>
        </p:nvSpPr>
        <p:spPr bwMode="auto">
          <a:xfrm>
            <a:off x="6785283" y="3581419"/>
            <a:ext cx="5279923" cy="923330"/>
          </a:xfrm>
          <a:prstGeom prst="rect">
            <a:avLst/>
          </a:prstGeom>
          <a:noFill/>
        </p:spPr>
        <p:txBody>
          <a:bodyPr wrap="square">
            <a:spAutoFit/>
          </a:bodyPr>
          <a:lstStyle/>
          <a:p>
            <a:pPr>
              <a:lnSpc>
                <a:spcPct val="150000"/>
              </a:lnSpc>
            </a:pPr>
            <a:r>
              <a:rPr lang="zh-CN" altLang="en-US" dirty="0">
                <a:solidFill>
                  <a:prstClr val="black">
                    <a:lumMod val="95000"/>
                    <a:lumOff val="5000"/>
                  </a:prstClr>
                </a:solidFill>
                <a:latin typeface="微软雅黑" panose="020B0503020204020204" pitchFamily="34" charset="-122"/>
                <a:ea typeface="微软雅黑" panose="020B0503020204020204" pitchFamily="34" charset="-122"/>
              </a:rPr>
              <a:t>这里输入简单的文字概述这里输入简单文字概述简单的文字概述这里输入简单的文字概述这里输入简</a:t>
            </a:r>
          </a:p>
        </p:txBody>
      </p:sp>
      <p:sp>
        <p:nvSpPr>
          <p:cNvPr id="52" name="TextBox 26"/>
          <p:cNvSpPr txBox="1"/>
          <p:nvPr/>
        </p:nvSpPr>
        <p:spPr bwMode="auto">
          <a:xfrm>
            <a:off x="6752536" y="5118797"/>
            <a:ext cx="5279923" cy="923330"/>
          </a:xfrm>
          <a:prstGeom prst="rect">
            <a:avLst/>
          </a:prstGeom>
          <a:noFill/>
        </p:spPr>
        <p:txBody>
          <a:bodyPr wrap="square">
            <a:spAutoFit/>
          </a:bodyPr>
          <a:lstStyle/>
          <a:p>
            <a:pPr>
              <a:lnSpc>
                <a:spcPct val="150000"/>
              </a:lnSpc>
            </a:pPr>
            <a:r>
              <a:rPr lang="zh-CN" altLang="en-US" dirty="0">
                <a:solidFill>
                  <a:prstClr val="black">
                    <a:lumMod val="95000"/>
                    <a:lumOff val="5000"/>
                  </a:prstClr>
                </a:solidFill>
                <a:latin typeface="微软雅黑" panose="020B0503020204020204" pitchFamily="34" charset="-122"/>
                <a:ea typeface="微软雅黑" panose="020B0503020204020204" pitchFamily="34" charset="-122"/>
              </a:rPr>
              <a:t>这里输入简单的文字概述这里输入简单文字概述简单的文字概述这里输入简单的文字概述这里输入简</a:t>
            </a: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500"/>
                                        <p:tgtEl>
                                          <p:spTgt spid="3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p:cTn id="11" dur="500" fill="hold"/>
                                        <p:tgtEl>
                                          <p:spTgt spid="38"/>
                                        </p:tgtEl>
                                        <p:attrNameLst>
                                          <p:attrName>ppt_w</p:attrName>
                                        </p:attrNameLst>
                                      </p:cBhvr>
                                      <p:tavLst>
                                        <p:tav tm="0">
                                          <p:val>
                                            <p:fltVal val="0"/>
                                          </p:val>
                                        </p:tav>
                                        <p:tav tm="100000">
                                          <p:val>
                                            <p:strVal val="#ppt_w"/>
                                          </p:val>
                                        </p:tav>
                                      </p:tavLst>
                                    </p:anim>
                                    <p:anim calcmode="lin" valueType="num">
                                      <p:cBhvr>
                                        <p:cTn id="12" dur="500" fill="hold"/>
                                        <p:tgtEl>
                                          <p:spTgt spid="38"/>
                                        </p:tgtEl>
                                        <p:attrNameLst>
                                          <p:attrName>ppt_h</p:attrName>
                                        </p:attrNameLst>
                                      </p:cBhvr>
                                      <p:tavLst>
                                        <p:tav tm="0">
                                          <p:val>
                                            <p:fltVal val="0"/>
                                          </p:val>
                                        </p:tav>
                                        <p:tav tm="100000">
                                          <p:val>
                                            <p:strVal val="#ppt_h"/>
                                          </p:val>
                                        </p:tav>
                                      </p:tavLst>
                                    </p:anim>
                                    <p:animEffect transition="in" filter="fade">
                                      <p:cBhvr>
                                        <p:cTn id="13" dur="500"/>
                                        <p:tgtEl>
                                          <p:spTgt spid="38"/>
                                        </p:tgtEl>
                                      </p:cBhvr>
                                    </p:animEffect>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47"/>
                                        </p:tgtEl>
                                        <p:attrNameLst>
                                          <p:attrName>style.visibility</p:attrName>
                                        </p:attrNameLst>
                                      </p:cBhvr>
                                      <p:to>
                                        <p:strVal val="visible"/>
                                      </p:to>
                                    </p:set>
                                    <p:animEffect transition="in" filter="fade">
                                      <p:cBhvr>
                                        <p:cTn id="17" dur="500"/>
                                        <p:tgtEl>
                                          <p:spTgt spid="47"/>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50"/>
                                        </p:tgtEl>
                                        <p:attrNameLst>
                                          <p:attrName>style.visibility</p:attrName>
                                        </p:attrNameLst>
                                      </p:cBhvr>
                                      <p:to>
                                        <p:strVal val="visible"/>
                                      </p:to>
                                    </p:set>
                                    <p:animEffect transition="in" filter="wipe(left)">
                                      <p:cBhvr>
                                        <p:cTn id="21" dur="500"/>
                                        <p:tgtEl>
                                          <p:spTgt spid="50"/>
                                        </p:tgtEl>
                                      </p:cBhvr>
                                    </p:animEffect>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wipe(left)">
                                      <p:cBhvr>
                                        <p:cTn id="25" dur="500"/>
                                        <p:tgtEl>
                                          <p:spTgt spid="22"/>
                                        </p:tgtEl>
                                      </p:cBhvr>
                                    </p:animEffect>
                                  </p:childTnLst>
                                </p:cTn>
                              </p:par>
                            </p:childTnLst>
                          </p:cTn>
                        </p:par>
                        <p:par>
                          <p:cTn id="26" fill="hold">
                            <p:stCondLst>
                              <p:cond delay="2500"/>
                            </p:stCondLst>
                            <p:childTnLst>
                              <p:par>
                                <p:cTn id="27" presetID="53" presetClass="entr" presetSubtype="16" fill="hold" nodeType="afterEffect">
                                  <p:stCondLst>
                                    <p:cond delay="0"/>
                                  </p:stCondLst>
                                  <p:childTnLst>
                                    <p:set>
                                      <p:cBhvr>
                                        <p:cTn id="28" dur="1" fill="hold">
                                          <p:stCondLst>
                                            <p:cond delay="0"/>
                                          </p:stCondLst>
                                        </p:cTn>
                                        <p:tgtEl>
                                          <p:spTgt spid="41"/>
                                        </p:tgtEl>
                                        <p:attrNameLst>
                                          <p:attrName>style.visibility</p:attrName>
                                        </p:attrNameLst>
                                      </p:cBhvr>
                                      <p:to>
                                        <p:strVal val="visible"/>
                                      </p:to>
                                    </p:set>
                                    <p:anim calcmode="lin" valueType="num">
                                      <p:cBhvr>
                                        <p:cTn id="29" dur="500" fill="hold"/>
                                        <p:tgtEl>
                                          <p:spTgt spid="41"/>
                                        </p:tgtEl>
                                        <p:attrNameLst>
                                          <p:attrName>ppt_w</p:attrName>
                                        </p:attrNameLst>
                                      </p:cBhvr>
                                      <p:tavLst>
                                        <p:tav tm="0">
                                          <p:val>
                                            <p:fltVal val="0"/>
                                          </p:val>
                                        </p:tav>
                                        <p:tav tm="100000">
                                          <p:val>
                                            <p:strVal val="#ppt_w"/>
                                          </p:val>
                                        </p:tav>
                                      </p:tavLst>
                                    </p:anim>
                                    <p:anim calcmode="lin" valueType="num">
                                      <p:cBhvr>
                                        <p:cTn id="30" dur="500" fill="hold"/>
                                        <p:tgtEl>
                                          <p:spTgt spid="41"/>
                                        </p:tgtEl>
                                        <p:attrNameLst>
                                          <p:attrName>ppt_h</p:attrName>
                                        </p:attrNameLst>
                                      </p:cBhvr>
                                      <p:tavLst>
                                        <p:tav tm="0">
                                          <p:val>
                                            <p:fltVal val="0"/>
                                          </p:val>
                                        </p:tav>
                                        <p:tav tm="100000">
                                          <p:val>
                                            <p:strVal val="#ppt_h"/>
                                          </p:val>
                                        </p:tav>
                                      </p:tavLst>
                                    </p:anim>
                                    <p:animEffect transition="in" filter="fade">
                                      <p:cBhvr>
                                        <p:cTn id="31" dur="500"/>
                                        <p:tgtEl>
                                          <p:spTgt spid="41"/>
                                        </p:tgtEl>
                                      </p:cBhvr>
                                    </p:animEffect>
                                  </p:childTnLst>
                                </p:cTn>
                              </p:par>
                            </p:childTnLst>
                          </p:cTn>
                        </p:par>
                        <p:par>
                          <p:cTn id="32" fill="hold">
                            <p:stCondLst>
                              <p:cond delay="3000"/>
                            </p:stCondLst>
                            <p:childTnLst>
                              <p:par>
                                <p:cTn id="33" presetID="10" presetClass="entr" presetSubtype="0" fill="hold" grpId="0" nodeType="afterEffect">
                                  <p:stCondLst>
                                    <p:cond delay="0"/>
                                  </p:stCondLst>
                                  <p:childTnLst>
                                    <p:set>
                                      <p:cBhvr>
                                        <p:cTn id="34" dur="1" fill="hold">
                                          <p:stCondLst>
                                            <p:cond delay="0"/>
                                          </p:stCondLst>
                                        </p:cTn>
                                        <p:tgtEl>
                                          <p:spTgt spid="48"/>
                                        </p:tgtEl>
                                        <p:attrNameLst>
                                          <p:attrName>style.visibility</p:attrName>
                                        </p:attrNameLst>
                                      </p:cBhvr>
                                      <p:to>
                                        <p:strVal val="visible"/>
                                      </p:to>
                                    </p:set>
                                    <p:animEffect transition="in" filter="fade">
                                      <p:cBhvr>
                                        <p:cTn id="35" dur="500"/>
                                        <p:tgtEl>
                                          <p:spTgt spid="48"/>
                                        </p:tgtEl>
                                      </p:cBhvr>
                                    </p:animEffect>
                                  </p:childTnLst>
                                </p:cTn>
                              </p:par>
                            </p:childTnLst>
                          </p:cTn>
                        </p:par>
                        <p:par>
                          <p:cTn id="36" fill="hold">
                            <p:stCondLst>
                              <p:cond delay="3500"/>
                            </p:stCondLst>
                            <p:childTnLst>
                              <p:par>
                                <p:cTn id="37" presetID="22" presetClass="entr" presetSubtype="8" fill="hold" grpId="0" nodeType="afterEffect">
                                  <p:stCondLst>
                                    <p:cond delay="0"/>
                                  </p:stCondLst>
                                  <p:childTnLst>
                                    <p:set>
                                      <p:cBhvr>
                                        <p:cTn id="38" dur="1" fill="hold">
                                          <p:stCondLst>
                                            <p:cond delay="0"/>
                                          </p:stCondLst>
                                        </p:cTn>
                                        <p:tgtEl>
                                          <p:spTgt spid="51"/>
                                        </p:tgtEl>
                                        <p:attrNameLst>
                                          <p:attrName>style.visibility</p:attrName>
                                        </p:attrNameLst>
                                      </p:cBhvr>
                                      <p:to>
                                        <p:strVal val="visible"/>
                                      </p:to>
                                    </p:set>
                                    <p:animEffect transition="in" filter="wipe(left)">
                                      <p:cBhvr>
                                        <p:cTn id="39" dur="500"/>
                                        <p:tgtEl>
                                          <p:spTgt spid="51"/>
                                        </p:tgtEl>
                                      </p:cBhvr>
                                    </p:animEffect>
                                  </p:childTnLst>
                                </p:cTn>
                              </p:par>
                            </p:childTnLst>
                          </p:cTn>
                        </p:par>
                        <p:par>
                          <p:cTn id="40" fill="hold">
                            <p:stCondLst>
                              <p:cond delay="4000"/>
                            </p:stCondLst>
                            <p:childTnLst>
                              <p:par>
                                <p:cTn id="41" presetID="22" presetClass="entr" presetSubtype="8" fill="hold"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left)">
                                      <p:cBhvr>
                                        <p:cTn id="43" dur="500"/>
                                        <p:tgtEl>
                                          <p:spTgt spid="21"/>
                                        </p:tgtEl>
                                      </p:cBhvr>
                                    </p:animEffect>
                                  </p:childTnLst>
                                </p:cTn>
                              </p:par>
                            </p:childTnLst>
                          </p:cTn>
                        </p:par>
                        <p:par>
                          <p:cTn id="44" fill="hold">
                            <p:stCondLst>
                              <p:cond delay="4500"/>
                            </p:stCondLst>
                            <p:childTnLst>
                              <p:par>
                                <p:cTn id="45" presetID="53" presetClass="entr" presetSubtype="16" fill="hold" nodeType="afterEffect">
                                  <p:stCondLst>
                                    <p:cond delay="0"/>
                                  </p:stCondLst>
                                  <p:childTnLst>
                                    <p:set>
                                      <p:cBhvr>
                                        <p:cTn id="46" dur="1" fill="hold">
                                          <p:stCondLst>
                                            <p:cond delay="0"/>
                                          </p:stCondLst>
                                        </p:cTn>
                                        <p:tgtEl>
                                          <p:spTgt spid="44"/>
                                        </p:tgtEl>
                                        <p:attrNameLst>
                                          <p:attrName>style.visibility</p:attrName>
                                        </p:attrNameLst>
                                      </p:cBhvr>
                                      <p:to>
                                        <p:strVal val="visible"/>
                                      </p:to>
                                    </p:set>
                                    <p:anim calcmode="lin" valueType="num">
                                      <p:cBhvr>
                                        <p:cTn id="47" dur="500" fill="hold"/>
                                        <p:tgtEl>
                                          <p:spTgt spid="44"/>
                                        </p:tgtEl>
                                        <p:attrNameLst>
                                          <p:attrName>ppt_w</p:attrName>
                                        </p:attrNameLst>
                                      </p:cBhvr>
                                      <p:tavLst>
                                        <p:tav tm="0">
                                          <p:val>
                                            <p:fltVal val="0"/>
                                          </p:val>
                                        </p:tav>
                                        <p:tav tm="100000">
                                          <p:val>
                                            <p:strVal val="#ppt_w"/>
                                          </p:val>
                                        </p:tav>
                                      </p:tavLst>
                                    </p:anim>
                                    <p:anim calcmode="lin" valueType="num">
                                      <p:cBhvr>
                                        <p:cTn id="48" dur="500" fill="hold"/>
                                        <p:tgtEl>
                                          <p:spTgt spid="44"/>
                                        </p:tgtEl>
                                        <p:attrNameLst>
                                          <p:attrName>ppt_h</p:attrName>
                                        </p:attrNameLst>
                                      </p:cBhvr>
                                      <p:tavLst>
                                        <p:tav tm="0">
                                          <p:val>
                                            <p:fltVal val="0"/>
                                          </p:val>
                                        </p:tav>
                                        <p:tav tm="100000">
                                          <p:val>
                                            <p:strVal val="#ppt_h"/>
                                          </p:val>
                                        </p:tav>
                                      </p:tavLst>
                                    </p:anim>
                                    <p:animEffect transition="in" filter="fade">
                                      <p:cBhvr>
                                        <p:cTn id="49" dur="500"/>
                                        <p:tgtEl>
                                          <p:spTgt spid="44"/>
                                        </p:tgtEl>
                                      </p:cBhvr>
                                    </p:animEffect>
                                  </p:childTnLst>
                                </p:cTn>
                              </p:par>
                            </p:childTnLst>
                          </p:cTn>
                        </p:par>
                        <p:par>
                          <p:cTn id="50" fill="hold">
                            <p:stCondLst>
                              <p:cond delay="5000"/>
                            </p:stCondLst>
                            <p:childTnLst>
                              <p:par>
                                <p:cTn id="51" presetID="10" presetClass="entr" presetSubtype="0" fill="hold" grpId="0" nodeType="afterEffect">
                                  <p:stCondLst>
                                    <p:cond delay="0"/>
                                  </p:stCondLst>
                                  <p:childTnLst>
                                    <p:set>
                                      <p:cBhvr>
                                        <p:cTn id="52" dur="1" fill="hold">
                                          <p:stCondLst>
                                            <p:cond delay="0"/>
                                          </p:stCondLst>
                                        </p:cTn>
                                        <p:tgtEl>
                                          <p:spTgt spid="49"/>
                                        </p:tgtEl>
                                        <p:attrNameLst>
                                          <p:attrName>style.visibility</p:attrName>
                                        </p:attrNameLst>
                                      </p:cBhvr>
                                      <p:to>
                                        <p:strVal val="visible"/>
                                      </p:to>
                                    </p:set>
                                    <p:animEffect transition="in" filter="fade">
                                      <p:cBhvr>
                                        <p:cTn id="53" dur="500"/>
                                        <p:tgtEl>
                                          <p:spTgt spid="49"/>
                                        </p:tgtEl>
                                      </p:cBhvr>
                                    </p:animEffect>
                                  </p:childTnLst>
                                </p:cTn>
                              </p:par>
                            </p:childTnLst>
                          </p:cTn>
                        </p:par>
                        <p:par>
                          <p:cTn id="54" fill="hold">
                            <p:stCondLst>
                              <p:cond delay="5500"/>
                            </p:stCondLst>
                            <p:childTnLst>
                              <p:par>
                                <p:cTn id="55" presetID="22" presetClass="entr" presetSubtype="8" fill="hold" grpId="0" nodeType="afterEffect">
                                  <p:stCondLst>
                                    <p:cond delay="0"/>
                                  </p:stCondLst>
                                  <p:childTnLst>
                                    <p:set>
                                      <p:cBhvr>
                                        <p:cTn id="56" dur="1" fill="hold">
                                          <p:stCondLst>
                                            <p:cond delay="0"/>
                                          </p:stCondLst>
                                        </p:cTn>
                                        <p:tgtEl>
                                          <p:spTgt spid="52"/>
                                        </p:tgtEl>
                                        <p:attrNameLst>
                                          <p:attrName>style.visibility</p:attrName>
                                        </p:attrNameLst>
                                      </p:cBhvr>
                                      <p:to>
                                        <p:strVal val="visible"/>
                                      </p:to>
                                    </p:set>
                                    <p:animEffect transition="in" filter="wipe(left)">
                                      <p:cBhvr>
                                        <p:cTn id="57"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48" grpId="0" animBg="1"/>
      <p:bldP spid="49" grpId="0" animBg="1"/>
      <p:bldP spid="50" grpId="0"/>
      <p:bldP spid="51" grpId="0"/>
      <p:bldP spid="52"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简约沉稳"/>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1969</Words>
  <Application>Microsoft Office PowerPoint</Application>
  <PresentationFormat>宽屏</PresentationFormat>
  <Paragraphs>296</Paragraphs>
  <Slides>28</Slides>
  <Notes>28</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28</vt:i4>
      </vt:variant>
    </vt:vector>
  </HeadingPairs>
  <TitlesOfParts>
    <vt:vector size="46" baseType="lpstr">
      <vt:lpstr>Akzidenz-Grotesk BQ Condensed</vt:lpstr>
      <vt:lpstr>Bebas</vt:lpstr>
      <vt:lpstr>FontAwesome</vt:lpstr>
      <vt:lpstr>Roboto</vt:lpstr>
      <vt:lpstr>方正兰亭超细黑简体</vt:lpstr>
      <vt:lpstr>方正姚体</vt:lpstr>
      <vt:lpstr>时尚中黑简体</vt:lpstr>
      <vt:lpstr>微软雅黑</vt:lpstr>
      <vt:lpstr>微软雅黑 Light</vt:lpstr>
      <vt:lpstr>幼圆</vt:lpstr>
      <vt:lpstr>Agency FB</vt:lpstr>
      <vt:lpstr>Arial</vt:lpstr>
      <vt:lpstr>Arial Black</vt:lpstr>
      <vt:lpstr>Arial Rounded MT Bold</vt:lpstr>
      <vt:lpstr>Calibri</vt:lpstr>
      <vt:lpstr>Calibri Light</vt:lpstr>
      <vt:lpstr>Impact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4</cp:revision>
  <dcterms:created xsi:type="dcterms:W3CDTF">2015-09-06T06:57:00Z</dcterms:created>
  <dcterms:modified xsi:type="dcterms:W3CDTF">2021-01-06T01:41:49Z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