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83" r:id="rId2"/>
    <p:sldId id="3884" r:id="rId3"/>
    <p:sldId id="3885" r:id="rId4"/>
    <p:sldId id="3876" r:id="rId5"/>
    <p:sldId id="3862" r:id="rId6"/>
    <p:sldId id="3863" r:id="rId7"/>
    <p:sldId id="3889" r:id="rId8"/>
    <p:sldId id="3890" r:id="rId9"/>
    <p:sldId id="3895" r:id="rId10"/>
    <p:sldId id="3864" r:id="rId11"/>
    <p:sldId id="3865" r:id="rId12"/>
    <p:sldId id="3891" r:id="rId13"/>
    <p:sldId id="3892" r:id="rId14"/>
    <p:sldId id="3866" r:id="rId15"/>
    <p:sldId id="3896" r:id="rId16"/>
    <p:sldId id="3867" r:id="rId17"/>
    <p:sldId id="3868" r:id="rId18"/>
    <p:sldId id="3893" r:id="rId19"/>
    <p:sldId id="3894" r:id="rId20"/>
    <p:sldId id="3869" r:id="rId21"/>
    <p:sldId id="3897" r:id="rId22"/>
    <p:sldId id="3870" r:id="rId23"/>
    <p:sldId id="3871" r:id="rId24"/>
    <p:sldId id="3873" r:id="rId25"/>
    <p:sldId id="3898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C"/>
    <a:srgbClr val="682917"/>
    <a:srgbClr val="FBB600"/>
    <a:srgbClr val="067BEC"/>
    <a:srgbClr val="1D8D5F"/>
    <a:srgbClr val="FFFFFF"/>
    <a:srgbClr val="058A82"/>
    <a:srgbClr val="E2E000"/>
    <a:srgbClr val="53B129"/>
    <a:srgbClr val="026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6404" autoAdjust="0"/>
  </p:normalViewPr>
  <p:slideViewPr>
    <p:cSldViewPr>
      <p:cViewPr varScale="1">
        <p:scale>
          <a:sx n="101" d="100"/>
          <a:sy n="101" d="100"/>
        </p:scale>
        <p:origin x="1122" y="114"/>
      </p:cViewPr>
      <p:guideLst>
        <p:guide orient="horz" pos="690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21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201-BFC9-4EA6-9F01-37DB75FA6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53143" y="1444400"/>
            <a:ext cx="5653728" cy="29523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31316" y="1456086"/>
            <a:ext cx="5653728" cy="29523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8736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57167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600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18895"/>
            <a:ext cx="6429375" cy="43833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29375" y="2118894"/>
            <a:ext cx="2451199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880574" y="2118894"/>
            <a:ext cx="3978176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H="1">
            <a:off x="10100950" y="1664179"/>
            <a:ext cx="1297523" cy="3242973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090274" y="1695990"/>
            <a:ext cx="1297523" cy="3241299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3041" y="5578516"/>
            <a:ext cx="12874787" cy="1682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11239423" y="731637"/>
            <a:ext cx="1297523" cy="3242972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63033" y="224346"/>
            <a:ext cx="1295850" cy="3242973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8018" y="-13394"/>
            <a:ext cx="12876461" cy="1352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流程图: 可选过程 14"/>
          <p:cNvSpPr/>
          <p:nvPr/>
        </p:nvSpPr>
        <p:spPr>
          <a:xfrm>
            <a:off x="4021840" y="855530"/>
            <a:ext cx="4311129" cy="126069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67" name="文本框 1"/>
          <p:cNvSpPr txBox="1">
            <a:spLocks noChangeArrowheads="1"/>
          </p:cNvSpPr>
          <p:nvPr/>
        </p:nvSpPr>
        <p:spPr bwMode="auto">
          <a:xfrm>
            <a:off x="5336092" y="986378"/>
            <a:ext cx="175133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220" dirty="0">
                <a:solidFill>
                  <a:srgbClr val="C8171F"/>
                </a:solidFill>
                <a:latin typeface="Sherlocode" charset="0"/>
              </a:rPr>
              <a:t>202X</a:t>
            </a:r>
          </a:p>
        </p:txBody>
      </p:sp>
      <p:sp>
        <p:nvSpPr>
          <p:cNvPr id="21" name="标题 1"/>
          <p:cNvSpPr txBox="1">
            <a:spLocks noChangeArrowheads="1"/>
          </p:cNvSpPr>
          <p:nvPr/>
        </p:nvSpPr>
        <p:spPr bwMode="auto">
          <a:xfrm>
            <a:off x="1974675" y="2698882"/>
            <a:ext cx="9213130" cy="14173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7200" b="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方正大黑简体" pitchFamily="2" charset="-122"/>
              </a:rPr>
              <a:t>大学生职业生涯规划</a:t>
            </a:r>
          </a:p>
        </p:txBody>
      </p:sp>
      <p:sp>
        <p:nvSpPr>
          <p:cNvPr id="22" name="文本框 1594"/>
          <p:cNvSpPr txBox="1"/>
          <p:nvPr/>
        </p:nvSpPr>
        <p:spPr>
          <a:xfrm>
            <a:off x="2784620" y="3804200"/>
            <a:ext cx="6867330" cy="46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商业演示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9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104860" y="1978005"/>
            <a:ext cx="170591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Business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2008" y="1978005"/>
            <a:ext cx="119135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Innovation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5486" y="1978005"/>
            <a:ext cx="97494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Building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0354" y="5717729"/>
            <a:ext cx="121539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Organising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7441" y="5717729"/>
            <a:ext cx="1394934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Development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18072" y="5717729"/>
            <a:ext cx="126348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Advertising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145617" y="1453097"/>
            <a:ext cx="3219245" cy="3418674"/>
            <a:chOff x="6819593" y="1214376"/>
            <a:chExt cx="3052489" cy="3241587"/>
          </a:xfrm>
        </p:grpSpPr>
        <p:grpSp>
          <p:nvGrpSpPr>
            <p:cNvPr id="2" name="Group 45"/>
            <p:cNvGrpSpPr/>
            <p:nvPr/>
          </p:nvGrpSpPr>
          <p:grpSpPr>
            <a:xfrm>
              <a:off x="6819593" y="1214376"/>
              <a:ext cx="3052489" cy="3114679"/>
              <a:chOff x="5144977" y="929194"/>
              <a:chExt cx="2475022" cy="2525446"/>
            </a:xfrm>
            <a:solidFill>
              <a:srgbClr val="895881"/>
            </a:solidFill>
          </p:grpSpPr>
          <p:sp>
            <p:nvSpPr>
              <p:cNvPr id="3" name="Rectangle 2"/>
              <p:cNvSpPr/>
              <p:nvPr/>
            </p:nvSpPr>
            <p:spPr bwMode="auto">
              <a:xfrm rot="13500000">
                <a:off x="5633321" y="1875554"/>
                <a:ext cx="1090742" cy="206743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 bwMode="auto">
              <a:xfrm rot="2700000">
                <a:off x="6247517" y="1454261"/>
                <a:ext cx="1897550" cy="847415"/>
              </a:xfrm>
              <a:prstGeom prst="triangle">
                <a:avLst>
                  <a:gd name="adj" fmla="val 47444"/>
                </a:avLst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7511475" y="3890502"/>
              <a:ext cx="569408" cy="56546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78767" y="2693568"/>
            <a:ext cx="1452711" cy="1800582"/>
            <a:chOff x="6142833" y="2554042"/>
            <a:chExt cx="1377461" cy="1707312"/>
          </a:xfrm>
        </p:grpSpPr>
        <p:grpSp>
          <p:nvGrpSpPr>
            <p:cNvPr id="7" name="Group 25"/>
            <p:cNvGrpSpPr/>
            <p:nvPr/>
          </p:nvGrpSpPr>
          <p:grpSpPr>
            <a:xfrm rot="18900000">
              <a:off x="6142833" y="2554042"/>
              <a:ext cx="1377461" cy="1707312"/>
              <a:chOff x="4800600" y="1504950"/>
              <a:chExt cx="1371600" cy="1700048"/>
            </a:xfrm>
            <a:solidFill>
              <a:srgbClr val="00BBD6"/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491680" y="2902131"/>
              <a:ext cx="617799" cy="5173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64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77608" y="3648745"/>
            <a:ext cx="1800583" cy="1452711"/>
            <a:chOff x="5003894" y="3459740"/>
            <a:chExt cx="1707313" cy="1377461"/>
          </a:xfrm>
        </p:grpSpPr>
        <p:grpSp>
          <p:nvGrpSpPr>
            <p:cNvPr id="10" name="Group 22"/>
            <p:cNvGrpSpPr/>
            <p:nvPr/>
          </p:nvGrpSpPr>
          <p:grpSpPr>
            <a:xfrm rot="13500000">
              <a:off x="5168820" y="3294814"/>
              <a:ext cx="1377461" cy="1707313"/>
              <a:chOff x="4800600" y="1504950"/>
              <a:chExt cx="1371600" cy="1700048"/>
            </a:xfrm>
            <a:solidFill>
              <a:srgbClr val="937963"/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2" name="Freeform 101"/>
            <p:cNvSpPr>
              <a:spLocks noEditPoints="1"/>
            </p:cNvSpPr>
            <p:nvPr/>
          </p:nvSpPr>
          <p:spPr bwMode="auto">
            <a:xfrm>
              <a:off x="5461537" y="4081844"/>
              <a:ext cx="581051" cy="53756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4325" y="2693567"/>
            <a:ext cx="1452711" cy="1800582"/>
            <a:chOff x="4194811" y="2554041"/>
            <a:chExt cx="1377461" cy="1707312"/>
          </a:xfrm>
        </p:grpSpPr>
        <p:grpSp>
          <p:nvGrpSpPr>
            <p:cNvPr id="13" name="Group 19"/>
            <p:cNvGrpSpPr/>
            <p:nvPr/>
          </p:nvGrpSpPr>
          <p:grpSpPr>
            <a:xfrm rot="18900000">
              <a:off x="4194811" y="2554041"/>
              <a:ext cx="1377461" cy="1707312"/>
              <a:chOff x="4800600" y="1504950"/>
              <a:chExt cx="1371600" cy="1700048"/>
            </a:xfrm>
            <a:solidFill>
              <a:srgbClr val="F23B48"/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7" name="Freeform 37"/>
            <p:cNvSpPr>
              <a:spLocks noEditPoints="1"/>
            </p:cNvSpPr>
            <p:nvPr/>
          </p:nvSpPr>
          <p:spPr bwMode="auto">
            <a:xfrm rot="1263101">
              <a:off x="4560133" y="2974829"/>
              <a:ext cx="521567" cy="525139"/>
            </a:xfrm>
            <a:custGeom>
              <a:avLst/>
              <a:gdLst>
                <a:gd name="T0" fmla="*/ 62 w 62"/>
                <a:gd name="T1" fmla="*/ 62 h 62"/>
                <a:gd name="T2" fmla="*/ 57 w 62"/>
                <a:gd name="T3" fmla="*/ 46 h 62"/>
                <a:gd name="T4" fmla="*/ 57 w 62"/>
                <a:gd name="T5" fmla="*/ 46 h 62"/>
                <a:gd name="T6" fmla="*/ 15 w 62"/>
                <a:gd name="T7" fmla="*/ 5 h 62"/>
                <a:gd name="T8" fmla="*/ 15 w 62"/>
                <a:gd name="T9" fmla="*/ 5 h 62"/>
                <a:gd name="T10" fmla="*/ 15 w 62"/>
                <a:gd name="T11" fmla="*/ 4 h 62"/>
                <a:gd name="T12" fmla="*/ 3 w 62"/>
                <a:gd name="T13" fmla="*/ 3 h 62"/>
                <a:gd name="T14" fmla="*/ 5 w 62"/>
                <a:gd name="T15" fmla="*/ 15 h 62"/>
                <a:gd name="T16" fmla="*/ 5 w 62"/>
                <a:gd name="T17" fmla="*/ 15 h 62"/>
                <a:gd name="T18" fmla="*/ 5 w 62"/>
                <a:gd name="T19" fmla="*/ 15 h 62"/>
                <a:gd name="T20" fmla="*/ 47 w 62"/>
                <a:gd name="T21" fmla="*/ 57 h 62"/>
                <a:gd name="T22" fmla="*/ 47 w 62"/>
                <a:gd name="T23" fmla="*/ 57 h 62"/>
                <a:gd name="T24" fmla="*/ 62 w 62"/>
                <a:gd name="T25" fmla="*/ 62 h 62"/>
                <a:gd name="T26" fmla="*/ 56 w 62"/>
                <a:gd name="T27" fmla="*/ 48 h 62"/>
                <a:gd name="T28" fmla="*/ 58 w 62"/>
                <a:gd name="T29" fmla="*/ 54 h 62"/>
                <a:gd name="T30" fmla="*/ 54 w 62"/>
                <a:gd name="T31" fmla="*/ 58 h 62"/>
                <a:gd name="T32" fmla="*/ 49 w 62"/>
                <a:gd name="T33" fmla="*/ 56 h 62"/>
                <a:gd name="T34" fmla="*/ 56 w 62"/>
                <a:gd name="T35" fmla="*/ 48 h 62"/>
                <a:gd name="T36" fmla="*/ 54 w 62"/>
                <a:gd name="T37" fmla="*/ 46 h 62"/>
                <a:gd name="T38" fmla="*/ 51 w 62"/>
                <a:gd name="T39" fmla="*/ 49 h 62"/>
                <a:gd name="T40" fmla="*/ 12 w 62"/>
                <a:gd name="T41" fmla="*/ 10 h 62"/>
                <a:gd name="T42" fmla="*/ 15 w 62"/>
                <a:gd name="T43" fmla="*/ 7 h 62"/>
                <a:gd name="T44" fmla="*/ 54 w 62"/>
                <a:gd name="T45" fmla="*/ 46 h 62"/>
                <a:gd name="T46" fmla="*/ 7 w 62"/>
                <a:gd name="T47" fmla="*/ 15 h 62"/>
                <a:gd name="T48" fmla="*/ 10 w 62"/>
                <a:gd name="T49" fmla="*/ 12 h 62"/>
                <a:gd name="T50" fmla="*/ 50 w 62"/>
                <a:gd name="T51" fmla="*/ 51 h 62"/>
                <a:gd name="T52" fmla="*/ 47 w 62"/>
                <a:gd name="T53" fmla="*/ 54 h 62"/>
                <a:gd name="T54" fmla="*/ 7 w 62"/>
                <a:gd name="T5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0"/>
                    <a:pt x="3" y="3"/>
                  </a:cubicBezTo>
                  <a:cubicBezTo>
                    <a:pt x="0" y="6"/>
                    <a:pt x="1" y="11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62" y="62"/>
                  </a:lnTo>
                  <a:close/>
                  <a:moveTo>
                    <a:pt x="56" y="48"/>
                  </a:moveTo>
                  <a:cubicBezTo>
                    <a:pt x="57" y="49"/>
                    <a:pt x="57" y="51"/>
                    <a:pt x="58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7"/>
                    <a:pt x="49" y="56"/>
                    <a:pt x="49" y="56"/>
                  </a:cubicBezTo>
                  <a:cubicBezTo>
                    <a:pt x="49" y="55"/>
                    <a:pt x="56" y="49"/>
                    <a:pt x="56" y="48"/>
                  </a:cubicBezTo>
                  <a:close/>
                  <a:moveTo>
                    <a:pt x="54" y="46"/>
                  </a:moveTo>
                  <a:cubicBezTo>
                    <a:pt x="54" y="47"/>
                    <a:pt x="53" y="48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6" y="8"/>
                    <a:pt x="53" y="45"/>
                    <a:pt x="54" y="46"/>
                  </a:cubicBezTo>
                  <a:close/>
                  <a:moveTo>
                    <a:pt x="7" y="15"/>
                  </a:moveTo>
                  <a:cubicBezTo>
                    <a:pt x="8" y="15"/>
                    <a:pt x="9" y="13"/>
                    <a:pt x="10" y="1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2"/>
                    <a:pt x="47" y="54"/>
                    <a:pt x="47" y="54"/>
                  </a:cubicBezTo>
                  <a:cubicBezTo>
                    <a:pt x="45" y="53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3167" y="3648745"/>
            <a:ext cx="1800583" cy="1452711"/>
            <a:chOff x="3055873" y="3459740"/>
            <a:chExt cx="1707313" cy="1377461"/>
          </a:xfrm>
        </p:grpSpPr>
        <p:grpSp>
          <p:nvGrpSpPr>
            <p:cNvPr id="16" name="Group 16"/>
            <p:cNvGrpSpPr/>
            <p:nvPr/>
          </p:nvGrpSpPr>
          <p:grpSpPr>
            <a:xfrm rot="13500000">
              <a:off x="3220799" y="3294814"/>
              <a:ext cx="1377461" cy="1707313"/>
              <a:chOff x="4800600" y="1504950"/>
              <a:chExt cx="1371600" cy="1700048"/>
            </a:xfrm>
            <a:solidFill>
              <a:srgbClr val="B2D235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27950" y="3906879"/>
              <a:ext cx="616139" cy="721838"/>
              <a:chOff x="6492876" y="4329113"/>
              <a:chExt cx="379413" cy="444501"/>
            </a:xfrm>
            <a:solidFill>
              <a:schemeClr val="bg1"/>
            </a:solidFill>
          </p:grpSpPr>
          <p:sp>
            <p:nvSpPr>
              <p:cNvPr id="33" name="Freeform 13"/>
              <p:cNvSpPr/>
              <p:nvPr/>
            </p:nvSpPr>
            <p:spPr bwMode="auto">
              <a:xfrm>
                <a:off x="6630988" y="4329113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8 h 10"/>
                  <a:gd name="T8" fmla="*/ 2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6707188" y="4329113"/>
                <a:ext cx="3175" cy="38100"/>
              </a:xfrm>
              <a:custGeom>
                <a:avLst/>
                <a:gdLst>
                  <a:gd name="T0" fmla="*/ 1 w 1"/>
                  <a:gd name="T1" fmla="*/ 8 h 10"/>
                  <a:gd name="T2" fmla="*/ 1 w 1"/>
                  <a:gd name="T3" fmla="*/ 2 h 10"/>
                  <a:gd name="T4" fmla="*/ 0 w 1"/>
                  <a:gd name="T5" fmla="*/ 0 h 10"/>
                  <a:gd name="T6" fmla="*/ 0 w 1"/>
                  <a:gd name="T7" fmla="*/ 10 h 10"/>
                  <a:gd name="T8" fmla="*/ 1 w 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8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6696076" y="4329113"/>
                <a:ext cx="63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6683376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6672263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Freeform 18"/>
              <p:cNvSpPr/>
              <p:nvPr/>
            </p:nvSpPr>
            <p:spPr bwMode="auto">
              <a:xfrm>
                <a:off x="6665913" y="4329113"/>
                <a:ext cx="3175" cy="41275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0 w 2"/>
                  <a:gd name="T5" fmla="*/ 24 h 26"/>
                  <a:gd name="T6" fmla="*/ 2 w 2"/>
                  <a:gd name="T7" fmla="*/ 26 h 26"/>
                  <a:gd name="T8" fmla="*/ 2 w 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6653213" y="4329113"/>
                <a:ext cx="4763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6642101" y="4329113"/>
                <a:ext cx="7938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6677026" y="4433888"/>
                <a:ext cx="11113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Freeform 22"/>
              <p:cNvSpPr/>
              <p:nvPr/>
            </p:nvSpPr>
            <p:spPr bwMode="auto">
              <a:xfrm>
                <a:off x="6751638" y="4479926"/>
                <a:ext cx="44450" cy="41275"/>
              </a:xfrm>
              <a:custGeom>
                <a:avLst/>
                <a:gdLst>
                  <a:gd name="T0" fmla="*/ 28 w 28"/>
                  <a:gd name="T1" fmla="*/ 5 h 26"/>
                  <a:gd name="T2" fmla="*/ 24 w 28"/>
                  <a:gd name="T3" fmla="*/ 0 h 26"/>
                  <a:gd name="T4" fmla="*/ 0 w 28"/>
                  <a:gd name="T5" fmla="*/ 21 h 26"/>
                  <a:gd name="T6" fmla="*/ 5 w 28"/>
                  <a:gd name="T7" fmla="*/ 26 h 26"/>
                  <a:gd name="T8" fmla="*/ 28 w 28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5"/>
                    </a:moveTo>
                    <a:lnTo>
                      <a:pt x="24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6575426" y="4476751"/>
                <a:ext cx="44450" cy="41275"/>
              </a:xfrm>
              <a:custGeom>
                <a:avLst/>
                <a:gdLst>
                  <a:gd name="T0" fmla="*/ 28 w 28"/>
                  <a:gd name="T1" fmla="*/ 21 h 26"/>
                  <a:gd name="T2" fmla="*/ 5 w 28"/>
                  <a:gd name="T3" fmla="*/ 0 h 26"/>
                  <a:gd name="T4" fmla="*/ 0 w 28"/>
                  <a:gd name="T5" fmla="*/ 4 h 26"/>
                  <a:gd name="T6" fmla="*/ 23 w 28"/>
                  <a:gd name="T7" fmla="*/ 26 h 26"/>
                  <a:gd name="T8" fmla="*/ 28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2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3" y="26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778626" y="4578351"/>
                <a:ext cx="523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537326" y="4578351"/>
                <a:ext cx="492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6657976" y="4529138"/>
                <a:ext cx="49213" cy="90488"/>
              </a:xfrm>
              <a:custGeom>
                <a:avLst/>
                <a:gdLst>
                  <a:gd name="T0" fmla="*/ 9 w 13"/>
                  <a:gd name="T1" fmla="*/ 11 h 24"/>
                  <a:gd name="T2" fmla="*/ 6 w 13"/>
                  <a:gd name="T3" fmla="*/ 0 h 24"/>
                  <a:gd name="T4" fmla="*/ 4 w 13"/>
                  <a:gd name="T5" fmla="*/ 12 h 24"/>
                  <a:gd name="T6" fmla="*/ 0 w 13"/>
                  <a:gd name="T7" fmla="*/ 18 h 24"/>
                  <a:gd name="T8" fmla="*/ 7 w 13"/>
                  <a:gd name="T9" fmla="*/ 24 h 24"/>
                  <a:gd name="T10" fmla="*/ 13 w 13"/>
                  <a:gd name="T11" fmla="*/ 17 h 24"/>
                  <a:gd name="T12" fmla="*/ 9 w 13"/>
                  <a:gd name="T13" fmla="*/ 11 h 24"/>
                  <a:gd name="T14" fmla="*/ 7 w 13"/>
                  <a:gd name="T15" fmla="*/ 21 h 24"/>
                  <a:gd name="T16" fmla="*/ 3 w 13"/>
                  <a:gd name="T17" fmla="*/ 17 h 24"/>
                  <a:gd name="T18" fmla="*/ 7 w 13"/>
                  <a:gd name="T19" fmla="*/ 14 h 24"/>
                  <a:gd name="T20" fmla="*/ 10 w 13"/>
                  <a:gd name="T21" fmla="*/ 17 h 24"/>
                  <a:gd name="T22" fmla="*/ 7 w 13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10" y="24"/>
                      <a:pt x="13" y="21"/>
                      <a:pt x="13" y="17"/>
                    </a:cubicBezTo>
                    <a:cubicBezTo>
                      <a:pt x="13" y="15"/>
                      <a:pt x="12" y="12"/>
                      <a:pt x="9" y="11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3" y="19"/>
                      <a:pt x="3" y="17"/>
                    </a:cubicBezTo>
                    <a:cubicBezTo>
                      <a:pt x="3" y="15"/>
                      <a:pt x="5" y="14"/>
                      <a:pt x="7" y="14"/>
                    </a:cubicBezTo>
                    <a:cubicBezTo>
                      <a:pt x="9" y="14"/>
                      <a:pt x="10" y="15"/>
                      <a:pt x="10" y="17"/>
                    </a:cubicBezTo>
                    <a:cubicBezTo>
                      <a:pt x="10" y="19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6743701" y="4645026"/>
                <a:ext cx="46038" cy="46038"/>
              </a:xfrm>
              <a:custGeom>
                <a:avLst/>
                <a:gdLst>
                  <a:gd name="T0" fmla="*/ 0 w 29"/>
                  <a:gd name="T1" fmla="*/ 5 h 29"/>
                  <a:gd name="T2" fmla="*/ 24 w 29"/>
                  <a:gd name="T3" fmla="*/ 29 h 29"/>
                  <a:gd name="T4" fmla="*/ 29 w 29"/>
                  <a:gd name="T5" fmla="*/ 24 h 29"/>
                  <a:gd name="T6" fmla="*/ 5 w 29"/>
                  <a:gd name="T7" fmla="*/ 0 h 29"/>
                  <a:gd name="T8" fmla="*/ 0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24" y="29"/>
                    </a:lnTo>
                    <a:lnTo>
                      <a:pt x="29" y="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6578601" y="4649788"/>
                <a:ext cx="46038" cy="44450"/>
              </a:xfrm>
              <a:custGeom>
                <a:avLst/>
                <a:gdLst>
                  <a:gd name="T0" fmla="*/ 0 w 29"/>
                  <a:gd name="T1" fmla="*/ 23 h 28"/>
                  <a:gd name="T2" fmla="*/ 5 w 29"/>
                  <a:gd name="T3" fmla="*/ 28 h 28"/>
                  <a:gd name="T4" fmla="*/ 29 w 29"/>
                  <a:gd name="T5" fmla="*/ 4 h 28"/>
                  <a:gd name="T6" fmla="*/ 24 w 29"/>
                  <a:gd name="T7" fmla="*/ 0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23"/>
                    </a:moveTo>
                    <a:lnTo>
                      <a:pt x="5" y="28"/>
                    </a:lnTo>
                    <a:lnTo>
                      <a:pt x="29" y="4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6677026" y="4679951"/>
                <a:ext cx="111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492876" y="4378326"/>
                <a:ext cx="379413" cy="395288"/>
              </a:xfrm>
              <a:custGeom>
                <a:avLst/>
                <a:gdLst>
                  <a:gd name="T0" fmla="*/ 51 w 101"/>
                  <a:gd name="T1" fmla="*/ 4 h 105"/>
                  <a:gd name="T2" fmla="*/ 51 w 101"/>
                  <a:gd name="T3" fmla="*/ 0 h 105"/>
                  <a:gd name="T4" fmla="*/ 45 w 101"/>
                  <a:gd name="T5" fmla="*/ 0 h 105"/>
                  <a:gd name="T6" fmla="*/ 45 w 101"/>
                  <a:gd name="T7" fmla="*/ 4 h 105"/>
                  <a:gd name="T8" fmla="*/ 0 w 101"/>
                  <a:gd name="T9" fmla="*/ 54 h 105"/>
                  <a:gd name="T10" fmla="*/ 50 w 101"/>
                  <a:gd name="T11" fmla="*/ 105 h 105"/>
                  <a:gd name="T12" fmla="*/ 101 w 101"/>
                  <a:gd name="T13" fmla="*/ 54 h 105"/>
                  <a:gd name="T14" fmla="*/ 51 w 101"/>
                  <a:gd name="T15" fmla="*/ 4 h 105"/>
                  <a:gd name="T16" fmla="*/ 50 w 101"/>
                  <a:gd name="T17" fmla="*/ 97 h 105"/>
                  <a:gd name="T18" fmla="*/ 8 w 101"/>
                  <a:gd name="T19" fmla="*/ 54 h 105"/>
                  <a:gd name="T20" fmla="*/ 51 w 101"/>
                  <a:gd name="T21" fmla="*/ 12 h 105"/>
                  <a:gd name="T22" fmla="*/ 93 w 101"/>
                  <a:gd name="T23" fmla="*/ 54 h 105"/>
                  <a:gd name="T24" fmla="*/ 50 w 101"/>
                  <a:gd name="T25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5">
                    <a:moveTo>
                      <a:pt x="51" y="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0" y="7"/>
                      <a:pt x="0" y="28"/>
                      <a:pt x="0" y="54"/>
                    </a:cubicBezTo>
                    <a:cubicBezTo>
                      <a:pt x="0" y="82"/>
                      <a:pt x="23" y="105"/>
                      <a:pt x="50" y="105"/>
                    </a:cubicBezTo>
                    <a:cubicBezTo>
                      <a:pt x="78" y="105"/>
                      <a:pt x="101" y="82"/>
                      <a:pt x="101" y="54"/>
                    </a:cubicBezTo>
                    <a:cubicBezTo>
                      <a:pt x="101" y="27"/>
                      <a:pt x="78" y="4"/>
                      <a:pt x="51" y="4"/>
                    </a:cubicBezTo>
                    <a:close/>
                    <a:moveTo>
                      <a:pt x="50" y="97"/>
                    </a:moveTo>
                    <a:cubicBezTo>
                      <a:pt x="27" y="97"/>
                      <a:pt x="8" y="78"/>
                      <a:pt x="8" y="54"/>
                    </a:cubicBezTo>
                    <a:cubicBezTo>
                      <a:pt x="8" y="31"/>
                      <a:pt x="27" y="12"/>
                      <a:pt x="51" y="12"/>
                    </a:cubicBezTo>
                    <a:cubicBezTo>
                      <a:pt x="74" y="12"/>
                      <a:pt x="93" y="31"/>
                      <a:pt x="93" y="54"/>
                    </a:cubicBezTo>
                    <a:cubicBezTo>
                      <a:pt x="93" y="78"/>
                      <a:pt x="74" y="97"/>
                      <a:pt x="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69880" y="2693568"/>
            <a:ext cx="1452711" cy="1800582"/>
            <a:chOff x="2246786" y="2554042"/>
            <a:chExt cx="1377461" cy="1707312"/>
          </a:xfrm>
        </p:grpSpPr>
        <p:grpSp>
          <p:nvGrpSpPr>
            <p:cNvPr id="19" name="Group 15"/>
            <p:cNvGrpSpPr/>
            <p:nvPr/>
          </p:nvGrpSpPr>
          <p:grpSpPr>
            <a:xfrm rot="18900000">
              <a:off x="2246786" y="2554042"/>
              <a:ext cx="1377461" cy="1707312"/>
              <a:chOff x="4800600" y="1504950"/>
              <a:chExt cx="1371600" cy="1700048"/>
            </a:xfrm>
            <a:solidFill>
              <a:srgbClr val="FFC000"/>
            </a:solidFill>
          </p:grpSpPr>
          <p:sp>
            <p:nvSpPr>
              <p:cNvPr id="20" name="Rectangle 19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1" name="Freeform 82"/>
            <p:cNvSpPr>
              <a:spLocks noEditPoints="1"/>
            </p:cNvSpPr>
            <p:nvPr/>
          </p:nvSpPr>
          <p:spPr bwMode="auto">
            <a:xfrm flipH="1">
              <a:off x="2488692" y="3034084"/>
              <a:ext cx="657963" cy="57760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9" name="矩形 68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0" name="矩形 69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1" name="矩形 70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2" name="文本框 71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04003" y="2556483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553966" y="2556483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04003" y="5124498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8486886" y="5124498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6789831" y="1842250"/>
            <a:ext cx="5377305" cy="1686397"/>
            <a:chOff x="3798640" y="2664087"/>
            <a:chExt cx="5609728" cy="1759294"/>
          </a:xfrm>
        </p:grpSpPr>
        <p:sp>
          <p:nvSpPr>
            <p:cNvPr id="9" name="圆角矩形 6"/>
            <p:cNvSpPr/>
            <p:nvPr/>
          </p:nvSpPr>
          <p:spPr>
            <a:xfrm>
              <a:off x="3798640" y="2664087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燕尾形 23"/>
            <p:cNvSpPr/>
            <p:nvPr/>
          </p:nvSpPr>
          <p:spPr>
            <a:xfrm>
              <a:off x="4921221" y="3200767"/>
              <a:ext cx="323913" cy="325502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燕尾形 24"/>
            <p:cNvSpPr/>
            <p:nvPr/>
          </p:nvSpPr>
          <p:spPr>
            <a:xfrm>
              <a:off x="5167331" y="3200767"/>
              <a:ext cx="323913" cy="325502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2689" y="3332359"/>
              <a:ext cx="963799" cy="1047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636935" y="4404908"/>
            <a:ext cx="5378827" cy="1686398"/>
            <a:chOff x="3798640" y="4694042"/>
            <a:chExt cx="5609728" cy="1759294"/>
          </a:xfrm>
        </p:grpSpPr>
        <p:sp>
          <p:nvSpPr>
            <p:cNvPr id="15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燕尾形 26"/>
            <p:cNvSpPr/>
            <p:nvPr/>
          </p:nvSpPr>
          <p:spPr>
            <a:xfrm>
              <a:off x="4920904" y="5230722"/>
              <a:ext cx="323821" cy="325501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燕尾形 27"/>
            <p:cNvSpPr/>
            <p:nvPr/>
          </p:nvSpPr>
          <p:spPr>
            <a:xfrm>
              <a:off x="5166944" y="5230722"/>
              <a:ext cx="323821" cy="325501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4049" y="5352180"/>
              <a:ext cx="963527" cy="1047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6788309" y="4404908"/>
            <a:ext cx="5378827" cy="1686398"/>
            <a:chOff x="3798640" y="4694042"/>
            <a:chExt cx="5609728" cy="1759294"/>
          </a:xfrm>
        </p:grpSpPr>
        <p:sp>
          <p:nvSpPr>
            <p:cNvPr id="21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燕尾形 26"/>
            <p:cNvSpPr/>
            <p:nvPr/>
          </p:nvSpPr>
          <p:spPr>
            <a:xfrm>
              <a:off x="4920904" y="5230722"/>
              <a:ext cx="323821" cy="325501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燕尾形 27"/>
            <p:cNvSpPr/>
            <p:nvPr/>
          </p:nvSpPr>
          <p:spPr>
            <a:xfrm>
              <a:off x="5166944" y="5230722"/>
              <a:ext cx="323821" cy="325501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24049" y="5352180"/>
              <a:ext cx="963527" cy="1047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83322" y="2168143"/>
            <a:ext cx="99899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Strengths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8978" y="4741245"/>
            <a:ext cx="136768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Opportunities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03834" y="4741245"/>
            <a:ext cx="93968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Threaths</a:t>
            </a:r>
            <a:endParaRPr lang="en-US" sz="168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18526" y="2130353"/>
            <a:ext cx="1310295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Weaknessess</a:t>
            </a:r>
            <a:endParaRPr lang="en-US" sz="168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6935" y="1842333"/>
            <a:ext cx="5378827" cy="1687923"/>
            <a:chOff x="603607" y="1746900"/>
            <a:chExt cx="5100205" cy="1600489"/>
          </a:xfrm>
        </p:grpSpPr>
        <p:grpSp>
          <p:nvGrpSpPr>
            <p:cNvPr id="2" name="Group 1"/>
            <p:cNvGrpSpPr/>
            <p:nvPr/>
          </p:nvGrpSpPr>
          <p:grpSpPr>
            <a:xfrm>
              <a:off x="603607" y="1746900"/>
              <a:ext cx="5100205" cy="1600489"/>
              <a:chOff x="603607" y="1746900"/>
              <a:chExt cx="5100205" cy="1600489"/>
            </a:xfrm>
          </p:grpSpPr>
          <p:sp>
            <p:nvSpPr>
              <p:cNvPr id="3" name="圆角矩形 6"/>
              <p:cNvSpPr/>
              <p:nvPr/>
            </p:nvSpPr>
            <p:spPr bwMode="auto">
              <a:xfrm>
                <a:off x="603607" y="1746900"/>
                <a:ext cx="5100205" cy="1600489"/>
              </a:xfrm>
              <a:custGeom>
                <a:avLst/>
                <a:gdLst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288082 w 5969768"/>
                  <a:gd name="connsiteY24" fmla="*/ 80739 h 1872208"/>
                  <a:gd name="connsiteX25" fmla="*/ 1289248 w 5969768"/>
                  <a:gd name="connsiteY25" fmla="*/ 0 h 1872208"/>
                  <a:gd name="connsiteX0-1" fmla="*/ 1289248 w 5969768"/>
                  <a:gd name="connsiteY0-2" fmla="*/ 0 h 1872208"/>
                  <a:gd name="connsiteX1-3" fmla="*/ 5346173 w 5969768"/>
                  <a:gd name="connsiteY1-4" fmla="*/ 0 h 1872208"/>
                  <a:gd name="connsiteX2-5" fmla="*/ 5969768 w 5969768"/>
                  <a:gd name="connsiteY2-6" fmla="*/ 623595 h 1872208"/>
                  <a:gd name="connsiteX3-7" fmla="*/ 5969768 w 5969768"/>
                  <a:gd name="connsiteY3-8" fmla="*/ 1248613 h 1872208"/>
                  <a:gd name="connsiteX4-9" fmla="*/ 5346173 w 5969768"/>
                  <a:gd name="connsiteY4-10" fmla="*/ 1872208 h 1872208"/>
                  <a:gd name="connsiteX5-11" fmla="*/ 1368152 w 5969768"/>
                  <a:gd name="connsiteY5-12" fmla="*/ 1872208 h 1872208"/>
                  <a:gd name="connsiteX6-13" fmla="*/ 1289248 w 5969768"/>
                  <a:gd name="connsiteY6-14" fmla="*/ 1872208 h 1872208"/>
                  <a:gd name="connsiteX7-15" fmla="*/ 407735 w 5969768"/>
                  <a:gd name="connsiteY7-16" fmla="*/ 1872208 h 1872208"/>
                  <a:gd name="connsiteX8-17" fmla="*/ 0 w 5969768"/>
                  <a:gd name="connsiteY8-18" fmla="*/ 1464473 h 1872208"/>
                  <a:gd name="connsiteX9-19" fmla="*/ 0 w 5969768"/>
                  <a:gd name="connsiteY9-20" fmla="*/ 1055807 h 1872208"/>
                  <a:gd name="connsiteX10-21" fmla="*/ 407735 w 5969768"/>
                  <a:gd name="connsiteY10-22" fmla="*/ 648072 h 1872208"/>
                  <a:gd name="connsiteX11-23" fmla="*/ 1368152 w 5969768"/>
                  <a:gd name="connsiteY11-24" fmla="*/ 648072 h 1872208"/>
                  <a:gd name="connsiteX12-25" fmla="*/ 1368152 w 5969768"/>
                  <a:gd name="connsiteY12-26" fmla="*/ 850487 h 1872208"/>
                  <a:gd name="connsiteX13-27" fmla="*/ 488918 w 5969768"/>
                  <a:gd name="connsiteY13-28" fmla="*/ 850487 h 1872208"/>
                  <a:gd name="connsiteX14-29" fmla="*/ 216024 w 5969768"/>
                  <a:gd name="connsiteY14-30" fmla="*/ 1123381 h 1872208"/>
                  <a:gd name="connsiteX15-31" fmla="*/ 216024 w 5969768"/>
                  <a:gd name="connsiteY15-32" fmla="*/ 1396898 h 1872208"/>
                  <a:gd name="connsiteX16-33" fmla="*/ 488918 w 5969768"/>
                  <a:gd name="connsiteY16-34" fmla="*/ 1669792 h 1872208"/>
                  <a:gd name="connsiteX17-35" fmla="*/ 1368152 w 5969768"/>
                  <a:gd name="connsiteY17-36" fmla="*/ 1669792 h 1872208"/>
                  <a:gd name="connsiteX18-37" fmla="*/ 1368152 w 5969768"/>
                  <a:gd name="connsiteY18-38" fmla="*/ 1670095 h 1872208"/>
                  <a:gd name="connsiteX19-39" fmla="*/ 5264789 w 5969768"/>
                  <a:gd name="connsiteY19-40" fmla="*/ 1670095 h 1872208"/>
                  <a:gd name="connsiteX20-41" fmla="*/ 5753744 w 5969768"/>
                  <a:gd name="connsiteY20-42" fmla="*/ 1181140 h 1872208"/>
                  <a:gd name="connsiteX21-43" fmla="*/ 5753744 w 5969768"/>
                  <a:gd name="connsiteY21-44" fmla="*/ 691068 h 1872208"/>
                  <a:gd name="connsiteX22-45" fmla="*/ 5264789 w 5969768"/>
                  <a:gd name="connsiteY22-46" fmla="*/ 202113 h 1872208"/>
                  <a:gd name="connsiteX23-47" fmla="*/ 1289248 w 5969768"/>
                  <a:gd name="connsiteY23-48" fmla="*/ 202113 h 1872208"/>
                  <a:gd name="connsiteX24-49" fmla="*/ 1421432 w 5969768"/>
                  <a:gd name="connsiteY24-50" fmla="*/ 109314 h 1872208"/>
                  <a:gd name="connsiteX25-51" fmla="*/ 1289248 w 5969768"/>
                  <a:gd name="connsiteY25-52" fmla="*/ 0 h 18722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5969768" h="187220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864101" y="2354300"/>
                <a:ext cx="876012" cy="9520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5060" b="1" kern="0">
                    <a:solidFill>
                      <a:sysClr val="window" lastClr="FFFFFF">
                        <a:lumMod val="50000"/>
                      </a:sys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4" name="燕尾形 20"/>
            <p:cNvSpPr/>
            <p:nvPr/>
          </p:nvSpPr>
          <p:spPr bwMode="auto">
            <a:xfrm>
              <a:off x="1623937" y="2236139"/>
              <a:ext cx="294409" cy="294409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燕尾形 21"/>
            <p:cNvSpPr/>
            <p:nvPr/>
          </p:nvSpPr>
          <p:spPr bwMode="auto">
            <a:xfrm>
              <a:off x="1847630" y="2236139"/>
              <a:ext cx="294409" cy="294409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9" name="矩形 38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0" name="矩形 39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1" name="矩形 40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2" name="文本框 41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/>
          <p:cNvSpPr txBox="1"/>
          <p:nvPr/>
        </p:nvSpPr>
        <p:spPr>
          <a:xfrm>
            <a:off x="1005270" y="5101769"/>
            <a:ext cx="5301650" cy="9743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6531312" y="5101768"/>
            <a:ext cx="5510093" cy="9743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272" y="4151226"/>
            <a:ext cx="5301647" cy="721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31311" y="4151226"/>
            <a:ext cx="5301647" cy="72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058" y="4494614"/>
            <a:ext cx="3302303" cy="3245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0983" y="4494614"/>
            <a:ext cx="3302303" cy="3245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矩形 9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0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矩形 11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30" grpId="0" animBg="1"/>
      <p:bldP spid="3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661760" y="5340897"/>
            <a:ext cx="3765208" cy="113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28563" y="5340897"/>
            <a:ext cx="3773506" cy="1137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45489" y="5340897"/>
            <a:ext cx="3760709" cy="1137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1200" y="5730609"/>
            <a:ext cx="3237170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37465" y="5438375"/>
            <a:ext cx="2098959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01269" y="5730609"/>
            <a:ext cx="3246473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17130" y="5438375"/>
            <a:ext cx="219090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86622" y="5730609"/>
            <a:ext cx="3260997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219037" y="5438375"/>
            <a:ext cx="2159127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" name="矩形 14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15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矩形 16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478733" y="2091761"/>
            <a:ext cx="2959502" cy="1082366"/>
            <a:chOff x="8187119" y="1848938"/>
            <a:chExt cx="2806200" cy="1026300"/>
          </a:xfrm>
        </p:grpSpPr>
        <p:sp>
          <p:nvSpPr>
            <p:cNvPr id="38" name="TextBox 37"/>
            <p:cNvSpPr txBox="1"/>
            <p:nvPr/>
          </p:nvSpPr>
          <p:spPr>
            <a:xfrm>
              <a:off x="8187119" y="1848938"/>
              <a:ext cx="163730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Reduction Boxes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34731" y="4760244"/>
            <a:ext cx="2959502" cy="1082366"/>
            <a:chOff x="8187119" y="1848938"/>
            <a:chExt cx="2806200" cy="1026300"/>
          </a:xfrm>
        </p:grpSpPr>
        <p:sp>
          <p:nvSpPr>
            <p:cNvPr id="42" name="TextBox 41"/>
            <p:cNvSpPr txBox="1"/>
            <p:nvPr/>
          </p:nvSpPr>
          <p:spPr>
            <a:xfrm>
              <a:off x="8187119" y="1848938"/>
              <a:ext cx="148920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Increase Speed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08560" y="2091761"/>
            <a:ext cx="2969833" cy="1082366"/>
            <a:chOff x="8273287" y="1848938"/>
            <a:chExt cx="2815996" cy="1026300"/>
          </a:xfrm>
        </p:grpSpPr>
        <p:sp>
          <p:nvSpPr>
            <p:cNvPr id="45" name="TextBox 44"/>
            <p:cNvSpPr txBox="1"/>
            <p:nvPr/>
          </p:nvSpPr>
          <p:spPr>
            <a:xfrm>
              <a:off x="9745328" y="1848938"/>
              <a:ext cx="134395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Transmission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80925" y="4760244"/>
            <a:ext cx="2969833" cy="1082366"/>
            <a:chOff x="8273287" y="1848938"/>
            <a:chExt cx="2815996" cy="1026300"/>
          </a:xfrm>
        </p:grpSpPr>
        <p:sp>
          <p:nvSpPr>
            <p:cNvPr id="48" name="TextBox 47"/>
            <p:cNvSpPr txBox="1"/>
            <p:nvPr/>
          </p:nvSpPr>
          <p:spPr>
            <a:xfrm>
              <a:off x="9341016" y="1848938"/>
              <a:ext cx="174826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Rotating Machine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6166" y="1939440"/>
            <a:ext cx="4178215" cy="4187039"/>
            <a:chOff x="4092255" y="1838977"/>
            <a:chExt cx="3961784" cy="3970151"/>
          </a:xfrm>
        </p:grpSpPr>
        <p:grpSp>
          <p:nvGrpSpPr>
            <p:cNvPr id="8" name="Group 7"/>
            <p:cNvGrpSpPr/>
            <p:nvPr/>
          </p:nvGrpSpPr>
          <p:grpSpPr>
            <a:xfrm>
              <a:off x="5671529" y="3836603"/>
              <a:ext cx="2382510" cy="1972525"/>
              <a:chOff x="5671529" y="3836603"/>
              <a:chExt cx="2382510" cy="1972525"/>
            </a:xfrm>
          </p:grpSpPr>
          <p:sp>
            <p:nvSpPr>
              <p:cNvPr id="4" name="Freeform 11"/>
              <p:cNvSpPr/>
              <p:nvPr/>
            </p:nvSpPr>
            <p:spPr bwMode="auto">
              <a:xfrm>
                <a:off x="5671529" y="3836603"/>
                <a:ext cx="2382510" cy="1972525"/>
              </a:xfrm>
              <a:custGeom>
                <a:avLst/>
                <a:gdLst/>
                <a:ahLst/>
                <a:cxnLst>
                  <a:cxn ang="0">
                    <a:pos x="74" y="156"/>
                  </a:cxn>
                  <a:cxn ang="0">
                    <a:pos x="185" y="110"/>
                  </a:cxn>
                  <a:cxn ang="0">
                    <a:pos x="232" y="0"/>
                  </a:cxn>
                  <a:cxn ang="0">
                    <a:pos x="274" y="0"/>
                  </a:cxn>
                  <a:cxn ang="0">
                    <a:pos x="274" y="1"/>
                  </a:cxn>
                  <a:cxn ang="0">
                    <a:pos x="262" y="30"/>
                  </a:cxn>
                  <a:cxn ang="0">
                    <a:pos x="274" y="58"/>
                  </a:cxn>
                  <a:cxn ang="0">
                    <a:pos x="302" y="70"/>
                  </a:cxn>
                  <a:cxn ang="0">
                    <a:pos x="331" y="58"/>
                  </a:cxn>
                  <a:cxn ang="0">
                    <a:pos x="343" y="30"/>
                  </a:cxn>
                  <a:cxn ang="0">
                    <a:pos x="331" y="1"/>
                  </a:cxn>
                  <a:cxn ang="0">
                    <a:pos x="330" y="0"/>
                  </a:cxn>
                  <a:cxn ang="0">
                    <a:pos x="388" y="0"/>
                  </a:cxn>
                  <a:cxn ang="0">
                    <a:pos x="387" y="32"/>
                  </a:cxn>
                  <a:cxn ang="0">
                    <a:pos x="449" y="66"/>
                  </a:cxn>
                  <a:cxn ang="0">
                    <a:pos x="435" y="121"/>
                  </a:cxn>
                  <a:cxn ang="0">
                    <a:pos x="362" y="125"/>
                  </a:cxn>
                  <a:cxn ang="0">
                    <a:pos x="328" y="183"/>
                  </a:cxn>
                  <a:cxn ang="0">
                    <a:pos x="365" y="243"/>
                  </a:cxn>
                  <a:cxn ang="0">
                    <a:pos x="344" y="266"/>
                  </a:cxn>
                  <a:cxn ang="0">
                    <a:pos x="321" y="287"/>
                  </a:cxn>
                  <a:cxn ang="0">
                    <a:pos x="260" y="251"/>
                  </a:cxn>
                  <a:cxn ang="0">
                    <a:pos x="202" y="285"/>
                  </a:cxn>
                  <a:cxn ang="0">
                    <a:pos x="202" y="356"/>
                  </a:cxn>
                  <a:cxn ang="0">
                    <a:pos x="144" y="371"/>
                  </a:cxn>
                  <a:cxn ang="0">
                    <a:pos x="108" y="309"/>
                  </a:cxn>
                  <a:cxn ang="0">
                    <a:pos x="76" y="311"/>
                  </a:cxn>
                  <a:cxn ang="0">
                    <a:pos x="74" y="311"/>
                  </a:cxn>
                  <a:cxn ang="0">
                    <a:pos x="74" y="248"/>
                  </a:cxn>
                  <a:cxn ang="0">
                    <a:pos x="69" y="254"/>
                  </a:cxn>
                  <a:cxn ang="0">
                    <a:pos x="40" y="266"/>
                  </a:cxn>
                  <a:cxn ang="0">
                    <a:pos x="11" y="254"/>
                  </a:cxn>
                  <a:cxn ang="0">
                    <a:pos x="0" y="226"/>
                  </a:cxn>
                  <a:cxn ang="0">
                    <a:pos x="11" y="197"/>
                  </a:cxn>
                  <a:cxn ang="0">
                    <a:pos x="40" y="185"/>
                  </a:cxn>
                  <a:cxn ang="0">
                    <a:pos x="69" y="197"/>
                  </a:cxn>
                  <a:cxn ang="0">
                    <a:pos x="74" y="203"/>
                  </a:cxn>
                  <a:cxn ang="0">
                    <a:pos x="74" y="156"/>
                  </a:cxn>
                </a:cxnLst>
                <a:rect l="0" t="0" r="r" b="b"/>
                <a:pathLst>
                  <a:path w="449" h="371">
                    <a:moveTo>
                      <a:pt x="74" y="156"/>
                    </a:moveTo>
                    <a:cubicBezTo>
                      <a:pt x="117" y="156"/>
                      <a:pt x="155" y="141"/>
                      <a:pt x="185" y="110"/>
                    </a:cubicBezTo>
                    <a:cubicBezTo>
                      <a:pt x="216" y="80"/>
                      <a:pt x="231" y="43"/>
                      <a:pt x="232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4" y="0"/>
                      <a:pt x="274" y="1"/>
                      <a:pt x="274" y="1"/>
                    </a:cubicBezTo>
                    <a:cubicBezTo>
                      <a:pt x="266" y="9"/>
                      <a:pt x="262" y="19"/>
                      <a:pt x="262" y="30"/>
                    </a:cubicBezTo>
                    <a:cubicBezTo>
                      <a:pt x="262" y="41"/>
                      <a:pt x="266" y="51"/>
                      <a:pt x="274" y="58"/>
                    </a:cubicBezTo>
                    <a:cubicBezTo>
                      <a:pt x="282" y="66"/>
                      <a:pt x="291" y="70"/>
                      <a:pt x="302" y="70"/>
                    </a:cubicBezTo>
                    <a:cubicBezTo>
                      <a:pt x="314" y="70"/>
                      <a:pt x="323" y="66"/>
                      <a:pt x="331" y="58"/>
                    </a:cubicBezTo>
                    <a:cubicBezTo>
                      <a:pt x="339" y="51"/>
                      <a:pt x="343" y="41"/>
                      <a:pt x="343" y="30"/>
                    </a:cubicBezTo>
                    <a:cubicBezTo>
                      <a:pt x="343" y="19"/>
                      <a:pt x="339" y="9"/>
                      <a:pt x="331" y="1"/>
                    </a:cubicBezTo>
                    <a:cubicBezTo>
                      <a:pt x="331" y="1"/>
                      <a:pt x="330" y="0"/>
                      <a:pt x="330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11"/>
                      <a:pt x="388" y="22"/>
                      <a:pt x="387" y="32"/>
                    </a:cubicBezTo>
                    <a:cubicBezTo>
                      <a:pt x="449" y="66"/>
                      <a:pt x="449" y="66"/>
                      <a:pt x="449" y="66"/>
                    </a:cubicBezTo>
                    <a:cubicBezTo>
                      <a:pt x="446" y="85"/>
                      <a:pt x="441" y="103"/>
                      <a:pt x="435" y="121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53" y="145"/>
                      <a:pt x="342" y="164"/>
                      <a:pt x="328" y="183"/>
                    </a:cubicBezTo>
                    <a:cubicBezTo>
                      <a:pt x="365" y="243"/>
                      <a:pt x="365" y="243"/>
                      <a:pt x="365" y="243"/>
                    </a:cubicBezTo>
                    <a:cubicBezTo>
                      <a:pt x="358" y="251"/>
                      <a:pt x="351" y="258"/>
                      <a:pt x="344" y="266"/>
                    </a:cubicBezTo>
                    <a:cubicBezTo>
                      <a:pt x="336" y="273"/>
                      <a:pt x="329" y="280"/>
                      <a:pt x="321" y="287"/>
                    </a:cubicBezTo>
                    <a:cubicBezTo>
                      <a:pt x="260" y="251"/>
                      <a:pt x="260" y="251"/>
                      <a:pt x="260" y="251"/>
                    </a:cubicBezTo>
                    <a:cubicBezTo>
                      <a:pt x="241" y="265"/>
                      <a:pt x="222" y="276"/>
                      <a:pt x="202" y="285"/>
                    </a:cubicBezTo>
                    <a:cubicBezTo>
                      <a:pt x="202" y="356"/>
                      <a:pt x="202" y="356"/>
                      <a:pt x="202" y="356"/>
                    </a:cubicBezTo>
                    <a:cubicBezTo>
                      <a:pt x="183" y="363"/>
                      <a:pt x="164" y="368"/>
                      <a:pt x="144" y="371"/>
                    </a:cubicBezTo>
                    <a:cubicBezTo>
                      <a:pt x="108" y="309"/>
                      <a:pt x="108" y="309"/>
                      <a:pt x="108" y="309"/>
                    </a:cubicBezTo>
                    <a:cubicBezTo>
                      <a:pt x="97" y="310"/>
                      <a:pt x="86" y="311"/>
                      <a:pt x="76" y="311"/>
                    </a:cubicBezTo>
                    <a:cubicBezTo>
                      <a:pt x="75" y="311"/>
                      <a:pt x="75" y="311"/>
                      <a:pt x="74" y="311"/>
                    </a:cubicBezTo>
                    <a:cubicBezTo>
                      <a:pt x="74" y="248"/>
                      <a:pt x="74" y="248"/>
                      <a:pt x="74" y="248"/>
                    </a:cubicBezTo>
                    <a:cubicBezTo>
                      <a:pt x="73" y="250"/>
                      <a:pt x="71" y="252"/>
                      <a:pt x="69" y="254"/>
                    </a:cubicBezTo>
                    <a:cubicBezTo>
                      <a:pt x="61" y="262"/>
                      <a:pt x="51" y="266"/>
                      <a:pt x="40" y="266"/>
                    </a:cubicBezTo>
                    <a:cubicBezTo>
                      <a:pt x="29" y="266"/>
                      <a:pt x="19" y="262"/>
                      <a:pt x="11" y="254"/>
                    </a:cubicBezTo>
                    <a:cubicBezTo>
                      <a:pt x="4" y="247"/>
                      <a:pt x="0" y="237"/>
                      <a:pt x="0" y="226"/>
                    </a:cubicBezTo>
                    <a:cubicBezTo>
                      <a:pt x="0" y="215"/>
                      <a:pt x="4" y="205"/>
                      <a:pt x="11" y="197"/>
                    </a:cubicBezTo>
                    <a:cubicBezTo>
                      <a:pt x="19" y="189"/>
                      <a:pt x="29" y="185"/>
                      <a:pt x="40" y="185"/>
                    </a:cubicBezTo>
                    <a:cubicBezTo>
                      <a:pt x="51" y="185"/>
                      <a:pt x="61" y="189"/>
                      <a:pt x="69" y="197"/>
                    </a:cubicBezTo>
                    <a:cubicBezTo>
                      <a:pt x="71" y="199"/>
                      <a:pt x="73" y="201"/>
                      <a:pt x="74" y="203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Shape 162"/>
              <p:cNvSpPr/>
              <p:nvPr/>
            </p:nvSpPr>
            <p:spPr>
              <a:xfrm>
                <a:off x="6638729" y="4502942"/>
                <a:ext cx="485971" cy="427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1" y="8035"/>
                    </a:moveTo>
                    <a:lnTo>
                      <a:pt x="11327" y="9235"/>
                    </a:lnTo>
                    <a:lnTo>
                      <a:pt x="14583" y="4904"/>
                    </a:lnTo>
                    <a:lnTo>
                      <a:pt x="15088" y="4330"/>
                    </a:lnTo>
                    <a:lnTo>
                      <a:pt x="17289" y="6157"/>
                    </a:lnTo>
                    <a:lnTo>
                      <a:pt x="17289" y="3078"/>
                    </a:lnTo>
                    <a:lnTo>
                      <a:pt x="17289" y="0"/>
                    </a:lnTo>
                    <a:lnTo>
                      <a:pt x="14583" y="626"/>
                    </a:lnTo>
                    <a:lnTo>
                      <a:pt x="11878" y="1200"/>
                    </a:lnTo>
                    <a:lnTo>
                      <a:pt x="14033" y="3704"/>
                    </a:lnTo>
                    <a:lnTo>
                      <a:pt x="10777" y="7409"/>
                    </a:lnTo>
                    <a:lnTo>
                      <a:pt x="7567" y="6157"/>
                    </a:lnTo>
                    <a:lnTo>
                      <a:pt x="5411" y="10487"/>
                    </a:lnTo>
                    <a:lnTo>
                      <a:pt x="2155" y="9235"/>
                    </a:lnTo>
                    <a:lnTo>
                      <a:pt x="550" y="14817"/>
                    </a:lnTo>
                    <a:lnTo>
                      <a:pt x="0" y="16017"/>
                    </a:lnTo>
                    <a:lnTo>
                      <a:pt x="1055" y="16643"/>
                    </a:lnTo>
                    <a:lnTo>
                      <a:pt x="2706" y="11113"/>
                    </a:lnTo>
                    <a:lnTo>
                      <a:pt x="5916" y="12313"/>
                    </a:lnTo>
                    <a:lnTo>
                      <a:pt x="8071" y="8035"/>
                    </a:lnTo>
                    <a:lnTo>
                      <a:pt x="8071" y="8035"/>
                    </a:lnTo>
                    <a:close/>
                    <a:moveTo>
                      <a:pt x="6466" y="21600"/>
                    </a:moveTo>
                    <a:lnTo>
                      <a:pt x="6466" y="16643"/>
                    </a:lnTo>
                    <a:lnTo>
                      <a:pt x="3761" y="16643"/>
                    </a:lnTo>
                    <a:lnTo>
                      <a:pt x="3761" y="21600"/>
                    </a:lnTo>
                    <a:lnTo>
                      <a:pt x="6466" y="21600"/>
                    </a:lnTo>
                    <a:lnTo>
                      <a:pt x="6466" y="21600"/>
                    </a:lnTo>
                    <a:close/>
                    <a:moveTo>
                      <a:pt x="10227" y="21600"/>
                    </a:moveTo>
                    <a:lnTo>
                      <a:pt x="7567" y="21600"/>
                    </a:lnTo>
                    <a:lnTo>
                      <a:pt x="7567" y="14817"/>
                    </a:lnTo>
                    <a:lnTo>
                      <a:pt x="10227" y="14817"/>
                    </a:lnTo>
                    <a:lnTo>
                      <a:pt x="10227" y="21600"/>
                    </a:lnTo>
                    <a:lnTo>
                      <a:pt x="10227" y="21600"/>
                    </a:lnTo>
                    <a:close/>
                    <a:moveTo>
                      <a:pt x="14033" y="21600"/>
                    </a:moveTo>
                    <a:lnTo>
                      <a:pt x="11327" y="21600"/>
                    </a:lnTo>
                    <a:lnTo>
                      <a:pt x="11327" y="12313"/>
                    </a:lnTo>
                    <a:lnTo>
                      <a:pt x="14033" y="12313"/>
                    </a:lnTo>
                    <a:lnTo>
                      <a:pt x="14033" y="21600"/>
                    </a:lnTo>
                    <a:lnTo>
                      <a:pt x="14033" y="21600"/>
                    </a:lnTo>
                    <a:close/>
                    <a:moveTo>
                      <a:pt x="17794" y="21600"/>
                    </a:moveTo>
                    <a:lnTo>
                      <a:pt x="15088" y="21600"/>
                    </a:lnTo>
                    <a:lnTo>
                      <a:pt x="15088" y="9861"/>
                    </a:lnTo>
                    <a:lnTo>
                      <a:pt x="17794" y="9861"/>
                    </a:lnTo>
                    <a:lnTo>
                      <a:pt x="17794" y="21600"/>
                    </a:lnTo>
                    <a:lnTo>
                      <a:pt x="17794" y="21600"/>
                    </a:lnTo>
                    <a:close/>
                    <a:moveTo>
                      <a:pt x="18894" y="6783"/>
                    </a:moveTo>
                    <a:lnTo>
                      <a:pt x="18894" y="21600"/>
                    </a:lnTo>
                    <a:lnTo>
                      <a:pt x="21600" y="21600"/>
                    </a:lnTo>
                    <a:lnTo>
                      <a:pt x="21600" y="6783"/>
                    </a:lnTo>
                    <a:lnTo>
                      <a:pt x="18894" y="678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spcBef>
                    <a:spcPts val="1055"/>
                  </a:spcBef>
                  <a:defRPr sz="2000">
                    <a:solidFill>
                      <a:srgbClr val="53585F"/>
                    </a:solidFill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211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4778" y="1838977"/>
              <a:ext cx="1982984" cy="2369958"/>
              <a:chOff x="6064778" y="1838977"/>
              <a:chExt cx="1982984" cy="2369958"/>
            </a:xfrm>
          </p:grpSpPr>
          <p:sp>
            <p:nvSpPr>
              <p:cNvPr id="3" name="Freeform 10"/>
              <p:cNvSpPr/>
              <p:nvPr/>
            </p:nvSpPr>
            <p:spPr bwMode="auto">
              <a:xfrm>
                <a:off x="6064778" y="1838977"/>
                <a:ext cx="1982984" cy="2369958"/>
              </a:xfrm>
              <a:custGeom>
                <a:avLst/>
                <a:gdLst/>
                <a:ahLst/>
                <a:cxnLst>
                  <a:cxn ang="0">
                    <a:pos x="314" y="376"/>
                  </a:cxn>
                  <a:cxn ang="0">
                    <a:pos x="256" y="376"/>
                  </a:cxn>
                  <a:cxn ang="0">
                    <a:pos x="257" y="377"/>
                  </a:cxn>
                  <a:cxn ang="0">
                    <a:pos x="269" y="406"/>
                  </a:cxn>
                  <a:cxn ang="0">
                    <a:pos x="257" y="434"/>
                  </a:cxn>
                  <a:cxn ang="0">
                    <a:pos x="228" y="446"/>
                  </a:cxn>
                  <a:cxn ang="0">
                    <a:pos x="200" y="434"/>
                  </a:cxn>
                  <a:cxn ang="0">
                    <a:pos x="188" y="406"/>
                  </a:cxn>
                  <a:cxn ang="0">
                    <a:pos x="200" y="377"/>
                  </a:cxn>
                  <a:cxn ang="0">
                    <a:pos x="200" y="376"/>
                  </a:cxn>
                  <a:cxn ang="0">
                    <a:pos x="158" y="376"/>
                  </a:cxn>
                  <a:cxn ang="0">
                    <a:pos x="158" y="374"/>
                  </a:cxn>
                  <a:cxn ang="0">
                    <a:pos x="111" y="263"/>
                  </a:cxn>
                  <a:cxn ang="0">
                    <a:pos x="0" y="216"/>
                  </a:cxn>
                  <a:cxn ang="0">
                    <a:pos x="0" y="171"/>
                  </a:cxn>
                  <a:cxn ang="0">
                    <a:pos x="3" y="175"/>
                  </a:cxn>
                  <a:cxn ang="0">
                    <a:pos x="32" y="187"/>
                  </a:cxn>
                  <a:cxn ang="0">
                    <a:pos x="61" y="175"/>
                  </a:cxn>
                  <a:cxn ang="0">
                    <a:pos x="73" y="146"/>
                  </a:cxn>
                  <a:cxn ang="0">
                    <a:pos x="61" y="118"/>
                  </a:cxn>
                  <a:cxn ang="0">
                    <a:pos x="32" y="106"/>
                  </a:cxn>
                  <a:cxn ang="0">
                    <a:pos x="3" y="118"/>
                  </a:cxn>
                  <a:cxn ang="0">
                    <a:pos x="0" y="122"/>
                  </a:cxn>
                  <a:cxn ang="0">
                    <a:pos x="0" y="61"/>
                  </a:cxn>
                  <a:cxn ang="0">
                    <a:pos x="2" y="61"/>
                  </a:cxn>
                  <a:cxn ang="0">
                    <a:pos x="32" y="62"/>
                  </a:cxn>
                  <a:cxn ang="0">
                    <a:pos x="67" y="0"/>
                  </a:cxn>
                  <a:cxn ang="0">
                    <a:pos x="126" y="15"/>
                  </a:cxn>
                  <a:cxn ang="0">
                    <a:pos x="126" y="86"/>
                  </a:cxn>
                  <a:cxn ang="0">
                    <a:pos x="186" y="120"/>
                  </a:cxn>
                  <a:cxn ang="0">
                    <a:pos x="246" y="84"/>
                  </a:cxn>
                  <a:cxn ang="0">
                    <a:pos x="270" y="106"/>
                  </a:cxn>
                  <a:cxn ang="0">
                    <a:pos x="288" y="126"/>
                  </a:cxn>
                  <a:cxn ang="0">
                    <a:pos x="252" y="186"/>
                  </a:cxn>
                  <a:cxn ang="0">
                    <a:pos x="288" y="244"/>
                  </a:cxn>
                  <a:cxn ang="0">
                    <a:pos x="359" y="244"/>
                  </a:cxn>
                  <a:cxn ang="0">
                    <a:pos x="374" y="301"/>
                  </a:cxn>
                  <a:cxn ang="0">
                    <a:pos x="313" y="341"/>
                  </a:cxn>
                  <a:cxn ang="0">
                    <a:pos x="314" y="374"/>
                  </a:cxn>
                  <a:cxn ang="0">
                    <a:pos x="314" y="376"/>
                  </a:cxn>
                </a:cxnLst>
                <a:rect l="0" t="0" r="r" b="b"/>
                <a:pathLst>
                  <a:path w="374" h="446">
                    <a:moveTo>
                      <a:pt x="314" y="376"/>
                    </a:moveTo>
                    <a:cubicBezTo>
                      <a:pt x="256" y="376"/>
                      <a:pt x="256" y="376"/>
                      <a:pt x="256" y="376"/>
                    </a:cubicBezTo>
                    <a:cubicBezTo>
                      <a:pt x="256" y="376"/>
                      <a:pt x="257" y="377"/>
                      <a:pt x="257" y="377"/>
                    </a:cubicBezTo>
                    <a:cubicBezTo>
                      <a:pt x="265" y="385"/>
                      <a:pt x="269" y="395"/>
                      <a:pt x="269" y="406"/>
                    </a:cubicBezTo>
                    <a:cubicBezTo>
                      <a:pt x="269" y="417"/>
                      <a:pt x="265" y="427"/>
                      <a:pt x="257" y="434"/>
                    </a:cubicBezTo>
                    <a:cubicBezTo>
                      <a:pt x="249" y="442"/>
                      <a:pt x="240" y="446"/>
                      <a:pt x="228" y="446"/>
                    </a:cubicBezTo>
                    <a:cubicBezTo>
                      <a:pt x="217" y="446"/>
                      <a:pt x="208" y="442"/>
                      <a:pt x="200" y="434"/>
                    </a:cubicBezTo>
                    <a:cubicBezTo>
                      <a:pt x="192" y="427"/>
                      <a:pt x="188" y="417"/>
                      <a:pt x="188" y="406"/>
                    </a:cubicBezTo>
                    <a:cubicBezTo>
                      <a:pt x="188" y="395"/>
                      <a:pt x="192" y="385"/>
                      <a:pt x="200" y="377"/>
                    </a:cubicBezTo>
                    <a:cubicBezTo>
                      <a:pt x="200" y="377"/>
                      <a:pt x="200" y="376"/>
                      <a:pt x="200" y="376"/>
                    </a:cubicBezTo>
                    <a:cubicBezTo>
                      <a:pt x="158" y="376"/>
                      <a:pt x="158" y="376"/>
                      <a:pt x="158" y="376"/>
                    </a:cubicBezTo>
                    <a:cubicBezTo>
                      <a:pt x="158" y="376"/>
                      <a:pt x="158" y="375"/>
                      <a:pt x="158" y="374"/>
                    </a:cubicBezTo>
                    <a:cubicBezTo>
                      <a:pt x="158" y="331"/>
                      <a:pt x="142" y="293"/>
                      <a:pt x="111" y="263"/>
                    </a:cubicBezTo>
                    <a:cubicBezTo>
                      <a:pt x="81" y="232"/>
                      <a:pt x="43" y="216"/>
                      <a:pt x="0" y="21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3"/>
                      <a:pt x="2" y="174"/>
                      <a:pt x="3" y="175"/>
                    </a:cubicBezTo>
                    <a:cubicBezTo>
                      <a:pt x="11" y="183"/>
                      <a:pt x="21" y="187"/>
                      <a:pt x="32" y="187"/>
                    </a:cubicBezTo>
                    <a:cubicBezTo>
                      <a:pt x="43" y="187"/>
                      <a:pt x="53" y="183"/>
                      <a:pt x="61" y="175"/>
                    </a:cubicBezTo>
                    <a:cubicBezTo>
                      <a:pt x="69" y="167"/>
                      <a:pt x="73" y="158"/>
                      <a:pt x="73" y="146"/>
                    </a:cubicBezTo>
                    <a:cubicBezTo>
                      <a:pt x="73" y="135"/>
                      <a:pt x="69" y="126"/>
                      <a:pt x="61" y="118"/>
                    </a:cubicBezTo>
                    <a:cubicBezTo>
                      <a:pt x="53" y="110"/>
                      <a:pt x="43" y="106"/>
                      <a:pt x="32" y="106"/>
                    </a:cubicBezTo>
                    <a:cubicBezTo>
                      <a:pt x="21" y="106"/>
                      <a:pt x="11" y="110"/>
                      <a:pt x="3" y="118"/>
                    </a:cubicBezTo>
                    <a:cubicBezTo>
                      <a:pt x="2" y="119"/>
                      <a:pt x="1" y="120"/>
                      <a:pt x="0" y="12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12" y="61"/>
                      <a:pt x="22" y="61"/>
                      <a:pt x="32" y="6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7" y="4"/>
                      <a:pt x="107" y="8"/>
                      <a:pt x="126" y="15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47" y="95"/>
                      <a:pt x="167" y="106"/>
                      <a:pt x="186" y="120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54" y="91"/>
                      <a:pt x="262" y="98"/>
                      <a:pt x="270" y="106"/>
                    </a:cubicBezTo>
                    <a:cubicBezTo>
                      <a:pt x="276" y="113"/>
                      <a:pt x="282" y="119"/>
                      <a:pt x="288" y="126"/>
                    </a:cubicBezTo>
                    <a:cubicBezTo>
                      <a:pt x="252" y="186"/>
                      <a:pt x="252" y="186"/>
                      <a:pt x="252" y="186"/>
                    </a:cubicBezTo>
                    <a:cubicBezTo>
                      <a:pt x="266" y="204"/>
                      <a:pt x="278" y="224"/>
                      <a:pt x="288" y="244"/>
                    </a:cubicBezTo>
                    <a:cubicBezTo>
                      <a:pt x="359" y="244"/>
                      <a:pt x="359" y="244"/>
                      <a:pt x="359" y="244"/>
                    </a:cubicBezTo>
                    <a:cubicBezTo>
                      <a:pt x="365" y="263"/>
                      <a:pt x="370" y="282"/>
                      <a:pt x="374" y="301"/>
                    </a:cubicBezTo>
                    <a:cubicBezTo>
                      <a:pt x="313" y="341"/>
                      <a:pt x="313" y="341"/>
                      <a:pt x="313" y="341"/>
                    </a:cubicBezTo>
                    <a:cubicBezTo>
                      <a:pt x="314" y="352"/>
                      <a:pt x="314" y="363"/>
                      <a:pt x="314" y="374"/>
                    </a:cubicBezTo>
                    <a:cubicBezTo>
                      <a:pt x="314" y="375"/>
                      <a:pt x="314" y="375"/>
                      <a:pt x="314" y="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61"/>
              <p:cNvSpPr>
                <a:spLocks noEditPoints="1"/>
              </p:cNvSpPr>
              <p:nvPr/>
            </p:nvSpPr>
            <p:spPr bwMode="auto">
              <a:xfrm>
                <a:off x="6785235" y="2840928"/>
                <a:ext cx="542070" cy="42544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92255" y="3432894"/>
              <a:ext cx="1972526" cy="2369958"/>
              <a:chOff x="4092255" y="3432894"/>
              <a:chExt cx="1972526" cy="2369958"/>
            </a:xfrm>
          </p:grpSpPr>
          <p:sp>
            <p:nvSpPr>
              <p:cNvPr id="5" name="Freeform 12"/>
              <p:cNvSpPr/>
              <p:nvPr/>
            </p:nvSpPr>
            <p:spPr bwMode="auto">
              <a:xfrm>
                <a:off x="4092255" y="3432894"/>
                <a:ext cx="1972526" cy="2369958"/>
              </a:xfrm>
              <a:custGeom>
                <a:avLst/>
                <a:gdLst/>
                <a:ahLst/>
                <a:cxnLst>
                  <a:cxn ang="0">
                    <a:pos x="372" y="232"/>
                  </a:cxn>
                  <a:cxn ang="0">
                    <a:pos x="372" y="279"/>
                  </a:cxn>
                  <a:cxn ang="0">
                    <a:pos x="367" y="273"/>
                  </a:cxn>
                  <a:cxn ang="0">
                    <a:pos x="338" y="261"/>
                  </a:cxn>
                  <a:cxn ang="0">
                    <a:pos x="309" y="273"/>
                  </a:cxn>
                  <a:cxn ang="0">
                    <a:pos x="298" y="302"/>
                  </a:cxn>
                  <a:cxn ang="0">
                    <a:pos x="309" y="330"/>
                  </a:cxn>
                  <a:cxn ang="0">
                    <a:pos x="338" y="342"/>
                  </a:cxn>
                  <a:cxn ang="0">
                    <a:pos x="367" y="330"/>
                  </a:cxn>
                  <a:cxn ang="0">
                    <a:pos x="372" y="324"/>
                  </a:cxn>
                  <a:cxn ang="0">
                    <a:pos x="372" y="387"/>
                  </a:cxn>
                  <a:cxn ang="0">
                    <a:pos x="340" y="385"/>
                  </a:cxn>
                  <a:cxn ang="0">
                    <a:pos x="302" y="446"/>
                  </a:cxn>
                  <a:cxn ang="0">
                    <a:pos x="242" y="430"/>
                  </a:cxn>
                  <a:cxn ang="0">
                    <a:pos x="247" y="361"/>
                  </a:cxn>
                  <a:cxn ang="0">
                    <a:pos x="184" y="323"/>
                  </a:cxn>
                  <a:cxn ang="0">
                    <a:pos x="129" y="363"/>
                  </a:cxn>
                  <a:cxn ang="0">
                    <a:pos x="106" y="342"/>
                  </a:cxn>
                  <a:cxn ang="0">
                    <a:pos x="82" y="316"/>
                  </a:cxn>
                  <a:cxn ang="0">
                    <a:pos x="118" y="254"/>
                  </a:cxn>
                  <a:cxn ang="0">
                    <a:pos x="86" y="199"/>
                  </a:cxn>
                  <a:cxn ang="0">
                    <a:pos x="15" y="199"/>
                  </a:cxn>
                  <a:cxn ang="0">
                    <a:pos x="0" y="141"/>
                  </a:cxn>
                  <a:cxn ang="0">
                    <a:pos x="62" y="104"/>
                  </a:cxn>
                  <a:cxn ang="0">
                    <a:pos x="61" y="84"/>
                  </a:cxn>
                  <a:cxn ang="0">
                    <a:pos x="61" y="76"/>
                  </a:cxn>
                  <a:cxn ang="0">
                    <a:pos x="118" y="76"/>
                  </a:cxn>
                  <a:cxn ang="0">
                    <a:pos x="109" y="69"/>
                  </a:cxn>
                  <a:cxn ang="0">
                    <a:pos x="97" y="41"/>
                  </a:cxn>
                  <a:cxn ang="0">
                    <a:pos x="109" y="12"/>
                  </a:cxn>
                  <a:cxn ang="0">
                    <a:pos x="138" y="0"/>
                  </a:cxn>
                  <a:cxn ang="0">
                    <a:pos x="167" y="12"/>
                  </a:cxn>
                  <a:cxn ang="0">
                    <a:pos x="179" y="41"/>
                  </a:cxn>
                  <a:cxn ang="0">
                    <a:pos x="167" y="69"/>
                  </a:cxn>
                  <a:cxn ang="0">
                    <a:pos x="158" y="76"/>
                  </a:cxn>
                  <a:cxn ang="0">
                    <a:pos x="214" y="76"/>
                  </a:cxn>
                  <a:cxn ang="0">
                    <a:pos x="260" y="186"/>
                  </a:cxn>
                  <a:cxn ang="0">
                    <a:pos x="372" y="232"/>
                  </a:cxn>
                  <a:cxn ang="0">
                    <a:pos x="372" y="232"/>
                  </a:cxn>
                </a:cxnLst>
                <a:rect l="0" t="0" r="r" b="b"/>
                <a:pathLst>
                  <a:path w="372" h="446">
                    <a:moveTo>
                      <a:pt x="372" y="232"/>
                    </a:moveTo>
                    <a:cubicBezTo>
                      <a:pt x="372" y="279"/>
                      <a:pt x="372" y="279"/>
                      <a:pt x="372" y="279"/>
                    </a:cubicBezTo>
                    <a:cubicBezTo>
                      <a:pt x="371" y="277"/>
                      <a:pt x="369" y="275"/>
                      <a:pt x="367" y="273"/>
                    </a:cubicBezTo>
                    <a:cubicBezTo>
                      <a:pt x="359" y="265"/>
                      <a:pt x="349" y="261"/>
                      <a:pt x="338" y="261"/>
                    </a:cubicBezTo>
                    <a:cubicBezTo>
                      <a:pt x="327" y="261"/>
                      <a:pt x="317" y="265"/>
                      <a:pt x="309" y="273"/>
                    </a:cubicBezTo>
                    <a:cubicBezTo>
                      <a:pt x="302" y="281"/>
                      <a:pt x="298" y="291"/>
                      <a:pt x="298" y="302"/>
                    </a:cubicBezTo>
                    <a:cubicBezTo>
                      <a:pt x="298" y="313"/>
                      <a:pt x="302" y="323"/>
                      <a:pt x="309" y="330"/>
                    </a:cubicBezTo>
                    <a:cubicBezTo>
                      <a:pt x="317" y="338"/>
                      <a:pt x="327" y="342"/>
                      <a:pt x="338" y="342"/>
                    </a:cubicBezTo>
                    <a:cubicBezTo>
                      <a:pt x="349" y="342"/>
                      <a:pt x="359" y="338"/>
                      <a:pt x="367" y="330"/>
                    </a:cubicBezTo>
                    <a:cubicBezTo>
                      <a:pt x="369" y="328"/>
                      <a:pt x="371" y="326"/>
                      <a:pt x="372" y="324"/>
                    </a:cubicBezTo>
                    <a:cubicBezTo>
                      <a:pt x="372" y="387"/>
                      <a:pt x="372" y="387"/>
                      <a:pt x="372" y="387"/>
                    </a:cubicBezTo>
                    <a:cubicBezTo>
                      <a:pt x="361" y="387"/>
                      <a:pt x="351" y="386"/>
                      <a:pt x="340" y="385"/>
                    </a:cubicBezTo>
                    <a:cubicBezTo>
                      <a:pt x="302" y="446"/>
                      <a:pt x="302" y="446"/>
                      <a:pt x="302" y="446"/>
                    </a:cubicBezTo>
                    <a:cubicBezTo>
                      <a:pt x="281" y="443"/>
                      <a:pt x="261" y="437"/>
                      <a:pt x="242" y="430"/>
                    </a:cubicBezTo>
                    <a:cubicBezTo>
                      <a:pt x="247" y="361"/>
                      <a:pt x="247" y="361"/>
                      <a:pt x="247" y="361"/>
                    </a:cubicBezTo>
                    <a:cubicBezTo>
                      <a:pt x="225" y="351"/>
                      <a:pt x="204" y="338"/>
                      <a:pt x="184" y="323"/>
                    </a:cubicBezTo>
                    <a:cubicBezTo>
                      <a:pt x="129" y="363"/>
                      <a:pt x="129" y="363"/>
                      <a:pt x="129" y="363"/>
                    </a:cubicBezTo>
                    <a:cubicBezTo>
                      <a:pt x="121" y="356"/>
                      <a:pt x="113" y="349"/>
                      <a:pt x="106" y="342"/>
                    </a:cubicBezTo>
                    <a:cubicBezTo>
                      <a:pt x="97" y="333"/>
                      <a:pt x="89" y="325"/>
                      <a:pt x="82" y="316"/>
                    </a:cubicBezTo>
                    <a:cubicBezTo>
                      <a:pt x="118" y="254"/>
                      <a:pt x="118" y="254"/>
                      <a:pt x="118" y="254"/>
                    </a:cubicBezTo>
                    <a:cubicBezTo>
                      <a:pt x="105" y="237"/>
                      <a:pt x="95" y="219"/>
                      <a:pt x="86" y="199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8" y="180"/>
                      <a:pt x="4" y="161"/>
                      <a:pt x="0" y="141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98"/>
                      <a:pt x="61" y="91"/>
                      <a:pt x="61" y="84"/>
                    </a:cubicBezTo>
                    <a:cubicBezTo>
                      <a:pt x="61" y="82"/>
                      <a:pt x="61" y="79"/>
                      <a:pt x="61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15" y="74"/>
                      <a:pt x="112" y="72"/>
                      <a:pt x="109" y="69"/>
                    </a:cubicBezTo>
                    <a:cubicBezTo>
                      <a:pt x="101" y="61"/>
                      <a:pt x="97" y="52"/>
                      <a:pt x="97" y="41"/>
                    </a:cubicBezTo>
                    <a:cubicBezTo>
                      <a:pt x="97" y="29"/>
                      <a:pt x="101" y="20"/>
                      <a:pt x="109" y="12"/>
                    </a:cubicBezTo>
                    <a:cubicBezTo>
                      <a:pt x="117" y="4"/>
                      <a:pt x="127" y="0"/>
                      <a:pt x="138" y="0"/>
                    </a:cubicBezTo>
                    <a:cubicBezTo>
                      <a:pt x="149" y="0"/>
                      <a:pt x="159" y="4"/>
                      <a:pt x="167" y="12"/>
                    </a:cubicBezTo>
                    <a:cubicBezTo>
                      <a:pt x="175" y="20"/>
                      <a:pt x="179" y="29"/>
                      <a:pt x="179" y="41"/>
                    </a:cubicBezTo>
                    <a:cubicBezTo>
                      <a:pt x="179" y="52"/>
                      <a:pt x="175" y="61"/>
                      <a:pt x="167" y="69"/>
                    </a:cubicBezTo>
                    <a:cubicBezTo>
                      <a:pt x="164" y="72"/>
                      <a:pt x="161" y="74"/>
                      <a:pt x="158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4" y="119"/>
                      <a:pt x="229" y="156"/>
                      <a:pt x="260" y="186"/>
                    </a:cubicBezTo>
                    <a:cubicBezTo>
                      <a:pt x="291" y="217"/>
                      <a:pt x="328" y="232"/>
                      <a:pt x="372" y="232"/>
                    </a:cubicBezTo>
                    <a:cubicBezTo>
                      <a:pt x="372" y="232"/>
                      <a:pt x="372" y="232"/>
                      <a:pt x="372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Shape 2102"/>
              <p:cNvSpPr/>
              <p:nvPr/>
            </p:nvSpPr>
            <p:spPr>
              <a:xfrm>
                <a:off x="4849092" y="4460799"/>
                <a:ext cx="535463" cy="428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92255" y="1845253"/>
              <a:ext cx="2359500" cy="1991350"/>
              <a:chOff x="4092255" y="1845253"/>
              <a:chExt cx="2359500" cy="1991350"/>
            </a:xfrm>
          </p:grpSpPr>
          <p:sp>
            <p:nvSpPr>
              <p:cNvPr id="2" name="Freeform 9"/>
              <p:cNvSpPr/>
              <p:nvPr/>
            </p:nvSpPr>
            <p:spPr bwMode="auto">
              <a:xfrm>
                <a:off x="4092255" y="1845253"/>
                <a:ext cx="2359500" cy="1991350"/>
              </a:xfrm>
              <a:custGeom>
                <a:avLst/>
                <a:gdLst/>
                <a:ahLst/>
                <a:cxnLst>
                  <a:cxn ang="0">
                    <a:pos x="372" y="215"/>
                  </a:cxn>
                  <a:cxn ang="0">
                    <a:pos x="372" y="215"/>
                  </a:cxn>
                  <a:cxn ang="0">
                    <a:pos x="260" y="262"/>
                  </a:cxn>
                  <a:cxn ang="0">
                    <a:pos x="214" y="373"/>
                  </a:cxn>
                  <a:cxn ang="0">
                    <a:pos x="214" y="375"/>
                  </a:cxn>
                  <a:cxn ang="0">
                    <a:pos x="158" y="375"/>
                  </a:cxn>
                  <a:cxn ang="0">
                    <a:pos x="167" y="368"/>
                  </a:cxn>
                  <a:cxn ang="0">
                    <a:pos x="179" y="340"/>
                  </a:cxn>
                  <a:cxn ang="0">
                    <a:pos x="167" y="311"/>
                  </a:cxn>
                  <a:cxn ang="0">
                    <a:pos x="138" y="299"/>
                  </a:cxn>
                  <a:cxn ang="0">
                    <a:pos x="109" y="311"/>
                  </a:cxn>
                  <a:cxn ang="0">
                    <a:pos x="97" y="340"/>
                  </a:cxn>
                  <a:cxn ang="0">
                    <a:pos x="109" y="368"/>
                  </a:cxn>
                  <a:cxn ang="0">
                    <a:pos x="118" y="375"/>
                  </a:cxn>
                  <a:cxn ang="0">
                    <a:pos x="61" y="375"/>
                  </a:cxn>
                  <a:cxn ang="0">
                    <a:pos x="61" y="373"/>
                  </a:cxn>
                  <a:cxn ang="0">
                    <a:pos x="61" y="367"/>
                  </a:cxn>
                  <a:cxn ang="0">
                    <a:pos x="62" y="342"/>
                  </a:cxn>
                  <a:cxn ang="0">
                    <a:pos x="0" y="307"/>
                  </a:cxn>
                  <a:cxn ang="0">
                    <a:pos x="17" y="243"/>
                  </a:cxn>
                  <a:cxn ang="0">
                    <a:pos x="86" y="247"/>
                  </a:cxn>
                  <a:cxn ang="0">
                    <a:pos x="119" y="191"/>
                  </a:cxn>
                  <a:cxn ang="0">
                    <a:pos x="85" y="127"/>
                  </a:cxn>
                  <a:cxn ang="0">
                    <a:pos x="106" y="105"/>
                  </a:cxn>
                  <a:cxn ang="0">
                    <a:pos x="128" y="84"/>
                  </a:cxn>
                  <a:cxn ang="0">
                    <a:pos x="188" y="120"/>
                  </a:cxn>
                  <a:cxn ang="0">
                    <a:pos x="243" y="88"/>
                  </a:cxn>
                  <a:cxn ang="0">
                    <a:pos x="243" y="16"/>
                  </a:cxn>
                  <a:cxn ang="0">
                    <a:pos x="303" y="0"/>
                  </a:cxn>
                  <a:cxn ang="0">
                    <a:pos x="339" y="62"/>
                  </a:cxn>
                  <a:cxn ang="0">
                    <a:pos x="372" y="60"/>
                  </a:cxn>
                  <a:cxn ang="0">
                    <a:pos x="372" y="121"/>
                  </a:cxn>
                  <a:cxn ang="0">
                    <a:pos x="375" y="117"/>
                  </a:cxn>
                  <a:cxn ang="0">
                    <a:pos x="404" y="105"/>
                  </a:cxn>
                  <a:cxn ang="0">
                    <a:pos x="433" y="117"/>
                  </a:cxn>
                  <a:cxn ang="0">
                    <a:pos x="445" y="145"/>
                  </a:cxn>
                  <a:cxn ang="0">
                    <a:pos x="433" y="174"/>
                  </a:cxn>
                  <a:cxn ang="0">
                    <a:pos x="404" y="186"/>
                  </a:cxn>
                  <a:cxn ang="0">
                    <a:pos x="375" y="174"/>
                  </a:cxn>
                  <a:cxn ang="0">
                    <a:pos x="372" y="170"/>
                  </a:cxn>
                  <a:cxn ang="0">
                    <a:pos x="372" y="215"/>
                  </a:cxn>
                </a:cxnLst>
                <a:rect l="0" t="0" r="r" b="b"/>
                <a:pathLst>
                  <a:path w="445" h="375">
                    <a:moveTo>
                      <a:pt x="372" y="215"/>
                    </a:moveTo>
                    <a:cubicBezTo>
                      <a:pt x="372" y="215"/>
                      <a:pt x="372" y="215"/>
                      <a:pt x="372" y="215"/>
                    </a:cubicBezTo>
                    <a:cubicBezTo>
                      <a:pt x="328" y="215"/>
                      <a:pt x="291" y="231"/>
                      <a:pt x="260" y="262"/>
                    </a:cubicBezTo>
                    <a:cubicBezTo>
                      <a:pt x="229" y="292"/>
                      <a:pt x="214" y="330"/>
                      <a:pt x="214" y="373"/>
                    </a:cubicBezTo>
                    <a:cubicBezTo>
                      <a:pt x="214" y="374"/>
                      <a:pt x="214" y="375"/>
                      <a:pt x="214" y="375"/>
                    </a:cubicBezTo>
                    <a:cubicBezTo>
                      <a:pt x="158" y="375"/>
                      <a:pt x="158" y="375"/>
                      <a:pt x="158" y="375"/>
                    </a:cubicBezTo>
                    <a:cubicBezTo>
                      <a:pt x="161" y="373"/>
                      <a:pt x="164" y="371"/>
                      <a:pt x="167" y="368"/>
                    </a:cubicBezTo>
                    <a:cubicBezTo>
                      <a:pt x="175" y="360"/>
                      <a:pt x="179" y="351"/>
                      <a:pt x="179" y="340"/>
                    </a:cubicBezTo>
                    <a:cubicBezTo>
                      <a:pt x="179" y="328"/>
                      <a:pt x="175" y="319"/>
                      <a:pt x="167" y="311"/>
                    </a:cubicBezTo>
                    <a:cubicBezTo>
                      <a:pt x="159" y="303"/>
                      <a:pt x="149" y="299"/>
                      <a:pt x="138" y="299"/>
                    </a:cubicBezTo>
                    <a:cubicBezTo>
                      <a:pt x="127" y="299"/>
                      <a:pt x="117" y="303"/>
                      <a:pt x="109" y="311"/>
                    </a:cubicBezTo>
                    <a:cubicBezTo>
                      <a:pt x="101" y="319"/>
                      <a:pt x="97" y="328"/>
                      <a:pt x="97" y="340"/>
                    </a:cubicBezTo>
                    <a:cubicBezTo>
                      <a:pt x="97" y="351"/>
                      <a:pt x="101" y="360"/>
                      <a:pt x="109" y="368"/>
                    </a:cubicBezTo>
                    <a:cubicBezTo>
                      <a:pt x="112" y="371"/>
                      <a:pt x="115" y="373"/>
                      <a:pt x="118" y="375"/>
                    </a:cubicBezTo>
                    <a:cubicBezTo>
                      <a:pt x="61" y="375"/>
                      <a:pt x="61" y="375"/>
                      <a:pt x="61" y="375"/>
                    </a:cubicBezTo>
                    <a:cubicBezTo>
                      <a:pt x="61" y="374"/>
                      <a:pt x="61" y="374"/>
                      <a:pt x="61" y="373"/>
                    </a:cubicBezTo>
                    <a:cubicBezTo>
                      <a:pt x="61" y="371"/>
                      <a:pt x="61" y="369"/>
                      <a:pt x="61" y="367"/>
                    </a:cubicBezTo>
                    <a:cubicBezTo>
                      <a:pt x="61" y="359"/>
                      <a:pt x="62" y="350"/>
                      <a:pt x="62" y="34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4" y="285"/>
                      <a:pt x="9" y="263"/>
                      <a:pt x="17" y="243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95" y="227"/>
                      <a:pt x="106" y="209"/>
                      <a:pt x="119" y="191"/>
                    </a:cubicBezTo>
                    <a:cubicBezTo>
                      <a:pt x="85" y="127"/>
                      <a:pt x="85" y="127"/>
                      <a:pt x="85" y="127"/>
                    </a:cubicBezTo>
                    <a:cubicBezTo>
                      <a:pt x="92" y="120"/>
                      <a:pt x="99" y="112"/>
                      <a:pt x="106" y="105"/>
                    </a:cubicBezTo>
                    <a:cubicBezTo>
                      <a:pt x="113" y="98"/>
                      <a:pt x="120" y="91"/>
                      <a:pt x="128" y="84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06" y="107"/>
                      <a:pt x="224" y="96"/>
                      <a:pt x="243" y="88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62" y="9"/>
                      <a:pt x="283" y="4"/>
                      <a:pt x="303" y="0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50" y="61"/>
                      <a:pt x="361" y="60"/>
                      <a:pt x="372" y="60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3" y="119"/>
                      <a:pt x="374" y="118"/>
                      <a:pt x="375" y="117"/>
                    </a:cubicBezTo>
                    <a:cubicBezTo>
                      <a:pt x="383" y="109"/>
                      <a:pt x="393" y="105"/>
                      <a:pt x="404" y="105"/>
                    </a:cubicBezTo>
                    <a:cubicBezTo>
                      <a:pt x="415" y="105"/>
                      <a:pt x="425" y="109"/>
                      <a:pt x="433" y="117"/>
                    </a:cubicBezTo>
                    <a:cubicBezTo>
                      <a:pt x="441" y="125"/>
                      <a:pt x="445" y="134"/>
                      <a:pt x="445" y="145"/>
                    </a:cubicBezTo>
                    <a:cubicBezTo>
                      <a:pt x="445" y="157"/>
                      <a:pt x="441" y="166"/>
                      <a:pt x="433" y="174"/>
                    </a:cubicBezTo>
                    <a:cubicBezTo>
                      <a:pt x="425" y="182"/>
                      <a:pt x="415" y="186"/>
                      <a:pt x="404" y="186"/>
                    </a:cubicBezTo>
                    <a:cubicBezTo>
                      <a:pt x="393" y="186"/>
                      <a:pt x="383" y="182"/>
                      <a:pt x="375" y="174"/>
                    </a:cubicBezTo>
                    <a:cubicBezTo>
                      <a:pt x="374" y="173"/>
                      <a:pt x="373" y="172"/>
                      <a:pt x="372" y="170"/>
                    </a:cubicBezTo>
                    <a:lnTo>
                      <a:pt x="372" y="21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Shape 719"/>
              <p:cNvSpPr/>
              <p:nvPr/>
            </p:nvSpPr>
            <p:spPr>
              <a:xfrm>
                <a:off x="4889500" y="2714711"/>
                <a:ext cx="519827" cy="44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446" extrusionOk="0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矩形 27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矩形 28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矩形 29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文本框 30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8018" y="-13393"/>
            <a:ext cx="12876461" cy="7251067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4098" name="内容占位符 1" descr="Type 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530" y="1466621"/>
            <a:ext cx="9918106" cy="4589050"/>
          </a:xfrm>
        </p:spPr>
      </p:pic>
      <p:sp>
        <p:nvSpPr>
          <p:cNvPr id="4099" name="文本框 9"/>
          <p:cNvSpPr txBox="1">
            <a:spLocks noChangeArrowheads="1"/>
          </p:cNvSpPr>
          <p:nvPr/>
        </p:nvSpPr>
        <p:spPr bwMode="auto">
          <a:xfrm>
            <a:off x="5547059" y="1044716"/>
            <a:ext cx="214803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12" name="椭圆 11"/>
          <p:cNvSpPr/>
          <p:nvPr/>
        </p:nvSpPr>
        <p:spPr>
          <a:xfrm>
            <a:off x="5183752" y="2002373"/>
            <a:ext cx="3023650" cy="290310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bg1"/>
            </a:solidFill>
          </a:ln>
          <a:effectLst>
            <a:outerShdw blurRad="165100" dir="16200000" sx="102000" sy="102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3914690" y="5528290"/>
            <a:ext cx="5859786" cy="7414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22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60707" y="2002924"/>
            <a:ext cx="4972706" cy="3979461"/>
            <a:chOff x="3755208" y="1899173"/>
            <a:chExt cx="4715121" cy="3773326"/>
          </a:xfrm>
        </p:grpSpPr>
        <p:sp>
          <p:nvSpPr>
            <p:cNvPr id="3" name="Oval 2"/>
            <p:cNvSpPr/>
            <p:nvPr/>
          </p:nvSpPr>
          <p:spPr>
            <a:xfrm>
              <a:off x="4221331" y="1899173"/>
              <a:ext cx="3749793" cy="3773326"/>
            </a:xfrm>
            <a:prstGeom prst="ellipse">
              <a:avLst/>
            </a:prstGeom>
            <a:noFill/>
            <a:ln w="3810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471918" y="4107398"/>
              <a:ext cx="998411" cy="1004677"/>
              <a:chOff x="7522718" y="4107398"/>
              <a:chExt cx="998411" cy="10046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522718" y="4107398"/>
                <a:ext cx="998411" cy="1004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Freeform 51"/>
              <p:cNvSpPr>
                <a:spLocks noEditPoints="1"/>
              </p:cNvSpPr>
              <p:nvPr/>
            </p:nvSpPr>
            <p:spPr bwMode="auto">
              <a:xfrm>
                <a:off x="7776296" y="4399710"/>
                <a:ext cx="538680" cy="444997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755208" y="4107398"/>
              <a:ext cx="998411" cy="1004677"/>
              <a:chOff x="3806008" y="4107398"/>
              <a:chExt cx="998411" cy="100467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06008" y="4107398"/>
                <a:ext cx="998411" cy="1004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7"/>
              <p:cNvSpPr>
                <a:spLocks noEditPoints="1"/>
              </p:cNvSpPr>
              <p:nvPr/>
            </p:nvSpPr>
            <p:spPr bwMode="auto">
              <a:xfrm>
                <a:off x="4028518" y="4327005"/>
                <a:ext cx="569408" cy="565461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435780" y="2418088"/>
              <a:ext cx="998411" cy="1004677"/>
              <a:chOff x="7486580" y="2418088"/>
              <a:chExt cx="998411" cy="10046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86580" y="2418088"/>
                <a:ext cx="998411" cy="1004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Shape 3659"/>
              <p:cNvSpPr/>
              <p:nvPr/>
            </p:nvSpPr>
            <p:spPr>
              <a:xfrm>
                <a:off x="7699807" y="2640610"/>
                <a:ext cx="607596" cy="569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77268" y="2418088"/>
              <a:ext cx="998411" cy="1004677"/>
              <a:chOff x="3789968" y="2418088"/>
              <a:chExt cx="998411" cy="10046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89968" y="2418088"/>
                <a:ext cx="998411" cy="1004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Freeform 61"/>
              <p:cNvSpPr>
                <a:spLocks noEditPoints="1"/>
              </p:cNvSpPr>
              <p:nvPr/>
            </p:nvSpPr>
            <p:spPr bwMode="auto">
              <a:xfrm>
                <a:off x="3980627" y="2693372"/>
                <a:ext cx="591295" cy="464084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396763" y="1828880"/>
            <a:ext cx="2089432" cy="4327550"/>
            <a:chOff x="5105400" y="1920234"/>
            <a:chExt cx="1981200" cy="4103384"/>
          </a:xfrm>
        </p:grpSpPr>
        <p:sp>
          <p:nvSpPr>
            <p:cNvPr id="38" name="Freeform 5"/>
            <p:cNvSpPr/>
            <p:nvPr/>
          </p:nvSpPr>
          <p:spPr bwMode="auto">
            <a:xfrm>
              <a:off x="5105400" y="1920234"/>
              <a:ext cx="1981200" cy="4103384"/>
            </a:xfrm>
            <a:custGeom>
              <a:avLst/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5129516" y="1942495"/>
              <a:ext cx="1936679" cy="4060718"/>
            </a:xfrm>
            <a:custGeom>
              <a:avLst/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6066319" y="2115015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6088580" y="2137276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6066319" y="2111305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6088580" y="2131710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5938321" y="5591391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6023653" y="5676723"/>
              <a:ext cx="144694" cy="142840"/>
            </a:xfrm>
            <a:custGeom>
              <a:avLst/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rgbClr val="18181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5248240" y="2526838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5266790" y="2543533"/>
              <a:ext cx="1660276" cy="293469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5947596" y="2259710"/>
              <a:ext cx="356171" cy="77912"/>
            </a:xfrm>
            <a:custGeom>
              <a:avLst/>
              <a:gdLst>
                <a:gd name="T0" fmla="*/ 17 w 153"/>
                <a:gd name="T1" fmla="*/ 34 h 34"/>
                <a:gd name="T2" fmla="*/ 0 w 153"/>
                <a:gd name="T3" fmla="*/ 17 h 34"/>
                <a:gd name="T4" fmla="*/ 17 w 153"/>
                <a:gd name="T5" fmla="*/ 0 h 34"/>
                <a:gd name="T6" fmla="*/ 136 w 153"/>
                <a:gd name="T7" fmla="*/ 0 h 34"/>
                <a:gd name="T8" fmla="*/ 153 w 153"/>
                <a:gd name="T9" fmla="*/ 17 h 34"/>
                <a:gd name="T10" fmla="*/ 136 w 153"/>
                <a:gd name="T11" fmla="*/ 34 h 34"/>
                <a:gd name="T12" fmla="*/ 17 w 15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5968002" y="2280115"/>
              <a:ext cx="311649" cy="35247"/>
            </a:xfrm>
            <a:custGeom>
              <a:avLst/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5830728" y="2270840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182569" y="2653796"/>
            <a:ext cx="2717552" cy="970262"/>
            <a:chOff x="8611449" y="3180140"/>
            <a:chExt cx="2576783" cy="920003"/>
          </a:xfrm>
        </p:grpSpPr>
        <p:sp>
          <p:nvSpPr>
            <p:cNvPr id="58" name="TextBox 57"/>
            <p:cNvSpPr txBox="1"/>
            <p:nvPr/>
          </p:nvSpPr>
          <p:spPr>
            <a:xfrm>
              <a:off x="8611449" y="3546023"/>
              <a:ext cx="25767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11451" y="31801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Application Filtering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82569" y="4421211"/>
            <a:ext cx="2717552" cy="970262"/>
            <a:chOff x="8611449" y="3180140"/>
            <a:chExt cx="2576783" cy="920003"/>
          </a:xfrm>
        </p:grpSpPr>
        <p:sp>
          <p:nvSpPr>
            <p:cNvPr id="61" name="TextBox 60"/>
            <p:cNvSpPr txBox="1"/>
            <p:nvPr/>
          </p:nvSpPr>
          <p:spPr>
            <a:xfrm>
              <a:off x="8611449" y="3546023"/>
              <a:ext cx="25767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11451" y="31801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5G wireless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57227" y="2653796"/>
            <a:ext cx="2648539" cy="970262"/>
            <a:chOff x="1159130" y="2021611"/>
            <a:chExt cx="2511345" cy="920003"/>
          </a:xfrm>
        </p:grpSpPr>
        <p:sp>
          <p:nvSpPr>
            <p:cNvPr id="71" name="TextBox 70"/>
            <p:cNvSpPr txBox="1"/>
            <p:nvPr/>
          </p:nvSpPr>
          <p:spPr>
            <a:xfrm>
              <a:off x="1159130" y="2387494"/>
              <a:ext cx="2511345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57481" y="2021611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Deeper Coverage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7227" y="4421211"/>
            <a:ext cx="2648539" cy="970262"/>
            <a:chOff x="1159130" y="2021611"/>
            <a:chExt cx="2511345" cy="920003"/>
          </a:xfrm>
        </p:grpSpPr>
        <p:sp>
          <p:nvSpPr>
            <p:cNvPr id="74" name="TextBox 73"/>
            <p:cNvSpPr txBox="1"/>
            <p:nvPr/>
          </p:nvSpPr>
          <p:spPr>
            <a:xfrm>
              <a:off x="1159130" y="2387494"/>
              <a:ext cx="2511345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57481" y="2021611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Aware Mapping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8" name="矩形 67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9" name="矩形 68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6" name="矩形 75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7" name="文本框 76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612239" y="3518137"/>
            <a:ext cx="8749" cy="912012"/>
          </a:xfrm>
          <a:prstGeom prst="line">
            <a:avLst/>
          </a:prstGeom>
          <a:ln w="412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4782" y="3322242"/>
            <a:ext cx="0" cy="1107907"/>
          </a:xfrm>
          <a:prstGeom prst="line">
            <a:avLst/>
          </a:prstGeom>
          <a:ln w="412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56007" y="3322242"/>
            <a:ext cx="0" cy="1107907"/>
          </a:xfrm>
          <a:prstGeom prst="line">
            <a:avLst/>
          </a:prstGeom>
          <a:ln w="412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51047" y="3322242"/>
            <a:ext cx="0" cy="1107907"/>
          </a:xfrm>
          <a:prstGeom prst="line">
            <a:avLst/>
          </a:prstGeom>
          <a:ln w="412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19430" y="4583427"/>
            <a:ext cx="2502589" cy="1170849"/>
            <a:chOff x="5408083" y="2933595"/>
            <a:chExt cx="2372955" cy="1110199"/>
          </a:xfrm>
        </p:grpSpPr>
        <p:sp>
          <p:nvSpPr>
            <p:cNvPr id="35" name="TextBox 34"/>
            <p:cNvSpPr txBox="1"/>
            <p:nvPr/>
          </p:nvSpPr>
          <p:spPr>
            <a:xfrm>
              <a:off x="6159819" y="2933595"/>
              <a:ext cx="85604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Concept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04712" y="4583427"/>
            <a:ext cx="2502589" cy="1170849"/>
            <a:chOff x="5408083" y="2933595"/>
            <a:chExt cx="2372955" cy="1110199"/>
          </a:xfrm>
        </p:grpSpPr>
        <p:sp>
          <p:nvSpPr>
            <p:cNvPr id="38" name="TextBox 37"/>
            <p:cNvSpPr txBox="1"/>
            <p:nvPr/>
          </p:nvSpPr>
          <p:spPr>
            <a:xfrm>
              <a:off x="6159813" y="2933595"/>
              <a:ext cx="85604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69694" y="4583427"/>
            <a:ext cx="2502589" cy="1170849"/>
            <a:chOff x="5408083" y="2933595"/>
            <a:chExt cx="2372955" cy="1110199"/>
          </a:xfrm>
        </p:grpSpPr>
        <p:sp>
          <p:nvSpPr>
            <p:cNvPr id="41" name="TextBox 40"/>
            <p:cNvSpPr txBox="1"/>
            <p:nvPr/>
          </p:nvSpPr>
          <p:spPr>
            <a:xfrm>
              <a:off x="5950058" y="2933595"/>
              <a:ext cx="127555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Development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021312" y="4583427"/>
            <a:ext cx="2502589" cy="1170849"/>
            <a:chOff x="5408083" y="2933595"/>
            <a:chExt cx="2372955" cy="1110199"/>
          </a:xfrm>
        </p:grpSpPr>
        <p:sp>
          <p:nvSpPr>
            <p:cNvPr id="44" name="TextBox 43"/>
            <p:cNvSpPr txBox="1"/>
            <p:nvPr/>
          </p:nvSpPr>
          <p:spPr>
            <a:xfrm>
              <a:off x="6072414" y="2933595"/>
              <a:ext cx="103084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Go Global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86489" y="2080031"/>
            <a:ext cx="1451500" cy="1451500"/>
            <a:chOff x="6529435" y="1972285"/>
            <a:chExt cx="1376313" cy="1376313"/>
          </a:xfrm>
        </p:grpSpPr>
        <p:sp>
          <p:nvSpPr>
            <p:cNvPr id="24" name="Rectangle 23"/>
            <p:cNvSpPr/>
            <p:nvPr/>
          </p:nvSpPr>
          <p:spPr>
            <a:xfrm>
              <a:off x="6529435" y="1972285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6962623" y="2447753"/>
              <a:ext cx="509937" cy="402247"/>
            </a:xfrm>
            <a:custGeom>
              <a:avLst/>
              <a:gdLst>
                <a:gd name="T0" fmla="*/ 410 w 411"/>
                <a:gd name="T1" fmla="*/ 309 h 324"/>
                <a:gd name="T2" fmla="*/ 410 w 411"/>
                <a:gd name="T3" fmla="*/ 46 h 324"/>
                <a:gd name="T4" fmla="*/ 395 w 411"/>
                <a:gd name="T5" fmla="*/ 32 h 324"/>
                <a:gd name="T6" fmla="*/ 210 w 411"/>
                <a:gd name="T7" fmla="*/ 32 h 324"/>
                <a:gd name="T8" fmla="*/ 200 w 411"/>
                <a:gd name="T9" fmla="*/ 17 h 324"/>
                <a:gd name="T10" fmla="*/ 200 w 411"/>
                <a:gd name="T11" fmla="*/ 15 h 324"/>
                <a:gd name="T12" fmla="*/ 184 w 411"/>
                <a:gd name="T13" fmla="*/ 0 h 324"/>
                <a:gd name="T14" fmla="*/ 86 w 411"/>
                <a:gd name="T15" fmla="*/ 0 h 324"/>
                <a:gd name="T16" fmla="*/ 70 w 411"/>
                <a:gd name="T17" fmla="*/ 15 h 324"/>
                <a:gd name="T18" fmla="*/ 70 w 411"/>
                <a:gd name="T19" fmla="*/ 17 h 324"/>
                <a:gd name="T20" fmla="*/ 60 w 411"/>
                <a:gd name="T21" fmla="*/ 32 h 324"/>
                <a:gd name="T22" fmla="*/ 60 w 411"/>
                <a:gd name="T23" fmla="*/ 32 h 324"/>
                <a:gd name="T24" fmla="*/ 46 w 411"/>
                <a:gd name="T25" fmla="*/ 46 h 324"/>
                <a:gd name="T26" fmla="*/ 46 w 411"/>
                <a:gd name="T27" fmla="*/ 122 h 324"/>
                <a:gd name="T28" fmla="*/ 14 w 411"/>
                <a:gd name="T29" fmla="*/ 122 h 324"/>
                <a:gd name="T30" fmla="*/ 5 w 411"/>
                <a:gd name="T31" fmla="*/ 138 h 324"/>
                <a:gd name="T32" fmla="*/ 38 w 411"/>
                <a:gd name="T33" fmla="*/ 309 h 324"/>
                <a:gd name="T34" fmla="*/ 53 w 411"/>
                <a:gd name="T35" fmla="*/ 324 h 324"/>
                <a:gd name="T36" fmla="*/ 403 w 411"/>
                <a:gd name="T37" fmla="*/ 324 h 324"/>
                <a:gd name="T38" fmla="*/ 410 w 411"/>
                <a:gd name="T39" fmla="*/ 309 h 324"/>
                <a:gd name="T40" fmla="*/ 392 w 411"/>
                <a:gd name="T41" fmla="*/ 144 h 324"/>
                <a:gd name="T42" fmla="*/ 392 w 411"/>
                <a:gd name="T43" fmla="*/ 316 h 324"/>
                <a:gd name="T44" fmla="*/ 359 w 411"/>
                <a:gd name="T45" fmla="*/ 132 h 324"/>
                <a:gd name="T46" fmla="*/ 345 w 411"/>
                <a:gd name="T47" fmla="*/ 123 h 324"/>
                <a:gd name="T48" fmla="*/ 64 w 411"/>
                <a:gd name="T49" fmla="*/ 123 h 324"/>
                <a:gd name="T50" fmla="*/ 64 w 411"/>
                <a:gd name="T51" fmla="*/ 64 h 324"/>
                <a:gd name="T52" fmla="*/ 392 w 411"/>
                <a:gd name="T53" fmla="*/ 64 h 324"/>
                <a:gd name="T54" fmla="*/ 392 w 411"/>
                <a:gd name="T55" fmla="*/ 14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1" h="324">
                  <a:moveTo>
                    <a:pt x="410" y="309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0" y="38"/>
                    <a:pt x="403" y="32"/>
                    <a:pt x="395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4" y="32"/>
                    <a:pt x="200" y="21"/>
                    <a:pt x="200" y="1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3" y="0"/>
                    <a:pt x="1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0"/>
                    <a:pt x="70" y="7"/>
                    <a:pt x="70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1"/>
                    <a:pt x="66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2" y="32"/>
                    <a:pt x="46" y="38"/>
                    <a:pt x="46" y="4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0" y="122"/>
                    <a:pt x="5" y="138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38" y="317"/>
                    <a:pt x="44" y="324"/>
                    <a:pt x="53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11" y="324"/>
                    <a:pt x="410" y="309"/>
                    <a:pt x="410" y="309"/>
                  </a:cubicBezTo>
                  <a:close/>
                  <a:moveTo>
                    <a:pt x="392" y="144"/>
                  </a:moveTo>
                  <a:cubicBezTo>
                    <a:pt x="392" y="316"/>
                    <a:pt x="392" y="316"/>
                    <a:pt x="392" y="316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6" y="122"/>
                    <a:pt x="345" y="123"/>
                    <a:pt x="34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392" y="64"/>
                    <a:pt x="392" y="64"/>
                    <a:pt x="392" y="64"/>
                  </a:cubicBezTo>
                  <a:lnTo>
                    <a:pt x="39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16760" y="2080031"/>
            <a:ext cx="1451500" cy="1451500"/>
            <a:chOff x="1627497" y="1972285"/>
            <a:chExt cx="1376313" cy="1376313"/>
          </a:xfrm>
        </p:grpSpPr>
        <p:sp>
          <p:nvSpPr>
            <p:cNvPr id="18" name="Rectangle 17"/>
            <p:cNvSpPr/>
            <p:nvPr/>
          </p:nvSpPr>
          <p:spPr>
            <a:xfrm>
              <a:off x="1627497" y="1972285"/>
              <a:ext cx="1376313" cy="13763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067058" y="2373884"/>
              <a:ext cx="514429" cy="498044"/>
              <a:chOff x="2339975" y="3200401"/>
              <a:chExt cx="249238" cy="241300"/>
            </a:xfrm>
            <a:solidFill>
              <a:schemeClr val="bg1"/>
            </a:solidFill>
          </p:grpSpPr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29"/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301625" y="2080031"/>
            <a:ext cx="1451500" cy="1451500"/>
            <a:chOff x="4078466" y="1972285"/>
            <a:chExt cx="1376313" cy="1376313"/>
          </a:xfrm>
        </p:grpSpPr>
        <p:sp>
          <p:nvSpPr>
            <p:cNvPr id="21" name="Rectangle 20"/>
            <p:cNvSpPr/>
            <p:nvPr/>
          </p:nvSpPr>
          <p:spPr>
            <a:xfrm>
              <a:off x="4078466" y="1972285"/>
              <a:ext cx="1376313" cy="13763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Shape 2102"/>
            <p:cNvSpPr/>
            <p:nvPr/>
          </p:nvSpPr>
          <p:spPr>
            <a:xfrm>
              <a:off x="4478244" y="2416536"/>
              <a:ext cx="589478" cy="47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06184" y="2080031"/>
            <a:ext cx="1451500" cy="1451500"/>
            <a:chOff x="9013430" y="1972285"/>
            <a:chExt cx="1376313" cy="1376313"/>
          </a:xfrm>
        </p:grpSpPr>
        <p:sp>
          <p:nvSpPr>
            <p:cNvPr id="27" name="Rectangle 26"/>
            <p:cNvSpPr/>
            <p:nvPr/>
          </p:nvSpPr>
          <p:spPr>
            <a:xfrm>
              <a:off x="9013430" y="1972285"/>
              <a:ext cx="1376313" cy="13763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9473468" y="2336790"/>
              <a:ext cx="484064" cy="619289"/>
            </a:xfrm>
            <a:custGeom>
              <a:avLst/>
              <a:gdLst>
                <a:gd name="T0" fmla="*/ 58 w 104"/>
                <a:gd name="T1" fmla="*/ 5 h 133"/>
                <a:gd name="T2" fmla="*/ 45 w 104"/>
                <a:gd name="T3" fmla="*/ 11 h 133"/>
                <a:gd name="T4" fmla="*/ 15 w 104"/>
                <a:gd name="T5" fmla="*/ 91 h 133"/>
                <a:gd name="T6" fmla="*/ 9 w 104"/>
                <a:gd name="T7" fmla="*/ 100 h 133"/>
                <a:gd name="T8" fmla="*/ 31 w 104"/>
                <a:gd name="T9" fmla="*/ 128 h 133"/>
                <a:gd name="T10" fmla="*/ 61 w 104"/>
                <a:gd name="T11" fmla="*/ 128 h 133"/>
                <a:gd name="T12" fmla="*/ 104 w 104"/>
                <a:gd name="T13" fmla="*/ 56 h 133"/>
                <a:gd name="T14" fmla="*/ 73 w 104"/>
                <a:gd name="T15" fmla="*/ 53 h 133"/>
                <a:gd name="T16" fmla="*/ 78 w 104"/>
                <a:gd name="T17" fmla="*/ 45 h 133"/>
                <a:gd name="T18" fmla="*/ 69 w 104"/>
                <a:gd name="T19" fmla="*/ 50 h 133"/>
                <a:gd name="T20" fmla="*/ 52 w 104"/>
                <a:gd name="T21" fmla="*/ 48 h 133"/>
                <a:gd name="T22" fmla="*/ 57 w 104"/>
                <a:gd name="T23" fmla="*/ 38 h 133"/>
                <a:gd name="T24" fmla="*/ 72 w 104"/>
                <a:gd name="T25" fmla="*/ 36 h 133"/>
                <a:gd name="T26" fmla="*/ 79 w 104"/>
                <a:gd name="T27" fmla="*/ 35 h 133"/>
                <a:gd name="T28" fmla="*/ 78 w 104"/>
                <a:gd name="T29" fmla="*/ 54 h 133"/>
                <a:gd name="T30" fmla="*/ 69 w 104"/>
                <a:gd name="T31" fmla="*/ 88 h 133"/>
                <a:gd name="T32" fmla="*/ 69 w 104"/>
                <a:gd name="T33" fmla="*/ 75 h 133"/>
                <a:gd name="T34" fmla="*/ 49 w 104"/>
                <a:gd name="T35" fmla="*/ 62 h 133"/>
                <a:gd name="T36" fmla="*/ 65 w 104"/>
                <a:gd name="T37" fmla="*/ 32 h 133"/>
                <a:gd name="T38" fmla="*/ 64 w 104"/>
                <a:gd name="T39" fmla="*/ 22 h 133"/>
                <a:gd name="T40" fmla="*/ 44 w 104"/>
                <a:gd name="T41" fmla="*/ 22 h 133"/>
                <a:gd name="T42" fmla="*/ 33 w 104"/>
                <a:gd name="T43" fmla="*/ 22 h 133"/>
                <a:gd name="T44" fmla="*/ 11 w 104"/>
                <a:gd name="T45" fmla="*/ 68 h 133"/>
                <a:gd name="T46" fmla="*/ 11 w 104"/>
                <a:gd name="T47" fmla="*/ 57 h 133"/>
                <a:gd name="T48" fmla="*/ 8 w 104"/>
                <a:gd name="T49" fmla="*/ 49 h 133"/>
                <a:gd name="T50" fmla="*/ 29 w 104"/>
                <a:gd name="T51" fmla="*/ 26 h 133"/>
                <a:gd name="T52" fmla="*/ 22 w 104"/>
                <a:gd name="T53" fmla="*/ 28 h 133"/>
                <a:gd name="T54" fmla="*/ 24 w 104"/>
                <a:gd name="T55" fmla="*/ 32 h 133"/>
                <a:gd name="T56" fmla="*/ 30 w 104"/>
                <a:gd name="T57" fmla="*/ 29 h 133"/>
                <a:gd name="T58" fmla="*/ 31 w 104"/>
                <a:gd name="T59" fmla="*/ 37 h 133"/>
                <a:gd name="T60" fmla="*/ 29 w 104"/>
                <a:gd name="T61" fmla="*/ 41 h 133"/>
                <a:gd name="T62" fmla="*/ 24 w 104"/>
                <a:gd name="T63" fmla="*/ 48 h 133"/>
                <a:gd name="T64" fmla="*/ 18 w 104"/>
                <a:gd name="T65" fmla="*/ 50 h 133"/>
                <a:gd name="T66" fmla="*/ 11 w 104"/>
                <a:gd name="T67" fmla="*/ 52 h 133"/>
                <a:gd name="T68" fmla="*/ 14 w 104"/>
                <a:gd name="T69" fmla="*/ 59 h 133"/>
                <a:gd name="T70" fmla="*/ 30 w 104"/>
                <a:gd name="T71" fmla="*/ 61 h 133"/>
                <a:gd name="T72" fmla="*/ 33 w 104"/>
                <a:gd name="T73" fmla="*/ 75 h 133"/>
                <a:gd name="T74" fmla="*/ 29 w 104"/>
                <a:gd name="T75" fmla="*/ 83 h 133"/>
                <a:gd name="T76" fmla="*/ 24 w 104"/>
                <a:gd name="T77" fmla="*/ 90 h 133"/>
                <a:gd name="T78" fmla="*/ 19 w 104"/>
                <a:gd name="T79" fmla="*/ 79 h 133"/>
                <a:gd name="T80" fmla="*/ 45 w 104"/>
                <a:gd name="T81" fmla="*/ 106 h 133"/>
                <a:gd name="T82" fmla="*/ 16 w 104"/>
                <a:gd name="T83" fmla="*/ 97 h 133"/>
                <a:gd name="T84" fmla="*/ 91 w 104"/>
                <a:gd name="T85" fmla="*/ 57 h 133"/>
                <a:gd name="T86" fmla="*/ 68 w 104"/>
                <a:gd name="T87" fmla="*/ 13 h 133"/>
                <a:gd name="T88" fmla="*/ 45 w 104"/>
                <a:gd name="T89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33">
                  <a:moveTo>
                    <a:pt x="104" y="56"/>
                  </a:moveTo>
                  <a:cubicBezTo>
                    <a:pt x="104" y="31"/>
                    <a:pt x="86" y="10"/>
                    <a:pt x="63" y="2"/>
                  </a:cubicBezTo>
                  <a:cubicBezTo>
                    <a:pt x="58" y="0"/>
                    <a:pt x="58" y="5"/>
                    <a:pt x="58" y="5"/>
                  </a:cubicBezTo>
                  <a:cubicBezTo>
                    <a:pt x="58" y="8"/>
                    <a:pt x="59" y="9"/>
                    <a:pt x="60" y="9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4" y="12"/>
                    <a:pt x="50" y="11"/>
                    <a:pt x="45" y="11"/>
                  </a:cubicBezTo>
                  <a:cubicBezTo>
                    <a:pt x="20" y="11"/>
                    <a:pt x="0" y="32"/>
                    <a:pt x="0" y="57"/>
                  </a:cubicBezTo>
                  <a:cubicBezTo>
                    <a:pt x="0" y="71"/>
                    <a:pt x="6" y="83"/>
                    <a:pt x="16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0" y="94"/>
                    <a:pt x="8" y="96"/>
                    <a:pt x="8" y="96"/>
                  </a:cubicBezTo>
                  <a:cubicBezTo>
                    <a:pt x="6" y="98"/>
                    <a:pt x="9" y="100"/>
                    <a:pt x="9" y="100"/>
                  </a:cubicBezTo>
                  <a:cubicBezTo>
                    <a:pt x="17" y="107"/>
                    <a:pt x="28" y="113"/>
                    <a:pt x="39" y="11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12" y="133"/>
                    <a:pt x="30" y="132"/>
                    <a:pt x="30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82" y="132"/>
                    <a:pt x="61" y="128"/>
                    <a:pt x="61" y="128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6"/>
                    <a:pt x="50" y="119"/>
                    <a:pt x="50" y="114"/>
                  </a:cubicBezTo>
                  <a:cubicBezTo>
                    <a:pt x="79" y="111"/>
                    <a:pt x="104" y="85"/>
                    <a:pt x="104" y="56"/>
                  </a:cubicBezTo>
                  <a:close/>
                  <a:moveTo>
                    <a:pt x="49" y="62"/>
                  </a:moveTo>
                  <a:cubicBezTo>
                    <a:pt x="49" y="44"/>
                    <a:pt x="64" y="58"/>
                    <a:pt x="64" y="58"/>
                  </a:cubicBezTo>
                  <a:cubicBezTo>
                    <a:pt x="72" y="63"/>
                    <a:pt x="73" y="53"/>
                    <a:pt x="73" y="53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69" y="44"/>
                    <a:pt x="71" y="47"/>
                  </a:cubicBezTo>
                  <a:cubicBezTo>
                    <a:pt x="71" y="47"/>
                    <a:pt x="70" y="51"/>
                    <a:pt x="69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2" y="47"/>
                    <a:pt x="59" y="49"/>
                  </a:cubicBezTo>
                  <a:cubicBezTo>
                    <a:pt x="56" y="50"/>
                    <a:pt x="52" y="48"/>
                    <a:pt x="52" y="48"/>
                  </a:cubicBezTo>
                  <a:cubicBezTo>
                    <a:pt x="52" y="48"/>
                    <a:pt x="52" y="46"/>
                    <a:pt x="55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0"/>
                    <a:pt x="57" y="38"/>
                  </a:cubicBezTo>
                  <a:cubicBezTo>
                    <a:pt x="58" y="36"/>
                    <a:pt x="59" y="38"/>
                    <a:pt x="61" y="36"/>
                  </a:cubicBezTo>
                  <a:cubicBezTo>
                    <a:pt x="63" y="34"/>
                    <a:pt x="65" y="39"/>
                    <a:pt x="68" y="39"/>
                  </a:cubicBezTo>
                  <a:cubicBezTo>
                    <a:pt x="71" y="38"/>
                    <a:pt x="69" y="37"/>
                    <a:pt x="72" y="36"/>
                  </a:cubicBezTo>
                  <a:cubicBezTo>
                    <a:pt x="74" y="35"/>
                    <a:pt x="75" y="39"/>
                    <a:pt x="75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79" y="34"/>
                    <a:pt x="79" y="35"/>
                  </a:cubicBezTo>
                  <a:cubicBezTo>
                    <a:pt x="82" y="40"/>
                    <a:pt x="86" y="53"/>
                    <a:pt x="85" y="55"/>
                  </a:cubicBezTo>
                  <a:cubicBezTo>
                    <a:pt x="84" y="55"/>
                    <a:pt x="83" y="54"/>
                    <a:pt x="83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2" y="60"/>
                    <a:pt x="85" y="60"/>
                  </a:cubicBezTo>
                  <a:cubicBezTo>
                    <a:pt x="83" y="77"/>
                    <a:pt x="69" y="88"/>
                    <a:pt x="69" y="88"/>
                  </a:cubicBezTo>
                  <a:cubicBezTo>
                    <a:pt x="67" y="86"/>
                    <a:pt x="68" y="84"/>
                    <a:pt x="68" y="84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5"/>
                    <a:pt x="69" y="70"/>
                    <a:pt x="63" y="72"/>
                  </a:cubicBezTo>
                  <a:cubicBezTo>
                    <a:pt x="58" y="74"/>
                    <a:pt x="60" y="74"/>
                    <a:pt x="54" y="74"/>
                  </a:cubicBezTo>
                  <a:cubicBezTo>
                    <a:pt x="48" y="75"/>
                    <a:pt x="49" y="62"/>
                    <a:pt x="49" y="62"/>
                  </a:cubicBezTo>
                  <a:close/>
                  <a:moveTo>
                    <a:pt x="64" y="22"/>
                  </a:moveTo>
                  <a:cubicBezTo>
                    <a:pt x="65" y="22"/>
                    <a:pt x="68" y="23"/>
                    <a:pt x="71" y="26"/>
                  </a:cubicBezTo>
                  <a:cubicBezTo>
                    <a:pt x="69" y="33"/>
                    <a:pt x="65" y="32"/>
                    <a:pt x="65" y="32"/>
                  </a:cubicBezTo>
                  <a:cubicBezTo>
                    <a:pt x="65" y="32"/>
                    <a:pt x="62" y="32"/>
                    <a:pt x="62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4" y="24"/>
                    <a:pt x="64" y="22"/>
                  </a:cubicBezTo>
                  <a:close/>
                  <a:moveTo>
                    <a:pt x="36" y="21"/>
                  </a:moveTo>
                  <a:cubicBezTo>
                    <a:pt x="40" y="17"/>
                    <a:pt x="47" y="17"/>
                    <a:pt x="47" y="18"/>
                  </a:cubicBezTo>
                  <a:cubicBezTo>
                    <a:pt x="46" y="20"/>
                    <a:pt x="44" y="20"/>
                    <a:pt x="44" y="22"/>
                  </a:cubicBezTo>
                  <a:cubicBezTo>
                    <a:pt x="44" y="24"/>
                    <a:pt x="41" y="26"/>
                    <a:pt x="41" y="27"/>
                  </a:cubicBezTo>
                  <a:cubicBezTo>
                    <a:pt x="41" y="28"/>
                    <a:pt x="41" y="32"/>
                    <a:pt x="38" y="29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3" y="22"/>
                    <a:pt x="36" y="21"/>
                    <a:pt x="36" y="21"/>
                  </a:cubicBezTo>
                  <a:close/>
                  <a:moveTo>
                    <a:pt x="12" y="74"/>
                  </a:moveTo>
                  <a:cubicBezTo>
                    <a:pt x="12" y="73"/>
                    <a:pt x="11" y="69"/>
                    <a:pt x="11" y="68"/>
                  </a:cubicBezTo>
                  <a:cubicBezTo>
                    <a:pt x="11" y="66"/>
                    <a:pt x="11" y="63"/>
                    <a:pt x="11" y="63"/>
                  </a:cubicBezTo>
                  <a:cubicBezTo>
                    <a:pt x="11" y="63"/>
                    <a:pt x="13" y="61"/>
                    <a:pt x="12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8" y="53"/>
                    <a:pt x="7" y="52"/>
                  </a:cubicBezTo>
                  <a:cubicBezTo>
                    <a:pt x="7" y="51"/>
                    <a:pt x="7" y="50"/>
                    <a:pt x="8" y="49"/>
                  </a:cubicBezTo>
                  <a:cubicBezTo>
                    <a:pt x="8" y="48"/>
                    <a:pt x="7" y="46"/>
                    <a:pt x="7" y="45"/>
                  </a:cubicBezTo>
                  <a:cubicBezTo>
                    <a:pt x="15" y="27"/>
                    <a:pt x="28" y="22"/>
                    <a:pt x="28" y="22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6" y="27"/>
                    <a:pt x="25" y="27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30"/>
                    <a:pt x="21" y="31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21" y="33"/>
                    <a:pt x="24" y="33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5" y="28"/>
                    <a:pt x="30" y="29"/>
                  </a:cubicBezTo>
                  <a:cubicBezTo>
                    <a:pt x="35" y="29"/>
                    <a:pt x="33" y="33"/>
                    <a:pt x="35" y="34"/>
                  </a:cubicBezTo>
                  <a:cubicBezTo>
                    <a:pt x="37" y="34"/>
                    <a:pt x="33" y="37"/>
                    <a:pt x="33" y="39"/>
                  </a:cubicBezTo>
                  <a:cubicBezTo>
                    <a:pt x="32" y="40"/>
                    <a:pt x="31" y="37"/>
                    <a:pt x="31" y="37"/>
                  </a:cubicBezTo>
                  <a:cubicBezTo>
                    <a:pt x="31" y="37"/>
                    <a:pt x="32" y="35"/>
                    <a:pt x="30" y="35"/>
                  </a:cubicBezTo>
                  <a:cubicBezTo>
                    <a:pt x="28" y="35"/>
                    <a:pt x="26" y="39"/>
                    <a:pt x="27" y="38"/>
                  </a:cubicBezTo>
                  <a:cubicBezTo>
                    <a:pt x="28" y="38"/>
                    <a:pt x="30" y="40"/>
                    <a:pt x="29" y="41"/>
                  </a:cubicBezTo>
                  <a:cubicBezTo>
                    <a:pt x="29" y="42"/>
                    <a:pt x="29" y="42"/>
                    <a:pt x="28" y="44"/>
                  </a:cubicBezTo>
                  <a:cubicBezTo>
                    <a:pt x="27" y="46"/>
                    <a:pt x="25" y="48"/>
                    <a:pt x="25" y="48"/>
                  </a:cubicBezTo>
                  <a:cubicBezTo>
                    <a:pt x="25" y="48"/>
                    <a:pt x="24" y="47"/>
                    <a:pt x="24" y="48"/>
                  </a:cubicBezTo>
                  <a:cubicBezTo>
                    <a:pt x="25" y="49"/>
                    <a:pt x="24" y="52"/>
                    <a:pt x="24" y="53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21" y="48"/>
                    <a:pt x="19" y="49"/>
                    <a:pt x="18" y="50"/>
                  </a:cubicBezTo>
                  <a:cubicBezTo>
                    <a:pt x="17" y="50"/>
                    <a:pt x="15" y="49"/>
                    <a:pt x="15" y="48"/>
                  </a:cubicBezTo>
                  <a:cubicBezTo>
                    <a:pt x="15" y="47"/>
                    <a:pt x="11" y="50"/>
                    <a:pt x="10" y="51"/>
                  </a:cubicBezTo>
                  <a:cubicBezTo>
                    <a:pt x="9" y="52"/>
                    <a:pt x="9" y="53"/>
                    <a:pt x="11" y="52"/>
                  </a:cubicBezTo>
                  <a:cubicBezTo>
                    <a:pt x="13" y="52"/>
                    <a:pt x="14" y="52"/>
                    <a:pt x="14" y="54"/>
                  </a:cubicBezTo>
                  <a:cubicBezTo>
                    <a:pt x="13" y="55"/>
                    <a:pt x="12" y="54"/>
                    <a:pt x="12" y="55"/>
                  </a:cubicBezTo>
                  <a:cubicBezTo>
                    <a:pt x="12" y="56"/>
                    <a:pt x="14" y="57"/>
                    <a:pt x="14" y="59"/>
                  </a:cubicBezTo>
                  <a:cubicBezTo>
                    <a:pt x="14" y="60"/>
                    <a:pt x="18" y="59"/>
                    <a:pt x="20" y="58"/>
                  </a:cubicBezTo>
                  <a:cubicBezTo>
                    <a:pt x="21" y="58"/>
                    <a:pt x="24" y="57"/>
                    <a:pt x="25" y="59"/>
                  </a:cubicBezTo>
                  <a:cubicBezTo>
                    <a:pt x="25" y="60"/>
                    <a:pt x="29" y="61"/>
                    <a:pt x="30" y="61"/>
                  </a:cubicBezTo>
                  <a:cubicBezTo>
                    <a:pt x="32" y="62"/>
                    <a:pt x="35" y="62"/>
                    <a:pt x="36" y="64"/>
                  </a:cubicBezTo>
                  <a:cubicBezTo>
                    <a:pt x="38" y="65"/>
                    <a:pt x="35" y="68"/>
                    <a:pt x="35" y="69"/>
                  </a:cubicBezTo>
                  <a:cubicBezTo>
                    <a:pt x="35" y="70"/>
                    <a:pt x="33" y="73"/>
                    <a:pt x="33" y="75"/>
                  </a:cubicBezTo>
                  <a:cubicBezTo>
                    <a:pt x="32" y="76"/>
                    <a:pt x="31" y="77"/>
                    <a:pt x="30" y="78"/>
                  </a:cubicBezTo>
                  <a:cubicBezTo>
                    <a:pt x="29" y="78"/>
                    <a:pt x="29" y="80"/>
                    <a:pt x="29" y="8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6"/>
                    <a:pt x="30" y="87"/>
                  </a:cubicBezTo>
                  <a:cubicBezTo>
                    <a:pt x="30" y="88"/>
                    <a:pt x="27" y="94"/>
                    <a:pt x="27" y="94"/>
                  </a:cubicBezTo>
                  <a:cubicBezTo>
                    <a:pt x="26" y="94"/>
                    <a:pt x="25" y="92"/>
                    <a:pt x="24" y="90"/>
                  </a:cubicBezTo>
                  <a:cubicBezTo>
                    <a:pt x="23" y="89"/>
                    <a:pt x="23" y="88"/>
                    <a:pt x="23" y="86"/>
                  </a:cubicBezTo>
                  <a:cubicBezTo>
                    <a:pt x="23" y="84"/>
                    <a:pt x="21" y="83"/>
                    <a:pt x="21" y="82"/>
                  </a:cubicBezTo>
                  <a:cubicBezTo>
                    <a:pt x="20" y="81"/>
                    <a:pt x="19" y="80"/>
                    <a:pt x="19" y="79"/>
                  </a:cubicBezTo>
                  <a:cubicBezTo>
                    <a:pt x="19" y="78"/>
                    <a:pt x="17" y="76"/>
                    <a:pt x="17" y="76"/>
                  </a:cubicBezTo>
                  <a:cubicBezTo>
                    <a:pt x="17" y="76"/>
                    <a:pt x="13" y="74"/>
                    <a:pt x="12" y="74"/>
                  </a:cubicBezTo>
                  <a:close/>
                  <a:moveTo>
                    <a:pt x="45" y="106"/>
                  </a:moveTo>
                  <a:cubicBezTo>
                    <a:pt x="38" y="106"/>
                    <a:pt x="31" y="105"/>
                    <a:pt x="25" y="102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18" y="98"/>
                    <a:pt x="17" y="98"/>
                    <a:pt x="16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5" y="99"/>
                    <a:pt x="35" y="102"/>
                    <a:pt x="45" y="102"/>
                  </a:cubicBezTo>
                  <a:cubicBezTo>
                    <a:pt x="70" y="102"/>
                    <a:pt x="91" y="82"/>
                    <a:pt x="91" y="57"/>
                  </a:cubicBezTo>
                  <a:cubicBezTo>
                    <a:pt x="91" y="38"/>
                    <a:pt x="79" y="21"/>
                    <a:pt x="62" y="14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12"/>
                    <a:pt x="68" y="13"/>
                    <a:pt x="68" y="13"/>
                  </a:cubicBezTo>
                  <a:cubicBezTo>
                    <a:pt x="68" y="13"/>
                    <a:pt x="72" y="15"/>
                    <a:pt x="74" y="17"/>
                  </a:cubicBezTo>
                  <a:cubicBezTo>
                    <a:pt x="87" y="25"/>
                    <a:pt x="95" y="40"/>
                    <a:pt x="95" y="56"/>
                  </a:cubicBezTo>
                  <a:cubicBezTo>
                    <a:pt x="95" y="83"/>
                    <a:pt x="72" y="106"/>
                    <a:pt x="45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5" name="矩形 64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6" name="矩形 65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7" name="文本框 66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8" y="3525762"/>
            <a:ext cx="3185342" cy="20102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4" y="1456203"/>
            <a:ext cx="6524235" cy="201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9673410" y="3525762"/>
            <a:ext cx="3185340" cy="20102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6658696" y="1907311"/>
            <a:ext cx="58758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0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0574" y="2162968"/>
            <a:ext cx="3799383" cy="2454638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2162968"/>
            <a:ext cx="2451199" cy="2410564"/>
          </a:xfrm>
        </p:spPr>
      </p:pic>
      <p:sp>
        <p:nvSpPr>
          <p:cNvPr id="28" name="Rectangle 27"/>
          <p:cNvSpPr/>
          <p:nvPr/>
        </p:nvSpPr>
        <p:spPr>
          <a:xfrm>
            <a:off x="6911527" y="4870687"/>
            <a:ext cx="5337816" cy="1169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867429" y="1260239"/>
            <a:ext cx="11381914" cy="56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62968"/>
            <a:ext cx="6429375" cy="429519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2" name="TextBox 39"/>
          <p:cNvSpPr txBox="1"/>
          <p:nvPr/>
        </p:nvSpPr>
        <p:spPr>
          <a:xfrm>
            <a:off x="8301583" y="245366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0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54" y="-13394"/>
            <a:ext cx="12876461" cy="1352773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8" name="直接连接符 7"/>
          <p:cNvCxnSpPr/>
          <p:nvPr/>
        </p:nvCxnSpPr>
        <p:spPr>
          <a:xfrm>
            <a:off x="6205029" y="2384097"/>
            <a:ext cx="0" cy="40633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14"/>
          <p:cNvSpPr>
            <a:spLocks noChangeArrowheads="1"/>
          </p:cNvSpPr>
          <p:nvPr/>
        </p:nvSpPr>
        <p:spPr bwMode="auto">
          <a:xfrm>
            <a:off x="1527246" y="2566587"/>
            <a:ext cx="4527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17" name="TextBox 14"/>
          <p:cNvSpPr>
            <a:spLocks noChangeArrowheads="1"/>
          </p:cNvSpPr>
          <p:nvPr/>
        </p:nvSpPr>
        <p:spPr bwMode="auto">
          <a:xfrm>
            <a:off x="6553268" y="3833975"/>
            <a:ext cx="4202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20" name="TextBox 14"/>
          <p:cNvSpPr>
            <a:spLocks noChangeArrowheads="1"/>
          </p:cNvSpPr>
          <p:nvPr/>
        </p:nvSpPr>
        <p:spPr bwMode="auto">
          <a:xfrm>
            <a:off x="1880508" y="5186748"/>
            <a:ext cx="4563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3078" name="组合 35"/>
          <p:cNvGrpSpPr/>
          <p:nvPr/>
        </p:nvGrpSpPr>
        <p:grpSpPr bwMode="auto">
          <a:xfrm>
            <a:off x="4607819" y="358285"/>
            <a:ext cx="3033695" cy="1557029"/>
            <a:chOff x="14633" y="476"/>
            <a:chExt cx="3685" cy="2126"/>
          </a:xfrm>
        </p:grpSpPr>
        <p:sp>
          <p:nvSpPr>
            <p:cNvPr id="14" name="圆角矩形 13"/>
            <p:cNvSpPr/>
            <p:nvPr/>
          </p:nvSpPr>
          <p:spPr>
            <a:xfrm>
              <a:off x="14633" y="476"/>
              <a:ext cx="3685" cy="2126"/>
            </a:xfrm>
            <a:prstGeom prst="roundRect">
              <a:avLst/>
            </a:prstGeom>
            <a:solidFill>
              <a:srgbClr val="C8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080" name="文本框 4"/>
            <p:cNvSpPr txBox="1">
              <a:spLocks noChangeArrowheads="1"/>
            </p:cNvSpPr>
            <p:nvPr/>
          </p:nvSpPr>
          <p:spPr bwMode="auto">
            <a:xfrm>
              <a:off x="15258" y="590"/>
              <a:ext cx="2585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33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  <p:sp>
          <p:nvSpPr>
            <p:cNvPr id="2058" name="TextBox 13"/>
            <p:cNvSpPr/>
            <p:nvPr/>
          </p:nvSpPr>
          <p:spPr>
            <a:xfrm>
              <a:off x="15107" y="1964"/>
              <a:ext cx="2792" cy="50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algn="dist" fontAlgn="auto"/>
              <a:r>
                <a:rPr lang="en-US" altLang="zh-CN" kern="2800" spc="105" noProof="1">
                  <a:solidFill>
                    <a:schemeClr val="bg1"/>
                  </a:solidFill>
                  <a:latin typeface="方正姚体" panose="02010601030101010101" charset="-122"/>
                  <a:ea typeface="方正姚体" panose="02010601030101010101" charset="-122"/>
                  <a:sym typeface="方正姚体" panose="02010601030101010101" charset="-122"/>
                </a:rPr>
                <a:t>CONTENTS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-1322" y="6758845"/>
            <a:ext cx="12874788" cy="520683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5863487" y="2507988"/>
            <a:ext cx="381723" cy="537427"/>
            <a:chOff x="8756" y="3745"/>
            <a:chExt cx="570" cy="803"/>
          </a:xfrm>
        </p:grpSpPr>
        <p:sp>
          <p:nvSpPr>
            <p:cNvPr id="52" name="矩形 51"/>
            <p:cNvSpPr/>
            <p:nvPr/>
          </p:nvSpPr>
          <p:spPr>
            <a:xfrm>
              <a:off x="8831" y="3745"/>
              <a:ext cx="455" cy="680"/>
            </a:xfrm>
            <a:prstGeom prst="rect">
              <a:avLst/>
            </a:prstGeom>
            <a:solidFill>
              <a:srgbClr val="C8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ym typeface="+mn-ea"/>
              </a:endParaRPr>
            </a:p>
          </p:txBody>
        </p:sp>
        <p:pic>
          <p:nvPicPr>
            <p:cNvPr id="3085" name="图片 67" descr="图片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" y="3768"/>
              <a:ext cx="57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组合 73"/>
          <p:cNvGrpSpPr/>
          <p:nvPr/>
        </p:nvGrpSpPr>
        <p:grpSpPr bwMode="auto">
          <a:xfrm>
            <a:off x="6163174" y="3828952"/>
            <a:ext cx="411859" cy="537426"/>
            <a:chOff x="9203" y="5184"/>
            <a:chExt cx="615" cy="803"/>
          </a:xfrm>
        </p:grpSpPr>
        <p:sp>
          <p:nvSpPr>
            <p:cNvPr id="55" name="矩形 54"/>
            <p:cNvSpPr/>
            <p:nvPr/>
          </p:nvSpPr>
          <p:spPr>
            <a:xfrm>
              <a:off x="9275" y="5184"/>
              <a:ext cx="453" cy="680"/>
            </a:xfrm>
            <a:prstGeom prst="rect">
              <a:avLst/>
            </a:prstGeom>
            <a:solidFill>
              <a:srgbClr val="C8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ym typeface="+mn-ea"/>
              </a:endParaRPr>
            </a:p>
          </p:txBody>
        </p:sp>
        <p:pic>
          <p:nvPicPr>
            <p:cNvPr id="3088" name="图片 68" descr="图片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" y="5207"/>
              <a:ext cx="615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组合 74"/>
          <p:cNvGrpSpPr/>
          <p:nvPr/>
        </p:nvGrpSpPr>
        <p:grpSpPr bwMode="auto">
          <a:xfrm>
            <a:off x="5863487" y="5156612"/>
            <a:ext cx="401814" cy="559191"/>
            <a:chOff x="8754" y="6712"/>
            <a:chExt cx="600" cy="834"/>
          </a:xfrm>
        </p:grpSpPr>
        <p:sp>
          <p:nvSpPr>
            <p:cNvPr id="56" name="矩形 55"/>
            <p:cNvSpPr/>
            <p:nvPr/>
          </p:nvSpPr>
          <p:spPr>
            <a:xfrm>
              <a:off x="8814" y="6712"/>
              <a:ext cx="455" cy="679"/>
            </a:xfrm>
            <a:prstGeom prst="rect">
              <a:avLst/>
            </a:prstGeom>
            <a:solidFill>
              <a:srgbClr val="C8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ym typeface="+mn-ea"/>
              </a:endParaRPr>
            </a:p>
          </p:txBody>
        </p:sp>
        <p:pic>
          <p:nvPicPr>
            <p:cNvPr id="3091" name="图片 69" descr="图片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" y="6766"/>
              <a:ext cx="60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14"/>
          <p:cNvSpPr>
            <a:spLocks noChangeArrowheads="1"/>
          </p:cNvSpPr>
          <p:nvPr/>
        </p:nvSpPr>
        <p:spPr bwMode="auto">
          <a:xfrm>
            <a:off x="6553268" y="5992975"/>
            <a:ext cx="4202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211385" y="5987949"/>
            <a:ext cx="303369" cy="455105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400" noProof="1">
                <a:sym typeface="+mn-ea"/>
              </a:rPr>
              <a:t>4</a:t>
            </a:r>
            <a:endParaRPr lang="zh-CN" altLang="en-US" sz="2400" noProof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ldLvl="0"/>
      <p:bldP spid="4107" grpId="1" bldLvl="0"/>
      <p:bldP spid="4107" grpId="2" bldLvl="0"/>
      <p:bldP spid="4107" grpId="3" bldLvl="0"/>
      <p:bldP spid="4107" grpId="4" bldLvl="0"/>
      <p:bldP spid="4107" grpId="5" bldLvl="0"/>
      <p:bldP spid="4107" grpId="6"/>
      <p:bldP spid="4107" grpId="7"/>
      <p:bldP spid="17" grpId="0" bldLvl="0"/>
      <p:bldP spid="17" grpId="1" bldLvl="0"/>
      <p:bldP spid="17" grpId="2" bldLvl="0"/>
      <p:bldP spid="17" grpId="3" bldLvl="0"/>
      <p:bldP spid="17" grpId="4" bldLvl="0"/>
      <p:bldP spid="17" grpId="5" bldLvl="0"/>
      <p:bldP spid="17" grpId="6"/>
      <p:bldP spid="20" grpId="0" bldLvl="0"/>
      <p:bldP spid="20" grpId="1" bldLvl="0"/>
      <p:bldP spid="20" grpId="2" bldLvl="0"/>
      <p:bldP spid="20" grpId="3" bldLvl="0"/>
      <p:bldP spid="20" grpId="4" bldLvl="0"/>
      <p:bldP spid="20" grpId="5" bldLvl="0"/>
      <p:bldP spid="20" grpId="6"/>
      <p:bldP spid="21" grpId="0" bldLvl="0"/>
      <p:bldP spid="21" grpId="1" bldLvl="0"/>
      <p:bldP spid="21" grpId="2" bldLvl="0"/>
      <p:bldP spid="21" grpId="3" bldLvl="0"/>
      <p:bldP spid="21" grpId="4" bldLvl="0"/>
      <p:bldP spid="21" grpId="5" bldLvl="0"/>
      <p:bldP spid="21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/>
        </p:nvCxnSpPr>
        <p:spPr>
          <a:xfrm>
            <a:off x="6869742" y="4296325"/>
            <a:ext cx="2416836" cy="1668331"/>
          </a:xfrm>
          <a:prstGeom prst="bentConnector3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686536" y="4082875"/>
            <a:ext cx="2600042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78" idx="11"/>
          </p:cNvCxnSpPr>
          <p:nvPr/>
        </p:nvCxnSpPr>
        <p:spPr>
          <a:xfrm rot="10800000">
            <a:off x="3563150" y="2201019"/>
            <a:ext cx="2550012" cy="1677073"/>
          </a:xfrm>
          <a:prstGeom prst="bentConnector3">
            <a:avLst>
              <a:gd name="adj1" fmla="val 53151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3556796" y="4296401"/>
            <a:ext cx="2416836" cy="1668331"/>
          </a:xfrm>
          <a:prstGeom prst="bentConnector3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56796" y="4082951"/>
            <a:ext cx="25463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49"/>
          <p:cNvSpPr>
            <a:spLocks noEditPoints="1"/>
          </p:cNvSpPr>
          <p:nvPr/>
        </p:nvSpPr>
        <p:spPr bwMode="auto">
          <a:xfrm>
            <a:off x="8326883" y="3031355"/>
            <a:ext cx="28641" cy="28400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4095" y="1666921"/>
            <a:ext cx="1859444" cy="972018"/>
            <a:chOff x="517388" y="1607745"/>
            <a:chExt cx="1763125" cy="921668"/>
          </a:xfrm>
        </p:grpSpPr>
        <p:sp>
          <p:nvSpPr>
            <p:cNvPr id="32" name="TextBox 31"/>
            <p:cNvSpPr txBox="1"/>
            <p:nvPr/>
          </p:nvSpPr>
          <p:spPr>
            <a:xfrm>
              <a:off x="517388" y="1975293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388" y="1607745"/>
              <a:ext cx="1763125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Fixing A Car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4095" y="3555956"/>
            <a:ext cx="1859444" cy="972018"/>
            <a:chOff x="517388" y="1607745"/>
            <a:chExt cx="1763125" cy="921668"/>
          </a:xfrm>
        </p:grpSpPr>
        <p:sp>
          <p:nvSpPr>
            <p:cNvPr id="35" name="TextBox 34"/>
            <p:cNvSpPr txBox="1"/>
            <p:nvPr/>
          </p:nvSpPr>
          <p:spPr>
            <a:xfrm>
              <a:off x="517388" y="1975293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7388" y="1607745"/>
              <a:ext cx="1763125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4095" y="5436789"/>
            <a:ext cx="1859444" cy="972018"/>
            <a:chOff x="517388" y="1607745"/>
            <a:chExt cx="1763125" cy="921668"/>
          </a:xfrm>
        </p:grpSpPr>
        <p:sp>
          <p:nvSpPr>
            <p:cNvPr id="38" name="TextBox 37"/>
            <p:cNvSpPr txBox="1"/>
            <p:nvPr/>
          </p:nvSpPr>
          <p:spPr>
            <a:xfrm>
              <a:off x="517388" y="1975293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0416" y="1607745"/>
              <a:ext cx="1320097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Athletics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239026" y="1671476"/>
            <a:ext cx="1874358" cy="972018"/>
            <a:chOff x="9028198" y="2102629"/>
            <a:chExt cx="1777267" cy="921668"/>
          </a:xfrm>
        </p:grpSpPr>
        <p:sp>
          <p:nvSpPr>
            <p:cNvPr id="41" name="TextBox 40"/>
            <p:cNvSpPr txBox="1"/>
            <p:nvPr/>
          </p:nvSpPr>
          <p:spPr>
            <a:xfrm>
              <a:off x="9120384" y="2470177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28198" y="2102629"/>
              <a:ext cx="1762753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239025" y="3555956"/>
            <a:ext cx="2114235" cy="972018"/>
            <a:chOff x="9028198" y="2102629"/>
            <a:chExt cx="2004718" cy="921668"/>
          </a:xfrm>
        </p:grpSpPr>
        <p:sp>
          <p:nvSpPr>
            <p:cNvPr id="44" name="TextBox 43"/>
            <p:cNvSpPr txBox="1"/>
            <p:nvPr/>
          </p:nvSpPr>
          <p:spPr>
            <a:xfrm>
              <a:off x="9120384" y="2470177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28198" y="2102629"/>
              <a:ext cx="2004718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Dancing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239026" y="5438409"/>
            <a:ext cx="1874358" cy="972018"/>
            <a:chOff x="9028198" y="2102629"/>
            <a:chExt cx="1777267" cy="921668"/>
          </a:xfrm>
        </p:grpSpPr>
        <p:sp>
          <p:nvSpPr>
            <p:cNvPr id="47" name="TextBox 46"/>
            <p:cNvSpPr txBox="1"/>
            <p:nvPr/>
          </p:nvSpPr>
          <p:spPr>
            <a:xfrm>
              <a:off x="9120384" y="2470177"/>
              <a:ext cx="168508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28198" y="2102629"/>
              <a:ext cx="1762753" cy="371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Conversation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09758" y="3713351"/>
            <a:ext cx="760352" cy="760352"/>
            <a:chOff x="2569058" y="3521000"/>
            <a:chExt cx="720966" cy="720966"/>
          </a:xfrm>
        </p:grpSpPr>
        <p:sp>
          <p:nvSpPr>
            <p:cNvPr id="53" name="Rounded Rectangle 52"/>
            <p:cNvSpPr/>
            <p:nvPr/>
          </p:nvSpPr>
          <p:spPr>
            <a:xfrm>
              <a:off x="2569058" y="3521000"/>
              <a:ext cx="720966" cy="72096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Shape 940"/>
            <p:cNvSpPr/>
            <p:nvPr/>
          </p:nvSpPr>
          <p:spPr>
            <a:xfrm>
              <a:off x="2686555" y="3723026"/>
              <a:ext cx="478913" cy="3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209156" y="5384652"/>
            <a:ext cx="2542964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Penimau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stebir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munre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pimusa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upsam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sart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taram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maka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puvore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cxnSp>
        <p:nvCxnSpPr>
          <p:cNvPr id="84" name="Elbow Connector 83"/>
          <p:cNvCxnSpPr/>
          <p:nvPr/>
        </p:nvCxnSpPr>
        <p:spPr>
          <a:xfrm rot="10800000" flipH="1">
            <a:off x="6578106" y="2201019"/>
            <a:ext cx="2702870" cy="1677072"/>
          </a:xfrm>
          <a:prstGeom prst="bentConnector3">
            <a:avLst>
              <a:gd name="adj1" fmla="val 55946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53004" y="2483834"/>
            <a:ext cx="2767247" cy="2769481"/>
            <a:chOff x="4790925" y="2355172"/>
            <a:chExt cx="2623904" cy="2626022"/>
          </a:xfrm>
        </p:grpSpPr>
        <p:grpSp>
          <p:nvGrpSpPr>
            <p:cNvPr id="10" name="Group 9"/>
            <p:cNvGrpSpPr/>
            <p:nvPr/>
          </p:nvGrpSpPr>
          <p:grpSpPr>
            <a:xfrm>
              <a:off x="4790925" y="2355172"/>
              <a:ext cx="2623904" cy="2626022"/>
              <a:chOff x="4384327" y="3450941"/>
              <a:chExt cx="3423346" cy="3426109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384327" y="3450941"/>
                <a:ext cx="3423346" cy="3426109"/>
              </a:xfrm>
              <a:custGeom>
                <a:avLst/>
                <a:gdLst>
                  <a:gd name="T0" fmla="*/ 523 w 1046"/>
                  <a:gd name="T1" fmla="*/ 1016 h 1047"/>
                  <a:gd name="T2" fmla="*/ 31 w 1046"/>
                  <a:gd name="T3" fmla="*/ 524 h 1047"/>
                  <a:gd name="T4" fmla="*/ 523 w 1046"/>
                  <a:gd name="T5" fmla="*/ 32 h 1047"/>
                  <a:gd name="T6" fmla="*/ 1015 w 1046"/>
                  <a:gd name="T7" fmla="*/ 524 h 1047"/>
                  <a:gd name="T8" fmla="*/ 523 w 1046"/>
                  <a:gd name="T9" fmla="*/ 1016 h 1047"/>
                  <a:gd name="T10" fmla="*/ 523 w 1046"/>
                  <a:gd name="T11" fmla="*/ 0 h 1047"/>
                  <a:gd name="T12" fmla="*/ 0 w 1046"/>
                  <a:gd name="T13" fmla="*/ 524 h 1047"/>
                  <a:gd name="T14" fmla="*/ 523 w 1046"/>
                  <a:gd name="T15" fmla="*/ 1047 h 1047"/>
                  <a:gd name="T16" fmla="*/ 1046 w 1046"/>
                  <a:gd name="T17" fmla="*/ 524 h 1047"/>
                  <a:gd name="T18" fmla="*/ 523 w 1046"/>
                  <a:gd name="T19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6" h="1047">
                    <a:moveTo>
                      <a:pt x="523" y="1016"/>
                    </a:moveTo>
                    <a:cubicBezTo>
                      <a:pt x="251" y="1016"/>
                      <a:pt x="31" y="796"/>
                      <a:pt x="31" y="524"/>
                    </a:cubicBezTo>
                    <a:cubicBezTo>
                      <a:pt x="31" y="252"/>
                      <a:pt x="251" y="32"/>
                      <a:pt x="523" y="32"/>
                    </a:cubicBezTo>
                    <a:cubicBezTo>
                      <a:pt x="795" y="32"/>
                      <a:pt x="1015" y="252"/>
                      <a:pt x="1015" y="524"/>
                    </a:cubicBezTo>
                    <a:cubicBezTo>
                      <a:pt x="1015" y="796"/>
                      <a:pt x="795" y="1016"/>
                      <a:pt x="523" y="1016"/>
                    </a:cubicBezTo>
                    <a:moveTo>
                      <a:pt x="523" y="0"/>
                    </a:moveTo>
                    <a:cubicBezTo>
                      <a:pt x="234" y="0"/>
                      <a:pt x="0" y="235"/>
                      <a:pt x="0" y="524"/>
                    </a:cubicBezTo>
                    <a:cubicBezTo>
                      <a:pt x="0" y="813"/>
                      <a:pt x="234" y="1047"/>
                      <a:pt x="523" y="1047"/>
                    </a:cubicBezTo>
                    <a:cubicBezTo>
                      <a:pt x="812" y="1047"/>
                      <a:pt x="1046" y="813"/>
                      <a:pt x="1046" y="524"/>
                    </a:cubicBezTo>
                    <a:cubicBezTo>
                      <a:pt x="1046" y="235"/>
                      <a:pt x="812" y="0"/>
                      <a:pt x="52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583263" y="3654021"/>
                <a:ext cx="3024095" cy="3024095"/>
              </a:xfrm>
              <a:custGeom>
                <a:avLst/>
                <a:gdLst>
                  <a:gd name="T0" fmla="*/ 462 w 924"/>
                  <a:gd name="T1" fmla="*/ 891 h 924"/>
                  <a:gd name="T2" fmla="*/ 32 w 924"/>
                  <a:gd name="T3" fmla="*/ 462 h 924"/>
                  <a:gd name="T4" fmla="*/ 462 w 924"/>
                  <a:gd name="T5" fmla="*/ 32 h 924"/>
                  <a:gd name="T6" fmla="*/ 892 w 924"/>
                  <a:gd name="T7" fmla="*/ 462 h 924"/>
                  <a:gd name="T8" fmla="*/ 462 w 924"/>
                  <a:gd name="T9" fmla="*/ 891 h 924"/>
                  <a:gd name="T10" fmla="*/ 462 w 924"/>
                  <a:gd name="T11" fmla="*/ 0 h 924"/>
                  <a:gd name="T12" fmla="*/ 0 w 924"/>
                  <a:gd name="T13" fmla="*/ 462 h 924"/>
                  <a:gd name="T14" fmla="*/ 462 w 924"/>
                  <a:gd name="T15" fmla="*/ 924 h 924"/>
                  <a:gd name="T16" fmla="*/ 924 w 924"/>
                  <a:gd name="T17" fmla="*/ 462 h 924"/>
                  <a:gd name="T18" fmla="*/ 462 w 924"/>
                  <a:gd name="T19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4" h="924">
                    <a:moveTo>
                      <a:pt x="462" y="891"/>
                    </a:moveTo>
                    <a:cubicBezTo>
                      <a:pt x="225" y="891"/>
                      <a:pt x="32" y="699"/>
                      <a:pt x="32" y="462"/>
                    </a:cubicBezTo>
                    <a:cubicBezTo>
                      <a:pt x="32" y="225"/>
                      <a:pt x="225" y="32"/>
                      <a:pt x="462" y="32"/>
                    </a:cubicBezTo>
                    <a:cubicBezTo>
                      <a:pt x="699" y="32"/>
                      <a:pt x="892" y="225"/>
                      <a:pt x="892" y="462"/>
                    </a:cubicBezTo>
                    <a:cubicBezTo>
                      <a:pt x="892" y="699"/>
                      <a:pt x="699" y="891"/>
                      <a:pt x="462" y="891"/>
                    </a:cubicBezTo>
                    <a:moveTo>
                      <a:pt x="462" y="0"/>
                    </a:moveTo>
                    <a:cubicBezTo>
                      <a:pt x="207" y="0"/>
                      <a:pt x="0" y="207"/>
                      <a:pt x="0" y="462"/>
                    </a:cubicBezTo>
                    <a:cubicBezTo>
                      <a:pt x="0" y="717"/>
                      <a:pt x="207" y="924"/>
                      <a:pt x="462" y="924"/>
                    </a:cubicBezTo>
                    <a:cubicBezTo>
                      <a:pt x="717" y="924"/>
                      <a:pt x="924" y="717"/>
                      <a:pt x="924" y="462"/>
                    </a:cubicBezTo>
                    <a:cubicBezTo>
                      <a:pt x="924" y="207"/>
                      <a:pt x="717" y="0"/>
                      <a:pt x="46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793250" y="3864008"/>
                <a:ext cx="2605501" cy="2604120"/>
              </a:xfrm>
              <a:custGeom>
                <a:avLst/>
                <a:gdLst>
                  <a:gd name="T0" fmla="*/ 398 w 796"/>
                  <a:gd name="T1" fmla="*/ 765 h 796"/>
                  <a:gd name="T2" fmla="*/ 31 w 796"/>
                  <a:gd name="T3" fmla="*/ 398 h 796"/>
                  <a:gd name="T4" fmla="*/ 398 w 796"/>
                  <a:gd name="T5" fmla="*/ 31 h 796"/>
                  <a:gd name="T6" fmla="*/ 765 w 796"/>
                  <a:gd name="T7" fmla="*/ 398 h 796"/>
                  <a:gd name="T8" fmla="*/ 398 w 796"/>
                  <a:gd name="T9" fmla="*/ 765 h 796"/>
                  <a:gd name="T10" fmla="*/ 398 w 796"/>
                  <a:gd name="T11" fmla="*/ 0 h 796"/>
                  <a:gd name="T12" fmla="*/ 0 w 796"/>
                  <a:gd name="T13" fmla="*/ 398 h 796"/>
                  <a:gd name="T14" fmla="*/ 398 w 796"/>
                  <a:gd name="T15" fmla="*/ 796 h 796"/>
                  <a:gd name="T16" fmla="*/ 796 w 796"/>
                  <a:gd name="T17" fmla="*/ 398 h 796"/>
                  <a:gd name="T18" fmla="*/ 398 w 796"/>
                  <a:gd name="T1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6" h="796">
                    <a:moveTo>
                      <a:pt x="398" y="765"/>
                    </a:moveTo>
                    <a:cubicBezTo>
                      <a:pt x="195" y="765"/>
                      <a:pt x="31" y="601"/>
                      <a:pt x="31" y="398"/>
                    </a:cubicBezTo>
                    <a:cubicBezTo>
                      <a:pt x="31" y="195"/>
                      <a:pt x="195" y="31"/>
                      <a:pt x="398" y="31"/>
                    </a:cubicBezTo>
                    <a:cubicBezTo>
                      <a:pt x="601" y="31"/>
                      <a:pt x="765" y="195"/>
                      <a:pt x="765" y="398"/>
                    </a:cubicBezTo>
                    <a:cubicBezTo>
                      <a:pt x="765" y="601"/>
                      <a:pt x="601" y="765"/>
                      <a:pt x="398" y="765"/>
                    </a:cubicBezTo>
                    <a:moveTo>
                      <a:pt x="398" y="0"/>
                    </a:moveTo>
                    <a:cubicBezTo>
                      <a:pt x="178" y="0"/>
                      <a:pt x="0" y="178"/>
                      <a:pt x="0" y="398"/>
                    </a:cubicBezTo>
                    <a:cubicBezTo>
                      <a:pt x="0" y="618"/>
                      <a:pt x="178" y="796"/>
                      <a:pt x="398" y="796"/>
                    </a:cubicBezTo>
                    <a:cubicBezTo>
                      <a:pt x="618" y="796"/>
                      <a:pt x="796" y="618"/>
                      <a:pt x="796" y="398"/>
                    </a:cubicBezTo>
                    <a:cubicBezTo>
                      <a:pt x="796" y="178"/>
                      <a:pt x="618" y="0"/>
                      <a:pt x="39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4996330" y="4067088"/>
                <a:ext cx="2199341" cy="2197960"/>
              </a:xfrm>
              <a:custGeom>
                <a:avLst/>
                <a:gdLst>
                  <a:gd name="T0" fmla="*/ 336 w 672"/>
                  <a:gd name="T1" fmla="*/ 639 h 672"/>
                  <a:gd name="T2" fmla="*/ 33 w 672"/>
                  <a:gd name="T3" fmla="*/ 336 h 672"/>
                  <a:gd name="T4" fmla="*/ 336 w 672"/>
                  <a:gd name="T5" fmla="*/ 32 h 672"/>
                  <a:gd name="T6" fmla="*/ 640 w 672"/>
                  <a:gd name="T7" fmla="*/ 336 h 672"/>
                  <a:gd name="T8" fmla="*/ 336 w 672"/>
                  <a:gd name="T9" fmla="*/ 639 h 672"/>
                  <a:gd name="T10" fmla="*/ 336 w 672"/>
                  <a:gd name="T11" fmla="*/ 0 h 672"/>
                  <a:gd name="T12" fmla="*/ 0 w 672"/>
                  <a:gd name="T13" fmla="*/ 336 h 672"/>
                  <a:gd name="T14" fmla="*/ 336 w 672"/>
                  <a:gd name="T15" fmla="*/ 672 h 672"/>
                  <a:gd name="T16" fmla="*/ 672 w 672"/>
                  <a:gd name="T17" fmla="*/ 336 h 672"/>
                  <a:gd name="T18" fmla="*/ 336 w 672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2" h="672">
                    <a:moveTo>
                      <a:pt x="336" y="639"/>
                    </a:moveTo>
                    <a:cubicBezTo>
                      <a:pt x="168" y="639"/>
                      <a:pt x="33" y="503"/>
                      <a:pt x="33" y="336"/>
                    </a:cubicBezTo>
                    <a:cubicBezTo>
                      <a:pt x="33" y="168"/>
                      <a:pt x="168" y="32"/>
                      <a:pt x="336" y="32"/>
                    </a:cubicBezTo>
                    <a:cubicBezTo>
                      <a:pt x="504" y="32"/>
                      <a:pt x="640" y="168"/>
                      <a:pt x="640" y="336"/>
                    </a:cubicBezTo>
                    <a:cubicBezTo>
                      <a:pt x="640" y="503"/>
                      <a:pt x="504" y="639"/>
                      <a:pt x="336" y="639"/>
                    </a:cubicBezTo>
                    <a:moveTo>
                      <a:pt x="336" y="0"/>
                    </a:moveTo>
                    <a:cubicBezTo>
                      <a:pt x="151" y="0"/>
                      <a:pt x="0" y="150"/>
                      <a:pt x="0" y="336"/>
                    </a:cubicBezTo>
                    <a:cubicBezTo>
                      <a:pt x="0" y="521"/>
                      <a:pt x="151" y="672"/>
                      <a:pt x="336" y="672"/>
                    </a:cubicBezTo>
                    <a:cubicBezTo>
                      <a:pt x="521" y="672"/>
                      <a:pt x="672" y="521"/>
                      <a:pt x="672" y="336"/>
                    </a:cubicBezTo>
                    <a:cubicBezTo>
                      <a:pt x="672" y="150"/>
                      <a:pt x="521" y="0"/>
                      <a:pt x="33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5204936" y="4275694"/>
                <a:ext cx="1780748" cy="1780748"/>
              </a:xfrm>
              <a:custGeom>
                <a:avLst/>
                <a:gdLst>
                  <a:gd name="T0" fmla="*/ 272 w 544"/>
                  <a:gd name="T1" fmla="*/ 513 h 544"/>
                  <a:gd name="T2" fmla="*/ 31 w 544"/>
                  <a:gd name="T3" fmla="*/ 272 h 544"/>
                  <a:gd name="T4" fmla="*/ 272 w 544"/>
                  <a:gd name="T5" fmla="*/ 31 h 544"/>
                  <a:gd name="T6" fmla="*/ 513 w 544"/>
                  <a:gd name="T7" fmla="*/ 272 h 544"/>
                  <a:gd name="T8" fmla="*/ 272 w 544"/>
                  <a:gd name="T9" fmla="*/ 513 h 544"/>
                  <a:gd name="T10" fmla="*/ 272 w 544"/>
                  <a:gd name="T11" fmla="*/ 0 h 544"/>
                  <a:gd name="T12" fmla="*/ 0 w 544"/>
                  <a:gd name="T13" fmla="*/ 272 h 544"/>
                  <a:gd name="T14" fmla="*/ 272 w 544"/>
                  <a:gd name="T15" fmla="*/ 544 h 544"/>
                  <a:gd name="T16" fmla="*/ 544 w 544"/>
                  <a:gd name="T17" fmla="*/ 272 h 544"/>
                  <a:gd name="T18" fmla="*/ 272 w 544"/>
                  <a:gd name="T1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544">
                    <a:moveTo>
                      <a:pt x="272" y="513"/>
                    </a:moveTo>
                    <a:cubicBezTo>
                      <a:pt x="139" y="513"/>
                      <a:pt x="31" y="405"/>
                      <a:pt x="31" y="272"/>
                    </a:cubicBezTo>
                    <a:cubicBezTo>
                      <a:pt x="31" y="139"/>
                      <a:pt x="139" y="31"/>
                      <a:pt x="272" y="31"/>
                    </a:cubicBezTo>
                    <a:cubicBezTo>
                      <a:pt x="405" y="31"/>
                      <a:pt x="513" y="139"/>
                      <a:pt x="513" y="272"/>
                    </a:cubicBezTo>
                    <a:cubicBezTo>
                      <a:pt x="513" y="405"/>
                      <a:pt x="405" y="513"/>
                      <a:pt x="272" y="513"/>
                    </a:cubicBezTo>
                    <a:moveTo>
                      <a:pt x="272" y="0"/>
                    </a:moveTo>
                    <a:cubicBezTo>
                      <a:pt x="122" y="0"/>
                      <a:pt x="0" y="121"/>
                      <a:pt x="0" y="272"/>
                    </a:cubicBezTo>
                    <a:cubicBezTo>
                      <a:pt x="0" y="422"/>
                      <a:pt x="122" y="544"/>
                      <a:pt x="272" y="544"/>
                    </a:cubicBezTo>
                    <a:cubicBezTo>
                      <a:pt x="422" y="544"/>
                      <a:pt x="544" y="422"/>
                      <a:pt x="544" y="272"/>
                    </a:cubicBezTo>
                    <a:cubicBezTo>
                      <a:pt x="544" y="121"/>
                      <a:pt x="42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8" name="Freeform 6"/>
            <p:cNvSpPr>
              <a:spLocks noEditPoints="1"/>
            </p:cNvSpPr>
            <p:nvPr/>
          </p:nvSpPr>
          <p:spPr bwMode="auto">
            <a:xfrm flipH="1">
              <a:off x="5320327" y="2753319"/>
              <a:ext cx="1559518" cy="1664955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42821" tIns="171411" rIns="342821" bIns="171411"/>
            <a:lstStyle/>
            <a:p>
              <a:pPr>
                <a:defRPr/>
              </a:pPr>
              <a:endParaRPr lang="id-ID" sz="67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09758" y="5594481"/>
            <a:ext cx="760352" cy="760352"/>
            <a:chOff x="2569058" y="5304688"/>
            <a:chExt cx="720966" cy="720966"/>
          </a:xfrm>
        </p:grpSpPr>
        <p:sp>
          <p:nvSpPr>
            <p:cNvPr id="70" name="Rounded Rectangle 69"/>
            <p:cNvSpPr/>
            <p:nvPr/>
          </p:nvSpPr>
          <p:spPr>
            <a:xfrm>
              <a:off x="2569058" y="5304688"/>
              <a:ext cx="720966" cy="72096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Freeform 2"/>
            <p:cNvSpPr>
              <a:spLocks noChangeArrowheads="1"/>
            </p:cNvSpPr>
            <p:nvPr/>
          </p:nvSpPr>
          <p:spPr bwMode="auto">
            <a:xfrm>
              <a:off x="2718824" y="5449563"/>
              <a:ext cx="431404" cy="431404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9758" y="1831417"/>
            <a:ext cx="760352" cy="760352"/>
            <a:chOff x="2569058" y="1736550"/>
            <a:chExt cx="720966" cy="720966"/>
          </a:xfrm>
        </p:grpSpPr>
        <p:sp>
          <p:nvSpPr>
            <p:cNvPr id="50" name="Rounded Rectangle 49"/>
            <p:cNvSpPr/>
            <p:nvPr/>
          </p:nvSpPr>
          <p:spPr>
            <a:xfrm>
              <a:off x="2569058" y="1736550"/>
              <a:ext cx="720966" cy="7209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3" name="Freeform 11"/>
            <p:cNvSpPr>
              <a:spLocks noEditPoints="1"/>
            </p:cNvSpPr>
            <p:nvPr/>
          </p:nvSpPr>
          <p:spPr bwMode="auto">
            <a:xfrm>
              <a:off x="2712568" y="1922869"/>
              <a:ext cx="411287" cy="365425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61647" y="1820765"/>
            <a:ext cx="760352" cy="760352"/>
            <a:chOff x="8876381" y="1726450"/>
            <a:chExt cx="720966" cy="720966"/>
          </a:xfrm>
        </p:grpSpPr>
        <p:sp>
          <p:nvSpPr>
            <p:cNvPr id="56" name="Rounded Rectangle 55"/>
            <p:cNvSpPr/>
            <p:nvPr/>
          </p:nvSpPr>
          <p:spPr>
            <a:xfrm>
              <a:off x="8876381" y="1726450"/>
              <a:ext cx="720966" cy="72096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9020861" y="1848705"/>
              <a:ext cx="466477" cy="452289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86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361647" y="3702699"/>
            <a:ext cx="760352" cy="760352"/>
            <a:chOff x="8876381" y="3510900"/>
            <a:chExt cx="720966" cy="720966"/>
          </a:xfrm>
        </p:grpSpPr>
        <p:sp>
          <p:nvSpPr>
            <p:cNvPr id="59" name="Rounded Rectangle 5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8" name="Shape 719"/>
            <p:cNvSpPr/>
            <p:nvPr/>
          </p:nvSpPr>
          <p:spPr>
            <a:xfrm>
              <a:off x="9030386" y="3687790"/>
              <a:ext cx="396437" cy="34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61647" y="5583829"/>
            <a:ext cx="760352" cy="760352"/>
            <a:chOff x="8876381" y="5294588"/>
            <a:chExt cx="720966" cy="720966"/>
          </a:xfrm>
        </p:grpSpPr>
        <p:sp>
          <p:nvSpPr>
            <p:cNvPr id="73" name="Rounded Rectangle 72"/>
            <p:cNvSpPr/>
            <p:nvPr/>
          </p:nvSpPr>
          <p:spPr>
            <a:xfrm>
              <a:off x="8876381" y="5294588"/>
              <a:ext cx="720966" cy="72096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9" name="AutoShape 14"/>
            <p:cNvSpPr/>
            <p:nvPr/>
          </p:nvSpPr>
          <p:spPr bwMode="auto">
            <a:xfrm>
              <a:off x="9080195" y="5446609"/>
              <a:ext cx="375558" cy="381744"/>
            </a:xfrm>
            <a:custGeom>
              <a:avLst/>
              <a:gdLst>
                <a:gd name="T0" fmla="*/ 21097 w 21108"/>
                <a:gd name="T1" fmla="*/ 16603 h 20969"/>
                <a:gd name="T2" fmla="*/ 17551 w 21108"/>
                <a:gd name="T3" fmla="*/ 14553 h 20969"/>
                <a:gd name="T4" fmla="*/ 13359 w 21108"/>
                <a:gd name="T5" fmla="*/ 14553 h 20969"/>
                <a:gd name="T6" fmla="*/ 13359 w 21108"/>
                <a:gd name="T7" fmla="*/ 14553 h 20969"/>
                <a:gd name="T8" fmla="*/ 13198 w 21108"/>
                <a:gd name="T9" fmla="*/ 15026 h 20969"/>
                <a:gd name="T10" fmla="*/ 13198 w 21108"/>
                <a:gd name="T11" fmla="*/ 15026 h 20969"/>
                <a:gd name="T12" fmla="*/ 13198 w 21108"/>
                <a:gd name="T13" fmla="*/ 15026 h 20969"/>
                <a:gd name="T14" fmla="*/ 12876 w 21108"/>
                <a:gd name="T15" fmla="*/ 15972 h 20969"/>
                <a:gd name="T16" fmla="*/ 13037 w 21108"/>
                <a:gd name="T17" fmla="*/ 16288 h 20969"/>
                <a:gd name="T18" fmla="*/ 11264 w 21108"/>
                <a:gd name="T19" fmla="*/ 15657 h 20969"/>
                <a:gd name="T20" fmla="*/ 8362 w 21108"/>
                <a:gd name="T21" fmla="*/ 12819 h 20969"/>
                <a:gd name="T22" fmla="*/ 5300 w 21108"/>
                <a:gd name="T23" fmla="*/ 9508 h 20969"/>
                <a:gd name="T24" fmla="*/ 4816 w 21108"/>
                <a:gd name="T25" fmla="*/ 7774 h 20969"/>
                <a:gd name="T26" fmla="*/ 5461 w 21108"/>
                <a:gd name="T27" fmla="*/ 7616 h 20969"/>
                <a:gd name="T28" fmla="*/ 5783 w 21108"/>
                <a:gd name="T29" fmla="*/ 7459 h 20969"/>
                <a:gd name="T30" fmla="*/ 6589 w 21108"/>
                <a:gd name="T31" fmla="*/ 7143 h 20969"/>
                <a:gd name="T32" fmla="*/ 6589 w 21108"/>
                <a:gd name="T33" fmla="*/ 6986 h 20969"/>
                <a:gd name="T34" fmla="*/ 6589 w 21108"/>
                <a:gd name="T35" fmla="*/ 6986 h 20969"/>
                <a:gd name="T36" fmla="*/ 7234 w 21108"/>
                <a:gd name="T37" fmla="*/ 6828 h 20969"/>
                <a:gd name="T38" fmla="*/ 7234 w 21108"/>
                <a:gd name="T39" fmla="*/ 6828 h 20969"/>
                <a:gd name="T40" fmla="*/ 6267 w 21108"/>
                <a:gd name="T41" fmla="*/ 2886 h 20969"/>
                <a:gd name="T42" fmla="*/ 3365 w 21108"/>
                <a:gd name="T43" fmla="*/ 48 h 20969"/>
                <a:gd name="T44" fmla="*/ 3365 w 21108"/>
                <a:gd name="T45" fmla="*/ 48 h 20969"/>
                <a:gd name="T46" fmla="*/ 3365 w 21108"/>
                <a:gd name="T47" fmla="*/ 48 h 20969"/>
                <a:gd name="T48" fmla="*/ 3365 w 21108"/>
                <a:gd name="T49" fmla="*/ 48 h 20969"/>
                <a:gd name="T50" fmla="*/ 2882 w 21108"/>
                <a:gd name="T51" fmla="*/ 206 h 20969"/>
                <a:gd name="T52" fmla="*/ 2882 w 21108"/>
                <a:gd name="T53" fmla="*/ 206 h 20969"/>
                <a:gd name="T54" fmla="*/ 2721 w 21108"/>
                <a:gd name="T55" fmla="*/ 206 h 20969"/>
                <a:gd name="T56" fmla="*/ 1915 w 21108"/>
                <a:gd name="T57" fmla="*/ 679 h 20969"/>
                <a:gd name="T58" fmla="*/ 1754 w 21108"/>
                <a:gd name="T59" fmla="*/ 994 h 20969"/>
                <a:gd name="T60" fmla="*/ 142 w 21108"/>
                <a:gd name="T61" fmla="*/ 5251 h 20969"/>
                <a:gd name="T62" fmla="*/ 5945 w 21108"/>
                <a:gd name="T63" fmla="*/ 14869 h 20969"/>
                <a:gd name="T64" fmla="*/ 15777 w 21108"/>
                <a:gd name="T65" fmla="*/ 20860 h 20969"/>
                <a:gd name="T66" fmla="*/ 20452 w 21108"/>
                <a:gd name="T67" fmla="*/ 18337 h 20969"/>
                <a:gd name="T68" fmla="*/ 20613 w 21108"/>
                <a:gd name="T69" fmla="*/ 18180 h 20969"/>
                <a:gd name="T70" fmla="*/ 20774 w 21108"/>
                <a:gd name="T71" fmla="*/ 17234 h 20969"/>
                <a:gd name="T72" fmla="*/ 20936 w 21108"/>
                <a:gd name="T73" fmla="*/ 17234 h 20969"/>
                <a:gd name="T74" fmla="*/ 20774 w 21108"/>
                <a:gd name="T75" fmla="*/ 17234 h 20969"/>
                <a:gd name="T76" fmla="*/ 21097 w 21108"/>
                <a:gd name="T77" fmla="*/ 16603 h 20969"/>
                <a:gd name="T78" fmla="*/ 21097 w 21108"/>
                <a:gd name="T79" fmla="*/ 16603 h 20969"/>
                <a:gd name="T80" fmla="*/ 3527 w 21108"/>
                <a:gd name="T81" fmla="*/ 364 h 20969"/>
                <a:gd name="T82" fmla="*/ 5945 w 21108"/>
                <a:gd name="T83" fmla="*/ 3044 h 20969"/>
                <a:gd name="T84" fmla="*/ 6912 w 21108"/>
                <a:gd name="T85" fmla="*/ 6355 h 20969"/>
                <a:gd name="T86" fmla="*/ 4655 w 21108"/>
                <a:gd name="T87" fmla="*/ 3675 h 20969"/>
                <a:gd name="T88" fmla="*/ 3527 w 21108"/>
                <a:gd name="T89" fmla="*/ 364 h 20969"/>
                <a:gd name="T90" fmla="*/ 17067 w 21108"/>
                <a:gd name="T91" fmla="*/ 16288 h 20969"/>
                <a:gd name="T92" fmla="*/ 13843 w 21108"/>
                <a:gd name="T93" fmla="*/ 14553 h 20969"/>
                <a:gd name="T94" fmla="*/ 17389 w 21108"/>
                <a:gd name="T95" fmla="*/ 14869 h 20969"/>
                <a:gd name="T96" fmla="*/ 20613 w 21108"/>
                <a:gd name="T97" fmla="*/ 16603 h 20969"/>
                <a:gd name="T98" fmla="*/ 17067 w 21108"/>
                <a:gd name="T99" fmla="*/ 16288 h 20969"/>
                <a:gd name="T100" fmla="*/ 17067 w 21108"/>
                <a:gd name="T101" fmla="*/ 16288 h 20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108" h="20969">
                  <a:moveTo>
                    <a:pt x="21097" y="16603"/>
                  </a:moveTo>
                  <a:cubicBezTo>
                    <a:pt x="21258" y="16130"/>
                    <a:pt x="19646" y="15026"/>
                    <a:pt x="17551" y="14553"/>
                  </a:cubicBezTo>
                  <a:cubicBezTo>
                    <a:pt x="15455" y="13923"/>
                    <a:pt x="13521" y="13923"/>
                    <a:pt x="13359" y="14553"/>
                  </a:cubicBezTo>
                  <a:cubicBezTo>
                    <a:pt x="13359" y="14553"/>
                    <a:pt x="13359" y="14553"/>
                    <a:pt x="13359" y="14553"/>
                  </a:cubicBezTo>
                  <a:cubicBezTo>
                    <a:pt x="13359" y="14553"/>
                    <a:pt x="13359" y="14711"/>
                    <a:pt x="13198" y="15026"/>
                  </a:cubicBezTo>
                  <a:cubicBezTo>
                    <a:pt x="13198" y="15026"/>
                    <a:pt x="13198" y="15026"/>
                    <a:pt x="13198" y="15026"/>
                  </a:cubicBezTo>
                  <a:cubicBezTo>
                    <a:pt x="13198" y="15026"/>
                    <a:pt x="13198" y="15026"/>
                    <a:pt x="13198" y="15026"/>
                  </a:cubicBezTo>
                  <a:cubicBezTo>
                    <a:pt x="13198" y="15342"/>
                    <a:pt x="13037" y="15815"/>
                    <a:pt x="12876" y="15972"/>
                  </a:cubicBezTo>
                  <a:cubicBezTo>
                    <a:pt x="12876" y="16130"/>
                    <a:pt x="12876" y="16130"/>
                    <a:pt x="13037" y="16288"/>
                  </a:cubicBezTo>
                  <a:cubicBezTo>
                    <a:pt x="12392" y="16288"/>
                    <a:pt x="11748" y="16130"/>
                    <a:pt x="11264" y="15657"/>
                  </a:cubicBezTo>
                  <a:cubicBezTo>
                    <a:pt x="8362" y="12819"/>
                    <a:pt x="8362" y="12819"/>
                    <a:pt x="8362" y="12819"/>
                  </a:cubicBezTo>
                  <a:cubicBezTo>
                    <a:pt x="5300" y="9508"/>
                    <a:pt x="5300" y="9508"/>
                    <a:pt x="5300" y="9508"/>
                  </a:cubicBezTo>
                  <a:cubicBezTo>
                    <a:pt x="4816" y="9035"/>
                    <a:pt x="4655" y="8405"/>
                    <a:pt x="4816" y="7774"/>
                  </a:cubicBezTo>
                  <a:cubicBezTo>
                    <a:pt x="4977" y="7616"/>
                    <a:pt x="5300" y="7616"/>
                    <a:pt x="5461" y="7616"/>
                  </a:cubicBezTo>
                  <a:cubicBezTo>
                    <a:pt x="5622" y="7616"/>
                    <a:pt x="5783" y="7616"/>
                    <a:pt x="5783" y="7459"/>
                  </a:cubicBezTo>
                  <a:cubicBezTo>
                    <a:pt x="5945" y="7459"/>
                    <a:pt x="6428" y="7301"/>
                    <a:pt x="6589" y="7143"/>
                  </a:cubicBezTo>
                  <a:cubicBezTo>
                    <a:pt x="6589" y="7143"/>
                    <a:pt x="6589" y="7143"/>
                    <a:pt x="6589" y="6986"/>
                  </a:cubicBezTo>
                  <a:cubicBezTo>
                    <a:pt x="6589" y="6986"/>
                    <a:pt x="6589" y="6986"/>
                    <a:pt x="6589" y="6986"/>
                  </a:cubicBezTo>
                  <a:cubicBezTo>
                    <a:pt x="6912" y="6986"/>
                    <a:pt x="7234" y="6828"/>
                    <a:pt x="7234" y="6828"/>
                  </a:cubicBezTo>
                  <a:cubicBezTo>
                    <a:pt x="7234" y="6828"/>
                    <a:pt x="7234" y="6828"/>
                    <a:pt x="7234" y="6828"/>
                  </a:cubicBezTo>
                  <a:cubicBezTo>
                    <a:pt x="7718" y="6513"/>
                    <a:pt x="7395" y="4778"/>
                    <a:pt x="6267" y="2886"/>
                  </a:cubicBezTo>
                  <a:cubicBezTo>
                    <a:pt x="5139" y="994"/>
                    <a:pt x="3849" y="-267"/>
                    <a:pt x="3365" y="48"/>
                  </a:cubicBezTo>
                  <a:cubicBezTo>
                    <a:pt x="3365" y="48"/>
                    <a:pt x="3365" y="48"/>
                    <a:pt x="3365" y="48"/>
                  </a:cubicBezTo>
                  <a:cubicBezTo>
                    <a:pt x="3365" y="48"/>
                    <a:pt x="3365" y="48"/>
                    <a:pt x="3365" y="48"/>
                  </a:cubicBezTo>
                  <a:cubicBezTo>
                    <a:pt x="3365" y="48"/>
                    <a:pt x="3365" y="48"/>
                    <a:pt x="3365" y="48"/>
                  </a:cubicBezTo>
                  <a:cubicBezTo>
                    <a:pt x="3365" y="48"/>
                    <a:pt x="3043" y="48"/>
                    <a:pt x="2882" y="206"/>
                  </a:cubicBezTo>
                  <a:cubicBezTo>
                    <a:pt x="2882" y="206"/>
                    <a:pt x="2882" y="206"/>
                    <a:pt x="2882" y="206"/>
                  </a:cubicBezTo>
                  <a:cubicBezTo>
                    <a:pt x="2882" y="206"/>
                    <a:pt x="2882" y="206"/>
                    <a:pt x="2721" y="206"/>
                  </a:cubicBezTo>
                  <a:cubicBezTo>
                    <a:pt x="2559" y="364"/>
                    <a:pt x="2076" y="679"/>
                    <a:pt x="1915" y="679"/>
                  </a:cubicBezTo>
                  <a:cubicBezTo>
                    <a:pt x="1915" y="837"/>
                    <a:pt x="1754" y="837"/>
                    <a:pt x="1754" y="994"/>
                  </a:cubicBezTo>
                  <a:cubicBezTo>
                    <a:pt x="464" y="2098"/>
                    <a:pt x="-342" y="3832"/>
                    <a:pt x="142" y="5251"/>
                  </a:cubicBezTo>
                  <a:cubicBezTo>
                    <a:pt x="303" y="7932"/>
                    <a:pt x="2559" y="11400"/>
                    <a:pt x="5945" y="14869"/>
                  </a:cubicBezTo>
                  <a:cubicBezTo>
                    <a:pt x="9330" y="18337"/>
                    <a:pt x="13037" y="20545"/>
                    <a:pt x="15777" y="20860"/>
                  </a:cubicBezTo>
                  <a:cubicBezTo>
                    <a:pt x="17551" y="21333"/>
                    <a:pt x="19324" y="20229"/>
                    <a:pt x="20452" y="18337"/>
                  </a:cubicBezTo>
                  <a:cubicBezTo>
                    <a:pt x="20452" y="18337"/>
                    <a:pt x="20613" y="18180"/>
                    <a:pt x="20613" y="18180"/>
                  </a:cubicBezTo>
                  <a:cubicBezTo>
                    <a:pt x="20613" y="18022"/>
                    <a:pt x="20774" y="17549"/>
                    <a:pt x="20774" y="17234"/>
                  </a:cubicBezTo>
                  <a:cubicBezTo>
                    <a:pt x="20774" y="17234"/>
                    <a:pt x="20774" y="17234"/>
                    <a:pt x="20936" y="17234"/>
                  </a:cubicBezTo>
                  <a:cubicBezTo>
                    <a:pt x="20774" y="17234"/>
                    <a:pt x="20774" y="17234"/>
                    <a:pt x="20774" y="17234"/>
                  </a:cubicBezTo>
                  <a:cubicBezTo>
                    <a:pt x="20936" y="16918"/>
                    <a:pt x="20936" y="16761"/>
                    <a:pt x="21097" y="16603"/>
                  </a:cubicBezTo>
                  <a:cubicBezTo>
                    <a:pt x="21097" y="16603"/>
                    <a:pt x="21097" y="16603"/>
                    <a:pt x="21097" y="16603"/>
                  </a:cubicBezTo>
                  <a:close/>
                  <a:moveTo>
                    <a:pt x="3527" y="364"/>
                  </a:moveTo>
                  <a:cubicBezTo>
                    <a:pt x="3849" y="364"/>
                    <a:pt x="4816" y="1152"/>
                    <a:pt x="5945" y="3044"/>
                  </a:cubicBezTo>
                  <a:cubicBezTo>
                    <a:pt x="7073" y="4936"/>
                    <a:pt x="7073" y="6197"/>
                    <a:pt x="6912" y="6355"/>
                  </a:cubicBezTo>
                  <a:cubicBezTo>
                    <a:pt x="6751" y="6355"/>
                    <a:pt x="5622" y="5567"/>
                    <a:pt x="4655" y="3675"/>
                  </a:cubicBezTo>
                  <a:cubicBezTo>
                    <a:pt x="3527" y="1783"/>
                    <a:pt x="3365" y="521"/>
                    <a:pt x="3527" y="364"/>
                  </a:cubicBezTo>
                  <a:close/>
                  <a:moveTo>
                    <a:pt x="17067" y="16288"/>
                  </a:moveTo>
                  <a:cubicBezTo>
                    <a:pt x="14810" y="15657"/>
                    <a:pt x="13843" y="14869"/>
                    <a:pt x="13843" y="14553"/>
                  </a:cubicBezTo>
                  <a:cubicBezTo>
                    <a:pt x="14004" y="14396"/>
                    <a:pt x="15294" y="14238"/>
                    <a:pt x="17389" y="14869"/>
                  </a:cubicBezTo>
                  <a:cubicBezTo>
                    <a:pt x="19485" y="15499"/>
                    <a:pt x="20613" y="16288"/>
                    <a:pt x="20613" y="16603"/>
                  </a:cubicBezTo>
                  <a:cubicBezTo>
                    <a:pt x="20452" y="16761"/>
                    <a:pt x="19001" y="16918"/>
                    <a:pt x="17067" y="16288"/>
                  </a:cubicBezTo>
                  <a:close/>
                  <a:moveTo>
                    <a:pt x="17067" y="1628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8" name="矩形 57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0" name="矩形 59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1" name="矩形 60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2" name="文本框 61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8018" y="-13393"/>
            <a:ext cx="12876461" cy="7251067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4098" name="内容占位符 1" descr="Type 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530" y="1466621"/>
            <a:ext cx="9918106" cy="4589050"/>
          </a:xfrm>
        </p:spPr>
      </p:pic>
      <p:sp>
        <p:nvSpPr>
          <p:cNvPr id="4099" name="文本框 9"/>
          <p:cNvSpPr txBox="1">
            <a:spLocks noChangeArrowheads="1"/>
          </p:cNvSpPr>
          <p:nvPr/>
        </p:nvSpPr>
        <p:spPr bwMode="auto">
          <a:xfrm>
            <a:off x="5547059" y="1044716"/>
            <a:ext cx="214803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12" name="椭圆 11"/>
          <p:cNvSpPr/>
          <p:nvPr/>
        </p:nvSpPr>
        <p:spPr>
          <a:xfrm>
            <a:off x="5183752" y="2002373"/>
            <a:ext cx="3023650" cy="290310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bg1"/>
            </a:solidFill>
          </a:ln>
          <a:effectLst>
            <a:outerShdw blurRad="165100" dir="16200000" sx="102000" sy="102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3914690" y="5528290"/>
            <a:ext cx="5859786" cy="7414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22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815"/>
          <p:cNvSpPr/>
          <p:nvPr/>
        </p:nvSpPr>
        <p:spPr>
          <a:xfrm>
            <a:off x="13108" y="4147189"/>
            <a:ext cx="12861125" cy="1181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53575" tIns="53575" rIns="53575" bIns="53575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8386" y="3245962"/>
            <a:ext cx="2190877" cy="689344"/>
            <a:chOff x="1287687" y="3077822"/>
            <a:chExt cx="2077390" cy="653636"/>
          </a:xfrm>
        </p:grpSpPr>
        <p:grpSp>
          <p:nvGrpSpPr>
            <p:cNvPr id="15" name="Group 1818"/>
            <p:cNvGrpSpPr/>
            <p:nvPr/>
          </p:nvGrpSpPr>
          <p:grpSpPr>
            <a:xfrm>
              <a:off x="1287687" y="3077822"/>
              <a:ext cx="2077389" cy="653636"/>
              <a:chOff x="0" y="0"/>
              <a:chExt cx="4153686" cy="1306925"/>
            </a:xfrm>
          </p:grpSpPr>
          <p:sp>
            <p:nvSpPr>
              <p:cNvPr id="16" name="Shape 1816"/>
              <p:cNvSpPr/>
              <p:nvPr/>
            </p:nvSpPr>
            <p:spPr>
              <a:xfrm>
                <a:off x="0" y="22865"/>
                <a:ext cx="1784445" cy="127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338" extrusionOk="0">
                    <a:moveTo>
                      <a:pt x="0" y="7986"/>
                    </a:moveTo>
                    <a:cubicBezTo>
                      <a:pt x="0" y="12396"/>
                      <a:pt x="2565" y="15970"/>
                      <a:pt x="5726" y="15970"/>
                    </a:cubicBezTo>
                    <a:lnTo>
                      <a:pt x="15580" y="15970"/>
                    </a:lnTo>
                    <a:cubicBezTo>
                      <a:pt x="17334" y="15970"/>
                      <a:pt x="18801" y="21600"/>
                      <a:pt x="20304" y="21328"/>
                    </a:cubicBezTo>
                    <a:cubicBezTo>
                      <a:pt x="21600" y="21094"/>
                      <a:pt x="21306" y="9950"/>
                      <a:pt x="21306" y="7986"/>
                    </a:cubicBezTo>
                    <a:lnTo>
                      <a:pt x="21306" y="7986"/>
                    </a:lnTo>
                    <a:cubicBezTo>
                      <a:pt x="21306" y="3574"/>
                      <a:pt x="18744" y="0"/>
                      <a:pt x="15580" y="0"/>
                    </a:cubicBezTo>
                    <a:lnTo>
                      <a:pt x="5726" y="0"/>
                    </a:lnTo>
                    <a:cubicBezTo>
                      <a:pt x="2565" y="0"/>
                      <a:pt x="0" y="3574"/>
                      <a:pt x="0" y="7986"/>
                    </a:cubicBezTo>
                    <a:cubicBezTo>
                      <a:pt x="0" y="7986"/>
                      <a:pt x="0" y="7986"/>
                      <a:pt x="0" y="79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Shape 1817"/>
              <p:cNvSpPr/>
              <p:nvPr/>
            </p:nvSpPr>
            <p:spPr>
              <a:xfrm>
                <a:off x="1600593" y="0"/>
                <a:ext cx="2553094" cy="130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337" extrusionOk="0">
                    <a:moveTo>
                      <a:pt x="21410" y="7985"/>
                    </a:moveTo>
                    <a:cubicBezTo>
                      <a:pt x="21410" y="12396"/>
                      <a:pt x="19574" y="15972"/>
                      <a:pt x="17309" y="15972"/>
                    </a:cubicBezTo>
                    <a:lnTo>
                      <a:pt x="4122" y="15972"/>
                    </a:lnTo>
                    <a:cubicBezTo>
                      <a:pt x="2867" y="15972"/>
                      <a:pt x="1816" y="21600"/>
                      <a:pt x="738" y="21327"/>
                    </a:cubicBezTo>
                    <a:cubicBezTo>
                      <a:pt x="-190" y="21094"/>
                      <a:pt x="21" y="9953"/>
                      <a:pt x="21" y="7985"/>
                    </a:cubicBezTo>
                    <a:lnTo>
                      <a:pt x="21" y="7985"/>
                    </a:lnTo>
                    <a:cubicBezTo>
                      <a:pt x="21" y="3576"/>
                      <a:pt x="1857" y="0"/>
                      <a:pt x="4122" y="0"/>
                    </a:cubicBezTo>
                    <a:lnTo>
                      <a:pt x="17309" y="0"/>
                    </a:lnTo>
                    <a:cubicBezTo>
                      <a:pt x="19574" y="0"/>
                      <a:pt x="21410" y="3576"/>
                      <a:pt x="21410" y="7985"/>
                    </a:cubicBezTo>
                    <a:cubicBezTo>
                      <a:pt x="21410" y="7985"/>
                      <a:pt x="21410" y="7985"/>
                      <a:pt x="21410" y="79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287687" y="3245715"/>
              <a:ext cx="892457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2" name="Text Placeholder 2"/>
            <p:cNvSpPr txBox="1"/>
            <p:nvPr/>
          </p:nvSpPr>
          <p:spPr>
            <a:xfrm>
              <a:off x="2088194" y="3175312"/>
              <a:ext cx="1276883" cy="345128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7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Europe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0621" y="3245962"/>
            <a:ext cx="2199169" cy="689344"/>
            <a:chOff x="8135812" y="3077822"/>
            <a:chExt cx="2085252" cy="653636"/>
          </a:xfrm>
        </p:grpSpPr>
        <p:grpSp>
          <p:nvGrpSpPr>
            <p:cNvPr id="23" name="Group 1830"/>
            <p:cNvGrpSpPr/>
            <p:nvPr/>
          </p:nvGrpSpPr>
          <p:grpSpPr>
            <a:xfrm>
              <a:off x="8135812" y="3077822"/>
              <a:ext cx="2077389" cy="653636"/>
              <a:chOff x="0" y="0"/>
              <a:chExt cx="4153686" cy="1306925"/>
            </a:xfrm>
          </p:grpSpPr>
          <p:sp>
            <p:nvSpPr>
              <p:cNvPr id="24" name="Shape 1828"/>
              <p:cNvSpPr/>
              <p:nvPr/>
            </p:nvSpPr>
            <p:spPr>
              <a:xfrm>
                <a:off x="0" y="22865"/>
                <a:ext cx="1784445" cy="127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338" extrusionOk="0">
                    <a:moveTo>
                      <a:pt x="0" y="7986"/>
                    </a:moveTo>
                    <a:cubicBezTo>
                      <a:pt x="0" y="12396"/>
                      <a:pt x="2565" y="15970"/>
                      <a:pt x="5726" y="15970"/>
                    </a:cubicBezTo>
                    <a:lnTo>
                      <a:pt x="15580" y="15970"/>
                    </a:lnTo>
                    <a:cubicBezTo>
                      <a:pt x="17334" y="15970"/>
                      <a:pt x="18801" y="21600"/>
                      <a:pt x="20304" y="21328"/>
                    </a:cubicBezTo>
                    <a:cubicBezTo>
                      <a:pt x="21600" y="21094"/>
                      <a:pt x="21306" y="9950"/>
                      <a:pt x="21306" y="7986"/>
                    </a:cubicBezTo>
                    <a:lnTo>
                      <a:pt x="21306" y="7986"/>
                    </a:lnTo>
                    <a:cubicBezTo>
                      <a:pt x="21306" y="3574"/>
                      <a:pt x="18744" y="0"/>
                      <a:pt x="15580" y="0"/>
                    </a:cubicBezTo>
                    <a:lnTo>
                      <a:pt x="5726" y="0"/>
                    </a:lnTo>
                    <a:cubicBezTo>
                      <a:pt x="2565" y="0"/>
                      <a:pt x="0" y="3574"/>
                      <a:pt x="0" y="7986"/>
                    </a:cubicBezTo>
                    <a:cubicBezTo>
                      <a:pt x="0" y="7986"/>
                      <a:pt x="0" y="7986"/>
                      <a:pt x="0" y="79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Shape 1829"/>
              <p:cNvSpPr/>
              <p:nvPr/>
            </p:nvSpPr>
            <p:spPr>
              <a:xfrm>
                <a:off x="1600593" y="0"/>
                <a:ext cx="2553094" cy="130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337" extrusionOk="0">
                    <a:moveTo>
                      <a:pt x="21410" y="7985"/>
                    </a:moveTo>
                    <a:cubicBezTo>
                      <a:pt x="21410" y="12396"/>
                      <a:pt x="19574" y="15972"/>
                      <a:pt x="17309" y="15972"/>
                    </a:cubicBezTo>
                    <a:lnTo>
                      <a:pt x="4122" y="15972"/>
                    </a:lnTo>
                    <a:cubicBezTo>
                      <a:pt x="2867" y="15972"/>
                      <a:pt x="1816" y="21600"/>
                      <a:pt x="738" y="21327"/>
                    </a:cubicBezTo>
                    <a:cubicBezTo>
                      <a:pt x="-190" y="21094"/>
                      <a:pt x="21" y="9953"/>
                      <a:pt x="21" y="7985"/>
                    </a:cubicBezTo>
                    <a:lnTo>
                      <a:pt x="21" y="7985"/>
                    </a:lnTo>
                    <a:cubicBezTo>
                      <a:pt x="21" y="3576"/>
                      <a:pt x="1857" y="0"/>
                      <a:pt x="4122" y="0"/>
                    </a:cubicBezTo>
                    <a:lnTo>
                      <a:pt x="17309" y="0"/>
                    </a:lnTo>
                    <a:cubicBezTo>
                      <a:pt x="19574" y="0"/>
                      <a:pt x="21410" y="3576"/>
                      <a:pt x="21410" y="7985"/>
                    </a:cubicBezTo>
                    <a:cubicBezTo>
                      <a:pt x="21410" y="7985"/>
                      <a:pt x="21410" y="7985"/>
                      <a:pt x="21410" y="79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143674" y="3230999"/>
              <a:ext cx="892457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6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34" name="Text Placeholder 2"/>
            <p:cNvSpPr txBox="1"/>
            <p:nvPr/>
          </p:nvSpPr>
          <p:spPr>
            <a:xfrm>
              <a:off x="8944181" y="3177741"/>
              <a:ext cx="1276883" cy="350319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7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Africa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88181" y="4483349"/>
            <a:ext cx="2190877" cy="689343"/>
            <a:chOff x="4729460" y="4251112"/>
            <a:chExt cx="2077390" cy="653635"/>
          </a:xfrm>
        </p:grpSpPr>
        <p:grpSp>
          <p:nvGrpSpPr>
            <p:cNvPr id="20" name="Group 1825"/>
            <p:cNvGrpSpPr/>
            <p:nvPr/>
          </p:nvGrpSpPr>
          <p:grpSpPr>
            <a:xfrm rot="10800000" flipH="1">
              <a:off x="4729460" y="4251112"/>
              <a:ext cx="2077390" cy="653635"/>
              <a:chOff x="0" y="0"/>
              <a:chExt cx="4153686" cy="1306925"/>
            </a:xfrm>
          </p:grpSpPr>
          <p:sp>
            <p:nvSpPr>
              <p:cNvPr id="21" name="Shape 1823"/>
              <p:cNvSpPr/>
              <p:nvPr/>
            </p:nvSpPr>
            <p:spPr>
              <a:xfrm>
                <a:off x="0" y="22865"/>
                <a:ext cx="1784445" cy="127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338" extrusionOk="0">
                    <a:moveTo>
                      <a:pt x="0" y="7986"/>
                    </a:moveTo>
                    <a:cubicBezTo>
                      <a:pt x="0" y="12396"/>
                      <a:pt x="2565" y="15970"/>
                      <a:pt x="5726" y="15970"/>
                    </a:cubicBezTo>
                    <a:lnTo>
                      <a:pt x="15580" y="15970"/>
                    </a:lnTo>
                    <a:cubicBezTo>
                      <a:pt x="17334" y="15970"/>
                      <a:pt x="18801" y="21600"/>
                      <a:pt x="20304" y="21328"/>
                    </a:cubicBezTo>
                    <a:cubicBezTo>
                      <a:pt x="21600" y="21094"/>
                      <a:pt x="21306" y="9950"/>
                      <a:pt x="21306" y="7986"/>
                    </a:cubicBezTo>
                    <a:lnTo>
                      <a:pt x="21306" y="7986"/>
                    </a:lnTo>
                    <a:cubicBezTo>
                      <a:pt x="21306" y="3574"/>
                      <a:pt x="18744" y="0"/>
                      <a:pt x="15580" y="0"/>
                    </a:cubicBezTo>
                    <a:lnTo>
                      <a:pt x="5726" y="0"/>
                    </a:lnTo>
                    <a:cubicBezTo>
                      <a:pt x="2565" y="0"/>
                      <a:pt x="0" y="3574"/>
                      <a:pt x="0" y="7986"/>
                    </a:cubicBezTo>
                    <a:cubicBezTo>
                      <a:pt x="0" y="7986"/>
                      <a:pt x="0" y="7986"/>
                      <a:pt x="0" y="7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Shape 1824"/>
              <p:cNvSpPr/>
              <p:nvPr/>
            </p:nvSpPr>
            <p:spPr>
              <a:xfrm>
                <a:off x="1600593" y="0"/>
                <a:ext cx="2553094" cy="130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337" extrusionOk="0">
                    <a:moveTo>
                      <a:pt x="21410" y="7985"/>
                    </a:moveTo>
                    <a:cubicBezTo>
                      <a:pt x="21410" y="12396"/>
                      <a:pt x="19574" y="15972"/>
                      <a:pt x="17309" y="15972"/>
                    </a:cubicBezTo>
                    <a:lnTo>
                      <a:pt x="4122" y="15972"/>
                    </a:lnTo>
                    <a:cubicBezTo>
                      <a:pt x="2867" y="15972"/>
                      <a:pt x="1816" y="21600"/>
                      <a:pt x="738" y="21327"/>
                    </a:cubicBezTo>
                    <a:cubicBezTo>
                      <a:pt x="-190" y="21094"/>
                      <a:pt x="21" y="9953"/>
                      <a:pt x="21" y="7985"/>
                    </a:cubicBezTo>
                    <a:lnTo>
                      <a:pt x="21" y="7985"/>
                    </a:lnTo>
                    <a:cubicBezTo>
                      <a:pt x="21" y="3576"/>
                      <a:pt x="1857" y="0"/>
                      <a:pt x="4122" y="0"/>
                    </a:cubicBezTo>
                    <a:lnTo>
                      <a:pt x="17309" y="0"/>
                    </a:lnTo>
                    <a:cubicBezTo>
                      <a:pt x="19574" y="0"/>
                      <a:pt x="21410" y="3576"/>
                      <a:pt x="21410" y="7985"/>
                    </a:cubicBezTo>
                    <a:cubicBezTo>
                      <a:pt x="21410" y="7985"/>
                      <a:pt x="21410" y="7985"/>
                      <a:pt x="21410" y="79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729460" y="4559334"/>
              <a:ext cx="892457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6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36" name="Text Placeholder 2"/>
            <p:cNvSpPr txBox="1"/>
            <p:nvPr/>
          </p:nvSpPr>
          <p:spPr>
            <a:xfrm>
              <a:off x="5529967" y="4506076"/>
              <a:ext cx="1276883" cy="33698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7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USA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rot="5400000" flipV="1">
            <a:off x="2088849" y="4059669"/>
            <a:ext cx="280819" cy="280819"/>
            <a:chOff x="442225" y="2838100"/>
            <a:chExt cx="266273" cy="266273"/>
          </a:xfrm>
        </p:grpSpPr>
        <p:sp>
          <p:nvSpPr>
            <p:cNvPr id="44" name="Shape 916"/>
            <p:cNvSpPr/>
            <p:nvPr/>
          </p:nvSpPr>
          <p:spPr>
            <a:xfrm rot="10800000">
              <a:off x="442225" y="2838100"/>
              <a:ext cx="266273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5" name="Group 919"/>
            <p:cNvGrpSpPr/>
            <p:nvPr/>
          </p:nvGrpSpPr>
          <p:grpSpPr>
            <a:xfrm rot="5400000">
              <a:off x="510931" y="2898570"/>
              <a:ext cx="143146" cy="145334"/>
              <a:chOff x="-674620" y="1137916"/>
              <a:chExt cx="286039" cy="290411"/>
            </a:xfrm>
          </p:grpSpPr>
          <p:sp>
            <p:nvSpPr>
              <p:cNvPr id="46" name="Shape 917"/>
              <p:cNvSpPr/>
              <p:nvPr/>
            </p:nvSpPr>
            <p:spPr>
              <a:xfrm>
                <a:off x="-674619" y="1137916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Shape 918"/>
              <p:cNvSpPr/>
              <p:nvPr/>
            </p:nvSpPr>
            <p:spPr>
              <a:xfrm>
                <a:off x="-674620" y="1266634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 rot="16200000">
            <a:off x="5716811" y="4059669"/>
            <a:ext cx="280819" cy="280819"/>
            <a:chOff x="442225" y="2838100"/>
            <a:chExt cx="266273" cy="266273"/>
          </a:xfrm>
        </p:grpSpPr>
        <p:sp>
          <p:nvSpPr>
            <p:cNvPr id="49" name="Shape 916"/>
            <p:cNvSpPr/>
            <p:nvPr/>
          </p:nvSpPr>
          <p:spPr>
            <a:xfrm rot="10800000">
              <a:off x="442225" y="2838100"/>
              <a:ext cx="266273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0" name="Group 919"/>
            <p:cNvGrpSpPr/>
            <p:nvPr/>
          </p:nvGrpSpPr>
          <p:grpSpPr>
            <a:xfrm rot="5400000">
              <a:off x="510931" y="2898570"/>
              <a:ext cx="143146" cy="145334"/>
              <a:chOff x="-674620" y="1137916"/>
              <a:chExt cx="286039" cy="290411"/>
            </a:xfrm>
          </p:grpSpPr>
          <p:sp>
            <p:nvSpPr>
              <p:cNvPr id="51" name="Shape 917"/>
              <p:cNvSpPr/>
              <p:nvPr/>
            </p:nvSpPr>
            <p:spPr>
              <a:xfrm>
                <a:off x="-674619" y="1137916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Shape 918"/>
              <p:cNvSpPr/>
              <p:nvPr/>
            </p:nvSpPr>
            <p:spPr>
              <a:xfrm>
                <a:off x="-674620" y="1266634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 rot="5400000" flipV="1">
            <a:off x="9323917" y="4059669"/>
            <a:ext cx="280819" cy="280819"/>
            <a:chOff x="442225" y="2838100"/>
            <a:chExt cx="266273" cy="266273"/>
          </a:xfrm>
        </p:grpSpPr>
        <p:sp>
          <p:nvSpPr>
            <p:cNvPr id="54" name="Shape 916"/>
            <p:cNvSpPr/>
            <p:nvPr/>
          </p:nvSpPr>
          <p:spPr>
            <a:xfrm rot="10800000">
              <a:off x="442225" y="2838100"/>
              <a:ext cx="266273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919"/>
            <p:cNvGrpSpPr/>
            <p:nvPr/>
          </p:nvGrpSpPr>
          <p:grpSpPr>
            <a:xfrm rot="5400000">
              <a:off x="510931" y="2898570"/>
              <a:ext cx="143146" cy="145334"/>
              <a:chOff x="-674620" y="1137916"/>
              <a:chExt cx="286039" cy="290411"/>
            </a:xfrm>
          </p:grpSpPr>
          <p:sp>
            <p:nvSpPr>
              <p:cNvPr id="56" name="Shape 917"/>
              <p:cNvSpPr/>
              <p:nvPr/>
            </p:nvSpPr>
            <p:spPr>
              <a:xfrm>
                <a:off x="-674619" y="1137916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Shape 918"/>
              <p:cNvSpPr/>
              <p:nvPr/>
            </p:nvSpPr>
            <p:spPr>
              <a:xfrm>
                <a:off x="-674620" y="1266634"/>
                <a:ext cx="286038" cy="161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059" extrusionOk="0">
                    <a:moveTo>
                      <a:pt x="2732" y="20247"/>
                    </a:moveTo>
                    <a:cubicBezTo>
                      <a:pt x="2108" y="21329"/>
                      <a:pt x="1094" y="21329"/>
                      <a:pt x="470" y="20247"/>
                    </a:cubicBezTo>
                    <a:cubicBezTo>
                      <a:pt x="-157" y="19164"/>
                      <a:pt x="-157" y="17409"/>
                      <a:pt x="470" y="16317"/>
                    </a:cubicBezTo>
                    <a:lnTo>
                      <a:pt x="9510" y="811"/>
                    </a:lnTo>
                    <a:cubicBezTo>
                      <a:pt x="10135" y="-271"/>
                      <a:pt x="11149" y="-271"/>
                      <a:pt x="11776" y="811"/>
                    </a:cubicBezTo>
                    <a:lnTo>
                      <a:pt x="20816" y="16317"/>
                    </a:lnTo>
                    <a:cubicBezTo>
                      <a:pt x="21443" y="17409"/>
                      <a:pt x="21443" y="19154"/>
                      <a:pt x="20816" y="20247"/>
                    </a:cubicBezTo>
                    <a:cubicBezTo>
                      <a:pt x="20189" y="21329"/>
                      <a:pt x="19178" y="21329"/>
                      <a:pt x="18551" y="20247"/>
                    </a:cubicBezTo>
                    <a:lnTo>
                      <a:pt x="10642" y="7530"/>
                    </a:lnTo>
                    <a:cubicBezTo>
                      <a:pt x="10642" y="7530"/>
                      <a:pt x="2732" y="20247"/>
                      <a:pt x="2732" y="202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4536"/>
          <p:cNvGrpSpPr/>
          <p:nvPr/>
        </p:nvGrpSpPr>
        <p:grpSpPr>
          <a:xfrm>
            <a:off x="1044109" y="4471922"/>
            <a:ext cx="307561" cy="307561"/>
            <a:chOff x="0" y="0"/>
            <a:chExt cx="624331" cy="624331"/>
          </a:xfrm>
        </p:grpSpPr>
        <p:sp>
          <p:nvSpPr>
            <p:cNvPr id="62" name="Shape 453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Shape 453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558876" y="4455288"/>
            <a:ext cx="2786891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65" name="Group 4541"/>
          <p:cNvGrpSpPr/>
          <p:nvPr/>
        </p:nvGrpSpPr>
        <p:grpSpPr>
          <a:xfrm>
            <a:off x="1044109" y="4951484"/>
            <a:ext cx="307561" cy="307561"/>
            <a:chOff x="0" y="0"/>
            <a:chExt cx="624331" cy="624331"/>
          </a:xfrm>
        </p:grpSpPr>
        <p:sp>
          <p:nvSpPr>
            <p:cNvPr id="66" name="Shape 453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Shape 454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558875" y="4947663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69" name="Group 4546"/>
          <p:cNvGrpSpPr/>
          <p:nvPr/>
        </p:nvGrpSpPr>
        <p:grpSpPr>
          <a:xfrm>
            <a:off x="1044109" y="5431047"/>
            <a:ext cx="307561" cy="307561"/>
            <a:chOff x="0" y="0"/>
            <a:chExt cx="624331" cy="624331"/>
          </a:xfrm>
        </p:grpSpPr>
        <p:sp>
          <p:nvSpPr>
            <p:cNvPr id="70" name="Shape 454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1" name="Shape 454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58875" y="5409137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73" name="Group 4551"/>
          <p:cNvGrpSpPr/>
          <p:nvPr/>
        </p:nvGrpSpPr>
        <p:grpSpPr>
          <a:xfrm>
            <a:off x="1044109" y="5907904"/>
            <a:ext cx="307561" cy="307561"/>
            <a:chOff x="0" y="0"/>
            <a:chExt cx="624331" cy="624331"/>
          </a:xfrm>
        </p:grpSpPr>
        <p:sp>
          <p:nvSpPr>
            <p:cNvPr id="74" name="Shape 454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558875" y="5864086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77" name="Group 4536"/>
          <p:cNvGrpSpPr/>
          <p:nvPr/>
        </p:nvGrpSpPr>
        <p:grpSpPr>
          <a:xfrm>
            <a:off x="8265124" y="4471922"/>
            <a:ext cx="307561" cy="307561"/>
            <a:chOff x="0" y="0"/>
            <a:chExt cx="624331" cy="624331"/>
          </a:xfrm>
        </p:grpSpPr>
        <p:sp>
          <p:nvSpPr>
            <p:cNvPr id="78" name="Shape 453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9" name="Shape 453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779890" y="4455288"/>
            <a:ext cx="2786891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81" name="Group 4541"/>
          <p:cNvGrpSpPr/>
          <p:nvPr/>
        </p:nvGrpSpPr>
        <p:grpSpPr>
          <a:xfrm>
            <a:off x="8265124" y="4951484"/>
            <a:ext cx="307561" cy="307561"/>
            <a:chOff x="0" y="0"/>
            <a:chExt cx="624331" cy="624331"/>
          </a:xfrm>
        </p:grpSpPr>
        <p:sp>
          <p:nvSpPr>
            <p:cNvPr id="82" name="Shape 453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3" name="Shape 454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779889" y="4947663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85" name="Group 4546"/>
          <p:cNvGrpSpPr/>
          <p:nvPr/>
        </p:nvGrpSpPr>
        <p:grpSpPr>
          <a:xfrm>
            <a:off x="8265124" y="5431047"/>
            <a:ext cx="307561" cy="307561"/>
            <a:chOff x="0" y="0"/>
            <a:chExt cx="624331" cy="624331"/>
          </a:xfrm>
        </p:grpSpPr>
        <p:sp>
          <p:nvSpPr>
            <p:cNvPr id="86" name="Shape 454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454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779889" y="5409137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89" name="Group 4551"/>
          <p:cNvGrpSpPr/>
          <p:nvPr/>
        </p:nvGrpSpPr>
        <p:grpSpPr>
          <a:xfrm>
            <a:off x="8265124" y="5907904"/>
            <a:ext cx="307561" cy="307561"/>
            <a:chOff x="0" y="0"/>
            <a:chExt cx="624331" cy="624331"/>
          </a:xfrm>
        </p:grpSpPr>
        <p:sp>
          <p:nvSpPr>
            <p:cNvPr id="90" name="Shape 454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1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779889" y="5864086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93" name="Group 4536"/>
          <p:cNvGrpSpPr/>
          <p:nvPr/>
        </p:nvGrpSpPr>
        <p:grpSpPr>
          <a:xfrm>
            <a:off x="4446897" y="1975824"/>
            <a:ext cx="307561" cy="307561"/>
            <a:chOff x="0" y="0"/>
            <a:chExt cx="624331" cy="624331"/>
          </a:xfrm>
        </p:grpSpPr>
        <p:sp>
          <p:nvSpPr>
            <p:cNvPr id="94" name="Shape 453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5" name="Shape 453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961664" y="1959189"/>
            <a:ext cx="2786891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97" name="Group 4541"/>
          <p:cNvGrpSpPr/>
          <p:nvPr/>
        </p:nvGrpSpPr>
        <p:grpSpPr>
          <a:xfrm>
            <a:off x="4446897" y="2455386"/>
            <a:ext cx="307561" cy="307561"/>
            <a:chOff x="0" y="0"/>
            <a:chExt cx="624331" cy="624331"/>
          </a:xfrm>
        </p:grpSpPr>
        <p:sp>
          <p:nvSpPr>
            <p:cNvPr id="98" name="Shape 453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9" name="Shape 454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961663" y="2451564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101" name="Group 4546"/>
          <p:cNvGrpSpPr/>
          <p:nvPr/>
        </p:nvGrpSpPr>
        <p:grpSpPr>
          <a:xfrm>
            <a:off x="4446897" y="2934948"/>
            <a:ext cx="307561" cy="307561"/>
            <a:chOff x="0" y="0"/>
            <a:chExt cx="624331" cy="624331"/>
          </a:xfrm>
        </p:grpSpPr>
        <p:sp>
          <p:nvSpPr>
            <p:cNvPr id="102" name="Shape 4544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3" name="Shape 4545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961663" y="2913038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105" name="Group 4551"/>
          <p:cNvGrpSpPr/>
          <p:nvPr/>
        </p:nvGrpSpPr>
        <p:grpSpPr>
          <a:xfrm>
            <a:off x="4446897" y="3411805"/>
            <a:ext cx="307561" cy="307561"/>
            <a:chOff x="0" y="0"/>
            <a:chExt cx="624331" cy="624331"/>
          </a:xfrm>
        </p:grpSpPr>
        <p:sp>
          <p:nvSpPr>
            <p:cNvPr id="106" name="Shape 4549"/>
            <p:cNvSpPr/>
            <p:nvPr/>
          </p:nvSpPr>
          <p:spPr>
            <a:xfrm>
              <a:off x="0" y="0"/>
              <a:ext cx="624332" cy="6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7" name="Shape 4550"/>
            <p:cNvSpPr/>
            <p:nvPr/>
          </p:nvSpPr>
          <p:spPr>
            <a:xfrm>
              <a:off x="166531" y="159396"/>
              <a:ext cx="291270" cy="30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961663" y="3367988"/>
            <a:ext cx="2786893" cy="357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adta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a.</a:t>
            </a:r>
          </a:p>
        </p:txBody>
      </p:sp>
      <p:grpSp>
        <p:nvGrpSpPr>
          <p:cNvPr id="119" name="Group 144"/>
          <p:cNvGrpSpPr/>
          <p:nvPr/>
        </p:nvGrpSpPr>
        <p:grpSpPr>
          <a:xfrm>
            <a:off x="1998841" y="1856293"/>
            <a:ext cx="1001719" cy="1207615"/>
            <a:chOff x="4219575" y="1416050"/>
            <a:chExt cx="687388" cy="828676"/>
          </a:xfrm>
          <a:solidFill>
            <a:schemeClr val="accent1"/>
          </a:solidFill>
        </p:grpSpPr>
        <p:sp>
          <p:nvSpPr>
            <p:cNvPr id="120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21" name="Group 343"/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2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4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6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7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8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9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0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1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2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33" name="Freeform 113"/>
          <p:cNvSpPr/>
          <p:nvPr/>
        </p:nvSpPr>
        <p:spPr bwMode="auto">
          <a:xfrm>
            <a:off x="5364276" y="5380789"/>
            <a:ext cx="1490078" cy="918384"/>
          </a:xfrm>
          <a:custGeom>
            <a:avLst/>
            <a:gdLst/>
            <a:ahLst/>
            <a:cxnLst>
              <a:cxn ang="0">
                <a:pos x="2667" y="186"/>
              </a:cxn>
              <a:cxn ang="0">
                <a:pos x="2594" y="86"/>
              </a:cxn>
              <a:cxn ang="0">
                <a:pos x="2535" y="205"/>
              </a:cxn>
              <a:cxn ang="0">
                <a:pos x="2487" y="275"/>
              </a:cxn>
              <a:cxn ang="0">
                <a:pos x="2309" y="357"/>
              </a:cxn>
              <a:cxn ang="0">
                <a:pos x="2175" y="458"/>
              </a:cxn>
              <a:cxn ang="0">
                <a:pos x="1986" y="587"/>
              </a:cxn>
              <a:cxn ang="0">
                <a:pos x="1955" y="470"/>
              </a:cxn>
              <a:cxn ang="0">
                <a:pos x="1955" y="357"/>
              </a:cxn>
              <a:cxn ang="0">
                <a:pos x="1866" y="373"/>
              </a:cxn>
              <a:cxn ang="0">
                <a:pos x="1824" y="492"/>
              </a:cxn>
              <a:cxn ang="0">
                <a:pos x="1750" y="428"/>
              </a:cxn>
              <a:cxn ang="0">
                <a:pos x="1931" y="321"/>
              </a:cxn>
              <a:cxn ang="0">
                <a:pos x="1873" y="275"/>
              </a:cxn>
              <a:cxn ang="0">
                <a:pos x="1747" y="241"/>
              </a:cxn>
              <a:cxn ang="0">
                <a:pos x="1607" y="305"/>
              </a:cxn>
              <a:cxn ang="0">
                <a:pos x="1610" y="244"/>
              </a:cxn>
              <a:cxn ang="0">
                <a:pos x="1555" y="196"/>
              </a:cxn>
              <a:cxn ang="0">
                <a:pos x="1417" y="134"/>
              </a:cxn>
              <a:cxn ang="0">
                <a:pos x="238" y="67"/>
              </a:cxn>
              <a:cxn ang="0">
                <a:pos x="140" y="12"/>
              </a:cxn>
              <a:cxn ang="0">
                <a:pos x="143" y="131"/>
              </a:cxn>
              <a:cxn ang="0">
                <a:pos x="43" y="357"/>
              </a:cxn>
              <a:cxn ang="0">
                <a:pos x="6" y="614"/>
              </a:cxn>
              <a:cxn ang="0">
                <a:pos x="64" y="773"/>
              </a:cxn>
              <a:cxn ang="0">
                <a:pos x="88" y="944"/>
              </a:cxn>
              <a:cxn ang="0">
                <a:pos x="232" y="1103"/>
              </a:cxn>
              <a:cxn ang="0">
                <a:pos x="495" y="1219"/>
              </a:cxn>
              <a:cxn ang="0">
                <a:pos x="803" y="1253"/>
              </a:cxn>
              <a:cxn ang="0">
                <a:pos x="971" y="1451"/>
              </a:cxn>
              <a:cxn ang="0">
                <a:pos x="1179" y="1558"/>
              </a:cxn>
              <a:cxn ang="0">
                <a:pos x="1457" y="1436"/>
              </a:cxn>
              <a:cxn ang="0">
                <a:pos x="1650" y="1430"/>
              </a:cxn>
              <a:cxn ang="0">
                <a:pos x="1705" y="1439"/>
              </a:cxn>
              <a:cxn ang="0">
                <a:pos x="1778" y="1436"/>
              </a:cxn>
              <a:cxn ang="0">
                <a:pos x="1729" y="1393"/>
              </a:cxn>
              <a:cxn ang="0">
                <a:pos x="1833" y="1366"/>
              </a:cxn>
              <a:cxn ang="0">
                <a:pos x="2129" y="1402"/>
              </a:cxn>
              <a:cxn ang="0">
                <a:pos x="2163" y="1482"/>
              </a:cxn>
              <a:cxn ang="0">
                <a:pos x="2206" y="1567"/>
              </a:cxn>
              <a:cxn ang="0">
                <a:pos x="2306" y="1634"/>
              </a:cxn>
              <a:cxn ang="0">
                <a:pos x="2309" y="1619"/>
              </a:cxn>
              <a:cxn ang="0">
                <a:pos x="2199" y="1219"/>
              </a:cxn>
              <a:cxn ang="0">
                <a:pos x="2343" y="1054"/>
              </a:cxn>
              <a:cxn ang="0">
                <a:pos x="2398" y="944"/>
              </a:cxn>
              <a:cxn ang="0">
                <a:pos x="2438" y="907"/>
              </a:cxn>
              <a:cxn ang="0">
                <a:pos x="2407" y="840"/>
              </a:cxn>
              <a:cxn ang="0">
                <a:pos x="2386" y="816"/>
              </a:cxn>
              <a:cxn ang="0">
                <a:pos x="2367" y="684"/>
              </a:cxn>
              <a:cxn ang="0">
                <a:pos x="2392" y="776"/>
              </a:cxn>
              <a:cxn ang="0">
                <a:pos x="2426" y="709"/>
              </a:cxn>
              <a:cxn ang="0">
                <a:pos x="2426" y="700"/>
              </a:cxn>
              <a:cxn ang="0">
                <a:pos x="2453" y="580"/>
              </a:cxn>
              <a:cxn ang="0">
                <a:pos x="2578" y="492"/>
              </a:cxn>
              <a:cxn ang="0">
                <a:pos x="2624" y="467"/>
              </a:cxn>
              <a:cxn ang="0">
                <a:pos x="2566" y="437"/>
              </a:cxn>
              <a:cxn ang="0">
                <a:pos x="2621" y="278"/>
              </a:cxn>
              <a:cxn ang="0">
                <a:pos x="2645" y="272"/>
              </a:cxn>
              <a:cxn ang="0">
                <a:pos x="2688" y="208"/>
              </a:cxn>
            </a:cxnLst>
            <a:rect l="0" t="0" r="r" b="b"/>
            <a:pathLst>
              <a:path w="2717" h="1674">
                <a:moveTo>
                  <a:pt x="2688" y="208"/>
                </a:moveTo>
                <a:cubicBezTo>
                  <a:pt x="2679" y="206"/>
                  <a:pt x="2676" y="214"/>
                  <a:pt x="2670" y="208"/>
                </a:cubicBezTo>
                <a:cubicBezTo>
                  <a:pt x="2672" y="197"/>
                  <a:pt x="2665" y="196"/>
                  <a:pt x="2667" y="186"/>
                </a:cubicBezTo>
                <a:cubicBezTo>
                  <a:pt x="2659" y="186"/>
                  <a:pt x="2649" y="188"/>
                  <a:pt x="2645" y="183"/>
                </a:cubicBezTo>
                <a:cubicBezTo>
                  <a:pt x="2640" y="151"/>
                  <a:pt x="2627" y="126"/>
                  <a:pt x="2621" y="95"/>
                </a:cubicBezTo>
                <a:cubicBezTo>
                  <a:pt x="2609" y="95"/>
                  <a:pt x="2603" y="88"/>
                  <a:pt x="2594" y="86"/>
                </a:cubicBezTo>
                <a:cubicBezTo>
                  <a:pt x="2586" y="92"/>
                  <a:pt x="2580" y="101"/>
                  <a:pt x="2569" y="104"/>
                </a:cubicBezTo>
                <a:cubicBezTo>
                  <a:pt x="2560" y="103"/>
                  <a:pt x="2565" y="89"/>
                  <a:pt x="2554" y="92"/>
                </a:cubicBezTo>
                <a:cubicBezTo>
                  <a:pt x="2542" y="121"/>
                  <a:pt x="2520" y="168"/>
                  <a:pt x="2535" y="205"/>
                </a:cubicBezTo>
                <a:cubicBezTo>
                  <a:pt x="2528" y="217"/>
                  <a:pt x="2519" y="229"/>
                  <a:pt x="2520" y="251"/>
                </a:cubicBezTo>
                <a:cubicBezTo>
                  <a:pt x="2509" y="248"/>
                  <a:pt x="2505" y="257"/>
                  <a:pt x="2499" y="251"/>
                </a:cubicBezTo>
                <a:cubicBezTo>
                  <a:pt x="2496" y="260"/>
                  <a:pt x="2497" y="273"/>
                  <a:pt x="2487" y="275"/>
                </a:cubicBezTo>
                <a:cubicBezTo>
                  <a:pt x="2455" y="281"/>
                  <a:pt x="2420" y="295"/>
                  <a:pt x="2386" y="302"/>
                </a:cubicBezTo>
                <a:cubicBezTo>
                  <a:pt x="2370" y="306"/>
                  <a:pt x="2353" y="303"/>
                  <a:pt x="2340" y="312"/>
                </a:cubicBezTo>
                <a:cubicBezTo>
                  <a:pt x="2325" y="321"/>
                  <a:pt x="2320" y="343"/>
                  <a:pt x="2309" y="357"/>
                </a:cubicBezTo>
                <a:cubicBezTo>
                  <a:pt x="2302" y="368"/>
                  <a:pt x="2287" y="369"/>
                  <a:pt x="2291" y="385"/>
                </a:cubicBezTo>
                <a:cubicBezTo>
                  <a:pt x="2305" y="390"/>
                  <a:pt x="2303" y="406"/>
                  <a:pt x="2303" y="415"/>
                </a:cubicBezTo>
                <a:cubicBezTo>
                  <a:pt x="2274" y="457"/>
                  <a:pt x="2221" y="437"/>
                  <a:pt x="2175" y="458"/>
                </a:cubicBezTo>
                <a:cubicBezTo>
                  <a:pt x="2176" y="473"/>
                  <a:pt x="2185" y="479"/>
                  <a:pt x="2190" y="489"/>
                </a:cubicBezTo>
                <a:cubicBezTo>
                  <a:pt x="2151" y="542"/>
                  <a:pt x="2094" y="578"/>
                  <a:pt x="2031" y="608"/>
                </a:cubicBezTo>
                <a:cubicBezTo>
                  <a:pt x="2022" y="595"/>
                  <a:pt x="1991" y="604"/>
                  <a:pt x="1986" y="587"/>
                </a:cubicBezTo>
                <a:cubicBezTo>
                  <a:pt x="2001" y="571"/>
                  <a:pt x="1998" y="530"/>
                  <a:pt x="2022" y="532"/>
                </a:cubicBezTo>
                <a:cubicBezTo>
                  <a:pt x="2019" y="492"/>
                  <a:pt x="2014" y="454"/>
                  <a:pt x="1989" y="437"/>
                </a:cubicBezTo>
                <a:cubicBezTo>
                  <a:pt x="1969" y="439"/>
                  <a:pt x="1971" y="464"/>
                  <a:pt x="1955" y="470"/>
                </a:cubicBezTo>
                <a:cubicBezTo>
                  <a:pt x="1943" y="472"/>
                  <a:pt x="1946" y="459"/>
                  <a:pt x="1946" y="449"/>
                </a:cubicBezTo>
                <a:cubicBezTo>
                  <a:pt x="1981" y="440"/>
                  <a:pt x="1957" y="386"/>
                  <a:pt x="1964" y="370"/>
                </a:cubicBezTo>
                <a:cubicBezTo>
                  <a:pt x="1956" y="371"/>
                  <a:pt x="1956" y="363"/>
                  <a:pt x="1955" y="357"/>
                </a:cubicBezTo>
                <a:cubicBezTo>
                  <a:pt x="1922" y="357"/>
                  <a:pt x="1894" y="321"/>
                  <a:pt x="1876" y="354"/>
                </a:cubicBezTo>
                <a:cubicBezTo>
                  <a:pt x="1873" y="364"/>
                  <a:pt x="1886" y="359"/>
                  <a:pt x="1885" y="367"/>
                </a:cubicBezTo>
                <a:cubicBezTo>
                  <a:pt x="1874" y="364"/>
                  <a:pt x="1872" y="370"/>
                  <a:pt x="1866" y="373"/>
                </a:cubicBezTo>
                <a:cubicBezTo>
                  <a:pt x="1864" y="391"/>
                  <a:pt x="1875" y="404"/>
                  <a:pt x="1857" y="406"/>
                </a:cubicBezTo>
                <a:cubicBezTo>
                  <a:pt x="1853" y="392"/>
                  <a:pt x="1870" y="380"/>
                  <a:pt x="1857" y="376"/>
                </a:cubicBezTo>
                <a:cubicBezTo>
                  <a:pt x="1829" y="406"/>
                  <a:pt x="1828" y="439"/>
                  <a:pt x="1824" y="492"/>
                </a:cubicBezTo>
                <a:cubicBezTo>
                  <a:pt x="1858" y="525"/>
                  <a:pt x="1848" y="607"/>
                  <a:pt x="1802" y="620"/>
                </a:cubicBezTo>
                <a:cubicBezTo>
                  <a:pt x="1738" y="563"/>
                  <a:pt x="1774" y="444"/>
                  <a:pt x="1790" y="379"/>
                </a:cubicBezTo>
                <a:cubicBezTo>
                  <a:pt x="1778" y="394"/>
                  <a:pt x="1765" y="425"/>
                  <a:pt x="1750" y="428"/>
                </a:cubicBezTo>
                <a:cubicBezTo>
                  <a:pt x="1761" y="398"/>
                  <a:pt x="1779" y="377"/>
                  <a:pt x="1787" y="345"/>
                </a:cubicBezTo>
                <a:cubicBezTo>
                  <a:pt x="1813" y="352"/>
                  <a:pt x="1828" y="332"/>
                  <a:pt x="1860" y="324"/>
                </a:cubicBezTo>
                <a:cubicBezTo>
                  <a:pt x="1887" y="328"/>
                  <a:pt x="1911" y="324"/>
                  <a:pt x="1931" y="321"/>
                </a:cubicBezTo>
                <a:cubicBezTo>
                  <a:pt x="1917" y="318"/>
                  <a:pt x="1913" y="306"/>
                  <a:pt x="1915" y="287"/>
                </a:cubicBezTo>
                <a:cubicBezTo>
                  <a:pt x="1899" y="288"/>
                  <a:pt x="1887" y="300"/>
                  <a:pt x="1873" y="293"/>
                </a:cubicBezTo>
                <a:cubicBezTo>
                  <a:pt x="1873" y="287"/>
                  <a:pt x="1873" y="281"/>
                  <a:pt x="1873" y="275"/>
                </a:cubicBezTo>
                <a:cubicBezTo>
                  <a:pt x="1828" y="280"/>
                  <a:pt x="1805" y="309"/>
                  <a:pt x="1766" y="302"/>
                </a:cubicBezTo>
                <a:cubicBezTo>
                  <a:pt x="1760" y="278"/>
                  <a:pt x="1725" y="273"/>
                  <a:pt x="1717" y="284"/>
                </a:cubicBezTo>
                <a:cubicBezTo>
                  <a:pt x="1721" y="264"/>
                  <a:pt x="1737" y="256"/>
                  <a:pt x="1747" y="241"/>
                </a:cubicBezTo>
                <a:cubicBezTo>
                  <a:pt x="1717" y="242"/>
                  <a:pt x="1706" y="262"/>
                  <a:pt x="1692" y="278"/>
                </a:cubicBezTo>
                <a:cubicBezTo>
                  <a:pt x="1671" y="290"/>
                  <a:pt x="1647" y="298"/>
                  <a:pt x="1628" y="312"/>
                </a:cubicBezTo>
                <a:cubicBezTo>
                  <a:pt x="1625" y="300"/>
                  <a:pt x="1610" y="312"/>
                  <a:pt x="1607" y="305"/>
                </a:cubicBezTo>
                <a:cubicBezTo>
                  <a:pt x="1609" y="299"/>
                  <a:pt x="1616" y="296"/>
                  <a:pt x="1616" y="287"/>
                </a:cubicBezTo>
                <a:cubicBezTo>
                  <a:pt x="1600" y="281"/>
                  <a:pt x="1580" y="312"/>
                  <a:pt x="1558" y="299"/>
                </a:cubicBezTo>
                <a:cubicBezTo>
                  <a:pt x="1580" y="287"/>
                  <a:pt x="1589" y="259"/>
                  <a:pt x="1610" y="244"/>
                </a:cubicBezTo>
                <a:cubicBezTo>
                  <a:pt x="1627" y="232"/>
                  <a:pt x="1652" y="234"/>
                  <a:pt x="1665" y="214"/>
                </a:cubicBezTo>
                <a:cubicBezTo>
                  <a:pt x="1647" y="210"/>
                  <a:pt x="1618" y="213"/>
                  <a:pt x="1607" y="202"/>
                </a:cubicBezTo>
                <a:cubicBezTo>
                  <a:pt x="1591" y="218"/>
                  <a:pt x="1559" y="216"/>
                  <a:pt x="1555" y="196"/>
                </a:cubicBezTo>
                <a:cubicBezTo>
                  <a:pt x="1529" y="204"/>
                  <a:pt x="1506" y="166"/>
                  <a:pt x="1482" y="189"/>
                </a:cubicBezTo>
                <a:cubicBezTo>
                  <a:pt x="1469" y="185"/>
                  <a:pt x="1459" y="177"/>
                  <a:pt x="1442" y="177"/>
                </a:cubicBezTo>
                <a:cubicBezTo>
                  <a:pt x="1428" y="168"/>
                  <a:pt x="1441" y="133"/>
                  <a:pt x="1417" y="134"/>
                </a:cubicBezTo>
                <a:cubicBezTo>
                  <a:pt x="1410" y="138"/>
                  <a:pt x="1419" y="156"/>
                  <a:pt x="1411" y="159"/>
                </a:cubicBezTo>
                <a:cubicBezTo>
                  <a:pt x="959" y="167"/>
                  <a:pt x="577" y="89"/>
                  <a:pt x="232" y="0"/>
                </a:cubicBezTo>
                <a:cubicBezTo>
                  <a:pt x="246" y="22"/>
                  <a:pt x="233" y="49"/>
                  <a:pt x="238" y="67"/>
                </a:cubicBezTo>
                <a:cubicBezTo>
                  <a:pt x="224" y="56"/>
                  <a:pt x="231" y="46"/>
                  <a:pt x="232" y="37"/>
                </a:cubicBezTo>
                <a:cubicBezTo>
                  <a:pt x="220" y="35"/>
                  <a:pt x="225" y="50"/>
                  <a:pt x="214" y="49"/>
                </a:cubicBezTo>
                <a:cubicBezTo>
                  <a:pt x="182" y="44"/>
                  <a:pt x="165" y="24"/>
                  <a:pt x="140" y="12"/>
                </a:cubicBezTo>
                <a:cubicBezTo>
                  <a:pt x="138" y="41"/>
                  <a:pt x="136" y="88"/>
                  <a:pt x="150" y="110"/>
                </a:cubicBezTo>
                <a:cubicBezTo>
                  <a:pt x="144" y="110"/>
                  <a:pt x="140" y="111"/>
                  <a:pt x="137" y="113"/>
                </a:cubicBezTo>
                <a:cubicBezTo>
                  <a:pt x="134" y="124"/>
                  <a:pt x="145" y="122"/>
                  <a:pt x="143" y="131"/>
                </a:cubicBezTo>
                <a:cubicBezTo>
                  <a:pt x="131" y="139"/>
                  <a:pt x="126" y="155"/>
                  <a:pt x="140" y="162"/>
                </a:cubicBezTo>
                <a:cubicBezTo>
                  <a:pt x="131" y="159"/>
                  <a:pt x="134" y="170"/>
                  <a:pt x="128" y="171"/>
                </a:cubicBezTo>
                <a:cubicBezTo>
                  <a:pt x="107" y="240"/>
                  <a:pt x="82" y="306"/>
                  <a:pt x="43" y="357"/>
                </a:cubicBezTo>
                <a:cubicBezTo>
                  <a:pt x="43" y="376"/>
                  <a:pt x="39" y="389"/>
                  <a:pt x="37" y="403"/>
                </a:cubicBezTo>
                <a:cubicBezTo>
                  <a:pt x="55" y="451"/>
                  <a:pt x="14" y="488"/>
                  <a:pt x="0" y="522"/>
                </a:cubicBezTo>
                <a:cubicBezTo>
                  <a:pt x="34" y="544"/>
                  <a:pt x="2" y="585"/>
                  <a:pt x="6" y="614"/>
                </a:cubicBezTo>
                <a:cubicBezTo>
                  <a:pt x="8" y="627"/>
                  <a:pt x="29" y="646"/>
                  <a:pt x="30" y="666"/>
                </a:cubicBezTo>
                <a:cubicBezTo>
                  <a:pt x="31" y="685"/>
                  <a:pt x="33" y="691"/>
                  <a:pt x="46" y="703"/>
                </a:cubicBezTo>
                <a:cubicBezTo>
                  <a:pt x="30" y="729"/>
                  <a:pt x="45" y="763"/>
                  <a:pt x="64" y="773"/>
                </a:cubicBezTo>
                <a:cubicBezTo>
                  <a:pt x="62" y="783"/>
                  <a:pt x="50" y="783"/>
                  <a:pt x="49" y="794"/>
                </a:cubicBezTo>
                <a:cubicBezTo>
                  <a:pt x="50" y="834"/>
                  <a:pt x="89" y="866"/>
                  <a:pt x="92" y="901"/>
                </a:cubicBezTo>
                <a:cubicBezTo>
                  <a:pt x="93" y="917"/>
                  <a:pt x="77" y="929"/>
                  <a:pt x="88" y="944"/>
                </a:cubicBezTo>
                <a:cubicBezTo>
                  <a:pt x="142" y="942"/>
                  <a:pt x="148" y="989"/>
                  <a:pt x="186" y="1002"/>
                </a:cubicBezTo>
                <a:cubicBezTo>
                  <a:pt x="188" y="1012"/>
                  <a:pt x="180" y="1011"/>
                  <a:pt x="186" y="1017"/>
                </a:cubicBezTo>
                <a:cubicBezTo>
                  <a:pt x="222" y="1026"/>
                  <a:pt x="234" y="1057"/>
                  <a:pt x="232" y="1103"/>
                </a:cubicBezTo>
                <a:cubicBezTo>
                  <a:pt x="269" y="1116"/>
                  <a:pt x="321" y="1116"/>
                  <a:pt x="363" y="1124"/>
                </a:cubicBezTo>
                <a:cubicBezTo>
                  <a:pt x="363" y="1130"/>
                  <a:pt x="355" y="1128"/>
                  <a:pt x="357" y="1136"/>
                </a:cubicBezTo>
                <a:cubicBezTo>
                  <a:pt x="405" y="1160"/>
                  <a:pt x="451" y="1193"/>
                  <a:pt x="495" y="1219"/>
                </a:cubicBezTo>
                <a:cubicBezTo>
                  <a:pt x="552" y="1252"/>
                  <a:pt x="619" y="1261"/>
                  <a:pt x="706" y="1271"/>
                </a:cubicBezTo>
                <a:cubicBezTo>
                  <a:pt x="707" y="1260"/>
                  <a:pt x="707" y="1248"/>
                  <a:pt x="712" y="1240"/>
                </a:cubicBezTo>
                <a:cubicBezTo>
                  <a:pt x="741" y="1245"/>
                  <a:pt x="771" y="1251"/>
                  <a:pt x="803" y="1253"/>
                </a:cubicBezTo>
                <a:cubicBezTo>
                  <a:pt x="824" y="1279"/>
                  <a:pt x="841" y="1311"/>
                  <a:pt x="874" y="1326"/>
                </a:cubicBezTo>
                <a:cubicBezTo>
                  <a:pt x="891" y="1344"/>
                  <a:pt x="885" y="1364"/>
                  <a:pt x="892" y="1390"/>
                </a:cubicBezTo>
                <a:cubicBezTo>
                  <a:pt x="901" y="1424"/>
                  <a:pt x="944" y="1432"/>
                  <a:pt x="971" y="1451"/>
                </a:cubicBezTo>
                <a:cubicBezTo>
                  <a:pt x="993" y="1437"/>
                  <a:pt x="990" y="1399"/>
                  <a:pt x="1023" y="1396"/>
                </a:cubicBezTo>
                <a:cubicBezTo>
                  <a:pt x="1088" y="1404"/>
                  <a:pt x="1120" y="1444"/>
                  <a:pt x="1130" y="1506"/>
                </a:cubicBezTo>
                <a:cubicBezTo>
                  <a:pt x="1152" y="1518"/>
                  <a:pt x="1158" y="1546"/>
                  <a:pt x="1179" y="1558"/>
                </a:cubicBezTo>
                <a:cubicBezTo>
                  <a:pt x="1166" y="1635"/>
                  <a:pt x="1252" y="1654"/>
                  <a:pt x="1304" y="1665"/>
                </a:cubicBezTo>
                <a:cubicBezTo>
                  <a:pt x="1295" y="1624"/>
                  <a:pt x="1297" y="1584"/>
                  <a:pt x="1301" y="1540"/>
                </a:cubicBezTo>
                <a:cubicBezTo>
                  <a:pt x="1353" y="1505"/>
                  <a:pt x="1416" y="1481"/>
                  <a:pt x="1457" y="1436"/>
                </a:cubicBezTo>
                <a:cubicBezTo>
                  <a:pt x="1501" y="1399"/>
                  <a:pt x="1577" y="1426"/>
                  <a:pt x="1622" y="1427"/>
                </a:cubicBezTo>
                <a:cubicBezTo>
                  <a:pt x="1620" y="1409"/>
                  <a:pt x="1602" y="1426"/>
                  <a:pt x="1598" y="1414"/>
                </a:cubicBezTo>
                <a:cubicBezTo>
                  <a:pt x="1617" y="1397"/>
                  <a:pt x="1632" y="1426"/>
                  <a:pt x="1650" y="1430"/>
                </a:cubicBezTo>
                <a:cubicBezTo>
                  <a:pt x="1650" y="1436"/>
                  <a:pt x="1646" y="1436"/>
                  <a:pt x="1646" y="1442"/>
                </a:cubicBezTo>
                <a:cubicBezTo>
                  <a:pt x="1657" y="1447"/>
                  <a:pt x="1665" y="1454"/>
                  <a:pt x="1680" y="1454"/>
                </a:cubicBezTo>
                <a:cubicBezTo>
                  <a:pt x="1688" y="1448"/>
                  <a:pt x="1692" y="1439"/>
                  <a:pt x="1705" y="1439"/>
                </a:cubicBezTo>
                <a:cubicBezTo>
                  <a:pt x="1715" y="1445"/>
                  <a:pt x="1697" y="1452"/>
                  <a:pt x="1705" y="1454"/>
                </a:cubicBezTo>
                <a:cubicBezTo>
                  <a:pt x="1729" y="1447"/>
                  <a:pt x="1710" y="1431"/>
                  <a:pt x="1729" y="1424"/>
                </a:cubicBezTo>
                <a:cubicBezTo>
                  <a:pt x="1734" y="1438"/>
                  <a:pt x="1775" y="1458"/>
                  <a:pt x="1778" y="1436"/>
                </a:cubicBezTo>
                <a:cubicBezTo>
                  <a:pt x="1769" y="1424"/>
                  <a:pt x="1744" y="1429"/>
                  <a:pt x="1738" y="1414"/>
                </a:cubicBezTo>
                <a:cubicBezTo>
                  <a:pt x="1748" y="1406"/>
                  <a:pt x="1760" y="1404"/>
                  <a:pt x="1753" y="1381"/>
                </a:cubicBezTo>
                <a:cubicBezTo>
                  <a:pt x="1740" y="1380"/>
                  <a:pt x="1746" y="1398"/>
                  <a:pt x="1729" y="1393"/>
                </a:cubicBezTo>
                <a:cubicBezTo>
                  <a:pt x="1743" y="1357"/>
                  <a:pt x="1774" y="1361"/>
                  <a:pt x="1818" y="1359"/>
                </a:cubicBezTo>
                <a:cubicBezTo>
                  <a:pt x="1824" y="1354"/>
                  <a:pt x="1819" y="1338"/>
                  <a:pt x="1830" y="1338"/>
                </a:cubicBezTo>
                <a:cubicBezTo>
                  <a:pt x="1836" y="1343"/>
                  <a:pt x="1845" y="1360"/>
                  <a:pt x="1833" y="1366"/>
                </a:cubicBezTo>
                <a:cubicBezTo>
                  <a:pt x="1883" y="1349"/>
                  <a:pt x="1957" y="1336"/>
                  <a:pt x="1983" y="1384"/>
                </a:cubicBezTo>
                <a:cubicBezTo>
                  <a:pt x="2010" y="1382"/>
                  <a:pt x="2034" y="1370"/>
                  <a:pt x="2038" y="1353"/>
                </a:cubicBezTo>
                <a:cubicBezTo>
                  <a:pt x="2090" y="1348"/>
                  <a:pt x="2086" y="1398"/>
                  <a:pt x="2129" y="1402"/>
                </a:cubicBezTo>
                <a:cubicBezTo>
                  <a:pt x="2155" y="1423"/>
                  <a:pt x="2126" y="1480"/>
                  <a:pt x="2151" y="1500"/>
                </a:cubicBezTo>
                <a:cubicBezTo>
                  <a:pt x="2158" y="1491"/>
                  <a:pt x="2148" y="1479"/>
                  <a:pt x="2151" y="1479"/>
                </a:cubicBezTo>
                <a:cubicBezTo>
                  <a:pt x="2155" y="1479"/>
                  <a:pt x="2162" y="1478"/>
                  <a:pt x="2163" y="1482"/>
                </a:cubicBezTo>
                <a:cubicBezTo>
                  <a:pt x="2164" y="1496"/>
                  <a:pt x="2151" y="1497"/>
                  <a:pt x="2151" y="1509"/>
                </a:cubicBezTo>
                <a:cubicBezTo>
                  <a:pt x="2166" y="1527"/>
                  <a:pt x="2179" y="1548"/>
                  <a:pt x="2190" y="1570"/>
                </a:cubicBezTo>
                <a:cubicBezTo>
                  <a:pt x="2199" y="1573"/>
                  <a:pt x="2198" y="1566"/>
                  <a:pt x="2206" y="1567"/>
                </a:cubicBezTo>
                <a:cubicBezTo>
                  <a:pt x="2212" y="1577"/>
                  <a:pt x="2215" y="1590"/>
                  <a:pt x="2221" y="1601"/>
                </a:cubicBezTo>
                <a:cubicBezTo>
                  <a:pt x="2248" y="1595"/>
                  <a:pt x="2259" y="1624"/>
                  <a:pt x="2267" y="1647"/>
                </a:cubicBezTo>
                <a:cubicBezTo>
                  <a:pt x="2278" y="1643"/>
                  <a:pt x="2298" y="1632"/>
                  <a:pt x="2306" y="1634"/>
                </a:cubicBezTo>
                <a:cubicBezTo>
                  <a:pt x="2302" y="1653"/>
                  <a:pt x="2272" y="1661"/>
                  <a:pt x="2273" y="1674"/>
                </a:cubicBezTo>
                <a:cubicBezTo>
                  <a:pt x="2294" y="1659"/>
                  <a:pt x="2314" y="1642"/>
                  <a:pt x="2319" y="1610"/>
                </a:cubicBezTo>
                <a:cubicBezTo>
                  <a:pt x="2308" y="1605"/>
                  <a:pt x="2317" y="1620"/>
                  <a:pt x="2309" y="1619"/>
                </a:cubicBezTo>
                <a:cubicBezTo>
                  <a:pt x="2332" y="1539"/>
                  <a:pt x="2288" y="1484"/>
                  <a:pt x="2261" y="1436"/>
                </a:cubicBezTo>
                <a:cubicBezTo>
                  <a:pt x="2261" y="1430"/>
                  <a:pt x="2269" y="1432"/>
                  <a:pt x="2267" y="1424"/>
                </a:cubicBezTo>
                <a:cubicBezTo>
                  <a:pt x="2220" y="1382"/>
                  <a:pt x="2172" y="1299"/>
                  <a:pt x="2199" y="1219"/>
                </a:cubicBezTo>
                <a:cubicBezTo>
                  <a:pt x="2206" y="1200"/>
                  <a:pt x="2227" y="1190"/>
                  <a:pt x="2227" y="1170"/>
                </a:cubicBezTo>
                <a:cubicBezTo>
                  <a:pt x="2256" y="1160"/>
                  <a:pt x="2264" y="1129"/>
                  <a:pt x="2288" y="1115"/>
                </a:cubicBezTo>
                <a:cubicBezTo>
                  <a:pt x="2286" y="1075"/>
                  <a:pt x="2308" y="1058"/>
                  <a:pt x="2343" y="1054"/>
                </a:cubicBezTo>
                <a:cubicBezTo>
                  <a:pt x="2340" y="993"/>
                  <a:pt x="2418" y="1005"/>
                  <a:pt x="2419" y="965"/>
                </a:cubicBezTo>
                <a:cubicBezTo>
                  <a:pt x="2417" y="971"/>
                  <a:pt x="2393" y="974"/>
                  <a:pt x="2389" y="965"/>
                </a:cubicBezTo>
                <a:cubicBezTo>
                  <a:pt x="2402" y="976"/>
                  <a:pt x="2410" y="949"/>
                  <a:pt x="2398" y="944"/>
                </a:cubicBezTo>
                <a:cubicBezTo>
                  <a:pt x="2418" y="950"/>
                  <a:pt x="2439" y="941"/>
                  <a:pt x="2441" y="920"/>
                </a:cubicBezTo>
                <a:cubicBezTo>
                  <a:pt x="2436" y="911"/>
                  <a:pt x="2422" y="927"/>
                  <a:pt x="2416" y="916"/>
                </a:cubicBezTo>
                <a:cubicBezTo>
                  <a:pt x="2427" y="917"/>
                  <a:pt x="2435" y="914"/>
                  <a:pt x="2438" y="907"/>
                </a:cubicBezTo>
                <a:cubicBezTo>
                  <a:pt x="2436" y="903"/>
                  <a:pt x="2436" y="903"/>
                  <a:pt x="2436" y="903"/>
                </a:cubicBezTo>
                <a:cubicBezTo>
                  <a:pt x="2441" y="904"/>
                  <a:pt x="2441" y="904"/>
                  <a:pt x="2441" y="904"/>
                </a:cubicBezTo>
                <a:cubicBezTo>
                  <a:pt x="2428" y="885"/>
                  <a:pt x="2417" y="862"/>
                  <a:pt x="2407" y="840"/>
                </a:cubicBezTo>
                <a:cubicBezTo>
                  <a:pt x="2400" y="840"/>
                  <a:pt x="2392" y="839"/>
                  <a:pt x="2388" y="842"/>
                </a:cubicBezTo>
                <a:cubicBezTo>
                  <a:pt x="2400" y="832"/>
                  <a:pt x="2374" y="820"/>
                  <a:pt x="2380" y="813"/>
                </a:cubicBezTo>
                <a:cubicBezTo>
                  <a:pt x="2383" y="813"/>
                  <a:pt x="2383" y="815"/>
                  <a:pt x="2386" y="816"/>
                </a:cubicBezTo>
                <a:cubicBezTo>
                  <a:pt x="2384" y="793"/>
                  <a:pt x="2377" y="775"/>
                  <a:pt x="2361" y="767"/>
                </a:cubicBezTo>
                <a:cubicBezTo>
                  <a:pt x="2370" y="769"/>
                  <a:pt x="2367" y="760"/>
                  <a:pt x="2371" y="758"/>
                </a:cubicBezTo>
                <a:cubicBezTo>
                  <a:pt x="2349" y="744"/>
                  <a:pt x="2346" y="687"/>
                  <a:pt x="2367" y="684"/>
                </a:cubicBezTo>
                <a:cubicBezTo>
                  <a:pt x="2354" y="697"/>
                  <a:pt x="2376" y="712"/>
                  <a:pt x="2361" y="727"/>
                </a:cubicBezTo>
                <a:cubicBezTo>
                  <a:pt x="2375" y="727"/>
                  <a:pt x="2366" y="731"/>
                  <a:pt x="2367" y="748"/>
                </a:cubicBezTo>
                <a:cubicBezTo>
                  <a:pt x="2384" y="750"/>
                  <a:pt x="2380" y="770"/>
                  <a:pt x="2392" y="776"/>
                </a:cubicBezTo>
                <a:cubicBezTo>
                  <a:pt x="2396" y="765"/>
                  <a:pt x="2382" y="758"/>
                  <a:pt x="2389" y="755"/>
                </a:cubicBezTo>
                <a:cubicBezTo>
                  <a:pt x="2421" y="766"/>
                  <a:pt x="2383" y="811"/>
                  <a:pt x="2407" y="828"/>
                </a:cubicBezTo>
                <a:cubicBezTo>
                  <a:pt x="2413" y="788"/>
                  <a:pt x="2442" y="751"/>
                  <a:pt x="2426" y="709"/>
                </a:cubicBezTo>
                <a:cubicBezTo>
                  <a:pt x="2404" y="703"/>
                  <a:pt x="2401" y="678"/>
                  <a:pt x="2389" y="663"/>
                </a:cubicBezTo>
                <a:cubicBezTo>
                  <a:pt x="2397" y="675"/>
                  <a:pt x="2409" y="684"/>
                  <a:pt x="2429" y="684"/>
                </a:cubicBezTo>
                <a:cubicBezTo>
                  <a:pt x="2430" y="692"/>
                  <a:pt x="2423" y="691"/>
                  <a:pt x="2426" y="700"/>
                </a:cubicBezTo>
                <a:cubicBezTo>
                  <a:pt x="2448" y="678"/>
                  <a:pt x="2467" y="638"/>
                  <a:pt x="2456" y="593"/>
                </a:cubicBezTo>
                <a:cubicBezTo>
                  <a:pt x="2452" y="585"/>
                  <a:pt x="2445" y="599"/>
                  <a:pt x="2441" y="590"/>
                </a:cubicBezTo>
                <a:cubicBezTo>
                  <a:pt x="2447" y="589"/>
                  <a:pt x="2447" y="581"/>
                  <a:pt x="2453" y="580"/>
                </a:cubicBezTo>
                <a:cubicBezTo>
                  <a:pt x="2451" y="572"/>
                  <a:pt x="2451" y="572"/>
                  <a:pt x="2451" y="572"/>
                </a:cubicBezTo>
                <a:cubicBezTo>
                  <a:pt x="2456" y="565"/>
                  <a:pt x="2456" y="565"/>
                  <a:pt x="2456" y="565"/>
                </a:cubicBezTo>
                <a:cubicBezTo>
                  <a:pt x="2478" y="522"/>
                  <a:pt x="2541" y="519"/>
                  <a:pt x="2578" y="492"/>
                </a:cubicBezTo>
                <a:cubicBezTo>
                  <a:pt x="2582" y="483"/>
                  <a:pt x="2577" y="477"/>
                  <a:pt x="2590" y="474"/>
                </a:cubicBezTo>
                <a:cubicBezTo>
                  <a:pt x="2592" y="483"/>
                  <a:pt x="2590" y="489"/>
                  <a:pt x="2584" y="492"/>
                </a:cubicBezTo>
                <a:cubicBezTo>
                  <a:pt x="2598" y="484"/>
                  <a:pt x="2605" y="470"/>
                  <a:pt x="2624" y="467"/>
                </a:cubicBezTo>
                <a:cubicBezTo>
                  <a:pt x="2624" y="452"/>
                  <a:pt x="2619" y="440"/>
                  <a:pt x="2603" y="440"/>
                </a:cubicBezTo>
                <a:cubicBezTo>
                  <a:pt x="2604" y="450"/>
                  <a:pt x="2618" y="447"/>
                  <a:pt x="2618" y="458"/>
                </a:cubicBezTo>
                <a:cubicBezTo>
                  <a:pt x="2592" y="482"/>
                  <a:pt x="2586" y="430"/>
                  <a:pt x="2566" y="437"/>
                </a:cubicBezTo>
                <a:cubicBezTo>
                  <a:pt x="2568" y="410"/>
                  <a:pt x="2564" y="373"/>
                  <a:pt x="2578" y="333"/>
                </a:cubicBezTo>
                <a:cubicBezTo>
                  <a:pt x="2595" y="336"/>
                  <a:pt x="2607" y="317"/>
                  <a:pt x="2621" y="309"/>
                </a:cubicBezTo>
                <a:cubicBezTo>
                  <a:pt x="2623" y="298"/>
                  <a:pt x="2618" y="280"/>
                  <a:pt x="2621" y="278"/>
                </a:cubicBezTo>
                <a:cubicBezTo>
                  <a:pt x="2625" y="283"/>
                  <a:pt x="2634" y="282"/>
                  <a:pt x="2633" y="290"/>
                </a:cubicBezTo>
                <a:cubicBezTo>
                  <a:pt x="2626" y="295"/>
                  <a:pt x="2622" y="295"/>
                  <a:pt x="2627" y="305"/>
                </a:cubicBezTo>
                <a:cubicBezTo>
                  <a:pt x="2643" y="302"/>
                  <a:pt x="2635" y="281"/>
                  <a:pt x="2645" y="272"/>
                </a:cubicBezTo>
                <a:cubicBezTo>
                  <a:pt x="2645" y="280"/>
                  <a:pt x="2644" y="287"/>
                  <a:pt x="2655" y="284"/>
                </a:cubicBezTo>
                <a:cubicBezTo>
                  <a:pt x="2660" y="266"/>
                  <a:pt x="2651" y="276"/>
                  <a:pt x="2649" y="266"/>
                </a:cubicBezTo>
                <a:cubicBezTo>
                  <a:pt x="2672" y="277"/>
                  <a:pt x="2717" y="231"/>
                  <a:pt x="2688" y="2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sz="168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34" name="Group 45"/>
          <p:cNvGrpSpPr/>
          <p:nvPr/>
        </p:nvGrpSpPr>
        <p:grpSpPr>
          <a:xfrm>
            <a:off x="9046460" y="1920635"/>
            <a:ext cx="1116553" cy="1233615"/>
            <a:chOff x="766763" y="1246789"/>
            <a:chExt cx="2982913" cy="3295650"/>
          </a:xfrm>
          <a:solidFill>
            <a:schemeClr val="accent3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766763" y="1246789"/>
              <a:ext cx="2982913" cy="3295650"/>
            </a:xfrm>
            <a:custGeom>
              <a:avLst/>
              <a:gdLst/>
              <a:ahLst/>
              <a:cxnLst>
                <a:cxn ang="0">
                  <a:pos x="977" y="424"/>
                </a:cxn>
                <a:cxn ang="0">
                  <a:pos x="914" y="417"/>
                </a:cxn>
                <a:cxn ang="0">
                  <a:pos x="905" y="397"/>
                </a:cxn>
                <a:cxn ang="0">
                  <a:pos x="855" y="354"/>
                </a:cxn>
                <a:cxn ang="0">
                  <a:pos x="814" y="267"/>
                </a:cxn>
                <a:cxn ang="0">
                  <a:pos x="784" y="212"/>
                </a:cxn>
                <a:cxn ang="0">
                  <a:pos x="756" y="142"/>
                </a:cxn>
                <a:cxn ang="0">
                  <a:pos x="763" y="104"/>
                </a:cxn>
                <a:cxn ang="0">
                  <a:pos x="680" y="106"/>
                </a:cxn>
                <a:cxn ang="0">
                  <a:pos x="607" y="86"/>
                </a:cxn>
                <a:cxn ang="0">
                  <a:pos x="556" y="113"/>
                </a:cxn>
                <a:cxn ang="0">
                  <a:pos x="458" y="77"/>
                </a:cxn>
                <a:cxn ang="0">
                  <a:pos x="424" y="37"/>
                </a:cxn>
                <a:cxn ang="0">
                  <a:pos x="412" y="4"/>
                </a:cxn>
                <a:cxn ang="0">
                  <a:pos x="344" y="11"/>
                </a:cxn>
                <a:cxn ang="0">
                  <a:pos x="255" y="25"/>
                </a:cxn>
                <a:cxn ang="0">
                  <a:pos x="187" y="25"/>
                </a:cxn>
                <a:cxn ang="0">
                  <a:pos x="136" y="75"/>
                </a:cxn>
                <a:cxn ang="0">
                  <a:pos x="115" y="130"/>
                </a:cxn>
                <a:cxn ang="0">
                  <a:pos x="55" y="180"/>
                </a:cxn>
                <a:cxn ang="0">
                  <a:pos x="8" y="249"/>
                </a:cxn>
                <a:cxn ang="0">
                  <a:pos x="18" y="306"/>
                </a:cxn>
                <a:cxn ang="0">
                  <a:pos x="5" y="374"/>
                </a:cxn>
                <a:cxn ang="0">
                  <a:pos x="23" y="411"/>
                </a:cxn>
                <a:cxn ang="0">
                  <a:pos x="41" y="438"/>
                </a:cxn>
                <a:cxn ang="0">
                  <a:pos x="62" y="460"/>
                </a:cxn>
                <a:cxn ang="0">
                  <a:pos x="80" y="487"/>
                </a:cxn>
                <a:cxn ang="0">
                  <a:pos x="107" y="505"/>
                </a:cxn>
                <a:cxn ang="0">
                  <a:pos x="152" y="523"/>
                </a:cxn>
                <a:cxn ang="0">
                  <a:pos x="214" y="517"/>
                </a:cxn>
                <a:cxn ang="0">
                  <a:pos x="263" y="506"/>
                </a:cxn>
                <a:cxn ang="0">
                  <a:pos x="317" y="496"/>
                </a:cxn>
                <a:cxn ang="0">
                  <a:pos x="372" y="526"/>
                </a:cxn>
                <a:cxn ang="0">
                  <a:pos x="409" y="547"/>
                </a:cxn>
                <a:cxn ang="0">
                  <a:pos x="402" y="587"/>
                </a:cxn>
                <a:cxn ang="0">
                  <a:pos x="401" y="624"/>
                </a:cxn>
                <a:cxn ang="0">
                  <a:pos x="445" y="680"/>
                </a:cxn>
                <a:cxn ang="0">
                  <a:pos x="461" y="719"/>
                </a:cxn>
                <a:cxn ang="0">
                  <a:pos x="461" y="783"/>
                </a:cxn>
                <a:cxn ang="0">
                  <a:pos x="440" y="831"/>
                </a:cxn>
                <a:cxn ang="0">
                  <a:pos x="464" y="920"/>
                </a:cxn>
                <a:cxn ang="0">
                  <a:pos x="480" y="991"/>
                </a:cxn>
                <a:cxn ang="0">
                  <a:pos x="493" y="1028"/>
                </a:cxn>
                <a:cxn ang="0">
                  <a:pos x="519" y="1068"/>
                </a:cxn>
                <a:cxn ang="0">
                  <a:pos x="528" y="1109"/>
                </a:cxn>
                <a:cxn ang="0">
                  <a:pos x="548" y="1138"/>
                </a:cxn>
                <a:cxn ang="0">
                  <a:pos x="597" y="1130"/>
                </a:cxn>
                <a:cxn ang="0">
                  <a:pos x="633" y="1130"/>
                </a:cxn>
                <a:cxn ang="0">
                  <a:pos x="693" y="1095"/>
                </a:cxn>
                <a:cxn ang="0">
                  <a:pos x="738" y="1041"/>
                </a:cxn>
                <a:cxn ang="0">
                  <a:pos x="758" y="982"/>
                </a:cxn>
                <a:cxn ang="0">
                  <a:pos x="787" y="928"/>
                </a:cxn>
                <a:cxn ang="0">
                  <a:pos x="849" y="851"/>
                </a:cxn>
                <a:cxn ang="0">
                  <a:pos x="873" y="775"/>
                </a:cxn>
                <a:cxn ang="0">
                  <a:pos x="855" y="707"/>
                </a:cxn>
                <a:cxn ang="0">
                  <a:pos x="880" y="624"/>
                </a:cxn>
                <a:cxn ang="0">
                  <a:pos x="951" y="559"/>
                </a:cxn>
                <a:cxn ang="0">
                  <a:pos x="1008" y="483"/>
                </a:cxn>
                <a:cxn ang="0">
                  <a:pos x="1032" y="418"/>
                </a:cxn>
              </a:cxnLst>
              <a:rect l="0" t="0" r="r" b="b"/>
              <a:pathLst>
                <a:path w="1032" h="1140">
                  <a:moveTo>
                    <a:pt x="1032" y="418"/>
                  </a:moveTo>
                  <a:cubicBezTo>
                    <a:pt x="1032" y="417"/>
                    <a:pt x="1031" y="415"/>
                    <a:pt x="1030" y="414"/>
                  </a:cubicBezTo>
                  <a:cubicBezTo>
                    <a:pt x="1030" y="412"/>
                    <a:pt x="1028" y="411"/>
                    <a:pt x="1027" y="410"/>
                  </a:cubicBezTo>
                  <a:cubicBezTo>
                    <a:pt x="1026" y="410"/>
                    <a:pt x="1023" y="413"/>
                    <a:pt x="1021" y="414"/>
                  </a:cubicBezTo>
                  <a:cubicBezTo>
                    <a:pt x="1020" y="414"/>
                    <a:pt x="1015" y="419"/>
                    <a:pt x="1011" y="419"/>
                  </a:cubicBezTo>
                  <a:cubicBezTo>
                    <a:pt x="1007" y="420"/>
                    <a:pt x="1006" y="422"/>
                    <a:pt x="1005" y="421"/>
                  </a:cubicBezTo>
                  <a:cubicBezTo>
                    <a:pt x="1003" y="421"/>
                    <a:pt x="1001" y="421"/>
                    <a:pt x="999" y="421"/>
                  </a:cubicBezTo>
                  <a:cubicBezTo>
                    <a:pt x="998" y="421"/>
                    <a:pt x="996" y="422"/>
                    <a:pt x="995" y="421"/>
                  </a:cubicBezTo>
                  <a:cubicBezTo>
                    <a:pt x="994" y="421"/>
                    <a:pt x="997" y="421"/>
                    <a:pt x="991" y="420"/>
                  </a:cubicBezTo>
                  <a:cubicBezTo>
                    <a:pt x="986" y="420"/>
                    <a:pt x="984" y="421"/>
                    <a:pt x="983" y="421"/>
                  </a:cubicBezTo>
                  <a:cubicBezTo>
                    <a:pt x="982" y="423"/>
                    <a:pt x="981" y="424"/>
                    <a:pt x="980" y="424"/>
                  </a:cubicBezTo>
                  <a:cubicBezTo>
                    <a:pt x="979" y="425"/>
                    <a:pt x="979" y="425"/>
                    <a:pt x="977" y="424"/>
                  </a:cubicBezTo>
                  <a:cubicBezTo>
                    <a:pt x="974" y="423"/>
                    <a:pt x="972" y="424"/>
                    <a:pt x="972" y="423"/>
                  </a:cubicBezTo>
                  <a:cubicBezTo>
                    <a:pt x="971" y="422"/>
                    <a:pt x="970" y="422"/>
                    <a:pt x="969" y="424"/>
                  </a:cubicBezTo>
                  <a:cubicBezTo>
                    <a:pt x="968" y="426"/>
                    <a:pt x="965" y="427"/>
                    <a:pt x="965" y="428"/>
                  </a:cubicBezTo>
                  <a:cubicBezTo>
                    <a:pt x="964" y="429"/>
                    <a:pt x="957" y="430"/>
                    <a:pt x="956" y="430"/>
                  </a:cubicBezTo>
                  <a:cubicBezTo>
                    <a:pt x="955" y="430"/>
                    <a:pt x="955" y="428"/>
                    <a:pt x="953" y="428"/>
                  </a:cubicBezTo>
                  <a:cubicBezTo>
                    <a:pt x="951" y="427"/>
                    <a:pt x="943" y="430"/>
                    <a:pt x="942" y="431"/>
                  </a:cubicBezTo>
                  <a:cubicBezTo>
                    <a:pt x="940" y="433"/>
                    <a:pt x="937" y="436"/>
                    <a:pt x="936" y="436"/>
                  </a:cubicBezTo>
                  <a:cubicBezTo>
                    <a:pt x="935" y="436"/>
                    <a:pt x="933" y="436"/>
                    <a:pt x="932" y="435"/>
                  </a:cubicBezTo>
                  <a:cubicBezTo>
                    <a:pt x="931" y="434"/>
                    <a:pt x="929" y="434"/>
                    <a:pt x="928" y="433"/>
                  </a:cubicBezTo>
                  <a:cubicBezTo>
                    <a:pt x="927" y="432"/>
                    <a:pt x="921" y="430"/>
                    <a:pt x="920" y="428"/>
                  </a:cubicBezTo>
                  <a:cubicBezTo>
                    <a:pt x="919" y="427"/>
                    <a:pt x="916" y="425"/>
                    <a:pt x="916" y="422"/>
                  </a:cubicBezTo>
                  <a:cubicBezTo>
                    <a:pt x="915" y="419"/>
                    <a:pt x="914" y="418"/>
                    <a:pt x="914" y="417"/>
                  </a:cubicBezTo>
                  <a:cubicBezTo>
                    <a:pt x="914" y="417"/>
                    <a:pt x="912" y="414"/>
                    <a:pt x="911" y="415"/>
                  </a:cubicBezTo>
                  <a:cubicBezTo>
                    <a:pt x="909" y="416"/>
                    <a:pt x="911" y="414"/>
                    <a:pt x="907" y="416"/>
                  </a:cubicBezTo>
                  <a:cubicBezTo>
                    <a:pt x="904" y="418"/>
                    <a:pt x="908" y="419"/>
                    <a:pt x="904" y="418"/>
                  </a:cubicBezTo>
                  <a:cubicBezTo>
                    <a:pt x="903" y="417"/>
                    <a:pt x="902" y="417"/>
                    <a:pt x="902" y="417"/>
                  </a:cubicBezTo>
                  <a:cubicBezTo>
                    <a:pt x="908" y="409"/>
                    <a:pt x="908" y="409"/>
                    <a:pt x="908" y="409"/>
                  </a:cubicBezTo>
                  <a:cubicBezTo>
                    <a:pt x="910" y="408"/>
                    <a:pt x="910" y="408"/>
                    <a:pt x="911" y="408"/>
                  </a:cubicBezTo>
                  <a:cubicBezTo>
                    <a:pt x="913" y="409"/>
                    <a:pt x="914" y="411"/>
                    <a:pt x="914" y="408"/>
                  </a:cubicBezTo>
                  <a:cubicBezTo>
                    <a:pt x="914" y="406"/>
                    <a:pt x="915" y="406"/>
                    <a:pt x="914" y="404"/>
                  </a:cubicBezTo>
                  <a:cubicBezTo>
                    <a:pt x="914" y="404"/>
                    <a:pt x="913" y="403"/>
                    <a:pt x="912" y="402"/>
                  </a:cubicBezTo>
                  <a:cubicBezTo>
                    <a:pt x="912" y="402"/>
                    <a:pt x="912" y="402"/>
                    <a:pt x="912" y="401"/>
                  </a:cubicBezTo>
                  <a:cubicBezTo>
                    <a:pt x="912" y="401"/>
                    <a:pt x="912" y="401"/>
                    <a:pt x="912" y="401"/>
                  </a:cubicBezTo>
                  <a:cubicBezTo>
                    <a:pt x="909" y="399"/>
                    <a:pt x="906" y="398"/>
                    <a:pt x="905" y="397"/>
                  </a:cubicBezTo>
                  <a:cubicBezTo>
                    <a:pt x="904" y="396"/>
                    <a:pt x="901" y="393"/>
                    <a:pt x="901" y="393"/>
                  </a:cubicBezTo>
                  <a:cubicBezTo>
                    <a:pt x="901" y="393"/>
                    <a:pt x="897" y="388"/>
                    <a:pt x="896" y="387"/>
                  </a:cubicBezTo>
                  <a:cubicBezTo>
                    <a:pt x="896" y="386"/>
                    <a:pt x="894" y="386"/>
                    <a:pt x="894" y="384"/>
                  </a:cubicBezTo>
                  <a:cubicBezTo>
                    <a:pt x="894" y="383"/>
                    <a:pt x="890" y="380"/>
                    <a:pt x="888" y="378"/>
                  </a:cubicBezTo>
                  <a:cubicBezTo>
                    <a:pt x="886" y="376"/>
                    <a:pt x="885" y="375"/>
                    <a:pt x="884" y="374"/>
                  </a:cubicBezTo>
                  <a:cubicBezTo>
                    <a:pt x="884" y="372"/>
                    <a:pt x="883" y="371"/>
                    <a:pt x="883" y="371"/>
                  </a:cubicBezTo>
                  <a:cubicBezTo>
                    <a:pt x="883" y="371"/>
                    <a:pt x="880" y="370"/>
                    <a:pt x="880" y="369"/>
                  </a:cubicBezTo>
                  <a:cubicBezTo>
                    <a:pt x="879" y="367"/>
                    <a:pt x="876" y="366"/>
                    <a:pt x="876" y="365"/>
                  </a:cubicBezTo>
                  <a:cubicBezTo>
                    <a:pt x="876" y="364"/>
                    <a:pt x="871" y="363"/>
                    <a:pt x="871" y="363"/>
                  </a:cubicBezTo>
                  <a:cubicBezTo>
                    <a:pt x="871" y="363"/>
                    <a:pt x="870" y="363"/>
                    <a:pt x="867" y="362"/>
                  </a:cubicBezTo>
                  <a:cubicBezTo>
                    <a:pt x="864" y="361"/>
                    <a:pt x="861" y="360"/>
                    <a:pt x="860" y="360"/>
                  </a:cubicBezTo>
                  <a:cubicBezTo>
                    <a:pt x="859" y="360"/>
                    <a:pt x="858" y="359"/>
                    <a:pt x="855" y="354"/>
                  </a:cubicBezTo>
                  <a:cubicBezTo>
                    <a:pt x="851" y="349"/>
                    <a:pt x="849" y="348"/>
                    <a:pt x="849" y="346"/>
                  </a:cubicBezTo>
                  <a:cubicBezTo>
                    <a:pt x="848" y="344"/>
                    <a:pt x="847" y="341"/>
                    <a:pt x="847" y="339"/>
                  </a:cubicBezTo>
                  <a:cubicBezTo>
                    <a:pt x="847" y="337"/>
                    <a:pt x="849" y="340"/>
                    <a:pt x="846" y="331"/>
                  </a:cubicBezTo>
                  <a:cubicBezTo>
                    <a:pt x="844" y="323"/>
                    <a:pt x="838" y="320"/>
                    <a:pt x="840" y="320"/>
                  </a:cubicBezTo>
                  <a:cubicBezTo>
                    <a:pt x="842" y="320"/>
                    <a:pt x="835" y="315"/>
                    <a:pt x="834" y="313"/>
                  </a:cubicBezTo>
                  <a:cubicBezTo>
                    <a:pt x="833" y="312"/>
                    <a:pt x="829" y="310"/>
                    <a:pt x="828" y="308"/>
                  </a:cubicBezTo>
                  <a:cubicBezTo>
                    <a:pt x="827" y="307"/>
                    <a:pt x="827" y="307"/>
                    <a:pt x="827" y="307"/>
                  </a:cubicBezTo>
                  <a:cubicBezTo>
                    <a:pt x="827" y="307"/>
                    <a:pt x="827" y="306"/>
                    <a:pt x="824" y="304"/>
                  </a:cubicBezTo>
                  <a:cubicBezTo>
                    <a:pt x="819" y="299"/>
                    <a:pt x="820" y="300"/>
                    <a:pt x="819" y="297"/>
                  </a:cubicBezTo>
                  <a:cubicBezTo>
                    <a:pt x="818" y="294"/>
                    <a:pt x="818" y="294"/>
                    <a:pt x="818" y="293"/>
                  </a:cubicBezTo>
                  <a:cubicBezTo>
                    <a:pt x="818" y="292"/>
                    <a:pt x="818" y="289"/>
                    <a:pt x="819" y="286"/>
                  </a:cubicBezTo>
                  <a:cubicBezTo>
                    <a:pt x="819" y="284"/>
                    <a:pt x="813" y="269"/>
                    <a:pt x="814" y="267"/>
                  </a:cubicBezTo>
                  <a:cubicBezTo>
                    <a:pt x="814" y="266"/>
                    <a:pt x="814" y="265"/>
                    <a:pt x="813" y="261"/>
                  </a:cubicBezTo>
                  <a:cubicBezTo>
                    <a:pt x="812" y="258"/>
                    <a:pt x="812" y="257"/>
                    <a:pt x="811" y="255"/>
                  </a:cubicBezTo>
                  <a:cubicBezTo>
                    <a:pt x="809" y="253"/>
                    <a:pt x="806" y="250"/>
                    <a:pt x="805" y="249"/>
                  </a:cubicBezTo>
                  <a:cubicBezTo>
                    <a:pt x="804" y="248"/>
                    <a:pt x="802" y="247"/>
                    <a:pt x="800" y="245"/>
                  </a:cubicBezTo>
                  <a:cubicBezTo>
                    <a:pt x="799" y="243"/>
                    <a:pt x="798" y="243"/>
                    <a:pt x="796" y="241"/>
                  </a:cubicBezTo>
                  <a:cubicBezTo>
                    <a:pt x="795" y="239"/>
                    <a:pt x="794" y="237"/>
                    <a:pt x="793" y="237"/>
                  </a:cubicBezTo>
                  <a:cubicBezTo>
                    <a:pt x="793" y="236"/>
                    <a:pt x="791" y="235"/>
                    <a:pt x="791" y="234"/>
                  </a:cubicBezTo>
                  <a:cubicBezTo>
                    <a:pt x="791" y="232"/>
                    <a:pt x="790" y="230"/>
                    <a:pt x="790" y="229"/>
                  </a:cubicBezTo>
                  <a:cubicBezTo>
                    <a:pt x="790" y="228"/>
                    <a:pt x="791" y="221"/>
                    <a:pt x="790" y="219"/>
                  </a:cubicBezTo>
                  <a:cubicBezTo>
                    <a:pt x="788" y="217"/>
                    <a:pt x="785" y="214"/>
                    <a:pt x="785" y="213"/>
                  </a:cubicBezTo>
                  <a:cubicBezTo>
                    <a:pt x="785" y="213"/>
                    <a:pt x="784" y="212"/>
                    <a:pt x="784" y="212"/>
                  </a:cubicBezTo>
                  <a:cubicBezTo>
                    <a:pt x="784" y="212"/>
                    <a:pt x="784" y="212"/>
                    <a:pt x="784" y="212"/>
                  </a:cubicBezTo>
                  <a:cubicBezTo>
                    <a:pt x="782" y="210"/>
                    <a:pt x="779" y="207"/>
                    <a:pt x="779" y="206"/>
                  </a:cubicBezTo>
                  <a:cubicBezTo>
                    <a:pt x="778" y="205"/>
                    <a:pt x="777" y="209"/>
                    <a:pt x="776" y="203"/>
                  </a:cubicBezTo>
                  <a:cubicBezTo>
                    <a:pt x="775" y="196"/>
                    <a:pt x="774" y="196"/>
                    <a:pt x="774" y="195"/>
                  </a:cubicBezTo>
                  <a:cubicBezTo>
                    <a:pt x="774" y="193"/>
                    <a:pt x="771" y="188"/>
                    <a:pt x="771" y="187"/>
                  </a:cubicBezTo>
                  <a:cubicBezTo>
                    <a:pt x="771" y="185"/>
                    <a:pt x="767" y="181"/>
                    <a:pt x="766" y="180"/>
                  </a:cubicBezTo>
                  <a:cubicBezTo>
                    <a:pt x="766" y="179"/>
                    <a:pt x="762" y="175"/>
                    <a:pt x="762" y="173"/>
                  </a:cubicBezTo>
                  <a:cubicBezTo>
                    <a:pt x="762" y="171"/>
                    <a:pt x="761" y="170"/>
                    <a:pt x="759" y="167"/>
                  </a:cubicBezTo>
                  <a:cubicBezTo>
                    <a:pt x="757" y="163"/>
                    <a:pt x="756" y="161"/>
                    <a:pt x="756" y="161"/>
                  </a:cubicBezTo>
                  <a:cubicBezTo>
                    <a:pt x="756" y="160"/>
                    <a:pt x="748" y="147"/>
                    <a:pt x="747" y="146"/>
                  </a:cubicBezTo>
                  <a:cubicBezTo>
                    <a:pt x="747" y="146"/>
                    <a:pt x="746" y="146"/>
                    <a:pt x="746" y="145"/>
                  </a:cubicBezTo>
                  <a:cubicBezTo>
                    <a:pt x="752" y="137"/>
                    <a:pt x="752" y="137"/>
                    <a:pt x="752" y="137"/>
                  </a:cubicBezTo>
                  <a:cubicBezTo>
                    <a:pt x="752" y="138"/>
                    <a:pt x="753" y="139"/>
                    <a:pt x="756" y="142"/>
                  </a:cubicBezTo>
                  <a:cubicBezTo>
                    <a:pt x="764" y="152"/>
                    <a:pt x="765" y="154"/>
                    <a:pt x="766" y="155"/>
                  </a:cubicBezTo>
                  <a:cubicBezTo>
                    <a:pt x="768" y="156"/>
                    <a:pt x="769" y="157"/>
                    <a:pt x="769" y="157"/>
                  </a:cubicBezTo>
                  <a:cubicBezTo>
                    <a:pt x="772" y="153"/>
                    <a:pt x="772" y="150"/>
                    <a:pt x="772" y="150"/>
                  </a:cubicBezTo>
                  <a:cubicBezTo>
                    <a:pt x="772" y="150"/>
                    <a:pt x="774" y="139"/>
                    <a:pt x="774" y="137"/>
                  </a:cubicBezTo>
                  <a:cubicBezTo>
                    <a:pt x="774" y="134"/>
                    <a:pt x="776" y="131"/>
                    <a:pt x="776" y="131"/>
                  </a:cubicBezTo>
                  <a:cubicBezTo>
                    <a:pt x="776" y="131"/>
                    <a:pt x="776" y="128"/>
                    <a:pt x="776" y="127"/>
                  </a:cubicBezTo>
                  <a:cubicBezTo>
                    <a:pt x="775" y="125"/>
                    <a:pt x="774" y="124"/>
                    <a:pt x="774" y="123"/>
                  </a:cubicBezTo>
                  <a:cubicBezTo>
                    <a:pt x="774" y="123"/>
                    <a:pt x="771" y="119"/>
                    <a:pt x="771" y="116"/>
                  </a:cubicBezTo>
                  <a:cubicBezTo>
                    <a:pt x="771" y="114"/>
                    <a:pt x="770" y="113"/>
                    <a:pt x="770" y="112"/>
                  </a:cubicBezTo>
                  <a:cubicBezTo>
                    <a:pt x="769" y="111"/>
                    <a:pt x="769" y="110"/>
                    <a:pt x="769" y="110"/>
                  </a:cubicBezTo>
                  <a:cubicBezTo>
                    <a:pt x="768" y="109"/>
                    <a:pt x="767" y="108"/>
                    <a:pt x="767" y="108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3" y="104"/>
                    <a:pt x="761" y="103"/>
                    <a:pt x="760" y="103"/>
                  </a:cubicBezTo>
                  <a:cubicBezTo>
                    <a:pt x="759" y="104"/>
                    <a:pt x="758" y="104"/>
                    <a:pt x="758" y="104"/>
                  </a:cubicBezTo>
                  <a:cubicBezTo>
                    <a:pt x="758" y="104"/>
                    <a:pt x="754" y="104"/>
                    <a:pt x="752" y="104"/>
                  </a:cubicBezTo>
                  <a:cubicBezTo>
                    <a:pt x="751" y="104"/>
                    <a:pt x="746" y="105"/>
                    <a:pt x="742" y="104"/>
                  </a:cubicBezTo>
                  <a:cubicBezTo>
                    <a:pt x="739" y="104"/>
                    <a:pt x="742" y="105"/>
                    <a:pt x="737" y="104"/>
                  </a:cubicBezTo>
                  <a:cubicBezTo>
                    <a:pt x="731" y="102"/>
                    <a:pt x="728" y="102"/>
                    <a:pt x="728" y="101"/>
                  </a:cubicBezTo>
                  <a:cubicBezTo>
                    <a:pt x="728" y="99"/>
                    <a:pt x="724" y="97"/>
                    <a:pt x="724" y="97"/>
                  </a:cubicBezTo>
                  <a:cubicBezTo>
                    <a:pt x="724" y="97"/>
                    <a:pt x="727" y="91"/>
                    <a:pt x="717" y="96"/>
                  </a:cubicBezTo>
                  <a:cubicBezTo>
                    <a:pt x="707" y="101"/>
                    <a:pt x="707" y="101"/>
                    <a:pt x="707" y="101"/>
                  </a:cubicBezTo>
                  <a:cubicBezTo>
                    <a:pt x="707" y="101"/>
                    <a:pt x="696" y="111"/>
                    <a:pt x="693" y="111"/>
                  </a:cubicBezTo>
                  <a:cubicBezTo>
                    <a:pt x="689" y="110"/>
                    <a:pt x="687" y="111"/>
                    <a:pt x="686" y="110"/>
                  </a:cubicBezTo>
                  <a:cubicBezTo>
                    <a:pt x="684" y="109"/>
                    <a:pt x="682" y="108"/>
                    <a:pt x="680" y="106"/>
                  </a:cubicBezTo>
                  <a:cubicBezTo>
                    <a:pt x="678" y="105"/>
                    <a:pt x="674" y="106"/>
                    <a:pt x="673" y="105"/>
                  </a:cubicBezTo>
                  <a:cubicBezTo>
                    <a:pt x="672" y="105"/>
                    <a:pt x="671" y="105"/>
                    <a:pt x="668" y="103"/>
                  </a:cubicBezTo>
                  <a:cubicBezTo>
                    <a:pt x="666" y="102"/>
                    <a:pt x="672" y="103"/>
                    <a:pt x="661" y="100"/>
                  </a:cubicBezTo>
                  <a:cubicBezTo>
                    <a:pt x="650" y="97"/>
                    <a:pt x="652" y="99"/>
                    <a:pt x="649" y="97"/>
                  </a:cubicBezTo>
                  <a:cubicBezTo>
                    <a:pt x="646" y="95"/>
                    <a:pt x="642" y="95"/>
                    <a:pt x="642" y="95"/>
                  </a:cubicBezTo>
                  <a:cubicBezTo>
                    <a:pt x="642" y="95"/>
                    <a:pt x="637" y="97"/>
                    <a:pt x="637" y="97"/>
                  </a:cubicBezTo>
                  <a:cubicBezTo>
                    <a:pt x="636" y="98"/>
                    <a:pt x="629" y="98"/>
                    <a:pt x="629" y="98"/>
                  </a:cubicBezTo>
                  <a:cubicBezTo>
                    <a:pt x="629" y="98"/>
                    <a:pt x="627" y="99"/>
                    <a:pt x="627" y="96"/>
                  </a:cubicBezTo>
                  <a:cubicBezTo>
                    <a:pt x="626" y="94"/>
                    <a:pt x="626" y="91"/>
                    <a:pt x="626" y="91"/>
                  </a:cubicBezTo>
                  <a:cubicBezTo>
                    <a:pt x="626" y="91"/>
                    <a:pt x="621" y="91"/>
                    <a:pt x="619" y="90"/>
                  </a:cubicBezTo>
                  <a:cubicBezTo>
                    <a:pt x="617" y="89"/>
                    <a:pt x="613" y="90"/>
                    <a:pt x="611" y="89"/>
                  </a:cubicBezTo>
                  <a:cubicBezTo>
                    <a:pt x="610" y="88"/>
                    <a:pt x="607" y="86"/>
                    <a:pt x="607" y="86"/>
                  </a:cubicBezTo>
                  <a:cubicBezTo>
                    <a:pt x="604" y="83"/>
                    <a:pt x="606" y="84"/>
                    <a:pt x="602" y="82"/>
                  </a:cubicBezTo>
                  <a:cubicBezTo>
                    <a:pt x="599" y="80"/>
                    <a:pt x="600" y="82"/>
                    <a:pt x="599" y="80"/>
                  </a:cubicBezTo>
                  <a:cubicBezTo>
                    <a:pt x="598" y="78"/>
                    <a:pt x="600" y="81"/>
                    <a:pt x="598" y="78"/>
                  </a:cubicBezTo>
                  <a:cubicBezTo>
                    <a:pt x="596" y="76"/>
                    <a:pt x="582" y="78"/>
                    <a:pt x="581" y="78"/>
                  </a:cubicBezTo>
                  <a:cubicBezTo>
                    <a:pt x="580" y="78"/>
                    <a:pt x="575" y="79"/>
                    <a:pt x="574" y="79"/>
                  </a:cubicBezTo>
                  <a:cubicBezTo>
                    <a:pt x="572" y="79"/>
                    <a:pt x="574" y="76"/>
                    <a:pt x="572" y="79"/>
                  </a:cubicBezTo>
                  <a:cubicBezTo>
                    <a:pt x="570" y="82"/>
                    <a:pt x="570" y="80"/>
                    <a:pt x="570" y="80"/>
                  </a:cubicBezTo>
                  <a:cubicBezTo>
                    <a:pt x="570" y="80"/>
                    <a:pt x="559" y="91"/>
                    <a:pt x="559" y="92"/>
                  </a:cubicBezTo>
                  <a:cubicBezTo>
                    <a:pt x="559" y="93"/>
                    <a:pt x="558" y="98"/>
                    <a:pt x="558" y="98"/>
                  </a:cubicBezTo>
                  <a:cubicBezTo>
                    <a:pt x="558" y="99"/>
                    <a:pt x="559" y="103"/>
                    <a:pt x="559" y="104"/>
                  </a:cubicBezTo>
                  <a:cubicBezTo>
                    <a:pt x="559" y="104"/>
                    <a:pt x="559" y="105"/>
                    <a:pt x="558" y="107"/>
                  </a:cubicBezTo>
                  <a:cubicBezTo>
                    <a:pt x="557" y="109"/>
                    <a:pt x="559" y="111"/>
                    <a:pt x="556" y="113"/>
                  </a:cubicBezTo>
                  <a:cubicBezTo>
                    <a:pt x="553" y="115"/>
                    <a:pt x="544" y="117"/>
                    <a:pt x="542" y="117"/>
                  </a:cubicBezTo>
                  <a:cubicBezTo>
                    <a:pt x="540" y="117"/>
                    <a:pt x="537" y="118"/>
                    <a:pt x="535" y="116"/>
                  </a:cubicBezTo>
                  <a:cubicBezTo>
                    <a:pt x="533" y="113"/>
                    <a:pt x="531" y="112"/>
                    <a:pt x="531" y="111"/>
                  </a:cubicBezTo>
                  <a:cubicBezTo>
                    <a:pt x="530" y="110"/>
                    <a:pt x="532" y="112"/>
                    <a:pt x="529" y="109"/>
                  </a:cubicBezTo>
                  <a:cubicBezTo>
                    <a:pt x="525" y="106"/>
                    <a:pt x="503" y="104"/>
                    <a:pt x="501" y="104"/>
                  </a:cubicBezTo>
                  <a:cubicBezTo>
                    <a:pt x="500" y="103"/>
                    <a:pt x="494" y="105"/>
                    <a:pt x="493" y="104"/>
                  </a:cubicBezTo>
                  <a:cubicBezTo>
                    <a:pt x="492" y="103"/>
                    <a:pt x="489" y="101"/>
                    <a:pt x="490" y="100"/>
                  </a:cubicBezTo>
                  <a:cubicBezTo>
                    <a:pt x="490" y="98"/>
                    <a:pt x="488" y="97"/>
                    <a:pt x="488" y="95"/>
                  </a:cubicBezTo>
                  <a:cubicBezTo>
                    <a:pt x="488" y="93"/>
                    <a:pt x="487" y="92"/>
                    <a:pt x="487" y="90"/>
                  </a:cubicBezTo>
                  <a:cubicBezTo>
                    <a:pt x="487" y="88"/>
                    <a:pt x="486" y="86"/>
                    <a:pt x="485" y="85"/>
                  </a:cubicBezTo>
                  <a:cubicBezTo>
                    <a:pt x="483" y="84"/>
                    <a:pt x="469" y="81"/>
                    <a:pt x="468" y="80"/>
                  </a:cubicBezTo>
                  <a:cubicBezTo>
                    <a:pt x="467" y="79"/>
                    <a:pt x="462" y="79"/>
                    <a:pt x="458" y="77"/>
                  </a:cubicBezTo>
                  <a:cubicBezTo>
                    <a:pt x="454" y="74"/>
                    <a:pt x="452" y="75"/>
                    <a:pt x="450" y="75"/>
                  </a:cubicBezTo>
                  <a:cubicBezTo>
                    <a:pt x="448" y="75"/>
                    <a:pt x="448" y="76"/>
                    <a:pt x="446" y="76"/>
                  </a:cubicBezTo>
                  <a:cubicBezTo>
                    <a:pt x="444" y="75"/>
                    <a:pt x="443" y="77"/>
                    <a:pt x="441" y="75"/>
                  </a:cubicBezTo>
                  <a:cubicBezTo>
                    <a:pt x="438" y="73"/>
                    <a:pt x="429" y="71"/>
                    <a:pt x="428" y="70"/>
                  </a:cubicBezTo>
                  <a:cubicBezTo>
                    <a:pt x="427" y="70"/>
                    <a:pt x="422" y="69"/>
                    <a:pt x="420" y="67"/>
                  </a:cubicBezTo>
                  <a:cubicBezTo>
                    <a:pt x="418" y="65"/>
                    <a:pt x="420" y="65"/>
                    <a:pt x="417" y="64"/>
                  </a:cubicBezTo>
                  <a:cubicBezTo>
                    <a:pt x="414" y="62"/>
                    <a:pt x="416" y="65"/>
                    <a:pt x="414" y="62"/>
                  </a:cubicBezTo>
                  <a:cubicBezTo>
                    <a:pt x="412" y="59"/>
                    <a:pt x="415" y="67"/>
                    <a:pt x="412" y="60"/>
                  </a:cubicBezTo>
                  <a:cubicBezTo>
                    <a:pt x="410" y="54"/>
                    <a:pt x="410" y="54"/>
                    <a:pt x="411" y="52"/>
                  </a:cubicBezTo>
                  <a:cubicBezTo>
                    <a:pt x="413" y="50"/>
                    <a:pt x="412" y="49"/>
                    <a:pt x="414" y="48"/>
                  </a:cubicBezTo>
                  <a:cubicBezTo>
                    <a:pt x="417" y="47"/>
                    <a:pt x="418" y="47"/>
                    <a:pt x="420" y="44"/>
                  </a:cubicBezTo>
                  <a:cubicBezTo>
                    <a:pt x="422" y="40"/>
                    <a:pt x="424" y="39"/>
                    <a:pt x="424" y="37"/>
                  </a:cubicBezTo>
                  <a:cubicBezTo>
                    <a:pt x="424" y="34"/>
                    <a:pt x="423" y="33"/>
                    <a:pt x="423" y="32"/>
                  </a:cubicBezTo>
                  <a:cubicBezTo>
                    <a:pt x="424" y="31"/>
                    <a:pt x="423" y="28"/>
                    <a:pt x="422" y="27"/>
                  </a:cubicBezTo>
                  <a:cubicBezTo>
                    <a:pt x="421" y="26"/>
                    <a:pt x="419" y="26"/>
                    <a:pt x="418" y="24"/>
                  </a:cubicBezTo>
                  <a:cubicBezTo>
                    <a:pt x="417" y="22"/>
                    <a:pt x="416" y="22"/>
                    <a:pt x="415" y="21"/>
                  </a:cubicBezTo>
                  <a:cubicBezTo>
                    <a:pt x="415" y="20"/>
                    <a:pt x="411" y="23"/>
                    <a:pt x="415" y="18"/>
                  </a:cubicBezTo>
                  <a:cubicBezTo>
                    <a:pt x="419" y="14"/>
                    <a:pt x="420" y="12"/>
                    <a:pt x="421" y="12"/>
                  </a:cubicBezTo>
                  <a:cubicBezTo>
                    <a:pt x="424" y="10"/>
                    <a:pt x="426" y="6"/>
                    <a:pt x="426" y="5"/>
                  </a:cubicBezTo>
                  <a:cubicBezTo>
                    <a:pt x="426" y="3"/>
                    <a:pt x="428" y="4"/>
                    <a:pt x="426" y="3"/>
                  </a:cubicBezTo>
                  <a:cubicBezTo>
                    <a:pt x="423" y="1"/>
                    <a:pt x="420" y="2"/>
                    <a:pt x="420" y="3"/>
                  </a:cubicBezTo>
                  <a:cubicBezTo>
                    <a:pt x="420" y="4"/>
                    <a:pt x="419" y="5"/>
                    <a:pt x="419" y="6"/>
                  </a:cubicBezTo>
                  <a:cubicBezTo>
                    <a:pt x="418" y="7"/>
                    <a:pt x="417" y="9"/>
                    <a:pt x="414" y="7"/>
                  </a:cubicBezTo>
                  <a:cubicBezTo>
                    <a:pt x="412" y="6"/>
                    <a:pt x="413" y="5"/>
                    <a:pt x="412" y="4"/>
                  </a:cubicBezTo>
                  <a:cubicBezTo>
                    <a:pt x="411" y="2"/>
                    <a:pt x="411" y="0"/>
                    <a:pt x="409" y="0"/>
                  </a:cubicBezTo>
                  <a:cubicBezTo>
                    <a:pt x="407" y="1"/>
                    <a:pt x="400" y="1"/>
                    <a:pt x="397" y="2"/>
                  </a:cubicBezTo>
                  <a:cubicBezTo>
                    <a:pt x="394" y="4"/>
                    <a:pt x="394" y="4"/>
                    <a:pt x="393" y="5"/>
                  </a:cubicBezTo>
                  <a:cubicBezTo>
                    <a:pt x="392" y="5"/>
                    <a:pt x="392" y="7"/>
                    <a:pt x="388" y="6"/>
                  </a:cubicBezTo>
                  <a:cubicBezTo>
                    <a:pt x="384" y="4"/>
                    <a:pt x="386" y="4"/>
                    <a:pt x="383" y="4"/>
                  </a:cubicBezTo>
                  <a:cubicBezTo>
                    <a:pt x="381" y="4"/>
                    <a:pt x="389" y="6"/>
                    <a:pt x="383" y="6"/>
                  </a:cubicBezTo>
                  <a:cubicBezTo>
                    <a:pt x="377" y="6"/>
                    <a:pt x="377" y="6"/>
                    <a:pt x="375" y="6"/>
                  </a:cubicBezTo>
                  <a:cubicBezTo>
                    <a:pt x="369" y="3"/>
                    <a:pt x="367" y="4"/>
                    <a:pt x="367" y="4"/>
                  </a:cubicBezTo>
                  <a:cubicBezTo>
                    <a:pt x="367" y="4"/>
                    <a:pt x="362" y="6"/>
                    <a:pt x="358" y="6"/>
                  </a:cubicBezTo>
                  <a:cubicBezTo>
                    <a:pt x="355" y="6"/>
                    <a:pt x="353" y="5"/>
                    <a:pt x="352" y="6"/>
                  </a:cubicBezTo>
                  <a:cubicBezTo>
                    <a:pt x="351" y="6"/>
                    <a:pt x="347" y="7"/>
                    <a:pt x="346" y="9"/>
                  </a:cubicBezTo>
                  <a:cubicBezTo>
                    <a:pt x="346" y="10"/>
                    <a:pt x="347" y="10"/>
                    <a:pt x="344" y="11"/>
                  </a:cubicBezTo>
                  <a:cubicBezTo>
                    <a:pt x="342" y="11"/>
                    <a:pt x="343" y="13"/>
                    <a:pt x="340" y="12"/>
                  </a:cubicBezTo>
                  <a:cubicBezTo>
                    <a:pt x="338" y="10"/>
                    <a:pt x="337" y="10"/>
                    <a:pt x="337" y="10"/>
                  </a:cubicBezTo>
                  <a:cubicBezTo>
                    <a:pt x="337" y="10"/>
                    <a:pt x="326" y="7"/>
                    <a:pt x="323" y="8"/>
                  </a:cubicBezTo>
                  <a:cubicBezTo>
                    <a:pt x="320" y="8"/>
                    <a:pt x="318" y="10"/>
                    <a:pt x="315" y="10"/>
                  </a:cubicBezTo>
                  <a:cubicBezTo>
                    <a:pt x="313" y="10"/>
                    <a:pt x="308" y="11"/>
                    <a:pt x="306" y="11"/>
                  </a:cubicBezTo>
                  <a:cubicBezTo>
                    <a:pt x="304" y="11"/>
                    <a:pt x="292" y="13"/>
                    <a:pt x="290" y="13"/>
                  </a:cubicBezTo>
                  <a:cubicBezTo>
                    <a:pt x="288" y="13"/>
                    <a:pt x="287" y="14"/>
                    <a:pt x="282" y="14"/>
                  </a:cubicBezTo>
                  <a:cubicBezTo>
                    <a:pt x="277" y="14"/>
                    <a:pt x="275" y="13"/>
                    <a:pt x="273" y="15"/>
                  </a:cubicBezTo>
                  <a:cubicBezTo>
                    <a:pt x="272" y="17"/>
                    <a:pt x="270" y="19"/>
                    <a:pt x="269" y="20"/>
                  </a:cubicBezTo>
                  <a:cubicBezTo>
                    <a:pt x="268" y="20"/>
                    <a:pt x="266" y="26"/>
                    <a:pt x="262" y="25"/>
                  </a:cubicBezTo>
                  <a:cubicBezTo>
                    <a:pt x="259" y="24"/>
                    <a:pt x="257" y="25"/>
                    <a:pt x="256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4" y="26"/>
                    <a:pt x="253" y="26"/>
                    <a:pt x="249" y="29"/>
                  </a:cubicBezTo>
                  <a:cubicBezTo>
                    <a:pt x="245" y="33"/>
                    <a:pt x="238" y="36"/>
                    <a:pt x="237" y="37"/>
                  </a:cubicBezTo>
                  <a:cubicBezTo>
                    <a:pt x="237" y="37"/>
                    <a:pt x="235" y="40"/>
                    <a:pt x="232" y="39"/>
                  </a:cubicBezTo>
                  <a:cubicBezTo>
                    <a:pt x="230" y="38"/>
                    <a:pt x="228" y="38"/>
                    <a:pt x="227" y="37"/>
                  </a:cubicBezTo>
                  <a:cubicBezTo>
                    <a:pt x="225" y="37"/>
                    <a:pt x="224" y="36"/>
                    <a:pt x="223" y="36"/>
                  </a:cubicBezTo>
                  <a:cubicBezTo>
                    <a:pt x="221" y="35"/>
                    <a:pt x="216" y="36"/>
                    <a:pt x="216" y="36"/>
                  </a:cubicBezTo>
                  <a:cubicBezTo>
                    <a:pt x="216" y="36"/>
                    <a:pt x="211" y="36"/>
                    <a:pt x="208" y="36"/>
                  </a:cubicBezTo>
                  <a:cubicBezTo>
                    <a:pt x="205" y="36"/>
                    <a:pt x="201" y="38"/>
                    <a:pt x="199" y="37"/>
                  </a:cubicBezTo>
                  <a:cubicBezTo>
                    <a:pt x="198" y="36"/>
                    <a:pt x="197" y="36"/>
                    <a:pt x="195" y="35"/>
                  </a:cubicBezTo>
                  <a:cubicBezTo>
                    <a:pt x="193" y="33"/>
                    <a:pt x="190" y="32"/>
                    <a:pt x="190" y="31"/>
                  </a:cubicBezTo>
                  <a:cubicBezTo>
                    <a:pt x="190" y="31"/>
                    <a:pt x="187" y="29"/>
                    <a:pt x="187" y="28"/>
                  </a:cubicBezTo>
                  <a:cubicBezTo>
                    <a:pt x="187" y="27"/>
                    <a:pt x="187" y="25"/>
                    <a:pt x="187" y="25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1" y="26"/>
                    <a:pt x="178" y="24"/>
                    <a:pt x="178" y="26"/>
                  </a:cubicBezTo>
                  <a:cubicBezTo>
                    <a:pt x="178" y="26"/>
                    <a:pt x="177" y="29"/>
                    <a:pt x="176" y="32"/>
                  </a:cubicBezTo>
                  <a:cubicBezTo>
                    <a:pt x="176" y="33"/>
                    <a:pt x="176" y="33"/>
                    <a:pt x="176" y="34"/>
                  </a:cubicBezTo>
                  <a:cubicBezTo>
                    <a:pt x="175" y="35"/>
                    <a:pt x="175" y="37"/>
                    <a:pt x="174" y="38"/>
                  </a:cubicBezTo>
                  <a:cubicBezTo>
                    <a:pt x="172" y="42"/>
                    <a:pt x="168" y="53"/>
                    <a:pt x="164" y="55"/>
                  </a:cubicBezTo>
                  <a:cubicBezTo>
                    <a:pt x="159" y="57"/>
                    <a:pt x="160" y="60"/>
                    <a:pt x="158" y="60"/>
                  </a:cubicBezTo>
                  <a:cubicBezTo>
                    <a:pt x="155" y="60"/>
                    <a:pt x="155" y="60"/>
                    <a:pt x="153" y="62"/>
                  </a:cubicBezTo>
                  <a:cubicBezTo>
                    <a:pt x="151" y="63"/>
                    <a:pt x="152" y="63"/>
                    <a:pt x="148" y="64"/>
                  </a:cubicBezTo>
                  <a:cubicBezTo>
                    <a:pt x="145" y="65"/>
                    <a:pt x="140" y="67"/>
                    <a:pt x="139" y="70"/>
                  </a:cubicBezTo>
                  <a:cubicBezTo>
                    <a:pt x="137" y="72"/>
                    <a:pt x="137" y="74"/>
                    <a:pt x="136" y="75"/>
                  </a:cubicBezTo>
                  <a:cubicBezTo>
                    <a:pt x="135" y="76"/>
                    <a:pt x="131" y="79"/>
                    <a:pt x="130" y="79"/>
                  </a:cubicBezTo>
                  <a:cubicBezTo>
                    <a:pt x="130" y="79"/>
                    <a:pt x="127" y="82"/>
                    <a:pt x="127" y="83"/>
                  </a:cubicBezTo>
                  <a:cubicBezTo>
                    <a:pt x="128" y="84"/>
                    <a:pt x="127" y="86"/>
                    <a:pt x="127" y="86"/>
                  </a:cubicBezTo>
                  <a:cubicBezTo>
                    <a:pt x="126" y="87"/>
                    <a:pt x="127" y="89"/>
                    <a:pt x="125" y="90"/>
                  </a:cubicBezTo>
                  <a:cubicBezTo>
                    <a:pt x="124" y="91"/>
                    <a:pt x="123" y="91"/>
                    <a:pt x="121" y="94"/>
                  </a:cubicBezTo>
                  <a:cubicBezTo>
                    <a:pt x="119" y="96"/>
                    <a:pt x="122" y="94"/>
                    <a:pt x="121" y="97"/>
                  </a:cubicBezTo>
                  <a:cubicBezTo>
                    <a:pt x="121" y="99"/>
                    <a:pt x="119" y="100"/>
                    <a:pt x="118" y="102"/>
                  </a:cubicBezTo>
                  <a:cubicBezTo>
                    <a:pt x="117" y="103"/>
                    <a:pt x="118" y="104"/>
                    <a:pt x="118" y="107"/>
                  </a:cubicBezTo>
                  <a:cubicBezTo>
                    <a:pt x="118" y="110"/>
                    <a:pt x="117" y="111"/>
                    <a:pt x="118" y="112"/>
                  </a:cubicBezTo>
                  <a:cubicBezTo>
                    <a:pt x="119" y="113"/>
                    <a:pt x="120" y="114"/>
                    <a:pt x="120" y="115"/>
                  </a:cubicBezTo>
                  <a:cubicBezTo>
                    <a:pt x="121" y="116"/>
                    <a:pt x="122" y="120"/>
                    <a:pt x="120" y="123"/>
                  </a:cubicBezTo>
                  <a:cubicBezTo>
                    <a:pt x="117" y="126"/>
                    <a:pt x="116" y="129"/>
                    <a:pt x="115" y="130"/>
                  </a:cubicBezTo>
                  <a:cubicBezTo>
                    <a:pt x="113" y="131"/>
                    <a:pt x="111" y="131"/>
                    <a:pt x="111" y="134"/>
                  </a:cubicBezTo>
                  <a:cubicBezTo>
                    <a:pt x="110" y="137"/>
                    <a:pt x="109" y="138"/>
                    <a:pt x="107" y="139"/>
                  </a:cubicBezTo>
                  <a:cubicBezTo>
                    <a:pt x="104" y="141"/>
                    <a:pt x="102" y="141"/>
                    <a:pt x="100" y="143"/>
                  </a:cubicBezTo>
                  <a:cubicBezTo>
                    <a:pt x="97" y="146"/>
                    <a:pt x="95" y="147"/>
                    <a:pt x="94" y="149"/>
                  </a:cubicBezTo>
                  <a:cubicBezTo>
                    <a:pt x="92" y="150"/>
                    <a:pt x="93" y="151"/>
                    <a:pt x="90" y="152"/>
                  </a:cubicBezTo>
                  <a:cubicBezTo>
                    <a:pt x="87" y="154"/>
                    <a:pt x="86" y="154"/>
                    <a:pt x="83" y="154"/>
                  </a:cubicBezTo>
                  <a:cubicBezTo>
                    <a:pt x="80" y="154"/>
                    <a:pt x="80" y="156"/>
                    <a:pt x="77" y="156"/>
                  </a:cubicBezTo>
                  <a:cubicBezTo>
                    <a:pt x="74" y="156"/>
                    <a:pt x="73" y="157"/>
                    <a:pt x="72" y="157"/>
                  </a:cubicBezTo>
                  <a:cubicBezTo>
                    <a:pt x="71" y="156"/>
                    <a:pt x="70" y="154"/>
                    <a:pt x="68" y="158"/>
                  </a:cubicBezTo>
                  <a:cubicBezTo>
                    <a:pt x="66" y="161"/>
                    <a:pt x="67" y="165"/>
                    <a:pt x="64" y="169"/>
                  </a:cubicBezTo>
                  <a:cubicBezTo>
                    <a:pt x="62" y="173"/>
                    <a:pt x="61" y="174"/>
                    <a:pt x="59" y="176"/>
                  </a:cubicBezTo>
                  <a:cubicBezTo>
                    <a:pt x="57" y="177"/>
                    <a:pt x="58" y="178"/>
                    <a:pt x="55" y="180"/>
                  </a:cubicBezTo>
                  <a:cubicBezTo>
                    <a:pt x="53" y="181"/>
                    <a:pt x="52" y="182"/>
                    <a:pt x="51" y="182"/>
                  </a:cubicBezTo>
                  <a:cubicBezTo>
                    <a:pt x="49" y="183"/>
                    <a:pt x="44" y="190"/>
                    <a:pt x="44" y="192"/>
                  </a:cubicBezTo>
                  <a:cubicBezTo>
                    <a:pt x="43" y="194"/>
                    <a:pt x="43" y="195"/>
                    <a:pt x="42" y="198"/>
                  </a:cubicBezTo>
                  <a:cubicBezTo>
                    <a:pt x="42" y="200"/>
                    <a:pt x="41" y="205"/>
                    <a:pt x="40" y="208"/>
                  </a:cubicBezTo>
                  <a:cubicBezTo>
                    <a:pt x="39" y="209"/>
                    <a:pt x="39" y="210"/>
                    <a:pt x="39" y="211"/>
                  </a:cubicBezTo>
                  <a:cubicBezTo>
                    <a:pt x="39" y="212"/>
                    <a:pt x="38" y="212"/>
                    <a:pt x="38" y="213"/>
                  </a:cubicBezTo>
                  <a:cubicBezTo>
                    <a:pt x="38" y="214"/>
                    <a:pt x="37" y="214"/>
                    <a:pt x="36" y="215"/>
                  </a:cubicBezTo>
                  <a:cubicBezTo>
                    <a:pt x="34" y="216"/>
                    <a:pt x="34" y="214"/>
                    <a:pt x="32" y="217"/>
                  </a:cubicBezTo>
                  <a:cubicBezTo>
                    <a:pt x="29" y="220"/>
                    <a:pt x="23" y="229"/>
                    <a:pt x="21" y="232"/>
                  </a:cubicBezTo>
                  <a:cubicBezTo>
                    <a:pt x="20" y="236"/>
                    <a:pt x="19" y="238"/>
                    <a:pt x="17" y="240"/>
                  </a:cubicBezTo>
                  <a:cubicBezTo>
                    <a:pt x="15" y="242"/>
                    <a:pt x="14" y="245"/>
                    <a:pt x="13" y="246"/>
                  </a:cubicBezTo>
                  <a:cubicBezTo>
                    <a:pt x="11" y="246"/>
                    <a:pt x="9" y="248"/>
                    <a:pt x="8" y="249"/>
                  </a:cubicBezTo>
                  <a:cubicBezTo>
                    <a:pt x="8" y="251"/>
                    <a:pt x="7" y="253"/>
                    <a:pt x="6" y="255"/>
                  </a:cubicBezTo>
                  <a:cubicBezTo>
                    <a:pt x="6" y="256"/>
                    <a:pt x="5" y="259"/>
                    <a:pt x="6" y="261"/>
                  </a:cubicBezTo>
                  <a:cubicBezTo>
                    <a:pt x="6" y="263"/>
                    <a:pt x="7" y="265"/>
                    <a:pt x="8" y="267"/>
                  </a:cubicBezTo>
                  <a:cubicBezTo>
                    <a:pt x="9" y="269"/>
                    <a:pt x="9" y="271"/>
                    <a:pt x="10" y="272"/>
                  </a:cubicBezTo>
                  <a:cubicBezTo>
                    <a:pt x="10" y="272"/>
                    <a:pt x="14" y="273"/>
                    <a:pt x="15" y="275"/>
                  </a:cubicBezTo>
                  <a:cubicBezTo>
                    <a:pt x="16" y="277"/>
                    <a:pt x="17" y="278"/>
                    <a:pt x="17" y="280"/>
                  </a:cubicBezTo>
                  <a:cubicBezTo>
                    <a:pt x="18" y="283"/>
                    <a:pt x="19" y="282"/>
                    <a:pt x="18" y="285"/>
                  </a:cubicBezTo>
                  <a:cubicBezTo>
                    <a:pt x="17" y="287"/>
                    <a:pt x="17" y="288"/>
                    <a:pt x="15" y="290"/>
                  </a:cubicBezTo>
                  <a:cubicBezTo>
                    <a:pt x="14" y="292"/>
                    <a:pt x="13" y="294"/>
                    <a:pt x="13" y="296"/>
                  </a:cubicBezTo>
                  <a:cubicBezTo>
                    <a:pt x="13" y="296"/>
                    <a:pt x="13" y="296"/>
                    <a:pt x="13" y="296"/>
                  </a:cubicBezTo>
                  <a:cubicBezTo>
                    <a:pt x="14" y="299"/>
                    <a:pt x="14" y="298"/>
                    <a:pt x="15" y="300"/>
                  </a:cubicBezTo>
                  <a:cubicBezTo>
                    <a:pt x="17" y="303"/>
                    <a:pt x="18" y="302"/>
                    <a:pt x="18" y="306"/>
                  </a:cubicBezTo>
                  <a:cubicBezTo>
                    <a:pt x="19" y="310"/>
                    <a:pt x="20" y="309"/>
                    <a:pt x="19" y="313"/>
                  </a:cubicBezTo>
                  <a:cubicBezTo>
                    <a:pt x="18" y="318"/>
                    <a:pt x="20" y="319"/>
                    <a:pt x="18" y="321"/>
                  </a:cubicBezTo>
                  <a:cubicBezTo>
                    <a:pt x="16" y="323"/>
                    <a:pt x="16" y="326"/>
                    <a:pt x="15" y="327"/>
                  </a:cubicBezTo>
                  <a:cubicBezTo>
                    <a:pt x="14" y="328"/>
                    <a:pt x="12" y="328"/>
                    <a:pt x="13" y="330"/>
                  </a:cubicBezTo>
                  <a:cubicBezTo>
                    <a:pt x="14" y="333"/>
                    <a:pt x="15" y="332"/>
                    <a:pt x="15" y="334"/>
                  </a:cubicBezTo>
                  <a:cubicBezTo>
                    <a:pt x="14" y="335"/>
                    <a:pt x="14" y="337"/>
                    <a:pt x="12" y="339"/>
                  </a:cubicBezTo>
                  <a:cubicBezTo>
                    <a:pt x="11" y="342"/>
                    <a:pt x="14" y="337"/>
                    <a:pt x="11" y="346"/>
                  </a:cubicBezTo>
                  <a:cubicBezTo>
                    <a:pt x="8" y="355"/>
                    <a:pt x="8" y="356"/>
                    <a:pt x="7" y="357"/>
                  </a:cubicBezTo>
                  <a:cubicBezTo>
                    <a:pt x="5" y="358"/>
                    <a:pt x="8" y="355"/>
                    <a:pt x="5" y="358"/>
                  </a:cubicBezTo>
                  <a:cubicBezTo>
                    <a:pt x="3" y="361"/>
                    <a:pt x="2" y="363"/>
                    <a:pt x="2" y="364"/>
                  </a:cubicBezTo>
                  <a:cubicBezTo>
                    <a:pt x="2" y="366"/>
                    <a:pt x="0" y="366"/>
                    <a:pt x="2" y="368"/>
                  </a:cubicBezTo>
                  <a:cubicBezTo>
                    <a:pt x="4" y="371"/>
                    <a:pt x="3" y="371"/>
                    <a:pt x="5" y="374"/>
                  </a:cubicBezTo>
                  <a:cubicBezTo>
                    <a:pt x="6" y="377"/>
                    <a:pt x="6" y="379"/>
                    <a:pt x="7" y="380"/>
                  </a:cubicBezTo>
                  <a:cubicBezTo>
                    <a:pt x="8" y="382"/>
                    <a:pt x="11" y="381"/>
                    <a:pt x="11" y="383"/>
                  </a:cubicBezTo>
                  <a:cubicBezTo>
                    <a:pt x="11" y="385"/>
                    <a:pt x="16" y="385"/>
                    <a:pt x="15" y="388"/>
                  </a:cubicBezTo>
                  <a:cubicBezTo>
                    <a:pt x="14" y="391"/>
                    <a:pt x="12" y="393"/>
                    <a:pt x="10" y="393"/>
                  </a:cubicBezTo>
                  <a:cubicBezTo>
                    <a:pt x="10" y="393"/>
                    <a:pt x="7" y="396"/>
                    <a:pt x="7" y="397"/>
                  </a:cubicBezTo>
                  <a:cubicBezTo>
                    <a:pt x="6" y="398"/>
                    <a:pt x="4" y="399"/>
                    <a:pt x="7" y="400"/>
                  </a:cubicBezTo>
                  <a:cubicBezTo>
                    <a:pt x="9" y="400"/>
                    <a:pt x="11" y="399"/>
                    <a:pt x="11" y="401"/>
                  </a:cubicBezTo>
                  <a:cubicBezTo>
                    <a:pt x="12" y="402"/>
                    <a:pt x="12" y="404"/>
                    <a:pt x="12" y="404"/>
                  </a:cubicBezTo>
                  <a:cubicBezTo>
                    <a:pt x="12" y="404"/>
                    <a:pt x="12" y="409"/>
                    <a:pt x="13" y="409"/>
                  </a:cubicBezTo>
                  <a:cubicBezTo>
                    <a:pt x="14" y="409"/>
                    <a:pt x="17" y="409"/>
                    <a:pt x="17" y="409"/>
                  </a:cubicBezTo>
                  <a:cubicBezTo>
                    <a:pt x="17" y="409"/>
                    <a:pt x="18" y="409"/>
                    <a:pt x="20" y="409"/>
                  </a:cubicBezTo>
                  <a:cubicBezTo>
                    <a:pt x="21" y="410"/>
                    <a:pt x="22" y="411"/>
                    <a:pt x="23" y="411"/>
                  </a:cubicBezTo>
                  <a:cubicBezTo>
                    <a:pt x="25" y="411"/>
                    <a:pt x="27" y="409"/>
                    <a:pt x="28" y="409"/>
                  </a:cubicBezTo>
                  <a:cubicBezTo>
                    <a:pt x="28" y="409"/>
                    <a:pt x="32" y="409"/>
                    <a:pt x="32" y="410"/>
                  </a:cubicBezTo>
                  <a:cubicBezTo>
                    <a:pt x="32" y="411"/>
                    <a:pt x="32" y="411"/>
                    <a:pt x="31" y="414"/>
                  </a:cubicBezTo>
                  <a:cubicBezTo>
                    <a:pt x="31" y="417"/>
                    <a:pt x="27" y="418"/>
                    <a:pt x="27" y="418"/>
                  </a:cubicBezTo>
                  <a:cubicBezTo>
                    <a:pt x="25" y="419"/>
                    <a:pt x="25" y="418"/>
                    <a:pt x="26" y="420"/>
                  </a:cubicBezTo>
                  <a:cubicBezTo>
                    <a:pt x="27" y="423"/>
                    <a:pt x="28" y="423"/>
                    <a:pt x="29" y="423"/>
                  </a:cubicBezTo>
                  <a:cubicBezTo>
                    <a:pt x="31" y="423"/>
                    <a:pt x="32" y="424"/>
                    <a:pt x="33" y="424"/>
                  </a:cubicBezTo>
                  <a:cubicBezTo>
                    <a:pt x="34" y="424"/>
                    <a:pt x="35" y="424"/>
                    <a:pt x="36" y="425"/>
                  </a:cubicBezTo>
                  <a:cubicBezTo>
                    <a:pt x="37" y="427"/>
                    <a:pt x="38" y="426"/>
                    <a:pt x="39" y="428"/>
                  </a:cubicBezTo>
                  <a:cubicBezTo>
                    <a:pt x="40" y="430"/>
                    <a:pt x="41" y="432"/>
                    <a:pt x="40" y="433"/>
                  </a:cubicBezTo>
                  <a:cubicBezTo>
                    <a:pt x="38" y="433"/>
                    <a:pt x="37" y="434"/>
                    <a:pt x="38" y="436"/>
                  </a:cubicBezTo>
                  <a:cubicBezTo>
                    <a:pt x="40" y="437"/>
                    <a:pt x="40" y="437"/>
                    <a:pt x="41" y="438"/>
                  </a:cubicBezTo>
                  <a:cubicBezTo>
                    <a:pt x="43" y="438"/>
                    <a:pt x="43" y="439"/>
                    <a:pt x="44" y="439"/>
                  </a:cubicBezTo>
                  <a:cubicBezTo>
                    <a:pt x="45" y="439"/>
                    <a:pt x="45" y="439"/>
                    <a:pt x="47" y="439"/>
                  </a:cubicBezTo>
                  <a:cubicBezTo>
                    <a:pt x="48" y="439"/>
                    <a:pt x="48" y="439"/>
                    <a:pt x="49" y="440"/>
                  </a:cubicBezTo>
                  <a:cubicBezTo>
                    <a:pt x="49" y="440"/>
                    <a:pt x="51" y="442"/>
                    <a:pt x="51" y="443"/>
                  </a:cubicBezTo>
                  <a:cubicBezTo>
                    <a:pt x="52" y="444"/>
                    <a:pt x="53" y="445"/>
                    <a:pt x="52" y="446"/>
                  </a:cubicBezTo>
                  <a:cubicBezTo>
                    <a:pt x="51" y="447"/>
                    <a:pt x="50" y="448"/>
                    <a:pt x="51" y="448"/>
                  </a:cubicBezTo>
                  <a:cubicBezTo>
                    <a:pt x="52" y="449"/>
                    <a:pt x="55" y="450"/>
                    <a:pt x="55" y="450"/>
                  </a:cubicBezTo>
                  <a:cubicBezTo>
                    <a:pt x="55" y="450"/>
                    <a:pt x="57" y="451"/>
                    <a:pt x="58" y="452"/>
                  </a:cubicBezTo>
                  <a:cubicBezTo>
                    <a:pt x="58" y="452"/>
                    <a:pt x="59" y="455"/>
                    <a:pt x="59" y="456"/>
                  </a:cubicBezTo>
                  <a:cubicBezTo>
                    <a:pt x="59" y="457"/>
                    <a:pt x="59" y="458"/>
                    <a:pt x="59" y="458"/>
                  </a:cubicBezTo>
                  <a:cubicBezTo>
                    <a:pt x="59" y="458"/>
                    <a:pt x="58" y="460"/>
                    <a:pt x="59" y="461"/>
                  </a:cubicBezTo>
                  <a:cubicBezTo>
                    <a:pt x="59" y="462"/>
                    <a:pt x="61" y="459"/>
                    <a:pt x="62" y="460"/>
                  </a:cubicBezTo>
                  <a:cubicBezTo>
                    <a:pt x="64" y="461"/>
                    <a:pt x="63" y="463"/>
                    <a:pt x="63" y="463"/>
                  </a:cubicBezTo>
                  <a:cubicBezTo>
                    <a:pt x="63" y="463"/>
                    <a:pt x="62" y="465"/>
                    <a:pt x="61" y="465"/>
                  </a:cubicBezTo>
                  <a:cubicBezTo>
                    <a:pt x="61" y="466"/>
                    <a:pt x="60" y="467"/>
                    <a:pt x="61" y="468"/>
                  </a:cubicBezTo>
                  <a:cubicBezTo>
                    <a:pt x="62" y="468"/>
                    <a:pt x="62" y="470"/>
                    <a:pt x="64" y="471"/>
                  </a:cubicBezTo>
                  <a:cubicBezTo>
                    <a:pt x="65" y="471"/>
                    <a:pt x="67" y="473"/>
                    <a:pt x="67" y="473"/>
                  </a:cubicBezTo>
                  <a:cubicBezTo>
                    <a:pt x="70" y="474"/>
                    <a:pt x="70" y="474"/>
                    <a:pt x="70" y="474"/>
                  </a:cubicBezTo>
                  <a:cubicBezTo>
                    <a:pt x="70" y="474"/>
                    <a:pt x="70" y="476"/>
                    <a:pt x="70" y="476"/>
                  </a:cubicBezTo>
                  <a:cubicBezTo>
                    <a:pt x="70" y="476"/>
                    <a:pt x="72" y="479"/>
                    <a:pt x="73" y="480"/>
                  </a:cubicBezTo>
                  <a:cubicBezTo>
                    <a:pt x="74" y="481"/>
                    <a:pt x="74" y="481"/>
                    <a:pt x="75" y="481"/>
                  </a:cubicBezTo>
                  <a:cubicBezTo>
                    <a:pt x="76" y="481"/>
                    <a:pt x="77" y="483"/>
                    <a:pt x="77" y="483"/>
                  </a:cubicBezTo>
                  <a:cubicBezTo>
                    <a:pt x="78" y="483"/>
                    <a:pt x="79" y="484"/>
                    <a:pt x="79" y="484"/>
                  </a:cubicBezTo>
                  <a:cubicBezTo>
                    <a:pt x="79" y="484"/>
                    <a:pt x="79" y="486"/>
                    <a:pt x="80" y="487"/>
                  </a:cubicBezTo>
                  <a:cubicBezTo>
                    <a:pt x="81" y="487"/>
                    <a:pt x="82" y="488"/>
                    <a:pt x="82" y="488"/>
                  </a:cubicBezTo>
                  <a:cubicBezTo>
                    <a:pt x="82" y="488"/>
                    <a:pt x="84" y="487"/>
                    <a:pt x="85" y="488"/>
                  </a:cubicBezTo>
                  <a:cubicBezTo>
                    <a:pt x="85" y="488"/>
                    <a:pt x="87" y="490"/>
                    <a:pt x="87" y="491"/>
                  </a:cubicBezTo>
                  <a:cubicBezTo>
                    <a:pt x="87" y="492"/>
                    <a:pt x="89" y="491"/>
                    <a:pt x="90" y="492"/>
                  </a:cubicBezTo>
                  <a:cubicBezTo>
                    <a:pt x="92" y="493"/>
                    <a:pt x="92" y="494"/>
                    <a:pt x="93" y="495"/>
                  </a:cubicBezTo>
                  <a:cubicBezTo>
                    <a:pt x="95" y="496"/>
                    <a:pt x="95" y="496"/>
                    <a:pt x="95" y="497"/>
                  </a:cubicBezTo>
                  <a:cubicBezTo>
                    <a:pt x="98" y="499"/>
                    <a:pt x="97" y="499"/>
                    <a:pt x="98" y="499"/>
                  </a:cubicBezTo>
                  <a:cubicBezTo>
                    <a:pt x="98" y="499"/>
                    <a:pt x="99" y="499"/>
                    <a:pt x="100" y="500"/>
                  </a:cubicBezTo>
                  <a:cubicBezTo>
                    <a:pt x="102" y="500"/>
                    <a:pt x="101" y="500"/>
                    <a:pt x="102" y="500"/>
                  </a:cubicBezTo>
                  <a:cubicBezTo>
                    <a:pt x="104" y="500"/>
                    <a:pt x="102" y="499"/>
                    <a:pt x="104" y="500"/>
                  </a:cubicBezTo>
                  <a:cubicBezTo>
                    <a:pt x="105" y="501"/>
                    <a:pt x="107" y="502"/>
                    <a:pt x="107" y="502"/>
                  </a:cubicBezTo>
                  <a:cubicBezTo>
                    <a:pt x="107" y="504"/>
                    <a:pt x="107" y="504"/>
                    <a:pt x="107" y="505"/>
                  </a:cubicBezTo>
                  <a:cubicBezTo>
                    <a:pt x="110" y="507"/>
                    <a:pt x="105" y="501"/>
                    <a:pt x="110" y="507"/>
                  </a:cubicBezTo>
                  <a:cubicBezTo>
                    <a:pt x="116" y="512"/>
                    <a:pt x="114" y="512"/>
                    <a:pt x="117" y="514"/>
                  </a:cubicBezTo>
                  <a:cubicBezTo>
                    <a:pt x="120" y="516"/>
                    <a:pt x="120" y="517"/>
                    <a:pt x="121" y="517"/>
                  </a:cubicBezTo>
                  <a:cubicBezTo>
                    <a:pt x="121" y="516"/>
                    <a:pt x="122" y="517"/>
                    <a:pt x="124" y="517"/>
                  </a:cubicBezTo>
                  <a:cubicBezTo>
                    <a:pt x="125" y="517"/>
                    <a:pt x="124" y="516"/>
                    <a:pt x="126" y="517"/>
                  </a:cubicBezTo>
                  <a:cubicBezTo>
                    <a:pt x="128" y="519"/>
                    <a:pt x="129" y="519"/>
                    <a:pt x="129" y="519"/>
                  </a:cubicBezTo>
                  <a:cubicBezTo>
                    <a:pt x="131" y="520"/>
                    <a:pt x="131" y="520"/>
                    <a:pt x="131" y="520"/>
                  </a:cubicBezTo>
                  <a:cubicBezTo>
                    <a:pt x="132" y="521"/>
                    <a:pt x="135" y="523"/>
                    <a:pt x="135" y="523"/>
                  </a:cubicBezTo>
                  <a:cubicBezTo>
                    <a:pt x="138" y="524"/>
                    <a:pt x="137" y="524"/>
                    <a:pt x="140" y="525"/>
                  </a:cubicBezTo>
                  <a:cubicBezTo>
                    <a:pt x="142" y="526"/>
                    <a:pt x="142" y="526"/>
                    <a:pt x="142" y="526"/>
                  </a:cubicBezTo>
                  <a:cubicBezTo>
                    <a:pt x="142" y="526"/>
                    <a:pt x="146" y="527"/>
                    <a:pt x="147" y="526"/>
                  </a:cubicBezTo>
                  <a:cubicBezTo>
                    <a:pt x="147" y="526"/>
                    <a:pt x="151" y="524"/>
                    <a:pt x="152" y="523"/>
                  </a:cubicBezTo>
                  <a:cubicBezTo>
                    <a:pt x="154" y="522"/>
                    <a:pt x="161" y="518"/>
                    <a:pt x="162" y="518"/>
                  </a:cubicBezTo>
                  <a:cubicBezTo>
                    <a:pt x="163" y="518"/>
                    <a:pt x="165" y="517"/>
                    <a:pt x="167" y="516"/>
                  </a:cubicBezTo>
                  <a:cubicBezTo>
                    <a:pt x="167" y="516"/>
                    <a:pt x="167" y="516"/>
                    <a:pt x="168" y="516"/>
                  </a:cubicBezTo>
                  <a:cubicBezTo>
                    <a:pt x="169" y="516"/>
                    <a:pt x="171" y="515"/>
                    <a:pt x="172" y="515"/>
                  </a:cubicBezTo>
                  <a:cubicBezTo>
                    <a:pt x="173" y="515"/>
                    <a:pt x="174" y="515"/>
                    <a:pt x="176" y="515"/>
                  </a:cubicBezTo>
                  <a:cubicBezTo>
                    <a:pt x="177" y="515"/>
                    <a:pt x="181" y="514"/>
                    <a:pt x="182" y="514"/>
                  </a:cubicBezTo>
                  <a:cubicBezTo>
                    <a:pt x="183" y="514"/>
                    <a:pt x="184" y="514"/>
                    <a:pt x="186" y="514"/>
                  </a:cubicBezTo>
                  <a:cubicBezTo>
                    <a:pt x="187" y="514"/>
                    <a:pt x="190" y="513"/>
                    <a:pt x="191" y="513"/>
                  </a:cubicBezTo>
                  <a:cubicBezTo>
                    <a:pt x="193" y="513"/>
                    <a:pt x="195" y="513"/>
                    <a:pt x="197" y="514"/>
                  </a:cubicBezTo>
                  <a:cubicBezTo>
                    <a:pt x="198" y="514"/>
                    <a:pt x="199" y="513"/>
                    <a:pt x="203" y="514"/>
                  </a:cubicBezTo>
                  <a:cubicBezTo>
                    <a:pt x="206" y="514"/>
                    <a:pt x="205" y="516"/>
                    <a:pt x="208" y="516"/>
                  </a:cubicBezTo>
                  <a:cubicBezTo>
                    <a:pt x="211" y="516"/>
                    <a:pt x="211" y="517"/>
                    <a:pt x="214" y="517"/>
                  </a:cubicBezTo>
                  <a:cubicBezTo>
                    <a:pt x="216" y="517"/>
                    <a:pt x="212" y="517"/>
                    <a:pt x="216" y="517"/>
                  </a:cubicBezTo>
                  <a:cubicBezTo>
                    <a:pt x="220" y="516"/>
                    <a:pt x="221" y="517"/>
                    <a:pt x="221" y="517"/>
                  </a:cubicBezTo>
                  <a:cubicBezTo>
                    <a:pt x="222" y="517"/>
                    <a:pt x="220" y="517"/>
                    <a:pt x="224" y="519"/>
                  </a:cubicBezTo>
                  <a:cubicBezTo>
                    <a:pt x="227" y="520"/>
                    <a:pt x="227" y="520"/>
                    <a:pt x="228" y="520"/>
                  </a:cubicBezTo>
                  <a:cubicBezTo>
                    <a:pt x="230" y="519"/>
                    <a:pt x="230" y="519"/>
                    <a:pt x="232" y="518"/>
                  </a:cubicBezTo>
                  <a:cubicBezTo>
                    <a:pt x="233" y="518"/>
                    <a:pt x="242" y="513"/>
                    <a:pt x="244" y="513"/>
                  </a:cubicBezTo>
                  <a:cubicBezTo>
                    <a:pt x="246" y="513"/>
                    <a:pt x="246" y="513"/>
                    <a:pt x="249" y="512"/>
                  </a:cubicBezTo>
                  <a:cubicBezTo>
                    <a:pt x="249" y="512"/>
                    <a:pt x="249" y="512"/>
                    <a:pt x="250" y="512"/>
                  </a:cubicBezTo>
                  <a:cubicBezTo>
                    <a:pt x="250" y="512"/>
                    <a:pt x="250" y="512"/>
                    <a:pt x="250" y="512"/>
                  </a:cubicBezTo>
                  <a:cubicBezTo>
                    <a:pt x="252" y="511"/>
                    <a:pt x="254" y="511"/>
                    <a:pt x="254" y="511"/>
                  </a:cubicBezTo>
                  <a:cubicBezTo>
                    <a:pt x="257" y="509"/>
                    <a:pt x="256" y="510"/>
                    <a:pt x="258" y="508"/>
                  </a:cubicBezTo>
                  <a:cubicBezTo>
                    <a:pt x="261" y="506"/>
                    <a:pt x="262" y="507"/>
                    <a:pt x="263" y="506"/>
                  </a:cubicBezTo>
                  <a:cubicBezTo>
                    <a:pt x="265" y="504"/>
                    <a:pt x="268" y="504"/>
                    <a:pt x="270" y="503"/>
                  </a:cubicBezTo>
                  <a:cubicBezTo>
                    <a:pt x="271" y="503"/>
                    <a:pt x="274" y="503"/>
                    <a:pt x="275" y="502"/>
                  </a:cubicBezTo>
                  <a:cubicBezTo>
                    <a:pt x="276" y="501"/>
                    <a:pt x="277" y="500"/>
                    <a:pt x="278" y="499"/>
                  </a:cubicBezTo>
                  <a:cubicBezTo>
                    <a:pt x="280" y="498"/>
                    <a:pt x="280" y="499"/>
                    <a:pt x="282" y="498"/>
                  </a:cubicBezTo>
                  <a:cubicBezTo>
                    <a:pt x="284" y="497"/>
                    <a:pt x="284" y="498"/>
                    <a:pt x="286" y="498"/>
                  </a:cubicBezTo>
                  <a:cubicBezTo>
                    <a:pt x="288" y="497"/>
                    <a:pt x="289" y="497"/>
                    <a:pt x="290" y="497"/>
                  </a:cubicBezTo>
                  <a:cubicBezTo>
                    <a:pt x="291" y="497"/>
                    <a:pt x="293" y="498"/>
                    <a:pt x="295" y="497"/>
                  </a:cubicBezTo>
                  <a:cubicBezTo>
                    <a:pt x="297" y="497"/>
                    <a:pt x="298" y="497"/>
                    <a:pt x="299" y="497"/>
                  </a:cubicBezTo>
                  <a:cubicBezTo>
                    <a:pt x="301" y="497"/>
                    <a:pt x="304" y="498"/>
                    <a:pt x="305" y="497"/>
                  </a:cubicBezTo>
                  <a:cubicBezTo>
                    <a:pt x="307" y="496"/>
                    <a:pt x="308" y="497"/>
                    <a:pt x="309" y="496"/>
                  </a:cubicBezTo>
                  <a:cubicBezTo>
                    <a:pt x="310" y="495"/>
                    <a:pt x="312" y="496"/>
                    <a:pt x="312" y="496"/>
                  </a:cubicBezTo>
                  <a:cubicBezTo>
                    <a:pt x="312" y="496"/>
                    <a:pt x="315" y="496"/>
                    <a:pt x="317" y="496"/>
                  </a:cubicBezTo>
                  <a:cubicBezTo>
                    <a:pt x="318" y="496"/>
                    <a:pt x="319" y="496"/>
                    <a:pt x="321" y="496"/>
                  </a:cubicBezTo>
                  <a:cubicBezTo>
                    <a:pt x="322" y="496"/>
                    <a:pt x="323" y="496"/>
                    <a:pt x="323" y="496"/>
                  </a:cubicBezTo>
                  <a:cubicBezTo>
                    <a:pt x="327" y="498"/>
                    <a:pt x="327" y="498"/>
                    <a:pt x="327" y="498"/>
                  </a:cubicBezTo>
                  <a:cubicBezTo>
                    <a:pt x="327" y="498"/>
                    <a:pt x="331" y="499"/>
                    <a:pt x="333" y="501"/>
                  </a:cubicBezTo>
                  <a:cubicBezTo>
                    <a:pt x="337" y="505"/>
                    <a:pt x="335" y="505"/>
                    <a:pt x="338" y="507"/>
                  </a:cubicBezTo>
                  <a:cubicBezTo>
                    <a:pt x="340" y="510"/>
                    <a:pt x="338" y="513"/>
                    <a:pt x="339" y="515"/>
                  </a:cubicBezTo>
                  <a:cubicBezTo>
                    <a:pt x="340" y="517"/>
                    <a:pt x="349" y="527"/>
                    <a:pt x="349" y="527"/>
                  </a:cubicBezTo>
                  <a:cubicBezTo>
                    <a:pt x="350" y="528"/>
                    <a:pt x="352" y="529"/>
                    <a:pt x="353" y="529"/>
                  </a:cubicBezTo>
                  <a:cubicBezTo>
                    <a:pt x="354" y="528"/>
                    <a:pt x="359" y="528"/>
                    <a:pt x="359" y="528"/>
                  </a:cubicBezTo>
                  <a:cubicBezTo>
                    <a:pt x="359" y="528"/>
                    <a:pt x="362" y="528"/>
                    <a:pt x="363" y="528"/>
                  </a:cubicBezTo>
                  <a:cubicBezTo>
                    <a:pt x="364" y="527"/>
                    <a:pt x="365" y="527"/>
                    <a:pt x="367" y="526"/>
                  </a:cubicBezTo>
                  <a:cubicBezTo>
                    <a:pt x="369" y="526"/>
                    <a:pt x="371" y="526"/>
                    <a:pt x="372" y="526"/>
                  </a:cubicBezTo>
                  <a:cubicBezTo>
                    <a:pt x="372" y="525"/>
                    <a:pt x="372" y="526"/>
                    <a:pt x="374" y="524"/>
                  </a:cubicBezTo>
                  <a:cubicBezTo>
                    <a:pt x="377" y="523"/>
                    <a:pt x="377" y="523"/>
                    <a:pt x="378" y="523"/>
                  </a:cubicBezTo>
                  <a:cubicBezTo>
                    <a:pt x="380" y="522"/>
                    <a:pt x="380" y="522"/>
                    <a:pt x="382" y="521"/>
                  </a:cubicBezTo>
                  <a:cubicBezTo>
                    <a:pt x="383" y="520"/>
                    <a:pt x="382" y="520"/>
                    <a:pt x="384" y="520"/>
                  </a:cubicBezTo>
                  <a:cubicBezTo>
                    <a:pt x="387" y="520"/>
                    <a:pt x="382" y="516"/>
                    <a:pt x="388" y="521"/>
                  </a:cubicBezTo>
                  <a:cubicBezTo>
                    <a:pt x="395" y="525"/>
                    <a:pt x="393" y="527"/>
                    <a:pt x="395" y="527"/>
                  </a:cubicBezTo>
                  <a:cubicBezTo>
                    <a:pt x="397" y="527"/>
                    <a:pt x="396" y="528"/>
                    <a:pt x="399" y="528"/>
                  </a:cubicBezTo>
                  <a:cubicBezTo>
                    <a:pt x="402" y="528"/>
                    <a:pt x="402" y="529"/>
                    <a:pt x="403" y="530"/>
                  </a:cubicBezTo>
                  <a:cubicBezTo>
                    <a:pt x="405" y="531"/>
                    <a:pt x="403" y="527"/>
                    <a:pt x="405" y="532"/>
                  </a:cubicBezTo>
                  <a:cubicBezTo>
                    <a:pt x="407" y="537"/>
                    <a:pt x="407" y="531"/>
                    <a:pt x="407" y="537"/>
                  </a:cubicBezTo>
                  <a:cubicBezTo>
                    <a:pt x="408" y="543"/>
                    <a:pt x="409" y="543"/>
                    <a:pt x="409" y="544"/>
                  </a:cubicBezTo>
                  <a:cubicBezTo>
                    <a:pt x="409" y="545"/>
                    <a:pt x="408" y="546"/>
                    <a:pt x="409" y="547"/>
                  </a:cubicBezTo>
                  <a:cubicBezTo>
                    <a:pt x="409" y="547"/>
                    <a:pt x="411" y="547"/>
                    <a:pt x="410" y="549"/>
                  </a:cubicBezTo>
                  <a:cubicBezTo>
                    <a:pt x="410" y="551"/>
                    <a:pt x="409" y="554"/>
                    <a:pt x="409" y="554"/>
                  </a:cubicBezTo>
                  <a:cubicBezTo>
                    <a:pt x="407" y="557"/>
                    <a:pt x="407" y="557"/>
                    <a:pt x="407" y="557"/>
                  </a:cubicBezTo>
                  <a:cubicBezTo>
                    <a:pt x="407" y="557"/>
                    <a:pt x="409" y="559"/>
                    <a:pt x="409" y="560"/>
                  </a:cubicBezTo>
                  <a:cubicBezTo>
                    <a:pt x="407" y="564"/>
                    <a:pt x="407" y="564"/>
                    <a:pt x="407" y="564"/>
                  </a:cubicBezTo>
                  <a:cubicBezTo>
                    <a:pt x="407" y="564"/>
                    <a:pt x="405" y="565"/>
                    <a:pt x="405" y="566"/>
                  </a:cubicBezTo>
                  <a:cubicBezTo>
                    <a:pt x="405" y="570"/>
                    <a:pt x="405" y="568"/>
                    <a:pt x="405" y="569"/>
                  </a:cubicBezTo>
                  <a:cubicBezTo>
                    <a:pt x="404" y="570"/>
                    <a:pt x="402" y="570"/>
                    <a:pt x="402" y="573"/>
                  </a:cubicBezTo>
                  <a:cubicBezTo>
                    <a:pt x="402" y="575"/>
                    <a:pt x="402" y="573"/>
                    <a:pt x="402" y="576"/>
                  </a:cubicBezTo>
                  <a:cubicBezTo>
                    <a:pt x="403" y="580"/>
                    <a:pt x="402" y="580"/>
                    <a:pt x="402" y="580"/>
                  </a:cubicBezTo>
                  <a:cubicBezTo>
                    <a:pt x="404" y="584"/>
                    <a:pt x="405" y="581"/>
                    <a:pt x="404" y="583"/>
                  </a:cubicBezTo>
                  <a:cubicBezTo>
                    <a:pt x="403" y="586"/>
                    <a:pt x="402" y="586"/>
                    <a:pt x="402" y="587"/>
                  </a:cubicBezTo>
                  <a:cubicBezTo>
                    <a:pt x="402" y="588"/>
                    <a:pt x="406" y="590"/>
                    <a:pt x="405" y="590"/>
                  </a:cubicBezTo>
                  <a:cubicBezTo>
                    <a:pt x="404" y="591"/>
                    <a:pt x="403" y="594"/>
                    <a:pt x="402" y="594"/>
                  </a:cubicBezTo>
                  <a:cubicBezTo>
                    <a:pt x="402" y="594"/>
                    <a:pt x="399" y="596"/>
                    <a:pt x="399" y="596"/>
                  </a:cubicBezTo>
                  <a:cubicBezTo>
                    <a:pt x="399" y="600"/>
                    <a:pt x="399" y="600"/>
                    <a:pt x="399" y="600"/>
                  </a:cubicBezTo>
                  <a:cubicBezTo>
                    <a:pt x="399" y="600"/>
                    <a:pt x="397" y="600"/>
                    <a:pt x="396" y="603"/>
                  </a:cubicBezTo>
                  <a:cubicBezTo>
                    <a:pt x="395" y="606"/>
                    <a:pt x="397" y="608"/>
                    <a:pt x="396" y="610"/>
                  </a:cubicBezTo>
                  <a:cubicBezTo>
                    <a:pt x="396" y="612"/>
                    <a:pt x="394" y="612"/>
                    <a:pt x="395" y="614"/>
                  </a:cubicBezTo>
                  <a:cubicBezTo>
                    <a:pt x="395" y="616"/>
                    <a:pt x="394" y="617"/>
                    <a:pt x="396" y="618"/>
                  </a:cubicBezTo>
                  <a:cubicBezTo>
                    <a:pt x="398" y="618"/>
                    <a:pt x="395" y="617"/>
                    <a:pt x="398" y="618"/>
                  </a:cubicBezTo>
                  <a:cubicBezTo>
                    <a:pt x="398" y="619"/>
                    <a:pt x="399" y="619"/>
                    <a:pt x="399" y="619"/>
                  </a:cubicBezTo>
                  <a:cubicBezTo>
                    <a:pt x="399" y="619"/>
                    <a:pt x="399" y="619"/>
                    <a:pt x="399" y="619"/>
                  </a:cubicBezTo>
                  <a:cubicBezTo>
                    <a:pt x="400" y="622"/>
                    <a:pt x="401" y="624"/>
                    <a:pt x="401" y="624"/>
                  </a:cubicBezTo>
                  <a:cubicBezTo>
                    <a:pt x="401" y="624"/>
                    <a:pt x="405" y="630"/>
                    <a:pt x="406" y="631"/>
                  </a:cubicBezTo>
                  <a:cubicBezTo>
                    <a:pt x="408" y="632"/>
                    <a:pt x="410" y="635"/>
                    <a:pt x="411" y="635"/>
                  </a:cubicBezTo>
                  <a:cubicBezTo>
                    <a:pt x="411" y="635"/>
                    <a:pt x="415" y="639"/>
                    <a:pt x="415" y="640"/>
                  </a:cubicBezTo>
                  <a:cubicBezTo>
                    <a:pt x="415" y="640"/>
                    <a:pt x="416" y="642"/>
                    <a:pt x="416" y="643"/>
                  </a:cubicBezTo>
                  <a:cubicBezTo>
                    <a:pt x="416" y="643"/>
                    <a:pt x="418" y="645"/>
                    <a:pt x="421" y="646"/>
                  </a:cubicBezTo>
                  <a:cubicBezTo>
                    <a:pt x="423" y="647"/>
                    <a:pt x="423" y="648"/>
                    <a:pt x="425" y="650"/>
                  </a:cubicBezTo>
                  <a:cubicBezTo>
                    <a:pt x="427" y="651"/>
                    <a:pt x="431" y="656"/>
                    <a:pt x="432" y="656"/>
                  </a:cubicBezTo>
                  <a:cubicBezTo>
                    <a:pt x="433" y="657"/>
                    <a:pt x="434" y="660"/>
                    <a:pt x="435" y="660"/>
                  </a:cubicBezTo>
                  <a:cubicBezTo>
                    <a:pt x="437" y="661"/>
                    <a:pt x="438" y="666"/>
                    <a:pt x="438" y="666"/>
                  </a:cubicBezTo>
                  <a:cubicBezTo>
                    <a:pt x="438" y="666"/>
                    <a:pt x="439" y="668"/>
                    <a:pt x="440" y="669"/>
                  </a:cubicBezTo>
                  <a:cubicBezTo>
                    <a:pt x="441" y="670"/>
                    <a:pt x="442" y="671"/>
                    <a:pt x="443" y="673"/>
                  </a:cubicBezTo>
                  <a:cubicBezTo>
                    <a:pt x="444" y="675"/>
                    <a:pt x="442" y="678"/>
                    <a:pt x="445" y="680"/>
                  </a:cubicBezTo>
                  <a:cubicBezTo>
                    <a:pt x="447" y="682"/>
                    <a:pt x="448" y="682"/>
                    <a:pt x="449" y="682"/>
                  </a:cubicBezTo>
                  <a:cubicBezTo>
                    <a:pt x="450" y="682"/>
                    <a:pt x="452" y="683"/>
                    <a:pt x="452" y="683"/>
                  </a:cubicBezTo>
                  <a:cubicBezTo>
                    <a:pt x="452" y="683"/>
                    <a:pt x="453" y="682"/>
                    <a:pt x="454" y="682"/>
                  </a:cubicBezTo>
                  <a:cubicBezTo>
                    <a:pt x="455" y="682"/>
                    <a:pt x="456" y="685"/>
                    <a:pt x="456" y="685"/>
                  </a:cubicBezTo>
                  <a:cubicBezTo>
                    <a:pt x="456" y="685"/>
                    <a:pt x="454" y="689"/>
                    <a:pt x="452" y="689"/>
                  </a:cubicBezTo>
                  <a:cubicBezTo>
                    <a:pt x="451" y="688"/>
                    <a:pt x="448" y="688"/>
                    <a:pt x="448" y="689"/>
                  </a:cubicBezTo>
                  <a:cubicBezTo>
                    <a:pt x="447" y="691"/>
                    <a:pt x="449" y="693"/>
                    <a:pt x="449" y="694"/>
                  </a:cubicBezTo>
                  <a:cubicBezTo>
                    <a:pt x="450" y="694"/>
                    <a:pt x="449" y="694"/>
                    <a:pt x="451" y="697"/>
                  </a:cubicBezTo>
                  <a:cubicBezTo>
                    <a:pt x="453" y="699"/>
                    <a:pt x="453" y="705"/>
                    <a:pt x="454" y="706"/>
                  </a:cubicBezTo>
                  <a:cubicBezTo>
                    <a:pt x="455" y="707"/>
                    <a:pt x="457" y="711"/>
                    <a:pt x="458" y="712"/>
                  </a:cubicBezTo>
                  <a:cubicBezTo>
                    <a:pt x="458" y="713"/>
                    <a:pt x="459" y="716"/>
                    <a:pt x="460" y="718"/>
                  </a:cubicBezTo>
                  <a:cubicBezTo>
                    <a:pt x="461" y="719"/>
                    <a:pt x="460" y="716"/>
                    <a:pt x="461" y="719"/>
                  </a:cubicBezTo>
                  <a:cubicBezTo>
                    <a:pt x="462" y="722"/>
                    <a:pt x="462" y="718"/>
                    <a:pt x="462" y="722"/>
                  </a:cubicBezTo>
                  <a:cubicBezTo>
                    <a:pt x="462" y="725"/>
                    <a:pt x="461" y="725"/>
                    <a:pt x="461" y="726"/>
                  </a:cubicBezTo>
                  <a:cubicBezTo>
                    <a:pt x="461" y="727"/>
                    <a:pt x="460" y="728"/>
                    <a:pt x="459" y="728"/>
                  </a:cubicBezTo>
                  <a:cubicBezTo>
                    <a:pt x="458" y="728"/>
                    <a:pt x="457" y="728"/>
                    <a:pt x="457" y="728"/>
                  </a:cubicBezTo>
                  <a:cubicBezTo>
                    <a:pt x="457" y="728"/>
                    <a:pt x="457" y="732"/>
                    <a:pt x="457" y="733"/>
                  </a:cubicBezTo>
                  <a:cubicBezTo>
                    <a:pt x="459" y="738"/>
                    <a:pt x="459" y="738"/>
                    <a:pt x="459" y="738"/>
                  </a:cubicBezTo>
                  <a:cubicBezTo>
                    <a:pt x="459" y="738"/>
                    <a:pt x="463" y="748"/>
                    <a:pt x="464" y="750"/>
                  </a:cubicBezTo>
                  <a:cubicBezTo>
                    <a:pt x="465" y="751"/>
                    <a:pt x="465" y="755"/>
                    <a:pt x="467" y="756"/>
                  </a:cubicBezTo>
                  <a:cubicBezTo>
                    <a:pt x="468" y="757"/>
                    <a:pt x="468" y="762"/>
                    <a:pt x="468" y="763"/>
                  </a:cubicBezTo>
                  <a:cubicBezTo>
                    <a:pt x="468" y="764"/>
                    <a:pt x="468" y="768"/>
                    <a:pt x="468" y="768"/>
                  </a:cubicBezTo>
                  <a:cubicBezTo>
                    <a:pt x="468" y="769"/>
                    <a:pt x="467" y="771"/>
                    <a:pt x="467" y="773"/>
                  </a:cubicBezTo>
                  <a:cubicBezTo>
                    <a:pt x="466" y="774"/>
                    <a:pt x="464" y="782"/>
                    <a:pt x="461" y="783"/>
                  </a:cubicBezTo>
                  <a:cubicBezTo>
                    <a:pt x="459" y="784"/>
                    <a:pt x="457" y="788"/>
                    <a:pt x="456" y="788"/>
                  </a:cubicBezTo>
                  <a:cubicBezTo>
                    <a:pt x="455" y="787"/>
                    <a:pt x="453" y="788"/>
                    <a:pt x="453" y="789"/>
                  </a:cubicBezTo>
                  <a:cubicBezTo>
                    <a:pt x="453" y="791"/>
                    <a:pt x="453" y="787"/>
                    <a:pt x="453" y="791"/>
                  </a:cubicBezTo>
                  <a:cubicBezTo>
                    <a:pt x="452" y="794"/>
                    <a:pt x="452" y="794"/>
                    <a:pt x="452" y="794"/>
                  </a:cubicBezTo>
                  <a:cubicBezTo>
                    <a:pt x="452" y="795"/>
                    <a:pt x="451" y="798"/>
                    <a:pt x="451" y="798"/>
                  </a:cubicBezTo>
                  <a:cubicBezTo>
                    <a:pt x="451" y="798"/>
                    <a:pt x="449" y="801"/>
                    <a:pt x="448" y="803"/>
                  </a:cubicBezTo>
                  <a:cubicBezTo>
                    <a:pt x="448" y="805"/>
                    <a:pt x="448" y="805"/>
                    <a:pt x="447" y="807"/>
                  </a:cubicBezTo>
                  <a:cubicBezTo>
                    <a:pt x="446" y="809"/>
                    <a:pt x="444" y="810"/>
                    <a:pt x="445" y="812"/>
                  </a:cubicBezTo>
                  <a:cubicBezTo>
                    <a:pt x="445" y="813"/>
                    <a:pt x="445" y="816"/>
                    <a:pt x="445" y="817"/>
                  </a:cubicBezTo>
                  <a:cubicBezTo>
                    <a:pt x="444" y="819"/>
                    <a:pt x="443" y="823"/>
                    <a:pt x="442" y="824"/>
                  </a:cubicBezTo>
                  <a:cubicBezTo>
                    <a:pt x="441" y="825"/>
                    <a:pt x="441" y="822"/>
                    <a:pt x="441" y="826"/>
                  </a:cubicBezTo>
                  <a:cubicBezTo>
                    <a:pt x="440" y="830"/>
                    <a:pt x="443" y="828"/>
                    <a:pt x="440" y="831"/>
                  </a:cubicBezTo>
                  <a:cubicBezTo>
                    <a:pt x="437" y="833"/>
                    <a:pt x="437" y="833"/>
                    <a:pt x="437" y="833"/>
                  </a:cubicBezTo>
                  <a:cubicBezTo>
                    <a:pt x="437" y="833"/>
                    <a:pt x="435" y="837"/>
                    <a:pt x="435" y="838"/>
                  </a:cubicBezTo>
                  <a:cubicBezTo>
                    <a:pt x="435" y="839"/>
                    <a:pt x="435" y="837"/>
                    <a:pt x="436" y="843"/>
                  </a:cubicBezTo>
                  <a:cubicBezTo>
                    <a:pt x="437" y="848"/>
                    <a:pt x="437" y="857"/>
                    <a:pt x="437" y="857"/>
                  </a:cubicBezTo>
                  <a:cubicBezTo>
                    <a:pt x="436" y="858"/>
                    <a:pt x="436" y="866"/>
                    <a:pt x="436" y="866"/>
                  </a:cubicBezTo>
                  <a:cubicBezTo>
                    <a:pt x="437" y="870"/>
                    <a:pt x="435" y="867"/>
                    <a:pt x="437" y="870"/>
                  </a:cubicBezTo>
                  <a:cubicBezTo>
                    <a:pt x="439" y="873"/>
                    <a:pt x="438" y="870"/>
                    <a:pt x="441" y="875"/>
                  </a:cubicBezTo>
                  <a:cubicBezTo>
                    <a:pt x="444" y="880"/>
                    <a:pt x="444" y="879"/>
                    <a:pt x="447" y="884"/>
                  </a:cubicBezTo>
                  <a:cubicBezTo>
                    <a:pt x="450" y="888"/>
                    <a:pt x="454" y="900"/>
                    <a:pt x="456" y="903"/>
                  </a:cubicBezTo>
                  <a:cubicBezTo>
                    <a:pt x="458" y="905"/>
                    <a:pt x="459" y="909"/>
                    <a:pt x="459" y="910"/>
                  </a:cubicBezTo>
                  <a:cubicBezTo>
                    <a:pt x="461" y="917"/>
                    <a:pt x="458" y="913"/>
                    <a:pt x="460" y="916"/>
                  </a:cubicBezTo>
                  <a:cubicBezTo>
                    <a:pt x="462" y="918"/>
                    <a:pt x="464" y="920"/>
                    <a:pt x="464" y="920"/>
                  </a:cubicBezTo>
                  <a:cubicBezTo>
                    <a:pt x="464" y="920"/>
                    <a:pt x="465" y="922"/>
                    <a:pt x="467" y="923"/>
                  </a:cubicBezTo>
                  <a:cubicBezTo>
                    <a:pt x="468" y="923"/>
                    <a:pt x="468" y="925"/>
                    <a:pt x="470" y="927"/>
                  </a:cubicBezTo>
                  <a:cubicBezTo>
                    <a:pt x="471" y="928"/>
                    <a:pt x="468" y="922"/>
                    <a:pt x="471" y="928"/>
                  </a:cubicBezTo>
                  <a:cubicBezTo>
                    <a:pt x="475" y="935"/>
                    <a:pt x="475" y="937"/>
                    <a:pt x="476" y="938"/>
                  </a:cubicBezTo>
                  <a:cubicBezTo>
                    <a:pt x="478" y="943"/>
                    <a:pt x="478" y="940"/>
                    <a:pt x="478" y="943"/>
                  </a:cubicBezTo>
                  <a:cubicBezTo>
                    <a:pt x="475" y="950"/>
                    <a:pt x="476" y="954"/>
                    <a:pt x="476" y="956"/>
                  </a:cubicBezTo>
                  <a:cubicBezTo>
                    <a:pt x="476" y="958"/>
                    <a:pt x="476" y="960"/>
                    <a:pt x="477" y="962"/>
                  </a:cubicBezTo>
                  <a:cubicBezTo>
                    <a:pt x="477" y="964"/>
                    <a:pt x="478" y="962"/>
                    <a:pt x="478" y="967"/>
                  </a:cubicBezTo>
                  <a:cubicBezTo>
                    <a:pt x="477" y="972"/>
                    <a:pt x="474" y="968"/>
                    <a:pt x="478" y="974"/>
                  </a:cubicBezTo>
                  <a:cubicBezTo>
                    <a:pt x="481" y="979"/>
                    <a:pt x="481" y="979"/>
                    <a:pt x="481" y="981"/>
                  </a:cubicBezTo>
                  <a:cubicBezTo>
                    <a:pt x="481" y="982"/>
                    <a:pt x="482" y="985"/>
                    <a:pt x="481" y="986"/>
                  </a:cubicBezTo>
                  <a:cubicBezTo>
                    <a:pt x="480" y="987"/>
                    <a:pt x="480" y="990"/>
                    <a:pt x="480" y="991"/>
                  </a:cubicBezTo>
                  <a:cubicBezTo>
                    <a:pt x="480" y="991"/>
                    <a:pt x="482" y="994"/>
                    <a:pt x="482" y="994"/>
                  </a:cubicBezTo>
                  <a:cubicBezTo>
                    <a:pt x="483" y="1000"/>
                    <a:pt x="483" y="1000"/>
                    <a:pt x="483" y="1000"/>
                  </a:cubicBezTo>
                  <a:cubicBezTo>
                    <a:pt x="483" y="1000"/>
                    <a:pt x="485" y="1000"/>
                    <a:pt x="485" y="1001"/>
                  </a:cubicBezTo>
                  <a:cubicBezTo>
                    <a:pt x="485" y="1003"/>
                    <a:pt x="485" y="1005"/>
                    <a:pt x="485" y="1006"/>
                  </a:cubicBezTo>
                  <a:cubicBezTo>
                    <a:pt x="485" y="1006"/>
                    <a:pt x="485" y="1009"/>
                    <a:pt x="485" y="1009"/>
                  </a:cubicBezTo>
                  <a:cubicBezTo>
                    <a:pt x="487" y="1011"/>
                    <a:pt x="485" y="1010"/>
                    <a:pt x="487" y="1011"/>
                  </a:cubicBezTo>
                  <a:cubicBezTo>
                    <a:pt x="488" y="1013"/>
                    <a:pt x="488" y="1013"/>
                    <a:pt x="488" y="1013"/>
                  </a:cubicBezTo>
                  <a:cubicBezTo>
                    <a:pt x="489" y="1013"/>
                    <a:pt x="489" y="1014"/>
                    <a:pt x="489" y="1015"/>
                  </a:cubicBezTo>
                  <a:cubicBezTo>
                    <a:pt x="489" y="1016"/>
                    <a:pt x="489" y="1018"/>
                    <a:pt x="489" y="1018"/>
                  </a:cubicBezTo>
                  <a:cubicBezTo>
                    <a:pt x="489" y="1020"/>
                    <a:pt x="488" y="1018"/>
                    <a:pt x="489" y="1020"/>
                  </a:cubicBezTo>
                  <a:cubicBezTo>
                    <a:pt x="491" y="1023"/>
                    <a:pt x="491" y="1023"/>
                    <a:pt x="491" y="1024"/>
                  </a:cubicBezTo>
                  <a:cubicBezTo>
                    <a:pt x="492" y="1025"/>
                    <a:pt x="492" y="1028"/>
                    <a:pt x="493" y="1028"/>
                  </a:cubicBezTo>
                  <a:cubicBezTo>
                    <a:pt x="494" y="1028"/>
                    <a:pt x="495" y="1029"/>
                    <a:pt x="495" y="1029"/>
                  </a:cubicBezTo>
                  <a:cubicBezTo>
                    <a:pt x="497" y="1031"/>
                    <a:pt x="497" y="1031"/>
                    <a:pt x="497" y="1031"/>
                  </a:cubicBezTo>
                  <a:cubicBezTo>
                    <a:pt x="507" y="1042"/>
                    <a:pt x="506" y="1041"/>
                    <a:pt x="507" y="1042"/>
                  </a:cubicBezTo>
                  <a:cubicBezTo>
                    <a:pt x="508" y="1044"/>
                    <a:pt x="509" y="1045"/>
                    <a:pt x="510" y="1047"/>
                  </a:cubicBezTo>
                  <a:cubicBezTo>
                    <a:pt x="510" y="1048"/>
                    <a:pt x="510" y="1050"/>
                    <a:pt x="510" y="1051"/>
                  </a:cubicBezTo>
                  <a:cubicBezTo>
                    <a:pt x="510" y="1052"/>
                    <a:pt x="510" y="1054"/>
                    <a:pt x="510" y="1054"/>
                  </a:cubicBezTo>
                  <a:cubicBezTo>
                    <a:pt x="510" y="1054"/>
                    <a:pt x="511" y="1056"/>
                    <a:pt x="511" y="1057"/>
                  </a:cubicBezTo>
                  <a:cubicBezTo>
                    <a:pt x="512" y="1057"/>
                    <a:pt x="512" y="1059"/>
                    <a:pt x="513" y="1060"/>
                  </a:cubicBezTo>
                  <a:cubicBezTo>
                    <a:pt x="514" y="1060"/>
                    <a:pt x="514" y="1061"/>
                    <a:pt x="515" y="1061"/>
                  </a:cubicBezTo>
                  <a:cubicBezTo>
                    <a:pt x="515" y="1062"/>
                    <a:pt x="516" y="1064"/>
                    <a:pt x="517" y="1065"/>
                  </a:cubicBezTo>
                  <a:cubicBezTo>
                    <a:pt x="519" y="1067"/>
                    <a:pt x="519" y="1068"/>
                    <a:pt x="519" y="1068"/>
                  </a:cubicBezTo>
                  <a:cubicBezTo>
                    <a:pt x="519" y="1068"/>
                    <a:pt x="519" y="1068"/>
                    <a:pt x="519" y="1068"/>
                  </a:cubicBezTo>
                  <a:cubicBezTo>
                    <a:pt x="519" y="1068"/>
                    <a:pt x="519" y="1068"/>
                    <a:pt x="519" y="1068"/>
                  </a:cubicBezTo>
                  <a:cubicBezTo>
                    <a:pt x="521" y="1071"/>
                    <a:pt x="521" y="1071"/>
                    <a:pt x="521" y="1071"/>
                  </a:cubicBezTo>
                  <a:cubicBezTo>
                    <a:pt x="522" y="1074"/>
                    <a:pt x="522" y="1074"/>
                    <a:pt x="522" y="1074"/>
                  </a:cubicBezTo>
                  <a:cubicBezTo>
                    <a:pt x="523" y="1077"/>
                    <a:pt x="523" y="1077"/>
                    <a:pt x="523" y="1077"/>
                  </a:cubicBezTo>
                  <a:cubicBezTo>
                    <a:pt x="524" y="1079"/>
                    <a:pt x="524" y="1079"/>
                    <a:pt x="524" y="1079"/>
                  </a:cubicBezTo>
                  <a:cubicBezTo>
                    <a:pt x="526" y="1084"/>
                    <a:pt x="526" y="1084"/>
                    <a:pt x="526" y="1084"/>
                  </a:cubicBezTo>
                  <a:cubicBezTo>
                    <a:pt x="527" y="1088"/>
                    <a:pt x="527" y="1088"/>
                    <a:pt x="527" y="1088"/>
                  </a:cubicBezTo>
                  <a:cubicBezTo>
                    <a:pt x="530" y="1091"/>
                    <a:pt x="530" y="1091"/>
                    <a:pt x="530" y="1091"/>
                  </a:cubicBezTo>
                  <a:cubicBezTo>
                    <a:pt x="532" y="1098"/>
                    <a:pt x="532" y="1098"/>
                    <a:pt x="532" y="1098"/>
                  </a:cubicBezTo>
                  <a:cubicBezTo>
                    <a:pt x="532" y="1098"/>
                    <a:pt x="532" y="1101"/>
                    <a:pt x="532" y="1103"/>
                  </a:cubicBezTo>
                  <a:cubicBezTo>
                    <a:pt x="532" y="1104"/>
                    <a:pt x="531" y="1107"/>
                    <a:pt x="530" y="1107"/>
                  </a:cubicBezTo>
                  <a:cubicBezTo>
                    <a:pt x="530" y="1107"/>
                    <a:pt x="529" y="1109"/>
                    <a:pt x="528" y="1109"/>
                  </a:cubicBezTo>
                  <a:cubicBezTo>
                    <a:pt x="526" y="1109"/>
                    <a:pt x="525" y="1110"/>
                    <a:pt x="525" y="1110"/>
                  </a:cubicBezTo>
                  <a:cubicBezTo>
                    <a:pt x="525" y="1110"/>
                    <a:pt x="524" y="1111"/>
                    <a:pt x="526" y="1113"/>
                  </a:cubicBezTo>
                  <a:cubicBezTo>
                    <a:pt x="529" y="1117"/>
                    <a:pt x="529" y="1117"/>
                    <a:pt x="529" y="1117"/>
                  </a:cubicBezTo>
                  <a:cubicBezTo>
                    <a:pt x="529" y="1117"/>
                    <a:pt x="529" y="1118"/>
                    <a:pt x="531" y="1120"/>
                  </a:cubicBezTo>
                  <a:cubicBezTo>
                    <a:pt x="532" y="1122"/>
                    <a:pt x="531" y="1120"/>
                    <a:pt x="532" y="1122"/>
                  </a:cubicBezTo>
                  <a:cubicBezTo>
                    <a:pt x="534" y="1123"/>
                    <a:pt x="532" y="1124"/>
                    <a:pt x="533" y="1125"/>
                  </a:cubicBezTo>
                  <a:cubicBezTo>
                    <a:pt x="533" y="1126"/>
                    <a:pt x="532" y="1129"/>
                    <a:pt x="533" y="1129"/>
                  </a:cubicBezTo>
                  <a:cubicBezTo>
                    <a:pt x="538" y="1130"/>
                    <a:pt x="540" y="1131"/>
                    <a:pt x="540" y="1131"/>
                  </a:cubicBezTo>
                  <a:cubicBezTo>
                    <a:pt x="541" y="1133"/>
                    <a:pt x="541" y="1133"/>
                    <a:pt x="541" y="1133"/>
                  </a:cubicBezTo>
                  <a:cubicBezTo>
                    <a:pt x="541" y="1133"/>
                    <a:pt x="539" y="1134"/>
                    <a:pt x="542" y="1135"/>
                  </a:cubicBezTo>
                  <a:cubicBezTo>
                    <a:pt x="545" y="1136"/>
                    <a:pt x="546" y="1136"/>
                    <a:pt x="546" y="1136"/>
                  </a:cubicBezTo>
                  <a:cubicBezTo>
                    <a:pt x="548" y="1138"/>
                    <a:pt x="548" y="1138"/>
                    <a:pt x="548" y="1138"/>
                  </a:cubicBezTo>
                  <a:cubicBezTo>
                    <a:pt x="548" y="1138"/>
                    <a:pt x="548" y="1139"/>
                    <a:pt x="550" y="1139"/>
                  </a:cubicBezTo>
                  <a:cubicBezTo>
                    <a:pt x="551" y="1140"/>
                    <a:pt x="549" y="1138"/>
                    <a:pt x="554" y="1139"/>
                  </a:cubicBezTo>
                  <a:cubicBezTo>
                    <a:pt x="559" y="1140"/>
                    <a:pt x="559" y="1140"/>
                    <a:pt x="560" y="1139"/>
                  </a:cubicBezTo>
                  <a:cubicBezTo>
                    <a:pt x="561" y="1138"/>
                    <a:pt x="559" y="1138"/>
                    <a:pt x="563" y="1138"/>
                  </a:cubicBezTo>
                  <a:cubicBezTo>
                    <a:pt x="567" y="1137"/>
                    <a:pt x="572" y="1136"/>
                    <a:pt x="572" y="1136"/>
                  </a:cubicBezTo>
                  <a:cubicBezTo>
                    <a:pt x="573" y="1136"/>
                    <a:pt x="576" y="1137"/>
                    <a:pt x="576" y="1137"/>
                  </a:cubicBezTo>
                  <a:cubicBezTo>
                    <a:pt x="576" y="1137"/>
                    <a:pt x="578" y="1139"/>
                    <a:pt x="579" y="1138"/>
                  </a:cubicBezTo>
                  <a:cubicBezTo>
                    <a:pt x="581" y="1137"/>
                    <a:pt x="582" y="1135"/>
                    <a:pt x="583" y="1135"/>
                  </a:cubicBezTo>
                  <a:cubicBezTo>
                    <a:pt x="584" y="1135"/>
                    <a:pt x="585" y="1134"/>
                    <a:pt x="585" y="1133"/>
                  </a:cubicBezTo>
                  <a:cubicBezTo>
                    <a:pt x="586" y="1133"/>
                    <a:pt x="584" y="1133"/>
                    <a:pt x="588" y="1132"/>
                  </a:cubicBezTo>
                  <a:cubicBezTo>
                    <a:pt x="592" y="1131"/>
                    <a:pt x="591" y="1131"/>
                    <a:pt x="594" y="1131"/>
                  </a:cubicBezTo>
                  <a:cubicBezTo>
                    <a:pt x="597" y="1130"/>
                    <a:pt x="592" y="1129"/>
                    <a:pt x="597" y="1130"/>
                  </a:cubicBezTo>
                  <a:cubicBezTo>
                    <a:pt x="602" y="1131"/>
                    <a:pt x="598" y="1130"/>
                    <a:pt x="598" y="1130"/>
                  </a:cubicBezTo>
                  <a:cubicBezTo>
                    <a:pt x="604" y="1131"/>
                    <a:pt x="604" y="1131"/>
                    <a:pt x="604" y="1131"/>
                  </a:cubicBezTo>
                  <a:cubicBezTo>
                    <a:pt x="604" y="1131"/>
                    <a:pt x="605" y="1131"/>
                    <a:pt x="608" y="1132"/>
                  </a:cubicBezTo>
                  <a:cubicBezTo>
                    <a:pt x="611" y="1133"/>
                    <a:pt x="616" y="1130"/>
                    <a:pt x="618" y="1131"/>
                  </a:cubicBezTo>
                  <a:cubicBezTo>
                    <a:pt x="620" y="1131"/>
                    <a:pt x="619" y="1131"/>
                    <a:pt x="621" y="1131"/>
                  </a:cubicBezTo>
                  <a:cubicBezTo>
                    <a:pt x="624" y="1132"/>
                    <a:pt x="624" y="1132"/>
                    <a:pt x="624" y="1132"/>
                  </a:cubicBezTo>
                  <a:cubicBezTo>
                    <a:pt x="627" y="1132"/>
                    <a:pt x="625" y="1134"/>
                    <a:pt x="627" y="1132"/>
                  </a:cubicBezTo>
                  <a:cubicBezTo>
                    <a:pt x="627" y="1132"/>
                    <a:pt x="627" y="1132"/>
                    <a:pt x="627" y="1132"/>
                  </a:cubicBezTo>
                  <a:cubicBezTo>
                    <a:pt x="627" y="1132"/>
                    <a:pt x="627" y="1132"/>
                    <a:pt x="628" y="1132"/>
                  </a:cubicBezTo>
                  <a:cubicBezTo>
                    <a:pt x="630" y="1131"/>
                    <a:pt x="627" y="1132"/>
                    <a:pt x="630" y="1131"/>
                  </a:cubicBezTo>
                  <a:cubicBezTo>
                    <a:pt x="632" y="1130"/>
                    <a:pt x="632" y="1130"/>
                    <a:pt x="632" y="1130"/>
                  </a:cubicBezTo>
                  <a:cubicBezTo>
                    <a:pt x="632" y="1130"/>
                    <a:pt x="632" y="1130"/>
                    <a:pt x="633" y="1130"/>
                  </a:cubicBezTo>
                  <a:cubicBezTo>
                    <a:pt x="634" y="1129"/>
                    <a:pt x="631" y="1129"/>
                    <a:pt x="634" y="1129"/>
                  </a:cubicBezTo>
                  <a:cubicBezTo>
                    <a:pt x="638" y="1129"/>
                    <a:pt x="637" y="1129"/>
                    <a:pt x="640" y="1128"/>
                  </a:cubicBezTo>
                  <a:cubicBezTo>
                    <a:pt x="643" y="1128"/>
                    <a:pt x="645" y="1128"/>
                    <a:pt x="645" y="1126"/>
                  </a:cubicBezTo>
                  <a:cubicBezTo>
                    <a:pt x="645" y="1124"/>
                    <a:pt x="645" y="1124"/>
                    <a:pt x="645" y="1124"/>
                  </a:cubicBezTo>
                  <a:cubicBezTo>
                    <a:pt x="645" y="1124"/>
                    <a:pt x="646" y="1124"/>
                    <a:pt x="649" y="1124"/>
                  </a:cubicBezTo>
                  <a:cubicBezTo>
                    <a:pt x="649" y="1124"/>
                    <a:pt x="649" y="1124"/>
                    <a:pt x="649" y="1124"/>
                  </a:cubicBezTo>
                  <a:cubicBezTo>
                    <a:pt x="650" y="1124"/>
                    <a:pt x="650" y="1124"/>
                    <a:pt x="649" y="1124"/>
                  </a:cubicBezTo>
                  <a:cubicBezTo>
                    <a:pt x="650" y="1124"/>
                    <a:pt x="650" y="1124"/>
                    <a:pt x="650" y="1124"/>
                  </a:cubicBezTo>
                  <a:cubicBezTo>
                    <a:pt x="651" y="1124"/>
                    <a:pt x="652" y="1124"/>
                    <a:pt x="652" y="1125"/>
                  </a:cubicBezTo>
                  <a:cubicBezTo>
                    <a:pt x="653" y="1126"/>
                    <a:pt x="653" y="1126"/>
                    <a:pt x="656" y="1124"/>
                  </a:cubicBezTo>
                  <a:cubicBezTo>
                    <a:pt x="660" y="1122"/>
                    <a:pt x="686" y="1098"/>
                    <a:pt x="687" y="1098"/>
                  </a:cubicBezTo>
                  <a:cubicBezTo>
                    <a:pt x="689" y="1098"/>
                    <a:pt x="692" y="1095"/>
                    <a:pt x="693" y="1095"/>
                  </a:cubicBezTo>
                  <a:cubicBezTo>
                    <a:pt x="694" y="1094"/>
                    <a:pt x="695" y="1093"/>
                    <a:pt x="696" y="1091"/>
                  </a:cubicBezTo>
                  <a:cubicBezTo>
                    <a:pt x="697" y="1090"/>
                    <a:pt x="691" y="1091"/>
                    <a:pt x="697" y="1090"/>
                  </a:cubicBezTo>
                  <a:cubicBezTo>
                    <a:pt x="702" y="1088"/>
                    <a:pt x="705" y="1080"/>
                    <a:pt x="707" y="1078"/>
                  </a:cubicBezTo>
                  <a:cubicBezTo>
                    <a:pt x="710" y="1076"/>
                    <a:pt x="712" y="1074"/>
                    <a:pt x="712" y="1073"/>
                  </a:cubicBezTo>
                  <a:cubicBezTo>
                    <a:pt x="712" y="1072"/>
                    <a:pt x="714" y="1069"/>
                    <a:pt x="714" y="1069"/>
                  </a:cubicBezTo>
                  <a:cubicBezTo>
                    <a:pt x="717" y="1064"/>
                    <a:pt x="717" y="1064"/>
                    <a:pt x="717" y="1064"/>
                  </a:cubicBezTo>
                  <a:cubicBezTo>
                    <a:pt x="717" y="1064"/>
                    <a:pt x="719" y="1062"/>
                    <a:pt x="720" y="1060"/>
                  </a:cubicBezTo>
                  <a:cubicBezTo>
                    <a:pt x="720" y="1059"/>
                    <a:pt x="721" y="1059"/>
                    <a:pt x="721" y="1058"/>
                  </a:cubicBezTo>
                  <a:cubicBezTo>
                    <a:pt x="721" y="1057"/>
                    <a:pt x="722" y="1056"/>
                    <a:pt x="722" y="1055"/>
                  </a:cubicBezTo>
                  <a:cubicBezTo>
                    <a:pt x="723" y="1053"/>
                    <a:pt x="727" y="1049"/>
                    <a:pt x="729" y="1048"/>
                  </a:cubicBezTo>
                  <a:cubicBezTo>
                    <a:pt x="731" y="1046"/>
                    <a:pt x="733" y="1046"/>
                    <a:pt x="735" y="1044"/>
                  </a:cubicBezTo>
                  <a:cubicBezTo>
                    <a:pt x="737" y="1043"/>
                    <a:pt x="738" y="1043"/>
                    <a:pt x="738" y="1041"/>
                  </a:cubicBezTo>
                  <a:cubicBezTo>
                    <a:pt x="739" y="1040"/>
                    <a:pt x="740" y="1037"/>
                    <a:pt x="741" y="1036"/>
                  </a:cubicBezTo>
                  <a:cubicBezTo>
                    <a:pt x="742" y="1034"/>
                    <a:pt x="742" y="1031"/>
                    <a:pt x="742" y="1029"/>
                  </a:cubicBezTo>
                  <a:cubicBezTo>
                    <a:pt x="743" y="1027"/>
                    <a:pt x="742" y="1029"/>
                    <a:pt x="743" y="1026"/>
                  </a:cubicBezTo>
                  <a:cubicBezTo>
                    <a:pt x="744" y="1023"/>
                    <a:pt x="744" y="1025"/>
                    <a:pt x="744" y="1023"/>
                  </a:cubicBezTo>
                  <a:cubicBezTo>
                    <a:pt x="745" y="1021"/>
                    <a:pt x="745" y="1019"/>
                    <a:pt x="746" y="1018"/>
                  </a:cubicBezTo>
                  <a:cubicBezTo>
                    <a:pt x="747" y="1017"/>
                    <a:pt x="747" y="1014"/>
                    <a:pt x="747" y="1012"/>
                  </a:cubicBezTo>
                  <a:cubicBezTo>
                    <a:pt x="748" y="1011"/>
                    <a:pt x="751" y="1013"/>
                    <a:pt x="749" y="1007"/>
                  </a:cubicBezTo>
                  <a:cubicBezTo>
                    <a:pt x="748" y="1001"/>
                    <a:pt x="749" y="1003"/>
                    <a:pt x="748" y="1001"/>
                  </a:cubicBezTo>
                  <a:cubicBezTo>
                    <a:pt x="746" y="999"/>
                    <a:pt x="744" y="1000"/>
                    <a:pt x="743" y="997"/>
                  </a:cubicBezTo>
                  <a:cubicBezTo>
                    <a:pt x="743" y="995"/>
                    <a:pt x="749" y="990"/>
                    <a:pt x="749" y="989"/>
                  </a:cubicBezTo>
                  <a:cubicBezTo>
                    <a:pt x="750" y="989"/>
                    <a:pt x="752" y="987"/>
                    <a:pt x="753" y="986"/>
                  </a:cubicBezTo>
                  <a:cubicBezTo>
                    <a:pt x="755" y="984"/>
                    <a:pt x="757" y="983"/>
                    <a:pt x="758" y="982"/>
                  </a:cubicBezTo>
                  <a:cubicBezTo>
                    <a:pt x="759" y="982"/>
                    <a:pt x="760" y="981"/>
                    <a:pt x="763" y="981"/>
                  </a:cubicBezTo>
                  <a:cubicBezTo>
                    <a:pt x="765" y="981"/>
                    <a:pt x="774" y="978"/>
                    <a:pt x="777" y="977"/>
                  </a:cubicBezTo>
                  <a:cubicBezTo>
                    <a:pt x="780" y="975"/>
                    <a:pt x="780" y="975"/>
                    <a:pt x="783" y="974"/>
                  </a:cubicBezTo>
                  <a:cubicBezTo>
                    <a:pt x="785" y="972"/>
                    <a:pt x="788" y="967"/>
                    <a:pt x="788" y="966"/>
                  </a:cubicBezTo>
                  <a:cubicBezTo>
                    <a:pt x="789" y="965"/>
                    <a:pt x="789" y="964"/>
                    <a:pt x="788" y="961"/>
                  </a:cubicBezTo>
                  <a:cubicBezTo>
                    <a:pt x="787" y="958"/>
                    <a:pt x="786" y="960"/>
                    <a:pt x="787" y="958"/>
                  </a:cubicBezTo>
                  <a:cubicBezTo>
                    <a:pt x="787" y="955"/>
                    <a:pt x="788" y="954"/>
                    <a:pt x="788" y="954"/>
                  </a:cubicBezTo>
                  <a:cubicBezTo>
                    <a:pt x="788" y="954"/>
                    <a:pt x="789" y="953"/>
                    <a:pt x="789" y="951"/>
                  </a:cubicBezTo>
                  <a:cubicBezTo>
                    <a:pt x="790" y="950"/>
                    <a:pt x="790" y="948"/>
                    <a:pt x="790" y="945"/>
                  </a:cubicBezTo>
                  <a:cubicBezTo>
                    <a:pt x="791" y="943"/>
                    <a:pt x="792" y="945"/>
                    <a:pt x="791" y="941"/>
                  </a:cubicBezTo>
                  <a:cubicBezTo>
                    <a:pt x="791" y="937"/>
                    <a:pt x="791" y="935"/>
                    <a:pt x="790" y="933"/>
                  </a:cubicBezTo>
                  <a:cubicBezTo>
                    <a:pt x="789" y="931"/>
                    <a:pt x="787" y="931"/>
                    <a:pt x="787" y="928"/>
                  </a:cubicBezTo>
                  <a:cubicBezTo>
                    <a:pt x="786" y="925"/>
                    <a:pt x="785" y="923"/>
                    <a:pt x="785" y="921"/>
                  </a:cubicBezTo>
                  <a:cubicBezTo>
                    <a:pt x="785" y="920"/>
                    <a:pt x="784" y="916"/>
                    <a:pt x="784" y="915"/>
                  </a:cubicBezTo>
                  <a:cubicBezTo>
                    <a:pt x="784" y="914"/>
                    <a:pt x="784" y="914"/>
                    <a:pt x="781" y="910"/>
                  </a:cubicBezTo>
                  <a:cubicBezTo>
                    <a:pt x="779" y="906"/>
                    <a:pt x="777" y="904"/>
                    <a:pt x="778" y="904"/>
                  </a:cubicBezTo>
                  <a:cubicBezTo>
                    <a:pt x="779" y="904"/>
                    <a:pt x="792" y="895"/>
                    <a:pt x="793" y="893"/>
                  </a:cubicBezTo>
                  <a:cubicBezTo>
                    <a:pt x="793" y="891"/>
                    <a:pt x="795" y="888"/>
                    <a:pt x="796" y="887"/>
                  </a:cubicBezTo>
                  <a:cubicBezTo>
                    <a:pt x="797" y="886"/>
                    <a:pt x="815" y="870"/>
                    <a:pt x="816" y="869"/>
                  </a:cubicBezTo>
                  <a:cubicBezTo>
                    <a:pt x="816" y="868"/>
                    <a:pt x="818" y="866"/>
                    <a:pt x="819" y="866"/>
                  </a:cubicBezTo>
                  <a:cubicBezTo>
                    <a:pt x="821" y="865"/>
                    <a:pt x="821" y="864"/>
                    <a:pt x="823" y="862"/>
                  </a:cubicBezTo>
                  <a:cubicBezTo>
                    <a:pt x="826" y="860"/>
                    <a:pt x="824" y="859"/>
                    <a:pt x="828" y="859"/>
                  </a:cubicBezTo>
                  <a:cubicBezTo>
                    <a:pt x="831" y="859"/>
                    <a:pt x="832" y="859"/>
                    <a:pt x="832" y="859"/>
                  </a:cubicBezTo>
                  <a:cubicBezTo>
                    <a:pt x="832" y="859"/>
                    <a:pt x="847" y="853"/>
                    <a:pt x="849" y="851"/>
                  </a:cubicBezTo>
                  <a:cubicBezTo>
                    <a:pt x="851" y="850"/>
                    <a:pt x="851" y="850"/>
                    <a:pt x="854" y="849"/>
                  </a:cubicBezTo>
                  <a:cubicBezTo>
                    <a:pt x="856" y="847"/>
                    <a:pt x="856" y="847"/>
                    <a:pt x="858" y="846"/>
                  </a:cubicBezTo>
                  <a:cubicBezTo>
                    <a:pt x="859" y="844"/>
                    <a:pt x="858" y="847"/>
                    <a:pt x="859" y="843"/>
                  </a:cubicBezTo>
                  <a:cubicBezTo>
                    <a:pt x="860" y="840"/>
                    <a:pt x="861" y="839"/>
                    <a:pt x="861" y="838"/>
                  </a:cubicBezTo>
                  <a:cubicBezTo>
                    <a:pt x="861" y="838"/>
                    <a:pt x="859" y="840"/>
                    <a:pt x="865" y="834"/>
                  </a:cubicBezTo>
                  <a:cubicBezTo>
                    <a:pt x="871" y="829"/>
                    <a:pt x="871" y="829"/>
                    <a:pt x="871" y="829"/>
                  </a:cubicBezTo>
                  <a:cubicBezTo>
                    <a:pt x="871" y="829"/>
                    <a:pt x="871" y="831"/>
                    <a:pt x="872" y="825"/>
                  </a:cubicBezTo>
                  <a:cubicBezTo>
                    <a:pt x="873" y="818"/>
                    <a:pt x="869" y="806"/>
                    <a:pt x="869" y="802"/>
                  </a:cubicBezTo>
                  <a:cubicBezTo>
                    <a:pt x="869" y="798"/>
                    <a:pt x="869" y="796"/>
                    <a:pt x="869" y="794"/>
                  </a:cubicBezTo>
                  <a:cubicBezTo>
                    <a:pt x="870" y="792"/>
                    <a:pt x="867" y="794"/>
                    <a:pt x="869" y="788"/>
                  </a:cubicBezTo>
                  <a:cubicBezTo>
                    <a:pt x="872" y="782"/>
                    <a:pt x="872" y="781"/>
                    <a:pt x="873" y="779"/>
                  </a:cubicBezTo>
                  <a:cubicBezTo>
                    <a:pt x="874" y="777"/>
                    <a:pt x="873" y="775"/>
                    <a:pt x="873" y="775"/>
                  </a:cubicBezTo>
                  <a:cubicBezTo>
                    <a:pt x="873" y="773"/>
                    <a:pt x="873" y="773"/>
                    <a:pt x="873" y="773"/>
                  </a:cubicBezTo>
                  <a:cubicBezTo>
                    <a:pt x="873" y="773"/>
                    <a:pt x="872" y="771"/>
                    <a:pt x="872" y="770"/>
                  </a:cubicBezTo>
                  <a:cubicBezTo>
                    <a:pt x="872" y="769"/>
                    <a:pt x="871" y="761"/>
                    <a:pt x="871" y="760"/>
                  </a:cubicBezTo>
                  <a:cubicBezTo>
                    <a:pt x="872" y="759"/>
                    <a:pt x="868" y="748"/>
                    <a:pt x="868" y="748"/>
                  </a:cubicBezTo>
                  <a:cubicBezTo>
                    <a:pt x="868" y="748"/>
                    <a:pt x="865" y="746"/>
                    <a:pt x="864" y="745"/>
                  </a:cubicBezTo>
                  <a:cubicBezTo>
                    <a:pt x="864" y="745"/>
                    <a:pt x="861" y="741"/>
                    <a:pt x="860" y="740"/>
                  </a:cubicBezTo>
                  <a:cubicBezTo>
                    <a:pt x="859" y="739"/>
                    <a:pt x="857" y="738"/>
                    <a:pt x="857" y="738"/>
                  </a:cubicBezTo>
                  <a:cubicBezTo>
                    <a:pt x="856" y="735"/>
                    <a:pt x="856" y="735"/>
                    <a:pt x="856" y="735"/>
                  </a:cubicBezTo>
                  <a:cubicBezTo>
                    <a:pt x="856" y="735"/>
                    <a:pt x="858" y="739"/>
                    <a:pt x="856" y="729"/>
                  </a:cubicBezTo>
                  <a:cubicBezTo>
                    <a:pt x="854" y="719"/>
                    <a:pt x="855" y="721"/>
                    <a:pt x="855" y="719"/>
                  </a:cubicBezTo>
                  <a:cubicBezTo>
                    <a:pt x="854" y="717"/>
                    <a:pt x="854" y="716"/>
                    <a:pt x="854" y="714"/>
                  </a:cubicBezTo>
                  <a:cubicBezTo>
                    <a:pt x="855" y="712"/>
                    <a:pt x="855" y="708"/>
                    <a:pt x="855" y="707"/>
                  </a:cubicBezTo>
                  <a:cubicBezTo>
                    <a:pt x="855" y="707"/>
                    <a:pt x="855" y="710"/>
                    <a:pt x="855" y="705"/>
                  </a:cubicBezTo>
                  <a:cubicBezTo>
                    <a:pt x="855" y="701"/>
                    <a:pt x="854" y="700"/>
                    <a:pt x="854" y="699"/>
                  </a:cubicBezTo>
                  <a:cubicBezTo>
                    <a:pt x="854" y="697"/>
                    <a:pt x="854" y="697"/>
                    <a:pt x="852" y="695"/>
                  </a:cubicBezTo>
                  <a:cubicBezTo>
                    <a:pt x="851" y="692"/>
                    <a:pt x="847" y="678"/>
                    <a:pt x="847" y="677"/>
                  </a:cubicBezTo>
                  <a:cubicBezTo>
                    <a:pt x="847" y="676"/>
                    <a:pt x="848" y="676"/>
                    <a:pt x="848" y="674"/>
                  </a:cubicBezTo>
                  <a:cubicBezTo>
                    <a:pt x="849" y="673"/>
                    <a:pt x="855" y="659"/>
                    <a:pt x="857" y="656"/>
                  </a:cubicBezTo>
                  <a:cubicBezTo>
                    <a:pt x="859" y="654"/>
                    <a:pt x="858" y="653"/>
                    <a:pt x="861" y="651"/>
                  </a:cubicBezTo>
                  <a:cubicBezTo>
                    <a:pt x="864" y="648"/>
                    <a:pt x="864" y="649"/>
                    <a:pt x="865" y="646"/>
                  </a:cubicBezTo>
                  <a:cubicBezTo>
                    <a:pt x="866" y="643"/>
                    <a:pt x="866" y="641"/>
                    <a:pt x="866" y="641"/>
                  </a:cubicBezTo>
                  <a:cubicBezTo>
                    <a:pt x="866" y="641"/>
                    <a:pt x="866" y="641"/>
                    <a:pt x="869" y="637"/>
                  </a:cubicBezTo>
                  <a:cubicBezTo>
                    <a:pt x="875" y="627"/>
                    <a:pt x="871" y="630"/>
                    <a:pt x="876" y="627"/>
                  </a:cubicBezTo>
                  <a:cubicBezTo>
                    <a:pt x="882" y="623"/>
                    <a:pt x="876" y="627"/>
                    <a:pt x="880" y="624"/>
                  </a:cubicBezTo>
                  <a:cubicBezTo>
                    <a:pt x="884" y="620"/>
                    <a:pt x="868" y="639"/>
                    <a:pt x="885" y="619"/>
                  </a:cubicBezTo>
                  <a:cubicBezTo>
                    <a:pt x="902" y="598"/>
                    <a:pt x="898" y="603"/>
                    <a:pt x="902" y="598"/>
                  </a:cubicBezTo>
                  <a:cubicBezTo>
                    <a:pt x="907" y="594"/>
                    <a:pt x="905" y="597"/>
                    <a:pt x="908" y="594"/>
                  </a:cubicBezTo>
                  <a:cubicBezTo>
                    <a:pt x="911" y="590"/>
                    <a:pt x="910" y="591"/>
                    <a:pt x="912" y="589"/>
                  </a:cubicBezTo>
                  <a:cubicBezTo>
                    <a:pt x="914" y="586"/>
                    <a:pt x="912" y="591"/>
                    <a:pt x="914" y="588"/>
                  </a:cubicBezTo>
                  <a:cubicBezTo>
                    <a:pt x="916" y="585"/>
                    <a:pt x="915" y="586"/>
                    <a:pt x="917" y="584"/>
                  </a:cubicBezTo>
                  <a:cubicBezTo>
                    <a:pt x="919" y="582"/>
                    <a:pt x="918" y="583"/>
                    <a:pt x="918" y="583"/>
                  </a:cubicBezTo>
                  <a:cubicBezTo>
                    <a:pt x="921" y="579"/>
                    <a:pt x="921" y="579"/>
                    <a:pt x="921" y="579"/>
                  </a:cubicBezTo>
                  <a:cubicBezTo>
                    <a:pt x="921" y="579"/>
                    <a:pt x="927" y="576"/>
                    <a:pt x="928" y="575"/>
                  </a:cubicBezTo>
                  <a:cubicBezTo>
                    <a:pt x="929" y="574"/>
                    <a:pt x="931" y="568"/>
                    <a:pt x="933" y="568"/>
                  </a:cubicBezTo>
                  <a:cubicBezTo>
                    <a:pt x="936" y="567"/>
                    <a:pt x="943" y="564"/>
                    <a:pt x="945" y="563"/>
                  </a:cubicBezTo>
                  <a:cubicBezTo>
                    <a:pt x="947" y="561"/>
                    <a:pt x="948" y="560"/>
                    <a:pt x="951" y="559"/>
                  </a:cubicBezTo>
                  <a:cubicBezTo>
                    <a:pt x="954" y="558"/>
                    <a:pt x="954" y="557"/>
                    <a:pt x="954" y="557"/>
                  </a:cubicBezTo>
                  <a:cubicBezTo>
                    <a:pt x="956" y="556"/>
                    <a:pt x="956" y="556"/>
                    <a:pt x="956" y="556"/>
                  </a:cubicBezTo>
                  <a:cubicBezTo>
                    <a:pt x="956" y="556"/>
                    <a:pt x="970" y="542"/>
                    <a:pt x="971" y="541"/>
                  </a:cubicBezTo>
                  <a:cubicBezTo>
                    <a:pt x="972" y="540"/>
                    <a:pt x="976" y="536"/>
                    <a:pt x="977" y="536"/>
                  </a:cubicBezTo>
                  <a:cubicBezTo>
                    <a:pt x="978" y="535"/>
                    <a:pt x="981" y="528"/>
                    <a:pt x="981" y="528"/>
                  </a:cubicBezTo>
                  <a:cubicBezTo>
                    <a:pt x="983" y="524"/>
                    <a:pt x="983" y="524"/>
                    <a:pt x="983" y="524"/>
                  </a:cubicBezTo>
                  <a:cubicBezTo>
                    <a:pt x="983" y="524"/>
                    <a:pt x="992" y="512"/>
                    <a:pt x="995" y="509"/>
                  </a:cubicBezTo>
                  <a:cubicBezTo>
                    <a:pt x="997" y="507"/>
                    <a:pt x="997" y="507"/>
                    <a:pt x="999" y="504"/>
                  </a:cubicBezTo>
                  <a:cubicBezTo>
                    <a:pt x="1000" y="502"/>
                    <a:pt x="1000" y="501"/>
                    <a:pt x="1001" y="499"/>
                  </a:cubicBezTo>
                  <a:cubicBezTo>
                    <a:pt x="1001" y="497"/>
                    <a:pt x="1001" y="496"/>
                    <a:pt x="1002" y="494"/>
                  </a:cubicBezTo>
                  <a:cubicBezTo>
                    <a:pt x="1002" y="493"/>
                    <a:pt x="1004" y="488"/>
                    <a:pt x="1004" y="487"/>
                  </a:cubicBezTo>
                  <a:cubicBezTo>
                    <a:pt x="1005" y="486"/>
                    <a:pt x="1007" y="483"/>
                    <a:pt x="1008" y="483"/>
                  </a:cubicBezTo>
                  <a:cubicBezTo>
                    <a:pt x="1008" y="482"/>
                    <a:pt x="1012" y="474"/>
                    <a:pt x="1013" y="471"/>
                  </a:cubicBezTo>
                  <a:cubicBezTo>
                    <a:pt x="1014" y="468"/>
                    <a:pt x="1006" y="476"/>
                    <a:pt x="1015" y="468"/>
                  </a:cubicBezTo>
                  <a:cubicBezTo>
                    <a:pt x="1023" y="459"/>
                    <a:pt x="1023" y="458"/>
                    <a:pt x="1023" y="458"/>
                  </a:cubicBezTo>
                  <a:cubicBezTo>
                    <a:pt x="1023" y="458"/>
                    <a:pt x="1023" y="455"/>
                    <a:pt x="1024" y="454"/>
                  </a:cubicBezTo>
                  <a:cubicBezTo>
                    <a:pt x="1025" y="452"/>
                    <a:pt x="1025" y="451"/>
                    <a:pt x="1025" y="450"/>
                  </a:cubicBezTo>
                  <a:cubicBezTo>
                    <a:pt x="1026" y="449"/>
                    <a:pt x="1026" y="447"/>
                    <a:pt x="1027" y="446"/>
                  </a:cubicBezTo>
                  <a:cubicBezTo>
                    <a:pt x="1027" y="445"/>
                    <a:pt x="1027" y="444"/>
                    <a:pt x="1028" y="442"/>
                  </a:cubicBezTo>
                  <a:cubicBezTo>
                    <a:pt x="1029" y="441"/>
                    <a:pt x="1030" y="437"/>
                    <a:pt x="1030" y="437"/>
                  </a:cubicBezTo>
                  <a:cubicBezTo>
                    <a:pt x="1030" y="436"/>
                    <a:pt x="1027" y="433"/>
                    <a:pt x="1028" y="431"/>
                  </a:cubicBezTo>
                  <a:cubicBezTo>
                    <a:pt x="1030" y="430"/>
                    <a:pt x="1031" y="429"/>
                    <a:pt x="1031" y="427"/>
                  </a:cubicBezTo>
                  <a:cubicBezTo>
                    <a:pt x="1031" y="426"/>
                    <a:pt x="1031" y="427"/>
                    <a:pt x="1031" y="423"/>
                  </a:cubicBezTo>
                  <a:cubicBezTo>
                    <a:pt x="1031" y="420"/>
                    <a:pt x="1032" y="419"/>
                    <a:pt x="1032" y="4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3390901" y="3496277"/>
              <a:ext cx="327025" cy="630238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106" y="21"/>
                </a:cxn>
                <a:cxn ang="0">
                  <a:pos x="99" y="5"/>
                </a:cxn>
                <a:cxn ang="0">
                  <a:pos x="90" y="4"/>
                </a:cxn>
                <a:cxn ang="0">
                  <a:pos x="86" y="20"/>
                </a:cxn>
                <a:cxn ang="0">
                  <a:pos x="75" y="31"/>
                </a:cxn>
                <a:cxn ang="0">
                  <a:pos x="60" y="48"/>
                </a:cxn>
                <a:cxn ang="0">
                  <a:pos x="50" y="55"/>
                </a:cxn>
                <a:cxn ang="0">
                  <a:pos x="40" y="60"/>
                </a:cxn>
                <a:cxn ang="0">
                  <a:pos x="30" y="62"/>
                </a:cxn>
                <a:cxn ang="0">
                  <a:pos x="20" y="66"/>
                </a:cxn>
                <a:cxn ang="0">
                  <a:pos x="21" y="73"/>
                </a:cxn>
                <a:cxn ang="0">
                  <a:pos x="14" y="83"/>
                </a:cxn>
                <a:cxn ang="0">
                  <a:pos x="13" y="93"/>
                </a:cxn>
                <a:cxn ang="0">
                  <a:pos x="18" y="107"/>
                </a:cxn>
                <a:cxn ang="0">
                  <a:pos x="19" y="127"/>
                </a:cxn>
                <a:cxn ang="0">
                  <a:pos x="3" y="146"/>
                </a:cxn>
                <a:cxn ang="0">
                  <a:pos x="1" y="160"/>
                </a:cxn>
                <a:cxn ang="0">
                  <a:pos x="4" y="174"/>
                </a:cxn>
                <a:cxn ang="0">
                  <a:pos x="6" y="184"/>
                </a:cxn>
                <a:cxn ang="0">
                  <a:pos x="4" y="197"/>
                </a:cxn>
                <a:cxn ang="0">
                  <a:pos x="12" y="206"/>
                </a:cxn>
                <a:cxn ang="0">
                  <a:pos x="33" y="215"/>
                </a:cxn>
                <a:cxn ang="0">
                  <a:pos x="42" y="207"/>
                </a:cxn>
                <a:cxn ang="0">
                  <a:pos x="63" y="186"/>
                </a:cxn>
                <a:cxn ang="0">
                  <a:pos x="71" y="151"/>
                </a:cxn>
                <a:cxn ang="0">
                  <a:pos x="79" y="134"/>
                </a:cxn>
                <a:cxn ang="0">
                  <a:pos x="84" y="123"/>
                </a:cxn>
                <a:cxn ang="0">
                  <a:pos x="94" y="95"/>
                </a:cxn>
                <a:cxn ang="0">
                  <a:pos x="94" y="84"/>
                </a:cxn>
                <a:cxn ang="0">
                  <a:pos x="100" y="68"/>
                </a:cxn>
                <a:cxn ang="0">
                  <a:pos x="98" y="53"/>
                </a:cxn>
                <a:cxn ang="0">
                  <a:pos x="105" y="59"/>
                </a:cxn>
                <a:cxn ang="0">
                  <a:pos x="111" y="44"/>
                </a:cxn>
              </a:cxnLst>
              <a:rect l="0" t="0" r="r" b="b"/>
              <a:pathLst>
                <a:path w="113" h="218">
                  <a:moveTo>
                    <a:pt x="108" y="39"/>
                  </a:moveTo>
                  <a:cubicBezTo>
                    <a:pt x="108" y="37"/>
                    <a:pt x="108" y="36"/>
                    <a:pt x="107" y="33"/>
                  </a:cubicBezTo>
                  <a:cubicBezTo>
                    <a:pt x="107" y="31"/>
                    <a:pt x="107" y="31"/>
                    <a:pt x="107" y="28"/>
                  </a:cubicBezTo>
                  <a:cubicBezTo>
                    <a:pt x="107" y="25"/>
                    <a:pt x="107" y="26"/>
                    <a:pt x="106" y="21"/>
                  </a:cubicBezTo>
                  <a:cubicBezTo>
                    <a:pt x="105" y="16"/>
                    <a:pt x="103" y="14"/>
                    <a:pt x="103" y="12"/>
                  </a:cubicBezTo>
                  <a:cubicBezTo>
                    <a:pt x="102" y="10"/>
                    <a:pt x="100" y="8"/>
                    <a:pt x="99" y="5"/>
                  </a:cubicBezTo>
                  <a:cubicBezTo>
                    <a:pt x="98" y="3"/>
                    <a:pt x="97" y="0"/>
                    <a:pt x="95" y="1"/>
                  </a:cubicBezTo>
                  <a:cubicBezTo>
                    <a:pt x="94" y="1"/>
                    <a:pt x="90" y="1"/>
                    <a:pt x="90" y="4"/>
                  </a:cubicBezTo>
                  <a:cubicBezTo>
                    <a:pt x="90" y="7"/>
                    <a:pt x="89" y="12"/>
                    <a:pt x="88" y="14"/>
                  </a:cubicBezTo>
                  <a:cubicBezTo>
                    <a:pt x="88" y="16"/>
                    <a:pt x="87" y="19"/>
                    <a:pt x="86" y="20"/>
                  </a:cubicBezTo>
                  <a:cubicBezTo>
                    <a:pt x="85" y="22"/>
                    <a:pt x="82" y="24"/>
                    <a:pt x="81" y="25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4" y="33"/>
                    <a:pt x="72" y="41"/>
                    <a:pt x="68" y="43"/>
                  </a:cubicBezTo>
                  <a:cubicBezTo>
                    <a:pt x="64" y="45"/>
                    <a:pt x="61" y="47"/>
                    <a:pt x="60" y="48"/>
                  </a:cubicBezTo>
                  <a:cubicBezTo>
                    <a:pt x="58" y="50"/>
                    <a:pt x="57" y="52"/>
                    <a:pt x="55" y="53"/>
                  </a:cubicBezTo>
                  <a:cubicBezTo>
                    <a:pt x="54" y="54"/>
                    <a:pt x="50" y="55"/>
                    <a:pt x="50" y="55"/>
                  </a:cubicBezTo>
                  <a:cubicBezTo>
                    <a:pt x="50" y="55"/>
                    <a:pt x="47" y="56"/>
                    <a:pt x="46" y="57"/>
                  </a:cubicBezTo>
                  <a:cubicBezTo>
                    <a:pt x="44" y="58"/>
                    <a:pt x="41" y="60"/>
                    <a:pt x="40" y="60"/>
                  </a:cubicBezTo>
                  <a:cubicBezTo>
                    <a:pt x="38" y="60"/>
                    <a:pt x="37" y="61"/>
                    <a:pt x="35" y="61"/>
                  </a:cubicBezTo>
                  <a:cubicBezTo>
                    <a:pt x="35" y="61"/>
                    <a:pt x="35" y="60"/>
                    <a:pt x="30" y="62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0" y="65"/>
                    <a:pt x="20" y="66"/>
                  </a:cubicBezTo>
                  <a:cubicBezTo>
                    <a:pt x="20" y="66"/>
                    <a:pt x="20" y="70"/>
                    <a:pt x="20" y="70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83"/>
                    <a:pt x="12" y="86"/>
                    <a:pt x="12" y="87"/>
                  </a:cubicBezTo>
                  <a:cubicBezTo>
                    <a:pt x="12" y="88"/>
                    <a:pt x="12" y="91"/>
                    <a:pt x="13" y="93"/>
                  </a:cubicBezTo>
                  <a:cubicBezTo>
                    <a:pt x="14" y="94"/>
                    <a:pt x="14" y="98"/>
                    <a:pt x="15" y="100"/>
                  </a:cubicBezTo>
                  <a:cubicBezTo>
                    <a:pt x="16" y="102"/>
                    <a:pt x="17" y="106"/>
                    <a:pt x="18" y="107"/>
                  </a:cubicBezTo>
                  <a:cubicBezTo>
                    <a:pt x="19" y="108"/>
                    <a:pt x="18" y="117"/>
                    <a:pt x="19" y="119"/>
                  </a:cubicBezTo>
                  <a:cubicBezTo>
                    <a:pt x="19" y="122"/>
                    <a:pt x="19" y="127"/>
                    <a:pt x="19" y="127"/>
                  </a:cubicBezTo>
                  <a:cubicBezTo>
                    <a:pt x="19" y="127"/>
                    <a:pt x="18" y="130"/>
                    <a:pt x="16" y="132"/>
                  </a:cubicBezTo>
                  <a:cubicBezTo>
                    <a:pt x="14" y="134"/>
                    <a:pt x="3" y="144"/>
                    <a:pt x="3" y="146"/>
                  </a:cubicBezTo>
                  <a:cubicBezTo>
                    <a:pt x="2" y="148"/>
                    <a:pt x="1" y="152"/>
                    <a:pt x="1" y="152"/>
                  </a:cubicBezTo>
                  <a:cubicBezTo>
                    <a:pt x="1" y="152"/>
                    <a:pt x="2" y="159"/>
                    <a:pt x="1" y="160"/>
                  </a:cubicBezTo>
                  <a:cubicBezTo>
                    <a:pt x="0" y="161"/>
                    <a:pt x="0" y="167"/>
                    <a:pt x="0" y="167"/>
                  </a:cubicBezTo>
                  <a:cubicBezTo>
                    <a:pt x="0" y="167"/>
                    <a:pt x="4" y="173"/>
                    <a:pt x="4" y="174"/>
                  </a:cubicBezTo>
                  <a:cubicBezTo>
                    <a:pt x="4" y="174"/>
                    <a:pt x="6" y="180"/>
                    <a:pt x="6" y="182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4"/>
                    <a:pt x="4" y="189"/>
                    <a:pt x="4" y="190"/>
                  </a:cubicBezTo>
                  <a:cubicBezTo>
                    <a:pt x="4" y="191"/>
                    <a:pt x="2" y="195"/>
                    <a:pt x="4" y="197"/>
                  </a:cubicBezTo>
                  <a:cubicBezTo>
                    <a:pt x="7" y="199"/>
                    <a:pt x="7" y="200"/>
                    <a:pt x="8" y="201"/>
                  </a:cubicBezTo>
                  <a:cubicBezTo>
                    <a:pt x="10" y="203"/>
                    <a:pt x="10" y="204"/>
                    <a:pt x="12" y="206"/>
                  </a:cubicBezTo>
                  <a:cubicBezTo>
                    <a:pt x="14" y="208"/>
                    <a:pt x="19" y="211"/>
                    <a:pt x="24" y="212"/>
                  </a:cubicBezTo>
                  <a:cubicBezTo>
                    <a:pt x="28" y="213"/>
                    <a:pt x="31" y="218"/>
                    <a:pt x="33" y="215"/>
                  </a:cubicBezTo>
                  <a:cubicBezTo>
                    <a:pt x="34" y="212"/>
                    <a:pt x="35" y="211"/>
                    <a:pt x="37" y="210"/>
                  </a:cubicBezTo>
                  <a:cubicBezTo>
                    <a:pt x="38" y="209"/>
                    <a:pt x="35" y="207"/>
                    <a:pt x="42" y="207"/>
                  </a:cubicBezTo>
                  <a:cubicBezTo>
                    <a:pt x="48" y="207"/>
                    <a:pt x="56" y="198"/>
                    <a:pt x="57" y="195"/>
                  </a:cubicBezTo>
                  <a:cubicBezTo>
                    <a:pt x="59" y="191"/>
                    <a:pt x="62" y="188"/>
                    <a:pt x="63" y="186"/>
                  </a:cubicBezTo>
                  <a:cubicBezTo>
                    <a:pt x="64" y="184"/>
                    <a:pt x="64" y="180"/>
                    <a:pt x="65" y="178"/>
                  </a:cubicBezTo>
                  <a:cubicBezTo>
                    <a:pt x="66" y="176"/>
                    <a:pt x="69" y="155"/>
                    <a:pt x="71" y="151"/>
                  </a:cubicBezTo>
                  <a:cubicBezTo>
                    <a:pt x="73" y="146"/>
                    <a:pt x="74" y="144"/>
                    <a:pt x="76" y="141"/>
                  </a:cubicBezTo>
                  <a:cubicBezTo>
                    <a:pt x="78" y="137"/>
                    <a:pt x="77" y="137"/>
                    <a:pt x="79" y="134"/>
                  </a:cubicBezTo>
                  <a:cubicBezTo>
                    <a:pt x="81" y="131"/>
                    <a:pt x="81" y="132"/>
                    <a:pt x="82" y="128"/>
                  </a:cubicBezTo>
                  <a:cubicBezTo>
                    <a:pt x="84" y="125"/>
                    <a:pt x="83" y="130"/>
                    <a:pt x="84" y="123"/>
                  </a:cubicBezTo>
                  <a:cubicBezTo>
                    <a:pt x="86" y="116"/>
                    <a:pt x="89" y="104"/>
                    <a:pt x="90" y="101"/>
                  </a:cubicBezTo>
                  <a:cubicBezTo>
                    <a:pt x="92" y="98"/>
                    <a:pt x="93" y="98"/>
                    <a:pt x="94" y="95"/>
                  </a:cubicBezTo>
                  <a:cubicBezTo>
                    <a:pt x="95" y="92"/>
                    <a:pt x="96" y="90"/>
                    <a:pt x="95" y="88"/>
                  </a:cubicBezTo>
                  <a:cubicBezTo>
                    <a:pt x="94" y="85"/>
                    <a:pt x="93" y="90"/>
                    <a:pt x="94" y="84"/>
                  </a:cubicBezTo>
                  <a:cubicBezTo>
                    <a:pt x="96" y="78"/>
                    <a:pt x="94" y="79"/>
                    <a:pt x="97" y="75"/>
                  </a:cubicBezTo>
                  <a:cubicBezTo>
                    <a:pt x="101" y="71"/>
                    <a:pt x="101" y="70"/>
                    <a:pt x="100" y="68"/>
                  </a:cubicBezTo>
                  <a:cubicBezTo>
                    <a:pt x="100" y="65"/>
                    <a:pt x="99" y="63"/>
                    <a:pt x="99" y="61"/>
                  </a:cubicBezTo>
                  <a:cubicBezTo>
                    <a:pt x="99" y="58"/>
                    <a:pt x="95" y="56"/>
                    <a:pt x="98" y="53"/>
                  </a:cubicBezTo>
                  <a:cubicBezTo>
                    <a:pt x="102" y="49"/>
                    <a:pt x="103" y="49"/>
                    <a:pt x="104" y="52"/>
                  </a:cubicBezTo>
                  <a:cubicBezTo>
                    <a:pt x="104" y="55"/>
                    <a:pt x="101" y="62"/>
                    <a:pt x="105" y="59"/>
                  </a:cubicBezTo>
                  <a:cubicBezTo>
                    <a:pt x="109" y="56"/>
                    <a:pt x="113" y="52"/>
                    <a:pt x="113" y="50"/>
                  </a:cubicBezTo>
                  <a:cubicBezTo>
                    <a:pt x="113" y="48"/>
                    <a:pt x="111" y="47"/>
                    <a:pt x="111" y="44"/>
                  </a:cubicBezTo>
                  <a:cubicBezTo>
                    <a:pt x="111" y="42"/>
                    <a:pt x="108" y="41"/>
                    <a:pt x="10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0" name="矩形 109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1" name="矩形 110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2" name="矩形 111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3" name="文本框 112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4" grpId="0"/>
      <p:bldP spid="68" grpId="0"/>
      <p:bldP spid="72" grpId="0"/>
      <p:bldP spid="76" grpId="0"/>
      <p:bldP spid="80" grpId="0"/>
      <p:bldP spid="84" grpId="0"/>
      <p:bldP spid="88" grpId="0"/>
      <p:bldP spid="92" grpId="0"/>
      <p:bldP spid="96" grpId="0"/>
      <p:bldP spid="100" grpId="0"/>
      <p:bldP spid="104" grpId="0"/>
      <p:bldP spid="108" grpId="0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3290928" y="4474640"/>
            <a:ext cx="6276895" cy="20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06294" y="2023748"/>
            <a:ext cx="3530754" cy="11769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1703" y="2023748"/>
            <a:ext cx="3530754" cy="11769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75" y="5391042"/>
            <a:ext cx="3530754" cy="117691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8622" y="5391042"/>
            <a:ext cx="3530754" cy="117691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8227" y="3887202"/>
            <a:ext cx="1176918" cy="11769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23605" y="3887202"/>
            <a:ext cx="1176918" cy="11769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497649" y="3543934"/>
            <a:ext cx="1863454" cy="20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849583" y="4915984"/>
            <a:ext cx="882689" cy="20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9126479" y="4915984"/>
            <a:ext cx="882689" cy="20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5" idx="1"/>
          </p:cNvCxnSpPr>
          <p:nvPr/>
        </p:nvCxnSpPr>
        <p:spPr>
          <a:xfrm>
            <a:off x="5252458" y="2612208"/>
            <a:ext cx="2353836" cy="20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25386" y="2100813"/>
            <a:ext cx="3313586" cy="99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r>
              <a:rPr lang="en-US" sz="12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6126" y="2063447"/>
            <a:ext cx="3313586" cy="99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r>
              <a:rPr lang="en-US" sz="12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6697" y="5447088"/>
            <a:ext cx="3313586" cy="99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r>
              <a:rPr lang="en-US" sz="12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7452" y="5463433"/>
            <a:ext cx="3313586" cy="99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r>
              <a:rPr lang="en-US" sz="12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153707" y="4082791"/>
            <a:ext cx="785963" cy="785742"/>
            <a:chOff x="4271225" y="1594106"/>
            <a:chExt cx="610649" cy="610478"/>
          </a:xfrm>
        </p:grpSpPr>
        <p:sp>
          <p:nvSpPr>
            <p:cNvPr id="36" name="Oval 35"/>
            <p:cNvSpPr/>
            <p:nvPr/>
          </p:nvSpPr>
          <p:spPr>
            <a:xfrm rot="16200000">
              <a:off x="4271311" y="1594020"/>
              <a:ext cx="610478" cy="6106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399153" y="1689692"/>
              <a:ext cx="354794" cy="419304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19084" y="4082791"/>
            <a:ext cx="785963" cy="785742"/>
            <a:chOff x="3576522" y="1830057"/>
            <a:chExt cx="610649" cy="610478"/>
          </a:xfrm>
        </p:grpSpPr>
        <p:sp>
          <p:nvSpPr>
            <p:cNvPr id="39" name="Oval 38"/>
            <p:cNvSpPr/>
            <p:nvPr/>
          </p:nvSpPr>
          <p:spPr>
            <a:xfrm rot="16200000">
              <a:off x="3576608" y="1829971"/>
              <a:ext cx="610478" cy="61064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66"/>
            <p:cNvSpPr>
              <a:spLocks noEditPoints="1"/>
            </p:cNvSpPr>
            <p:nvPr/>
          </p:nvSpPr>
          <p:spPr bwMode="auto">
            <a:xfrm>
              <a:off x="3749060" y="1980190"/>
              <a:ext cx="265574" cy="31021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5840916" y="1949024"/>
            <a:ext cx="1176918" cy="11769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036394" y="2144613"/>
            <a:ext cx="785963" cy="785742"/>
            <a:chOff x="4975746" y="1830057"/>
            <a:chExt cx="610649" cy="610478"/>
          </a:xfrm>
        </p:grpSpPr>
        <p:sp>
          <p:nvSpPr>
            <p:cNvPr id="43" name="Oval 42"/>
            <p:cNvSpPr/>
            <p:nvPr/>
          </p:nvSpPr>
          <p:spPr>
            <a:xfrm rot="16200000">
              <a:off x="4975832" y="1829971"/>
              <a:ext cx="610478" cy="61064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5055861" y="1982244"/>
              <a:ext cx="450420" cy="306102"/>
            </a:xfrm>
            <a:custGeom>
              <a:avLst/>
              <a:gdLst/>
              <a:ahLst/>
              <a:cxnLst>
                <a:cxn ang="0">
                  <a:pos x="389" y="347"/>
                </a:cxn>
                <a:cxn ang="0">
                  <a:pos x="389" y="371"/>
                </a:cxn>
                <a:cxn ang="0">
                  <a:pos x="619" y="283"/>
                </a:cxn>
                <a:cxn ang="0">
                  <a:pos x="611" y="420"/>
                </a:cxn>
                <a:cxn ang="0">
                  <a:pos x="73" y="411"/>
                </a:cxn>
                <a:cxn ang="0">
                  <a:pos x="67" y="359"/>
                </a:cxn>
                <a:cxn ang="0">
                  <a:pos x="30" y="362"/>
                </a:cxn>
                <a:cxn ang="0">
                  <a:pos x="8" y="370"/>
                </a:cxn>
                <a:cxn ang="0">
                  <a:pos x="0" y="84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0" y="84"/>
                </a:cxn>
                <a:cxn ang="0">
                  <a:pos x="67" y="334"/>
                </a:cxn>
                <a:cxn ang="0">
                  <a:pos x="73" y="283"/>
                </a:cxn>
                <a:cxn ang="0">
                  <a:pos x="169" y="275"/>
                </a:cxn>
                <a:cxn ang="0">
                  <a:pos x="185" y="321"/>
                </a:cxn>
                <a:cxn ang="0">
                  <a:pos x="214" y="275"/>
                </a:cxn>
                <a:cxn ang="0">
                  <a:pos x="231" y="321"/>
                </a:cxn>
                <a:cxn ang="0">
                  <a:pos x="262" y="275"/>
                </a:cxn>
                <a:cxn ang="0">
                  <a:pos x="278" y="321"/>
                </a:cxn>
                <a:cxn ang="0">
                  <a:pos x="611" y="275"/>
                </a:cxn>
                <a:cxn ang="0">
                  <a:pos x="435" y="321"/>
                </a:cxn>
                <a:cxn ang="0">
                  <a:pos x="545" y="301"/>
                </a:cxn>
                <a:cxn ang="0">
                  <a:pos x="435" y="321"/>
                </a:cxn>
                <a:cxn ang="0">
                  <a:pos x="150" y="340"/>
                </a:cxn>
                <a:cxn ang="0">
                  <a:pos x="548" y="377"/>
                </a:cxn>
                <a:cxn ang="0">
                  <a:pos x="447" y="371"/>
                </a:cxn>
                <a:cxn ang="0">
                  <a:pos x="447" y="347"/>
                </a:cxn>
                <a:cxn ang="0">
                  <a:pos x="447" y="371"/>
                </a:cxn>
                <a:cxn ang="0">
                  <a:pos x="520" y="359"/>
                </a:cxn>
                <a:cxn ang="0">
                  <a:pos x="496" y="359"/>
                </a:cxn>
                <a:cxn ang="0">
                  <a:pos x="508" y="371"/>
                </a:cxn>
              </a:cxnLst>
              <a:rect l="0" t="0" r="r" b="b"/>
              <a:pathLst>
                <a:path w="619" h="420">
                  <a:moveTo>
                    <a:pt x="377" y="359"/>
                  </a:moveTo>
                  <a:cubicBezTo>
                    <a:pt x="377" y="353"/>
                    <a:pt x="382" y="347"/>
                    <a:pt x="389" y="347"/>
                  </a:cubicBezTo>
                  <a:cubicBezTo>
                    <a:pt x="395" y="347"/>
                    <a:pt x="400" y="353"/>
                    <a:pt x="400" y="359"/>
                  </a:cubicBezTo>
                  <a:cubicBezTo>
                    <a:pt x="400" y="365"/>
                    <a:pt x="395" y="371"/>
                    <a:pt x="389" y="371"/>
                  </a:cubicBezTo>
                  <a:cubicBezTo>
                    <a:pt x="382" y="371"/>
                    <a:pt x="377" y="365"/>
                    <a:pt x="377" y="359"/>
                  </a:cubicBezTo>
                  <a:close/>
                  <a:moveTo>
                    <a:pt x="619" y="283"/>
                  </a:moveTo>
                  <a:cubicBezTo>
                    <a:pt x="619" y="411"/>
                    <a:pt x="619" y="411"/>
                    <a:pt x="619" y="411"/>
                  </a:cubicBezTo>
                  <a:cubicBezTo>
                    <a:pt x="619" y="416"/>
                    <a:pt x="615" y="420"/>
                    <a:pt x="61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77" y="420"/>
                    <a:pt x="73" y="416"/>
                    <a:pt x="73" y="411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71" y="358"/>
                    <a:pt x="69" y="359"/>
                    <a:pt x="67" y="359"/>
                  </a:cubicBezTo>
                  <a:cubicBezTo>
                    <a:pt x="30" y="359"/>
                    <a:pt x="30" y="359"/>
                    <a:pt x="30" y="359"/>
                  </a:cubicBezTo>
                  <a:cubicBezTo>
                    <a:pt x="30" y="362"/>
                    <a:pt x="30" y="362"/>
                    <a:pt x="30" y="362"/>
                  </a:cubicBezTo>
                  <a:cubicBezTo>
                    <a:pt x="30" y="367"/>
                    <a:pt x="26" y="370"/>
                    <a:pt x="22" y="370"/>
                  </a:cubicBezTo>
                  <a:cubicBezTo>
                    <a:pt x="8" y="370"/>
                    <a:pt x="8" y="370"/>
                    <a:pt x="8" y="370"/>
                  </a:cubicBezTo>
                  <a:cubicBezTo>
                    <a:pt x="4" y="370"/>
                    <a:pt x="0" y="367"/>
                    <a:pt x="0" y="3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0" y="0"/>
                    <a:pt x="15" y="0"/>
                  </a:cubicBezTo>
                  <a:cubicBezTo>
                    <a:pt x="19" y="0"/>
                    <a:pt x="23" y="4"/>
                    <a:pt x="23" y="8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7"/>
                    <a:pt x="30" y="80"/>
                    <a:pt x="30" y="8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67" y="334"/>
                    <a:pt x="67" y="334"/>
                    <a:pt x="67" y="334"/>
                  </a:cubicBezTo>
                  <a:cubicBezTo>
                    <a:pt x="69" y="334"/>
                    <a:pt x="71" y="335"/>
                    <a:pt x="73" y="336"/>
                  </a:cubicBezTo>
                  <a:cubicBezTo>
                    <a:pt x="73" y="283"/>
                    <a:pt x="73" y="283"/>
                    <a:pt x="73" y="283"/>
                  </a:cubicBezTo>
                  <a:cubicBezTo>
                    <a:pt x="73" y="279"/>
                    <a:pt x="77" y="275"/>
                    <a:pt x="81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275"/>
                    <a:pt x="185" y="275"/>
                    <a:pt x="185" y="27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31" y="321"/>
                    <a:pt x="231" y="321"/>
                    <a:pt x="231" y="321"/>
                  </a:cubicBezTo>
                  <a:cubicBezTo>
                    <a:pt x="231" y="275"/>
                    <a:pt x="231" y="275"/>
                    <a:pt x="23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611" y="275"/>
                    <a:pt x="611" y="275"/>
                    <a:pt x="611" y="275"/>
                  </a:cubicBezTo>
                  <a:cubicBezTo>
                    <a:pt x="615" y="275"/>
                    <a:pt x="619" y="279"/>
                    <a:pt x="619" y="283"/>
                  </a:cubicBezTo>
                  <a:close/>
                  <a:moveTo>
                    <a:pt x="435" y="321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01"/>
                    <a:pt x="545" y="301"/>
                    <a:pt x="545" y="301"/>
                  </a:cubicBezTo>
                  <a:cubicBezTo>
                    <a:pt x="435" y="301"/>
                    <a:pt x="435" y="301"/>
                    <a:pt x="435" y="301"/>
                  </a:cubicBezTo>
                  <a:lnTo>
                    <a:pt x="435" y="321"/>
                  </a:lnTo>
                  <a:close/>
                  <a:moveTo>
                    <a:pt x="548" y="340"/>
                  </a:moveTo>
                  <a:cubicBezTo>
                    <a:pt x="150" y="340"/>
                    <a:pt x="150" y="340"/>
                    <a:pt x="150" y="340"/>
                  </a:cubicBezTo>
                  <a:cubicBezTo>
                    <a:pt x="150" y="377"/>
                    <a:pt x="150" y="377"/>
                    <a:pt x="150" y="377"/>
                  </a:cubicBezTo>
                  <a:cubicBezTo>
                    <a:pt x="548" y="377"/>
                    <a:pt x="548" y="377"/>
                    <a:pt x="548" y="377"/>
                  </a:cubicBezTo>
                  <a:lnTo>
                    <a:pt x="548" y="340"/>
                  </a:lnTo>
                  <a:close/>
                  <a:moveTo>
                    <a:pt x="447" y="371"/>
                  </a:moveTo>
                  <a:cubicBezTo>
                    <a:pt x="453" y="371"/>
                    <a:pt x="458" y="365"/>
                    <a:pt x="458" y="359"/>
                  </a:cubicBezTo>
                  <a:cubicBezTo>
                    <a:pt x="458" y="353"/>
                    <a:pt x="453" y="347"/>
                    <a:pt x="447" y="347"/>
                  </a:cubicBezTo>
                  <a:cubicBezTo>
                    <a:pt x="440" y="347"/>
                    <a:pt x="435" y="353"/>
                    <a:pt x="435" y="359"/>
                  </a:cubicBezTo>
                  <a:cubicBezTo>
                    <a:pt x="435" y="365"/>
                    <a:pt x="440" y="371"/>
                    <a:pt x="447" y="371"/>
                  </a:cubicBezTo>
                  <a:close/>
                  <a:moveTo>
                    <a:pt x="508" y="371"/>
                  </a:moveTo>
                  <a:cubicBezTo>
                    <a:pt x="515" y="371"/>
                    <a:pt x="520" y="365"/>
                    <a:pt x="520" y="359"/>
                  </a:cubicBezTo>
                  <a:cubicBezTo>
                    <a:pt x="520" y="353"/>
                    <a:pt x="515" y="347"/>
                    <a:pt x="508" y="347"/>
                  </a:cubicBezTo>
                  <a:cubicBezTo>
                    <a:pt x="502" y="347"/>
                    <a:pt x="496" y="353"/>
                    <a:pt x="496" y="359"/>
                  </a:cubicBezTo>
                  <a:cubicBezTo>
                    <a:pt x="496" y="365"/>
                    <a:pt x="502" y="371"/>
                    <a:pt x="508" y="371"/>
                  </a:cubicBezTo>
                  <a:close/>
                  <a:moveTo>
                    <a:pt x="508" y="371"/>
                  </a:moveTo>
                  <a:cubicBezTo>
                    <a:pt x="508" y="371"/>
                    <a:pt x="508" y="371"/>
                    <a:pt x="508" y="37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矩形 27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矩形 29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5" name="矩形 44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6" name="文本框 45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31" grpId="0"/>
      <p:bldP spid="32" grpId="0"/>
      <p:bldP spid="33" grpId="0"/>
      <p:bldP spid="34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Line buttom"/>
          <p:cNvCxnSpPr/>
          <p:nvPr/>
        </p:nvCxnSpPr>
        <p:spPr>
          <a:xfrm>
            <a:off x="1427473" y="3209485"/>
            <a:ext cx="100038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0"/>
          <p:cNvGrpSpPr/>
          <p:nvPr/>
        </p:nvGrpSpPr>
        <p:grpSpPr>
          <a:xfrm>
            <a:off x="2684795" y="2644428"/>
            <a:ext cx="1075340" cy="1130117"/>
            <a:chOff x="1662668" y="1672705"/>
            <a:chExt cx="835480" cy="878038"/>
          </a:xfrm>
        </p:grpSpPr>
        <p:sp>
          <p:nvSpPr>
            <p:cNvPr id="23" name="Oval 22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9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9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958530" y="2477642"/>
            <a:ext cx="1409024" cy="1463690"/>
            <a:chOff x="2652290" y="1543078"/>
            <a:chExt cx="1094733" cy="1137205"/>
          </a:xfrm>
        </p:grpSpPr>
        <p:sp>
          <p:nvSpPr>
            <p:cNvPr id="26" name="Oval 25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8" name="Group 42"/>
          <p:cNvGrpSpPr/>
          <p:nvPr/>
        </p:nvGrpSpPr>
        <p:grpSpPr>
          <a:xfrm>
            <a:off x="5565950" y="2315640"/>
            <a:ext cx="1733559" cy="1787691"/>
            <a:chOff x="3901165" y="1419610"/>
            <a:chExt cx="1346879" cy="1388936"/>
          </a:xfrm>
        </p:grpSpPr>
        <p:sp>
          <p:nvSpPr>
            <p:cNvPr id="29" name="Oval 28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7491199" y="2471056"/>
            <a:ext cx="1410346" cy="1476861"/>
            <a:chOff x="5396977" y="1543078"/>
            <a:chExt cx="1095761" cy="1147439"/>
          </a:xfrm>
        </p:grpSpPr>
        <p:sp>
          <p:nvSpPr>
            <p:cNvPr id="32" name="Oval 31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9093125" y="2642394"/>
            <a:ext cx="1080832" cy="1134184"/>
            <a:chOff x="6641585" y="1672705"/>
            <a:chExt cx="839747" cy="881198"/>
          </a:xfrm>
        </p:grpSpPr>
        <p:sp>
          <p:nvSpPr>
            <p:cNvPr id="35" name="Oval 34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9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9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Freeform 78"/>
          <p:cNvSpPr/>
          <p:nvPr/>
        </p:nvSpPr>
        <p:spPr bwMode="auto">
          <a:xfrm>
            <a:off x="3128533" y="3030272"/>
            <a:ext cx="187864" cy="358427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Freeform 154"/>
          <p:cNvSpPr/>
          <p:nvPr/>
        </p:nvSpPr>
        <p:spPr bwMode="auto">
          <a:xfrm>
            <a:off x="4365594" y="2972390"/>
            <a:ext cx="594895" cy="47419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Freeform 141"/>
          <p:cNvSpPr>
            <a:spLocks noEditPoints="1"/>
          </p:cNvSpPr>
          <p:nvPr/>
        </p:nvSpPr>
        <p:spPr bwMode="auto">
          <a:xfrm>
            <a:off x="6058179" y="2939405"/>
            <a:ext cx="749096" cy="540163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Freeform 117"/>
          <p:cNvSpPr>
            <a:spLocks noEditPoints="1"/>
          </p:cNvSpPr>
          <p:nvPr/>
        </p:nvSpPr>
        <p:spPr bwMode="auto">
          <a:xfrm>
            <a:off x="9465345" y="3046945"/>
            <a:ext cx="336390" cy="325082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Freeform 65"/>
          <p:cNvSpPr>
            <a:spLocks noEditPoints="1"/>
          </p:cNvSpPr>
          <p:nvPr/>
        </p:nvSpPr>
        <p:spPr bwMode="auto">
          <a:xfrm>
            <a:off x="7979487" y="2980923"/>
            <a:ext cx="433769" cy="457126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1508551" y="458097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Freeform 46"/>
          <p:cNvSpPr>
            <a:spLocks noEditPoints="1"/>
          </p:cNvSpPr>
          <p:nvPr/>
        </p:nvSpPr>
        <p:spPr bwMode="auto">
          <a:xfrm>
            <a:off x="1508551" y="531442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1508551" y="60350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6899127" y="5037566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2066789" y="4482349"/>
            <a:ext cx="3923060" cy="634508"/>
            <a:chOff x="1270277" y="1233504"/>
            <a:chExt cx="3048000" cy="492977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0" name="Group 30"/>
          <p:cNvGrpSpPr/>
          <p:nvPr/>
        </p:nvGrpSpPr>
        <p:grpSpPr>
          <a:xfrm>
            <a:off x="2066789" y="5215791"/>
            <a:ext cx="3923060" cy="634508"/>
            <a:chOff x="1270277" y="1233504"/>
            <a:chExt cx="3048000" cy="492977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3" name="Group 30"/>
          <p:cNvGrpSpPr/>
          <p:nvPr/>
        </p:nvGrpSpPr>
        <p:grpSpPr>
          <a:xfrm>
            <a:off x="2066789" y="5936441"/>
            <a:ext cx="3923060" cy="634508"/>
            <a:chOff x="1270277" y="1233504"/>
            <a:chExt cx="3048000" cy="49297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7457364" y="4938937"/>
            <a:ext cx="3923060" cy="634508"/>
            <a:chOff x="1270277" y="1233504"/>
            <a:chExt cx="3048000" cy="492977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6899127" y="576108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0" name="Group 30"/>
          <p:cNvGrpSpPr/>
          <p:nvPr/>
        </p:nvGrpSpPr>
        <p:grpSpPr>
          <a:xfrm>
            <a:off x="7457364" y="5662451"/>
            <a:ext cx="3923060" cy="634508"/>
            <a:chOff x="1270277" y="1233504"/>
            <a:chExt cx="3048000" cy="492977"/>
          </a:xfrm>
        </p:grpSpPr>
        <p:sp>
          <p:nvSpPr>
            <p:cNvPr id="61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62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5" name="矩形 64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6" name="矩形 65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7" name="文本框 66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H="1">
            <a:off x="10100950" y="1664179"/>
            <a:ext cx="1297523" cy="3242973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090274" y="1695990"/>
            <a:ext cx="1297523" cy="3241299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3041" y="5578516"/>
            <a:ext cx="12874787" cy="1682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11239423" y="731637"/>
            <a:ext cx="1297523" cy="3242972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63033" y="224346"/>
            <a:ext cx="1295850" cy="3242973"/>
          </a:xfrm>
          <a:prstGeom prst="line">
            <a:avLst/>
          </a:prstGeom>
          <a:ln>
            <a:solidFill>
              <a:srgbClr val="B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8018" y="-13394"/>
            <a:ext cx="12876461" cy="1352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流程图: 可选过程 14"/>
          <p:cNvSpPr/>
          <p:nvPr/>
        </p:nvSpPr>
        <p:spPr>
          <a:xfrm>
            <a:off x="4021840" y="855530"/>
            <a:ext cx="4311129" cy="126069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67" name="文本框 1"/>
          <p:cNvSpPr txBox="1">
            <a:spLocks noChangeArrowheads="1"/>
          </p:cNvSpPr>
          <p:nvPr/>
        </p:nvSpPr>
        <p:spPr bwMode="auto">
          <a:xfrm>
            <a:off x="5471299" y="1014580"/>
            <a:ext cx="175133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220" dirty="0">
                <a:solidFill>
                  <a:srgbClr val="C8171F"/>
                </a:solidFill>
                <a:latin typeface="Sherlocode" charset="0"/>
              </a:rPr>
              <a:t>202X</a:t>
            </a:r>
          </a:p>
        </p:txBody>
      </p:sp>
      <p:sp>
        <p:nvSpPr>
          <p:cNvPr id="21" name="标题 1"/>
          <p:cNvSpPr txBox="1">
            <a:spLocks noChangeArrowheads="1"/>
          </p:cNvSpPr>
          <p:nvPr/>
        </p:nvSpPr>
        <p:spPr bwMode="auto">
          <a:xfrm>
            <a:off x="1974675" y="2480273"/>
            <a:ext cx="9213130" cy="14173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7200" b="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方正大黑简体" pitchFamily="2" charset="-122"/>
              </a:rPr>
              <a:t>感谢聆听 批评指导</a:t>
            </a:r>
          </a:p>
        </p:txBody>
      </p:sp>
      <p:sp>
        <p:nvSpPr>
          <p:cNvPr id="22" name="文本框 1594"/>
          <p:cNvSpPr txBox="1"/>
          <p:nvPr/>
        </p:nvSpPr>
        <p:spPr>
          <a:xfrm>
            <a:off x="2784620" y="3585591"/>
            <a:ext cx="6867330" cy="46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</a:t>
            </a:r>
            <a:r>
              <a:rPr lang="en-US" altLang="zh-CN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商业演示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9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8018" y="-13393"/>
            <a:ext cx="12876461" cy="7251067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4098" name="内容占位符 1" descr="Type 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530" y="1466621"/>
            <a:ext cx="9918106" cy="4589050"/>
          </a:xfrm>
        </p:spPr>
      </p:pic>
      <p:sp>
        <p:nvSpPr>
          <p:cNvPr id="4099" name="文本框 9"/>
          <p:cNvSpPr txBox="1">
            <a:spLocks noChangeArrowheads="1"/>
          </p:cNvSpPr>
          <p:nvPr/>
        </p:nvSpPr>
        <p:spPr bwMode="auto">
          <a:xfrm>
            <a:off x="5547059" y="1044716"/>
            <a:ext cx="214803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5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12" name="椭圆 11"/>
          <p:cNvSpPr/>
          <p:nvPr/>
        </p:nvSpPr>
        <p:spPr>
          <a:xfrm>
            <a:off x="5183752" y="2002373"/>
            <a:ext cx="3023650" cy="290310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bg1"/>
            </a:solidFill>
          </a:ln>
          <a:effectLst>
            <a:outerShdw blurRad="165100" dir="16200000" sx="102000" sy="102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3914690" y="5528290"/>
            <a:ext cx="5859786" cy="7414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22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90691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586179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906911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586179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773066" y="4761405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773066" y="4440642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2965" y="3333822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2965" y="3013059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601680" y="4789397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601680" y="4468634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94170" y="3268507"/>
            <a:ext cx="25440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87995" y="2947744"/>
            <a:ext cx="255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25796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31" name="矩形 30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3" name="矩形 32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4" name="矩形 33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矩形 34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文本框 36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4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899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699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2875444" y="2015150"/>
            <a:ext cx="7377543" cy="3342264"/>
            <a:chOff x="3070225" y="2241065"/>
            <a:chExt cx="6995388" cy="3169135"/>
          </a:xfrm>
        </p:grpSpPr>
        <p:sp>
          <p:nvSpPr>
            <p:cNvPr id="3" name="Freeform 5"/>
            <p:cNvSpPr/>
            <p:nvPr/>
          </p:nvSpPr>
          <p:spPr bwMode="auto">
            <a:xfrm>
              <a:off x="3070225" y="2241065"/>
              <a:ext cx="5749795" cy="3169135"/>
            </a:xfrm>
            <a:custGeom>
              <a:avLst/>
              <a:gdLst/>
              <a:ahLst/>
              <a:cxnLst>
                <a:cxn ang="0">
                  <a:pos x="1466" y="24"/>
                </a:cxn>
                <a:cxn ang="0">
                  <a:pos x="1247" y="244"/>
                </a:cxn>
                <a:cxn ang="0">
                  <a:pos x="1265" y="331"/>
                </a:cxn>
                <a:cxn ang="0">
                  <a:pos x="1166" y="463"/>
                </a:cxn>
                <a:cxn ang="0">
                  <a:pos x="1166" y="463"/>
                </a:cxn>
                <a:cxn ang="0">
                  <a:pos x="1131" y="459"/>
                </a:cxn>
                <a:cxn ang="0">
                  <a:pos x="1110" y="460"/>
                </a:cxn>
                <a:cxn ang="0">
                  <a:pos x="1110" y="460"/>
                </a:cxn>
                <a:cxn ang="0">
                  <a:pos x="1022" y="318"/>
                </a:cxn>
                <a:cxn ang="0">
                  <a:pos x="1048" y="215"/>
                </a:cxn>
                <a:cxn ang="0">
                  <a:pos x="833" y="0"/>
                </a:cxn>
                <a:cxn ang="0">
                  <a:pos x="618" y="215"/>
                </a:cxn>
                <a:cxn ang="0">
                  <a:pos x="645" y="320"/>
                </a:cxn>
                <a:cxn ang="0">
                  <a:pos x="645" y="320"/>
                </a:cxn>
                <a:cxn ang="0">
                  <a:pos x="563" y="433"/>
                </a:cxn>
                <a:cxn ang="0">
                  <a:pos x="563" y="433"/>
                </a:cxn>
                <a:cxn ang="0">
                  <a:pos x="534" y="431"/>
                </a:cxn>
                <a:cxn ang="0">
                  <a:pos x="454" y="444"/>
                </a:cxn>
                <a:cxn ang="0">
                  <a:pos x="454" y="444"/>
                </a:cxn>
                <a:cxn ang="0">
                  <a:pos x="364" y="370"/>
                </a:cxn>
                <a:cxn ang="0">
                  <a:pos x="372" y="313"/>
                </a:cxn>
                <a:cxn ang="0">
                  <a:pos x="186" y="127"/>
                </a:cxn>
                <a:cxn ang="0">
                  <a:pos x="0" y="313"/>
                </a:cxn>
                <a:cxn ang="0">
                  <a:pos x="186" y="500"/>
                </a:cxn>
                <a:cxn ang="0">
                  <a:pos x="233" y="494"/>
                </a:cxn>
                <a:cxn ang="0">
                  <a:pos x="303" y="588"/>
                </a:cxn>
                <a:cxn ang="0">
                  <a:pos x="303" y="588"/>
                </a:cxn>
                <a:cxn ang="0">
                  <a:pos x="285" y="680"/>
                </a:cxn>
                <a:cxn ang="0">
                  <a:pos x="534" y="928"/>
                </a:cxn>
                <a:cxn ang="0">
                  <a:pos x="782" y="680"/>
                </a:cxn>
                <a:cxn ang="0">
                  <a:pos x="746" y="550"/>
                </a:cxn>
                <a:cxn ang="0">
                  <a:pos x="815" y="429"/>
                </a:cxn>
                <a:cxn ang="0">
                  <a:pos x="815" y="429"/>
                </a:cxn>
                <a:cxn ang="0">
                  <a:pos x="833" y="430"/>
                </a:cxn>
                <a:cxn ang="0">
                  <a:pos x="875" y="426"/>
                </a:cxn>
                <a:cxn ang="0">
                  <a:pos x="985" y="552"/>
                </a:cxn>
                <a:cxn ang="0">
                  <a:pos x="985" y="552"/>
                </a:cxn>
                <a:cxn ang="0">
                  <a:pos x="970" y="620"/>
                </a:cxn>
                <a:cxn ang="0">
                  <a:pos x="1131" y="782"/>
                </a:cxn>
                <a:cxn ang="0">
                  <a:pos x="1292" y="620"/>
                </a:cxn>
                <a:cxn ang="0">
                  <a:pos x="1283" y="567"/>
                </a:cxn>
                <a:cxn ang="0">
                  <a:pos x="1403" y="454"/>
                </a:cxn>
                <a:cxn ang="0">
                  <a:pos x="1466" y="463"/>
                </a:cxn>
                <a:cxn ang="0">
                  <a:pos x="1686" y="244"/>
                </a:cxn>
                <a:cxn ang="0">
                  <a:pos x="1466" y="24"/>
                </a:cxn>
              </a:cxnLst>
              <a:rect l="0" t="0" r="r" b="b"/>
              <a:pathLst>
                <a:path w="1686" h="928">
                  <a:moveTo>
                    <a:pt x="1466" y="24"/>
                  </a:moveTo>
                  <a:cubicBezTo>
                    <a:pt x="1345" y="24"/>
                    <a:pt x="1247" y="123"/>
                    <a:pt x="1247" y="244"/>
                  </a:cubicBezTo>
                  <a:cubicBezTo>
                    <a:pt x="1247" y="275"/>
                    <a:pt x="1253" y="304"/>
                    <a:pt x="1265" y="331"/>
                  </a:cubicBezTo>
                  <a:cubicBezTo>
                    <a:pt x="1302" y="418"/>
                    <a:pt x="1235" y="478"/>
                    <a:pt x="1166" y="463"/>
                  </a:cubicBezTo>
                  <a:cubicBezTo>
                    <a:pt x="1166" y="463"/>
                    <a:pt x="1166" y="463"/>
                    <a:pt x="1166" y="463"/>
                  </a:cubicBezTo>
                  <a:cubicBezTo>
                    <a:pt x="1155" y="460"/>
                    <a:pt x="1143" y="459"/>
                    <a:pt x="1131" y="459"/>
                  </a:cubicBezTo>
                  <a:cubicBezTo>
                    <a:pt x="1124" y="459"/>
                    <a:pt x="1117" y="459"/>
                    <a:pt x="1110" y="460"/>
                  </a:cubicBezTo>
                  <a:cubicBezTo>
                    <a:pt x="1110" y="460"/>
                    <a:pt x="1110" y="460"/>
                    <a:pt x="1110" y="460"/>
                  </a:cubicBezTo>
                  <a:cubicBezTo>
                    <a:pt x="1039" y="470"/>
                    <a:pt x="977" y="402"/>
                    <a:pt x="1022" y="318"/>
                  </a:cubicBezTo>
                  <a:cubicBezTo>
                    <a:pt x="1039" y="287"/>
                    <a:pt x="1048" y="252"/>
                    <a:pt x="1048" y="215"/>
                  </a:cubicBezTo>
                  <a:cubicBezTo>
                    <a:pt x="1048" y="96"/>
                    <a:pt x="952" y="0"/>
                    <a:pt x="833" y="0"/>
                  </a:cubicBezTo>
                  <a:cubicBezTo>
                    <a:pt x="714" y="0"/>
                    <a:pt x="618" y="96"/>
                    <a:pt x="618" y="215"/>
                  </a:cubicBezTo>
                  <a:cubicBezTo>
                    <a:pt x="618" y="253"/>
                    <a:pt x="628" y="289"/>
                    <a:pt x="645" y="320"/>
                  </a:cubicBezTo>
                  <a:cubicBezTo>
                    <a:pt x="645" y="320"/>
                    <a:pt x="645" y="320"/>
                    <a:pt x="645" y="320"/>
                  </a:cubicBezTo>
                  <a:cubicBezTo>
                    <a:pt x="677" y="376"/>
                    <a:pt x="638" y="442"/>
                    <a:pt x="563" y="433"/>
                  </a:cubicBezTo>
                  <a:cubicBezTo>
                    <a:pt x="563" y="433"/>
                    <a:pt x="563" y="433"/>
                    <a:pt x="563" y="433"/>
                  </a:cubicBezTo>
                  <a:cubicBezTo>
                    <a:pt x="554" y="432"/>
                    <a:pt x="544" y="431"/>
                    <a:pt x="534" y="431"/>
                  </a:cubicBezTo>
                  <a:cubicBezTo>
                    <a:pt x="506" y="431"/>
                    <a:pt x="479" y="436"/>
                    <a:pt x="454" y="444"/>
                  </a:cubicBezTo>
                  <a:cubicBezTo>
                    <a:pt x="454" y="444"/>
                    <a:pt x="454" y="444"/>
                    <a:pt x="454" y="444"/>
                  </a:cubicBezTo>
                  <a:cubicBezTo>
                    <a:pt x="391" y="466"/>
                    <a:pt x="349" y="418"/>
                    <a:pt x="364" y="370"/>
                  </a:cubicBezTo>
                  <a:cubicBezTo>
                    <a:pt x="369" y="352"/>
                    <a:pt x="372" y="333"/>
                    <a:pt x="372" y="313"/>
                  </a:cubicBezTo>
                  <a:cubicBezTo>
                    <a:pt x="372" y="211"/>
                    <a:pt x="289" y="127"/>
                    <a:pt x="186" y="127"/>
                  </a:cubicBezTo>
                  <a:cubicBezTo>
                    <a:pt x="83" y="127"/>
                    <a:pt x="0" y="211"/>
                    <a:pt x="0" y="313"/>
                  </a:cubicBezTo>
                  <a:cubicBezTo>
                    <a:pt x="0" y="416"/>
                    <a:pt x="83" y="500"/>
                    <a:pt x="186" y="500"/>
                  </a:cubicBezTo>
                  <a:cubicBezTo>
                    <a:pt x="202" y="500"/>
                    <a:pt x="218" y="498"/>
                    <a:pt x="233" y="494"/>
                  </a:cubicBezTo>
                  <a:cubicBezTo>
                    <a:pt x="282" y="482"/>
                    <a:pt x="328" y="526"/>
                    <a:pt x="303" y="588"/>
                  </a:cubicBezTo>
                  <a:cubicBezTo>
                    <a:pt x="303" y="588"/>
                    <a:pt x="303" y="588"/>
                    <a:pt x="303" y="588"/>
                  </a:cubicBezTo>
                  <a:cubicBezTo>
                    <a:pt x="292" y="616"/>
                    <a:pt x="285" y="647"/>
                    <a:pt x="285" y="680"/>
                  </a:cubicBezTo>
                  <a:cubicBezTo>
                    <a:pt x="285" y="817"/>
                    <a:pt x="397" y="928"/>
                    <a:pt x="534" y="928"/>
                  </a:cubicBezTo>
                  <a:cubicBezTo>
                    <a:pt x="671" y="928"/>
                    <a:pt x="782" y="817"/>
                    <a:pt x="782" y="680"/>
                  </a:cubicBezTo>
                  <a:cubicBezTo>
                    <a:pt x="782" y="632"/>
                    <a:pt x="769" y="588"/>
                    <a:pt x="746" y="550"/>
                  </a:cubicBezTo>
                  <a:cubicBezTo>
                    <a:pt x="707" y="486"/>
                    <a:pt x="751" y="424"/>
                    <a:pt x="815" y="429"/>
                  </a:cubicBezTo>
                  <a:cubicBezTo>
                    <a:pt x="815" y="429"/>
                    <a:pt x="815" y="429"/>
                    <a:pt x="815" y="429"/>
                  </a:cubicBezTo>
                  <a:cubicBezTo>
                    <a:pt x="821" y="430"/>
                    <a:pt x="827" y="430"/>
                    <a:pt x="833" y="430"/>
                  </a:cubicBezTo>
                  <a:cubicBezTo>
                    <a:pt x="847" y="430"/>
                    <a:pt x="861" y="428"/>
                    <a:pt x="875" y="426"/>
                  </a:cubicBezTo>
                  <a:cubicBezTo>
                    <a:pt x="969" y="407"/>
                    <a:pt x="1015" y="487"/>
                    <a:pt x="985" y="552"/>
                  </a:cubicBezTo>
                  <a:cubicBezTo>
                    <a:pt x="985" y="552"/>
                    <a:pt x="985" y="552"/>
                    <a:pt x="985" y="552"/>
                  </a:cubicBezTo>
                  <a:cubicBezTo>
                    <a:pt x="975" y="573"/>
                    <a:pt x="970" y="596"/>
                    <a:pt x="970" y="620"/>
                  </a:cubicBezTo>
                  <a:cubicBezTo>
                    <a:pt x="970" y="709"/>
                    <a:pt x="1042" y="782"/>
                    <a:pt x="1131" y="782"/>
                  </a:cubicBezTo>
                  <a:cubicBezTo>
                    <a:pt x="1220" y="782"/>
                    <a:pt x="1292" y="709"/>
                    <a:pt x="1292" y="620"/>
                  </a:cubicBezTo>
                  <a:cubicBezTo>
                    <a:pt x="1292" y="601"/>
                    <a:pt x="1289" y="583"/>
                    <a:pt x="1283" y="567"/>
                  </a:cubicBezTo>
                  <a:cubicBezTo>
                    <a:pt x="1260" y="501"/>
                    <a:pt x="1312" y="427"/>
                    <a:pt x="1403" y="454"/>
                  </a:cubicBezTo>
                  <a:cubicBezTo>
                    <a:pt x="1423" y="460"/>
                    <a:pt x="1444" y="463"/>
                    <a:pt x="1466" y="463"/>
                  </a:cubicBezTo>
                  <a:cubicBezTo>
                    <a:pt x="1587" y="463"/>
                    <a:pt x="1686" y="365"/>
                    <a:pt x="1686" y="244"/>
                  </a:cubicBezTo>
                  <a:cubicBezTo>
                    <a:pt x="1686" y="123"/>
                    <a:pt x="1587" y="24"/>
                    <a:pt x="1466" y="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522349" y="3337607"/>
              <a:ext cx="1543264" cy="1471310"/>
              <a:chOff x="8522349" y="3337607"/>
              <a:chExt cx="1543264" cy="1471310"/>
            </a:xfrm>
          </p:grpSpPr>
          <p:sp>
            <p:nvSpPr>
              <p:cNvPr id="57" name="Freeform 17"/>
              <p:cNvSpPr/>
              <p:nvPr/>
            </p:nvSpPr>
            <p:spPr bwMode="auto">
              <a:xfrm>
                <a:off x="8522349" y="3337607"/>
                <a:ext cx="615860" cy="569356"/>
              </a:xfrm>
              <a:custGeom>
                <a:avLst/>
                <a:gdLst>
                  <a:gd name="T0" fmla="*/ 0 w 89"/>
                  <a:gd name="T1" fmla="*/ 40 h 82"/>
                  <a:gd name="T2" fmla="*/ 32 w 89"/>
                  <a:gd name="T3" fmla="*/ 0 h 82"/>
                  <a:gd name="T4" fmla="*/ 32 w 89"/>
                  <a:gd name="T5" fmla="*/ 0 h 82"/>
                  <a:gd name="T6" fmla="*/ 79 w 89"/>
                  <a:gd name="T7" fmla="*/ 38 h 82"/>
                  <a:gd name="T8" fmla="*/ 89 w 89"/>
                  <a:gd name="T9" fmla="*/ 37 h 82"/>
                  <a:gd name="T10" fmla="*/ 89 w 89"/>
                  <a:gd name="T11" fmla="*/ 37 h 82"/>
                  <a:gd name="T12" fmla="*/ 48 w 89"/>
                  <a:gd name="T13" fmla="*/ 82 h 82"/>
                  <a:gd name="T14" fmla="*/ 47 w 89"/>
                  <a:gd name="T15" fmla="*/ 82 h 82"/>
                  <a:gd name="T16" fmla="*/ 0 w 89"/>
                  <a:gd name="T17" fmla="*/ 41 h 82"/>
                  <a:gd name="T18" fmla="*/ 0 w 89"/>
                  <a:gd name="T19" fmla="*/ 41 h 82"/>
                  <a:gd name="T20" fmla="*/ 0 w 89"/>
                  <a:gd name="T21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82">
                    <a:moveTo>
                      <a:pt x="0" y="4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7" y="22"/>
                      <a:pt x="56" y="38"/>
                      <a:pt x="79" y="38"/>
                    </a:cubicBezTo>
                    <a:cubicBezTo>
                      <a:pt x="82" y="38"/>
                      <a:pt x="86" y="38"/>
                      <a:pt x="89" y="37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5" y="59"/>
                      <a:pt x="25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8786517" y="3523899"/>
                <a:ext cx="1279096" cy="128501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947831" y="3460561"/>
            <a:ext cx="1290236" cy="1190315"/>
            <a:chOff x="8820020" y="3598864"/>
            <a:chExt cx="1223402" cy="1128657"/>
          </a:xfrm>
        </p:grpSpPr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8861100" y="3598864"/>
              <a:ext cx="1132893" cy="112865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023158" y="4137549"/>
              <a:ext cx="749648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08.00 am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20020" y="3959004"/>
              <a:ext cx="1223402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Closing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791" y="2548469"/>
            <a:ext cx="1290236" cy="1191903"/>
            <a:chOff x="3089518" y="2746758"/>
            <a:chExt cx="1223402" cy="1130163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142210" y="2746758"/>
              <a:ext cx="1128364" cy="11301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2656" y="3255295"/>
              <a:ext cx="749648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08.00 am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9518" y="3076750"/>
              <a:ext cx="1223402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Introduction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91554" y="3643578"/>
            <a:ext cx="1636021" cy="1637918"/>
            <a:chOff x="4114006" y="3785141"/>
            <a:chExt cx="1551275" cy="1553074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114006" y="3785141"/>
              <a:ext cx="1551275" cy="15530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45137" y="4628053"/>
              <a:ext cx="749648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09.00 am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65093" y="4222580"/>
              <a:ext cx="1223402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Audit Marketing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73845" y="2087271"/>
            <a:ext cx="1398778" cy="1400677"/>
            <a:chOff x="5249569" y="2309451"/>
            <a:chExt cx="1326322" cy="1328122"/>
          </a:xfrm>
        </p:grpSpPr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249569" y="2309451"/>
              <a:ext cx="1326322" cy="132812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5053" y="2924083"/>
              <a:ext cx="749648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10.30 am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91915" y="2745538"/>
              <a:ext cx="1223402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Workflow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36184" y="2176473"/>
            <a:ext cx="1427247" cy="1431044"/>
            <a:chOff x="7394719" y="2394032"/>
            <a:chExt cx="1353316" cy="1356916"/>
          </a:xfrm>
        </p:grpSpPr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7394719" y="2394032"/>
              <a:ext cx="1353316" cy="1356916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483965" y="2840788"/>
              <a:ext cx="1223402" cy="450802"/>
              <a:chOff x="7512540" y="2831263"/>
              <a:chExt cx="1223402" cy="45080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715678" y="3009808"/>
                <a:ext cx="749648" cy="27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12.00 am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12540" y="2831263"/>
                <a:ext cx="1223402" cy="30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7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Trend Topic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295566" y="3744168"/>
            <a:ext cx="1290236" cy="1011599"/>
            <a:chOff x="6313185" y="3880521"/>
            <a:chExt cx="1223402" cy="959198"/>
          </a:xfrm>
        </p:grpSpPr>
        <p:grpSp>
          <p:nvGrpSpPr>
            <p:cNvPr id="55" name="Group 54"/>
            <p:cNvGrpSpPr/>
            <p:nvPr/>
          </p:nvGrpSpPr>
          <p:grpSpPr>
            <a:xfrm>
              <a:off x="6446317" y="3880521"/>
              <a:ext cx="962799" cy="959198"/>
              <a:chOff x="6446317" y="3880521"/>
              <a:chExt cx="962799" cy="959198"/>
            </a:xfrm>
          </p:grpSpPr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6446317" y="3880521"/>
                <a:ext cx="962799" cy="95919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16323" y="4335428"/>
                <a:ext cx="743933" cy="27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11.00 am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313185" y="4175933"/>
              <a:ext cx="1223402" cy="27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Question</a:t>
              </a:r>
            </a:p>
          </p:txBody>
        </p:sp>
      </p:grpSp>
      <p:sp>
        <p:nvSpPr>
          <p:cNvPr id="38" name="TextBox 53"/>
          <p:cNvSpPr txBox="1"/>
          <p:nvPr/>
        </p:nvSpPr>
        <p:spPr>
          <a:xfrm>
            <a:off x="1602883" y="5674363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矩形 34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6" name="矩形 35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矩形 36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9" name="文本框 38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/>
          <p:nvPr/>
        </p:nvCxnSpPr>
        <p:spPr>
          <a:xfrm>
            <a:off x="7403009" y="2476344"/>
            <a:ext cx="2090292" cy="9098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7403009" y="4454222"/>
            <a:ext cx="2090292" cy="9098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03009" y="3929595"/>
            <a:ext cx="2090292" cy="2074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3043775" y="2476342"/>
            <a:ext cx="1472641" cy="1131491"/>
          </a:xfrm>
          <a:prstGeom prst="bentConnector3">
            <a:avLst>
              <a:gd name="adj1" fmla="val -930"/>
            </a:avLst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3043775" y="4232612"/>
            <a:ext cx="1472641" cy="1131491"/>
          </a:xfrm>
          <a:prstGeom prst="bentConnector3">
            <a:avLst>
              <a:gd name="adj1" fmla="val -930"/>
            </a:avLst>
          </a:prstGeom>
          <a:ln w="381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3776" y="3931670"/>
            <a:ext cx="1273565" cy="2074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869213" y="2952219"/>
            <a:ext cx="1448969" cy="1496241"/>
            <a:chOff x="3975101" y="1854200"/>
            <a:chExt cx="4476751" cy="4622802"/>
          </a:xfrm>
        </p:grpSpPr>
        <p:grpSp>
          <p:nvGrpSpPr>
            <p:cNvPr id="34" name="Group 33"/>
            <p:cNvGrpSpPr/>
            <p:nvPr/>
          </p:nvGrpSpPr>
          <p:grpSpPr>
            <a:xfrm>
              <a:off x="3975101" y="1854201"/>
              <a:ext cx="4476751" cy="4622801"/>
              <a:chOff x="2981325" y="1390650"/>
              <a:chExt cx="3357563" cy="3467101"/>
            </a:xfrm>
          </p:grpSpPr>
          <p:sp>
            <p:nvSpPr>
              <p:cNvPr id="39" name="Freeform 5"/>
              <p:cNvSpPr/>
              <p:nvPr/>
            </p:nvSpPr>
            <p:spPr bwMode="auto">
              <a:xfrm>
                <a:off x="4224338" y="3878263"/>
                <a:ext cx="855663" cy="657225"/>
              </a:xfrm>
              <a:custGeom>
                <a:avLst/>
                <a:gdLst>
                  <a:gd name="T0" fmla="*/ 58 w 117"/>
                  <a:gd name="T1" fmla="*/ 3 h 90"/>
                  <a:gd name="T2" fmla="*/ 43 w 117"/>
                  <a:gd name="T3" fmla="*/ 0 h 90"/>
                  <a:gd name="T4" fmla="*/ 0 w 117"/>
                  <a:gd name="T5" fmla="*/ 90 h 90"/>
                  <a:gd name="T6" fmla="*/ 58 w 117"/>
                  <a:gd name="T7" fmla="*/ 90 h 90"/>
                  <a:gd name="T8" fmla="*/ 117 w 117"/>
                  <a:gd name="T9" fmla="*/ 90 h 90"/>
                  <a:gd name="T10" fmla="*/ 74 w 117"/>
                  <a:gd name="T11" fmla="*/ 0 h 90"/>
                  <a:gd name="T12" fmla="*/ 58 w 117"/>
                  <a:gd name="T13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90">
                    <a:moveTo>
                      <a:pt x="58" y="3"/>
                    </a:moveTo>
                    <a:cubicBezTo>
                      <a:pt x="53" y="3"/>
                      <a:pt x="48" y="2"/>
                      <a:pt x="43" y="0"/>
                    </a:cubicBezTo>
                    <a:cubicBezTo>
                      <a:pt x="33" y="38"/>
                      <a:pt x="8" y="77"/>
                      <a:pt x="0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08" y="77"/>
                      <a:pt x="85" y="38"/>
                      <a:pt x="74" y="0"/>
                    </a:cubicBezTo>
                    <a:cubicBezTo>
                      <a:pt x="69" y="2"/>
                      <a:pt x="64" y="3"/>
                      <a:pt x="58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4406900" y="3724275"/>
                <a:ext cx="490538" cy="174625"/>
              </a:xfrm>
              <a:custGeom>
                <a:avLst/>
                <a:gdLst>
                  <a:gd name="T0" fmla="*/ 0 w 67"/>
                  <a:gd name="T1" fmla="*/ 0 h 24"/>
                  <a:gd name="T2" fmla="*/ 18 w 67"/>
                  <a:gd name="T3" fmla="*/ 21 h 24"/>
                  <a:gd name="T4" fmla="*/ 33 w 67"/>
                  <a:gd name="T5" fmla="*/ 24 h 24"/>
                  <a:gd name="T6" fmla="*/ 49 w 67"/>
                  <a:gd name="T7" fmla="*/ 21 h 24"/>
                  <a:gd name="T8" fmla="*/ 67 w 67"/>
                  <a:gd name="T9" fmla="*/ 0 h 24"/>
                  <a:gd name="T10" fmla="*/ 45 w 67"/>
                  <a:gd name="T11" fmla="*/ 0 h 24"/>
                  <a:gd name="T12" fmla="*/ 33 w 67"/>
                  <a:gd name="T13" fmla="*/ 0 h 24"/>
                  <a:gd name="T14" fmla="*/ 22 w 67"/>
                  <a:gd name="T15" fmla="*/ 0 h 24"/>
                  <a:gd name="T16" fmla="*/ 0 w 6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4">
                    <a:moveTo>
                      <a:pt x="0" y="0"/>
                    </a:moveTo>
                    <a:cubicBezTo>
                      <a:pt x="0" y="9"/>
                      <a:pt x="7" y="17"/>
                      <a:pt x="18" y="21"/>
                    </a:cubicBezTo>
                    <a:cubicBezTo>
                      <a:pt x="23" y="23"/>
                      <a:pt x="28" y="24"/>
                      <a:pt x="33" y="24"/>
                    </a:cubicBezTo>
                    <a:cubicBezTo>
                      <a:pt x="39" y="24"/>
                      <a:pt x="44" y="23"/>
                      <a:pt x="49" y="21"/>
                    </a:cubicBezTo>
                    <a:cubicBezTo>
                      <a:pt x="60" y="17"/>
                      <a:pt x="67" y="9"/>
                      <a:pt x="6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3632200" y="4535488"/>
                <a:ext cx="2041525" cy="322263"/>
              </a:xfrm>
              <a:custGeom>
                <a:avLst/>
                <a:gdLst>
                  <a:gd name="T0" fmla="*/ 23 w 279"/>
                  <a:gd name="T1" fmla="*/ 44 h 44"/>
                  <a:gd name="T2" fmla="*/ 174 w 279"/>
                  <a:gd name="T3" fmla="*/ 0 h 44"/>
                  <a:gd name="T4" fmla="*/ 167 w 279"/>
                  <a:gd name="T5" fmla="*/ 0 h 44"/>
                  <a:gd name="T6" fmla="*/ 161 w 279"/>
                  <a:gd name="T7" fmla="*/ 0 h 44"/>
                  <a:gd name="T8" fmla="*/ 156 w 279"/>
                  <a:gd name="T9" fmla="*/ 0 h 44"/>
                  <a:gd name="T10" fmla="*/ 152 w 279"/>
                  <a:gd name="T11" fmla="*/ 0 h 44"/>
                  <a:gd name="T12" fmla="*/ 148 w 279"/>
                  <a:gd name="T13" fmla="*/ 0 h 44"/>
                  <a:gd name="T14" fmla="*/ 145 w 279"/>
                  <a:gd name="T15" fmla="*/ 0 h 44"/>
                  <a:gd name="T16" fmla="*/ 143 w 279"/>
                  <a:gd name="T17" fmla="*/ 0 h 44"/>
                  <a:gd name="T18" fmla="*/ 142 w 279"/>
                  <a:gd name="T19" fmla="*/ 0 h 44"/>
                  <a:gd name="T20" fmla="*/ 141 w 279"/>
                  <a:gd name="T21" fmla="*/ 0 h 44"/>
                  <a:gd name="T22" fmla="*/ 140 w 279"/>
                  <a:gd name="T23" fmla="*/ 0 h 44"/>
                  <a:gd name="T24" fmla="*/ 140 w 279"/>
                  <a:gd name="T25" fmla="*/ 0 h 44"/>
                  <a:gd name="T26" fmla="*/ 139 w 279"/>
                  <a:gd name="T27" fmla="*/ 0 h 44"/>
                  <a:gd name="T28" fmla="*/ 139 w 279"/>
                  <a:gd name="T29" fmla="*/ 0 h 44"/>
                  <a:gd name="T30" fmla="*/ 132 w 279"/>
                  <a:gd name="T31" fmla="*/ 0 h 44"/>
                  <a:gd name="T32" fmla="*/ 122 w 279"/>
                  <a:gd name="T33" fmla="*/ 0 h 44"/>
                  <a:gd name="T34" fmla="*/ 114 w 279"/>
                  <a:gd name="T35" fmla="*/ 0 h 44"/>
                  <a:gd name="T36" fmla="*/ 107 w 279"/>
                  <a:gd name="T37" fmla="*/ 0 h 44"/>
                  <a:gd name="T38" fmla="*/ 101 w 279"/>
                  <a:gd name="T39" fmla="*/ 0 h 44"/>
                  <a:gd name="T40" fmla="*/ 96 w 279"/>
                  <a:gd name="T41" fmla="*/ 0 h 44"/>
                  <a:gd name="T42" fmla="*/ 92 w 279"/>
                  <a:gd name="T43" fmla="*/ 0 h 44"/>
                  <a:gd name="T44" fmla="*/ 89 w 279"/>
                  <a:gd name="T45" fmla="*/ 0 h 44"/>
                  <a:gd name="T46" fmla="*/ 87 w 279"/>
                  <a:gd name="T47" fmla="*/ 0 h 44"/>
                  <a:gd name="T48" fmla="*/ 85 w 279"/>
                  <a:gd name="T49" fmla="*/ 0 h 44"/>
                  <a:gd name="T50" fmla="*/ 83 w 279"/>
                  <a:gd name="T51" fmla="*/ 0 h 44"/>
                  <a:gd name="T52" fmla="*/ 82 w 279"/>
                  <a:gd name="T53" fmla="*/ 0 h 44"/>
                  <a:gd name="T54" fmla="*/ 82 w 279"/>
                  <a:gd name="T55" fmla="*/ 0 h 44"/>
                  <a:gd name="T56" fmla="*/ 81 w 279"/>
                  <a:gd name="T57" fmla="*/ 0 h 44"/>
                  <a:gd name="T58" fmla="*/ 81 w 279"/>
                  <a:gd name="T59" fmla="*/ 0 h 44"/>
                  <a:gd name="T60" fmla="*/ 81 w 279"/>
                  <a:gd name="T61" fmla="*/ 0 h 44"/>
                  <a:gd name="T62" fmla="*/ 73 w 279"/>
                  <a:gd name="T63" fmla="*/ 0 h 44"/>
                  <a:gd name="T64" fmla="*/ 67 w 279"/>
                  <a:gd name="T65" fmla="*/ 44 h 44"/>
                  <a:gd name="T66" fmla="*/ 80 w 279"/>
                  <a:gd name="T67" fmla="*/ 44 h 44"/>
                  <a:gd name="T68" fmla="*/ 93 w 279"/>
                  <a:gd name="T69" fmla="*/ 44 h 44"/>
                  <a:gd name="T70" fmla="*/ 104 w 279"/>
                  <a:gd name="T71" fmla="*/ 44 h 44"/>
                  <a:gd name="T72" fmla="*/ 113 w 279"/>
                  <a:gd name="T73" fmla="*/ 44 h 44"/>
                  <a:gd name="T74" fmla="*/ 120 w 279"/>
                  <a:gd name="T75" fmla="*/ 44 h 44"/>
                  <a:gd name="T76" fmla="*/ 126 w 279"/>
                  <a:gd name="T77" fmla="*/ 44 h 44"/>
                  <a:gd name="T78" fmla="*/ 131 w 279"/>
                  <a:gd name="T79" fmla="*/ 44 h 44"/>
                  <a:gd name="T80" fmla="*/ 134 w 279"/>
                  <a:gd name="T81" fmla="*/ 44 h 44"/>
                  <a:gd name="T82" fmla="*/ 136 w 279"/>
                  <a:gd name="T83" fmla="*/ 44 h 44"/>
                  <a:gd name="T84" fmla="*/ 138 w 279"/>
                  <a:gd name="T85" fmla="*/ 44 h 44"/>
                  <a:gd name="T86" fmla="*/ 139 w 279"/>
                  <a:gd name="T87" fmla="*/ 44 h 44"/>
                  <a:gd name="T88" fmla="*/ 139 w 279"/>
                  <a:gd name="T89" fmla="*/ 44 h 44"/>
                  <a:gd name="T90" fmla="*/ 139 w 279"/>
                  <a:gd name="T91" fmla="*/ 44 h 44"/>
                  <a:gd name="T92" fmla="*/ 150 w 279"/>
                  <a:gd name="T93" fmla="*/ 44 h 44"/>
                  <a:gd name="T94" fmla="*/ 169 w 279"/>
                  <a:gd name="T95" fmla="*/ 44 h 44"/>
                  <a:gd name="T96" fmla="*/ 279 w 279"/>
                  <a:gd name="T9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9" h="44">
                    <a:moveTo>
                      <a:pt x="6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1"/>
                      <a:pt x="0" y="23"/>
                    </a:cubicBezTo>
                    <a:cubicBezTo>
                      <a:pt x="0" y="35"/>
                      <a:pt x="11" y="44"/>
                      <a:pt x="23" y="44"/>
                    </a:cubicBezTo>
                    <a:cubicBezTo>
                      <a:pt x="67" y="44"/>
                      <a:pt x="67" y="44"/>
                      <a:pt x="67" y="44"/>
                    </a:cubicBezTo>
                    <a:moveTo>
                      <a:pt x="256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5"/>
                      <a:pt x="67" y="29"/>
                      <a:pt x="67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69" y="44"/>
                      <a:pt x="279" y="35"/>
                      <a:pt x="279" y="23"/>
                    </a:cubicBezTo>
                    <a:cubicBezTo>
                      <a:pt x="279" y="11"/>
                      <a:pt x="269" y="0"/>
                      <a:pt x="2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2981325" y="1390650"/>
                <a:ext cx="855663" cy="1733550"/>
              </a:xfrm>
              <a:custGeom>
                <a:avLst/>
                <a:gdLst>
                  <a:gd name="T0" fmla="*/ 93 w 117"/>
                  <a:gd name="T1" fmla="*/ 0 h 237"/>
                  <a:gd name="T2" fmla="*/ 93 w 117"/>
                  <a:gd name="T3" fmla="*/ 0 h 237"/>
                  <a:gd name="T4" fmla="*/ 3 w 117"/>
                  <a:gd name="T5" fmla="*/ 0 h 237"/>
                  <a:gd name="T6" fmla="*/ 117 w 117"/>
                  <a:gd name="T7" fmla="*/ 237 h 237"/>
                  <a:gd name="T8" fmla="*/ 109 w 117"/>
                  <a:gd name="T9" fmla="*/ 207 h 237"/>
                  <a:gd name="T10" fmla="*/ 83 w 117"/>
                  <a:gd name="T11" fmla="*/ 190 h 237"/>
                  <a:gd name="T12" fmla="*/ 31 w 117"/>
                  <a:gd name="T13" fmla="*/ 26 h 237"/>
                  <a:gd name="T14" fmla="*/ 93 w 117"/>
                  <a:gd name="T15" fmla="*/ 26 h 237"/>
                  <a:gd name="T16" fmla="*/ 93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14"/>
                      <a:pt x="117" y="237"/>
                    </a:cubicBezTo>
                    <a:cubicBezTo>
                      <a:pt x="115" y="227"/>
                      <a:pt x="113" y="218"/>
                      <a:pt x="109" y="207"/>
                    </a:cubicBezTo>
                    <a:cubicBezTo>
                      <a:pt x="100" y="204"/>
                      <a:pt x="91" y="198"/>
                      <a:pt x="83" y="190"/>
                    </a:cubicBezTo>
                    <a:cubicBezTo>
                      <a:pt x="46" y="151"/>
                      <a:pt x="33" y="74"/>
                      <a:pt x="31" y="26"/>
                    </a:cubicBezTo>
                    <a:cubicBezTo>
                      <a:pt x="93" y="26"/>
                      <a:pt x="93" y="26"/>
                      <a:pt x="93" y="26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11"/>
              <p:cNvSpPr/>
              <p:nvPr/>
            </p:nvSpPr>
            <p:spPr bwMode="auto">
              <a:xfrm>
                <a:off x="5483225" y="1390650"/>
                <a:ext cx="855663" cy="1733550"/>
              </a:xfrm>
              <a:custGeom>
                <a:avLst/>
                <a:gdLst>
                  <a:gd name="T0" fmla="*/ 24 w 117"/>
                  <a:gd name="T1" fmla="*/ 0 h 237"/>
                  <a:gd name="T2" fmla="*/ 24 w 117"/>
                  <a:gd name="T3" fmla="*/ 0 h 237"/>
                  <a:gd name="T4" fmla="*/ 114 w 117"/>
                  <a:gd name="T5" fmla="*/ 0 h 237"/>
                  <a:gd name="T6" fmla="*/ 0 w 117"/>
                  <a:gd name="T7" fmla="*/ 237 h 237"/>
                  <a:gd name="T8" fmla="*/ 8 w 117"/>
                  <a:gd name="T9" fmla="*/ 207 h 237"/>
                  <a:gd name="T10" fmla="*/ 34 w 117"/>
                  <a:gd name="T11" fmla="*/ 190 h 237"/>
                  <a:gd name="T12" fmla="*/ 86 w 117"/>
                  <a:gd name="T13" fmla="*/ 26 h 237"/>
                  <a:gd name="T14" fmla="*/ 24 w 117"/>
                  <a:gd name="T15" fmla="*/ 26 h 237"/>
                  <a:gd name="T16" fmla="*/ 24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7" y="214"/>
                      <a:pt x="0" y="237"/>
                    </a:cubicBezTo>
                    <a:cubicBezTo>
                      <a:pt x="2" y="227"/>
                      <a:pt x="4" y="218"/>
                      <a:pt x="8" y="207"/>
                    </a:cubicBezTo>
                    <a:cubicBezTo>
                      <a:pt x="17" y="204"/>
                      <a:pt x="25" y="198"/>
                      <a:pt x="34" y="190"/>
                    </a:cubicBezTo>
                    <a:cubicBezTo>
                      <a:pt x="71" y="151"/>
                      <a:pt x="84" y="74"/>
                      <a:pt x="86" y="26"/>
                    </a:cubicBezTo>
                    <a:cubicBezTo>
                      <a:pt x="24" y="26"/>
                      <a:pt x="24" y="26"/>
                      <a:pt x="24" y="2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13"/>
            <p:cNvSpPr/>
            <p:nvPr/>
          </p:nvSpPr>
          <p:spPr bwMode="auto">
            <a:xfrm>
              <a:off x="6208184" y="3414184"/>
              <a:ext cx="1278467" cy="1551517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6208184" y="1854200"/>
              <a:ext cx="1356784" cy="1559984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4861984" y="1854200"/>
              <a:ext cx="1346200" cy="1559984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4940301" y="3414184"/>
              <a:ext cx="1267884" cy="1551517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84040" y="2612286"/>
            <a:ext cx="778163" cy="2751817"/>
            <a:chOff x="5885820" y="2998041"/>
            <a:chExt cx="592553" cy="2095444"/>
          </a:xfrm>
        </p:grpSpPr>
        <p:sp>
          <p:nvSpPr>
            <p:cNvPr id="46" name="Shape 1033"/>
            <p:cNvSpPr/>
            <p:nvPr/>
          </p:nvSpPr>
          <p:spPr>
            <a:xfrm>
              <a:off x="5885820" y="2998041"/>
              <a:ext cx="592553" cy="209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97" extrusionOk="0">
                  <a:moveTo>
                    <a:pt x="8563" y="0"/>
                  </a:moveTo>
                  <a:cubicBezTo>
                    <a:pt x="10027" y="-3"/>
                    <a:pt x="12311" y="423"/>
                    <a:pt x="12311" y="1065"/>
                  </a:cubicBezTo>
                  <a:cubicBezTo>
                    <a:pt x="12311" y="1707"/>
                    <a:pt x="12132" y="1985"/>
                    <a:pt x="11954" y="2193"/>
                  </a:cubicBezTo>
                  <a:cubicBezTo>
                    <a:pt x="11775" y="2401"/>
                    <a:pt x="11537" y="2367"/>
                    <a:pt x="11537" y="2367"/>
                  </a:cubicBezTo>
                  <a:cubicBezTo>
                    <a:pt x="11537" y="2367"/>
                    <a:pt x="11597" y="2801"/>
                    <a:pt x="11121" y="2905"/>
                  </a:cubicBezTo>
                  <a:cubicBezTo>
                    <a:pt x="10645" y="3009"/>
                    <a:pt x="10526" y="3043"/>
                    <a:pt x="10526" y="3182"/>
                  </a:cubicBezTo>
                  <a:cubicBezTo>
                    <a:pt x="10526" y="3321"/>
                    <a:pt x="10823" y="3425"/>
                    <a:pt x="11240" y="3564"/>
                  </a:cubicBezTo>
                  <a:cubicBezTo>
                    <a:pt x="11656" y="3703"/>
                    <a:pt x="13442" y="3859"/>
                    <a:pt x="14393" y="3963"/>
                  </a:cubicBezTo>
                  <a:cubicBezTo>
                    <a:pt x="15346" y="4067"/>
                    <a:pt x="16119" y="4241"/>
                    <a:pt x="16654" y="4588"/>
                  </a:cubicBezTo>
                  <a:cubicBezTo>
                    <a:pt x="17190" y="4935"/>
                    <a:pt x="17963" y="5369"/>
                    <a:pt x="18975" y="5664"/>
                  </a:cubicBezTo>
                  <a:cubicBezTo>
                    <a:pt x="19986" y="5959"/>
                    <a:pt x="21236" y="6427"/>
                    <a:pt x="20879" y="6878"/>
                  </a:cubicBezTo>
                  <a:cubicBezTo>
                    <a:pt x="20522" y="7329"/>
                    <a:pt x="18380" y="7676"/>
                    <a:pt x="17190" y="7486"/>
                  </a:cubicBezTo>
                  <a:cubicBezTo>
                    <a:pt x="16000" y="7295"/>
                    <a:pt x="15524" y="7277"/>
                    <a:pt x="15524" y="7277"/>
                  </a:cubicBezTo>
                  <a:cubicBezTo>
                    <a:pt x="15524" y="7277"/>
                    <a:pt x="16297" y="8266"/>
                    <a:pt x="16654" y="9255"/>
                  </a:cubicBezTo>
                  <a:cubicBezTo>
                    <a:pt x="17011" y="10245"/>
                    <a:pt x="17963" y="11199"/>
                    <a:pt x="17428" y="11286"/>
                  </a:cubicBezTo>
                  <a:cubicBezTo>
                    <a:pt x="16893" y="11372"/>
                    <a:pt x="16119" y="11477"/>
                    <a:pt x="16119" y="11477"/>
                  </a:cubicBezTo>
                  <a:cubicBezTo>
                    <a:pt x="16119" y="11477"/>
                    <a:pt x="15958" y="12874"/>
                    <a:pt x="15107" y="14083"/>
                  </a:cubicBezTo>
                  <a:cubicBezTo>
                    <a:pt x="14257" y="15292"/>
                    <a:pt x="13947" y="15840"/>
                    <a:pt x="13838" y="16560"/>
                  </a:cubicBezTo>
                  <a:cubicBezTo>
                    <a:pt x="13728" y="17279"/>
                    <a:pt x="13454" y="17807"/>
                    <a:pt x="13673" y="18111"/>
                  </a:cubicBezTo>
                  <a:cubicBezTo>
                    <a:pt x="13893" y="18415"/>
                    <a:pt x="15318" y="19006"/>
                    <a:pt x="16141" y="19118"/>
                  </a:cubicBezTo>
                  <a:cubicBezTo>
                    <a:pt x="16963" y="19230"/>
                    <a:pt x="18444" y="19230"/>
                    <a:pt x="19047" y="19310"/>
                  </a:cubicBezTo>
                  <a:cubicBezTo>
                    <a:pt x="19650" y="19390"/>
                    <a:pt x="20089" y="19614"/>
                    <a:pt x="18718" y="19678"/>
                  </a:cubicBezTo>
                  <a:cubicBezTo>
                    <a:pt x="17347" y="19742"/>
                    <a:pt x="14770" y="19630"/>
                    <a:pt x="14112" y="19566"/>
                  </a:cubicBezTo>
                  <a:cubicBezTo>
                    <a:pt x="13454" y="19502"/>
                    <a:pt x="12412" y="19358"/>
                    <a:pt x="12412" y="19358"/>
                  </a:cubicBezTo>
                  <a:cubicBezTo>
                    <a:pt x="12412" y="19358"/>
                    <a:pt x="12741" y="19598"/>
                    <a:pt x="11261" y="19598"/>
                  </a:cubicBezTo>
                  <a:cubicBezTo>
                    <a:pt x="9780" y="19598"/>
                    <a:pt x="9506" y="19566"/>
                    <a:pt x="9451" y="19294"/>
                  </a:cubicBezTo>
                  <a:cubicBezTo>
                    <a:pt x="9397" y="19022"/>
                    <a:pt x="9451" y="18655"/>
                    <a:pt x="9232" y="18463"/>
                  </a:cubicBezTo>
                  <a:cubicBezTo>
                    <a:pt x="9012" y="18271"/>
                    <a:pt x="10109" y="17775"/>
                    <a:pt x="9561" y="17503"/>
                  </a:cubicBezTo>
                  <a:cubicBezTo>
                    <a:pt x="9012" y="17231"/>
                    <a:pt x="8464" y="16528"/>
                    <a:pt x="8958" y="16112"/>
                  </a:cubicBezTo>
                  <a:cubicBezTo>
                    <a:pt x="9451" y="15696"/>
                    <a:pt x="8793" y="15281"/>
                    <a:pt x="8958" y="15009"/>
                  </a:cubicBezTo>
                  <a:cubicBezTo>
                    <a:pt x="9122" y="14737"/>
                    <a:pt x="9341" y="14369"/>
                    <a:pt x="9341" y="13953"/>
                  </a:cubicBezTo>
                  <a:cubicBezTo>
                    <a:pt x="9341" y="13538"/>
                    <a:pt x="9287" y="13234"/>
                    <a:pt x="9287" y="13234"/>
                  </a:cubicBezTo>
                  <a:cubicBezTo>
                    <a:pt x="9287" y="13234"/>
                    <a:pt x="8245" y="14801"/>
                    <a:pt x="7971" y="15217"/>
                  </a:cubicBezTo>
                  <a:cubicBezTo>
                    <a:pt x="7696" y="15632"/>
                    <a:pt x="7258" y="17119"/>
                    <a:pt x="7258" y="17567"/>
                  </a:cubicBezTo>
                  <a:cubicBezTo>
                    <a:pt x="7258" y="18015"/>
                    <a:pt x="6107" y="18623"/>
                    <a:pt x="6052" y="19022"/>
                  </a:cubicBezTo>
                  <a:cubicBezTo>
                    <a:pt x="5997" y="19422"/>
                    <a:pt x="5942" y="19662"/>
                    <a:pt x="5558" y="19662"/>
                  </a:cubicBezTo>
                  <a:cubicBezTo>
                    <a:pt x="5174" y="19662"/>
                    <a:pt x="5942" y="20110"/>
                    <a:pt x="6216" y="20462"/>
                  </a:cubicBezTo>
                  <a:cubicBezTo>
                    <a:pt x="6490" y="20813"/>
                    <a:pt x="7313" y="21597"/>
                    <a:pt x="5723" y="21597"/>
                  </a:cubicBezTo>
                  <a:cubicBezTo>
                    <a:pt x="4132" y="21597"/>
                    <a:pt x="2323" y="21405"/>
                    <a:pt x="2268" y="20909"/>
                  </a:cubicBezTo>
                  <a:cubicBezTo>
                    <a:pt x="2213" y="20414"/>
                    <a:pt x="2432" y="19982"/>
                    <a:pt x="1994" y="19790"/>
                  </a:cubicBezTo>
                  <a:cubicBezTo>
                    <a:pt x="1555" y="19598"/>
                    <a:pt x="1500" y="19182"/>
                    <a:pt x="1555" y="18927"/>
                  </a:cubicBezTo>
                  <a:cubicBezTo>
                    <a:pt x="1610" y="18671"/>
                    <a:pt x="1336" y="18239"/>
                    <a:pt x="1555" y="17695"/>
                  </a:cubicBezTo>
                  <a:cubicBezTo>
                    <a:pt x="1775" y="17152"/>
                    <a:pt x="1775" y="16240"/>
                    <a:pt x="2213" y="15552"/>
                  </a:cubicBezTo>
                  <a:cubicBezTo>
                    <a:pt x="2652" y="14865"/>
                    <a:pt x="2761" y="13809"/>
                    <a:pt x="2981" y="12978"/>
                  </a:cubicBezTo>
                  <a:cubicBezTo>
                    <a:pt x="3200" y="12146"/>
                    <a:pt x="3365" y="11730"/>
                    <a:pt x="3090" y="11603"/>
                  </a:cubicBezTo>
                  <a:cubicBezTo>
                    <a:pt x="2816" y="11475"/>
                    <a:pt x="1172" y="11363"/>
                    <a:pt x="733" y="11331"/>
                  </a:cubicBezTo>
                  <a:cubicBezTo>
                    <a:pt x="294" y="11299"/>
                    <a:pt x="1281" y="10435"/>
                    <a:pt x="1610" y="9716"/>
                  </a:cubicBezTo>
                  <a:cubicBezTo>
                    <a:pt x="1939" y="8996"/>
                    <a:pt x="2542" y="8564"/>
                    <a:pt x="2871" y="8053"/>
                  </a:cubicBezTo>
                  <a:cubicBezTo>
                    <a:pt x="3200" y="7541"/>
                    <a:pt x="3200" y="7301"/>
                    <a:pt x="2487" y="6933"/>
                  </a:cubicBezTo>
                  <a:cubicBezTo>
                    <a:pt x="1775" y="6565"/>
                    <a:pt x="897" y="6326"/>
                    <a:pt x="513" y="5494"/>
                  </a:cubicBezTo>
                  <a:cubicBezTo>
                    <a:pt x="130" y="4663"/>
                    <a:pt x="-364" y="4119"/>
                    <a:pt x="404" y="3911"/>
                  </a:cubicBezTo>
                  <a:cubicBezTo>
                    <a:pt x="1172" y="3703"/>
                    <a:pt x="2652" y="3815"/>
                    <a:pt x="3748" y="3559"/>
                  </a:cubicBezTo>
                  <a:cubicBezTo>
                    <a:pt x="4845" y="3303"/>
                    <a:pt x="5010" y="3015"/>
                    <a:pt x="5503" y="2983"/>
                  </a:cubicBezTo>
                  <a:cubicBezTo>
                    <a:pt x="5997" y="2951"/>
                    <a:pt x="6106" y="2920"/>
                    <a:pt x="6106" y="2744"/>
                  </a:cubicBezTo>
                  <a:cubicBezTo>
                    <a:pt x="6106" y="2568"/>
                    <a:pt x="5942" y="2392"/>
                    <a:pt x="5942" y="2392"/>
                  </a:cubicBezTo>
                  <a:cubicBezTo>
                    <a:pt x="5942" y="2392"/>
                    <a:pt x="5174" y="2248"/>
                    <a:pt x="5010" y="2024"/>
                  </a:cubicBezTo>
                  <a:cubicBezTo>
                    <a:pt x="4845" y="1800"/>
                    <a:pt x="4681" y="1240"/>
                    <a:pt x="4900" y="857"/>
                  </a:cubicBezTo>
                  <a:cubicBezTo>
                    <a:pt x="5119" y="473"/>
                    <a:pt x="6318" y="5"/>
                    <a:pt x="856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Shape 1034"/>
            <p:cNvSpPr/>
            <p:nvPr/>
          </p:nvSpPr>
          <p:spPr>
            <a:xfrm>
              <a:off x="6044928" y="3266536"/>
              <a:ext cx="152772" cy="1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Shape 1035"/>
            <p:cNvSpPr/>
            <p:nvPr/>
          </p:nvSpPr>
          <p:spPr>
            <a:xfrm>
              <a:off x="6204036" y="3584752"/>
              <a:ext cx="63807" cy="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Shape 1036"/>
            <p:cNvSpPr/>
            <p:nvPr/>
          </p:nvSpPr>
          <p:spPr>
            <a:xfrm>
              <a:off x="6243813" y="3793582"/>
              <a:ext cx="27989" cy="7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16416" y="3311801"/>
            <a:ext cx="2762170" cy="1216843"/>
            <a:chOff x="4282132" y="3140250"/>
            <a:chExt cx="2619090" cy="1153811"/>
          </a:xfrm>
        </p:grpSpPr>
        <p:grpSp>
          <p:nvGrpSpPr>
            <p:cNvPr id="7" name="Group 9"/>
            <p:cNvGrpSpPr/>
            <p:nvPr/>
          </p:nvGrpSpPr>
          <p:grpSpPr>
            <a:xfrm>
              <a:off x="4282132" y="3140250"/>
              <a:ext cx="2619090" cy="1153811"/>
              <a:chOff x="1600200" y="1295400"/>
              <a:chExt cx="5410200" cy="64931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343323" y="3270361"/>
              <a:ext cx="2499254" cy="830019"/>
              <a:chOff x="1603804" y="2220559"/>
              <a:chExt cx="2214846" cy="970416"/>
            </a:xfrm>
          </p:grpSpPr>
          <p:sp>
            <p:nvSpPr>
              <p:cNvPr id="51" name="Text Placeholder 2"/>
              <p:cNvSpPr txBox="1"/>
              <p:nvPr/>
            </p:nvSpPr>
            <p:spPr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47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Market Leadership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79271" y="2543126"/>
                <a:ext cx="2139379" cy="647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Porem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, cot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adipicing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Sed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imperun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velit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laoreet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facilisis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raesent</a:t>
                </a:r>
                <a:endPara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16416" y="1904478"/>
            <a:ext cx="2762170" cy="1216843"/>
            <a:chOff x="4282132" y="1805826"/>
            <a:chExt cx="2619090" cy="1153811"/>
          </a:xfrm>
        </p:grpSpPr>
        <p:grpSp>
          <p:nvGrpSpPr>
            <p:cNvPr id="4" name="Group 9"/>
            <p:cNvGrpSpPr/>
            <p:nvPr/>
          </p:nvGrpSpPr>
          <p:grpSpPr>
            <a:xfrm>
              <a:off x="4282132" y="1805826"/>
              <a:ext cx="2619090" cy="1153811"/>
              <a:chOff x="1600200" y="1295400"/>
              <a:chExt cx="5410200" cy="64931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343323" y="1919716"/>
              <a:ext cx="2499254" cy="830019"/>
              <a:chOff x="1603804" y="2220559"/>
              <a:chExt cx="2214846" cy="970416"/>
            </a:xfrm>
          </p:grpSpPr>
          <p:sp>
            <p:nvSpPr>
              <p:cNvPr id="54" name="Text Placeholder 2"/>
              <p:cNvSpPr txBox="1"/>
              <p:nvPr/>
            </p:nvSpPr>
            <p:spPr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47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Competitive Advantage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79271" y="2543126"/>
                <a:ext cx="2139379" cy="647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Porem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, cot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adipicing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Sed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imperun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velit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laoreet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facilisis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raesent</a:t>
                </a:r>
                <a:endPara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516416" y="4719124"/>
            <a:ext cx="2762170" cy="1216843"/>
            <a:chOff x="4282132" y="4474674"/>
            <a:chExt cx="2619090" cy="1153811"/>
          </a:xfrm>
        </p:grpSpPr>
        <p:grpSp>
          <p:nvGrpSpPr>
            <p:cNvPr id="10" name="Group 9"/>
            <p:cNvGrpSpPr/>
            <p:nvPr/>
          </p:nvGrpSpPr>
          <p:grpSpPr>
            <a:xfrm>
              <a:off x="4282132" y="4474674"/>
              <a:ext cx="2619090" cy="1153811"/>
              <a:chOff x="1600200" y="1295400"/>
              <a:chExt cx="5410200" cy="64931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343323" y="4585017"/>
              <a:ext cx="2499254" cy="830019"/>
              <a:chOff x="1603804" y="2220559"/>
              <a:chExt cx="2214846" cy="970416"/>
            </a:xfrm>
          </p:grpSpPr>
          <p:sp>
            <p:nvSpPr>
              <p:cNvPr id="57" name="Text Placeholder 2"/>
              <p:cNvSpPr txBox="1"/>
              <p:nvPr/>
            </p:nvSpPr>
            <p:spPr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47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Innovation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79271" y="2543126"/>
                <a:ext cx="2139379" cy="647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Porem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, cot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adipicing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Sed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imperun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velit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laoreet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facilisis</a:t>
                </a:r>
                <a:r>
                  <a:rPr lang="en-US" sz="126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raesent</a:t>
                </a:r>
                <a:endPara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9374784" y="4593014"/>
            <a:ext cx="2430974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Penimau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stebir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munre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pimusa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upsam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sart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taram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maka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puvore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60" name="矩形 59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1" name="矩形 60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2" name="矩形 61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3" name="矩形 62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4" name="文本框 63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607874" y="202"/>
            <a:ext cx="9643004" cy="41223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29" y="2642527"/>
            <a:ext cx="1965174" cy="4325088"/>
          </a:xfrm>
          <a:prstGeom prst="rect">
            <a:avLst/>
          </a:prstGeom>
        </p:spPr>
      </p:pic>
      <p:sp>
        <p:nvSpPr>
          <p:cNvPr id="56" name="Title 13"/>
          <p:cNvSpPr txBox="1"/>
          <p:nvPr/>
        </p:nvSpPr>
        <p:spPr>
          <a:xfrm>
            <a:off x="4705598" y="2464636"/>
            <a:ext cx="326201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4705598" y="3063736"/>
            <a:ext cx="4412644" cy="7378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2590" y="4355361"/>
            <a:ext cx="1181103" cy="1963545"/>
            <a:chOff x="3293349" y="3363389"/>
            <a:chExt cx="1119984" cy="1858679"/>
          </a:xfrm>
        </p:grpSpPr>
        <p:grpSp>
          <p:nvGrpSpPr>
            <p:cNvPr id="48" name="Group 47"/>
            <p:cNvGrpSpPr/>
            <p:nvPr/>
          </p:nvGrpSpPr>
          <p:grpSpPr>
            <a:xfrm>
              <a:off x="3559771" y="3363389"/>
              <a:ext cx="587140" cy="587140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Content Placeholder 2"/>
            <p:cNvSpPr txBox="1"/>
            <p:nvPr/>
          </p:nvSpPr>
          <p:spPr>
            <a:xfrm>
              <a:off x="3293349" y="4174339"/>
              <a:ext cx="1119984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66510" y="4366822"/>
            <a:ext cx="1120148" cy="1971354"/>
            <a:chOff x="4766526" y="3372697"/>
            <a:chExt cx="1062183" cy="1866072"/>
          </a:xfrm>
        </p:grpSpPr>
        <p:grpSp>
          <p:nvGrpSpPr>
            <p:cNvPr id="49" name="Group 48"/>
            <p:cNvGrpSpPr/>
            <p:nvPr/>
          </p:nvGrpSpPr>
          <p:grpSpPr>
            <a:xfrm>
              <a:off x="5004048" y="3372697"/>
              <a:ext cx="587140" cy="587140"/>
              <a:chOff x="5607375" y="3562825"/>
              <a:chExt cx="587140" cy="587140"/>
            </a:xfrm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Content Placeholder 2"/>
            <p:cNvSpPr txBox="1"/>
            <p:nvPr/>
          </p:nvSpPr>
          <p:spPr>
            <a:xfrm>
              <a:off x="4766526" y="4191040"/>
              <a:ext cx="1062183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09475" y="4366825"/>
            <a:ext cx="1211587" cy="1948146"/>
            <a:chOff x="6152258" y="3372697"/>
            <a:chExt cx="1148889" cy="1844102"/>
          </a:xfrm>
        </p:grpSpPr>
        <p:grpSp>
          <p:nvGrpSpPr>
            <p:cNvPr id="50" name="Group 49"/>
            <p:cNvGrpSpPr/>
            <p:nvPr/>
          </p:nvGrpSpPr>
          <p:grpSpPr>
            <a:xfrm>
              <a:off x="6433132" y="3372697"/>
              <a:ext cx="587140" cy="587140"/>
              <a:chOff x="6665323" y="3562825"/>
              <a:chExt cx="587140" cy="587140"/>
            </a:xfrm>
          </p:grpSpPr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Content Placeholder 2"/>
            <p:cNvSpPr txBox="1"/>
            <p:nvPr/>
          </p:nvSpPr>
          <p:spPr>
            <a:xfrm>
              <a:off x="6152258" y="4169071"/>
              <a:ext cx="1148889" cy="10477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43880" y="4370703"/>
            <a:ext cx="1150628" cy="1944267"/>
            <a:chOff x="7560390" y="3375849"/>
            <a:chExt cx="1091087" cy="1840431"/>
          </a:xfrm>
        </p:grpSpPr>
        <p:grpSp>
          <p:nvGrpSpPr>
            <p:cNvPr id="51" name="Group 50"/>
            <p:cNvGrpSpPr/>
            <p:nvPr/>
          </p:nvGrpSpPr>
          <p:grpSpPr>
            <a:xfrm>
              <a:off x="7812360" y="3375849"/>
              <a:ext cx="587140" cy="587140"/>
              <a:chOff x="7740352" y="3562825"/>
              <a:chExt cx="587140" cy="587140"/>
            </a:xfrm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Content Placeholder 2"/>
            <p:cNvSpPr txBox="1"/>
            <p:nvPr/>
          </p:nvSpPr>
          <p:spPr>
            <a:xfrm>
              <a:off x="7560390" y="4168551"/>
              <a:ext cx="1091087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矩形 24"/>
          <p:cNvSpPr/>
          <p:nvPr/>
        </p:nvSpPr>
        <p:spPr>
          <a:xfrm>
            <a:off x="389863" y="164397"/>
            <a:ext cx="12467742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6" name="矩形 25"/>
          <p:cNvSpPr/>
          <p:nvPr/>
        </p:nvSpPr>
        <p:spPr>
          <a:xfrm>
            <a:off x="1147" y="164397"/>
            <a:ext cx="254108" cy="597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7" name="矩形 26"/>
          <p:cNvSpPr/>
          <p:nvPr/>
        </p:nvSpPr>
        <p:spPr>
          <a:xfrm>
            <a:off x="288728" y="164397"/>
            <a:ext cx="67665" cy="59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矩形 27"/>
          <p:cNvSpPr/>
          <p:nvPr/>
        </p:nvSpPr>
        <p:spPr>
          <a:xfrm>
            <a:off x="1148" y="6998117"/>
            <a:ext cx="12856457" cy="9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文本框 28"/>
          <p:cNvSpPr txBox="1"/>
          <p:nvPr/>
        </p:nvSpPr>
        <p:spPr>
          <a:xfrm>
            <a:off x="9597336" y="232236"/>
            <a:ext cx="3056870" cy="584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请替换标题文字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8018" y="-13393"/>
            <a:ext cx="12876461" cy="7251067"/>
          </a:xfrm>
          <a:prstGeom prst="rect">
            <a:avLst/>
          </a:prstGeom>
          <a:solidFill>
            <a:srgbClr val="C8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4098" name="内容占位符 1" descr="Type 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530" y="1466621"/>
            <a:ext cx="9918106" cy="4589050"/>
          </a:xfrm>
        </p:spPr>
      </p:pic>
      <p:sp>
        <p:nvSpPr>
          <p:cNvPr id="4099" name="文本框 9"/>
          <p:cNvSpPr txBox="1">
            <a:spLocks noChangeArrowheads="1"/>
          </p:cNvSpPr>
          <p:nvPr/>
        </p:nvSpPr>
        <p:spPr bwMode="auto">
          <a:xfrm>
            <a:off x="5547059" y="1044716"/>
            <a:ext cx="214803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12" name="椭圆 11"/>
          <p:cNvSpPr/>
          <p:nvPr/>
        </p:nvSpPr>
        <p:spPr>
          <a:xfrm>
            <a:off x="5183752" y="2002373"/>
            <a:ext cx="3023650" cy="290310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bg1"/>
            </a:solidFill>
          </a:ln>
          <a:effectLst>
            <a:outerShdw blurRad="165100" dir="16200000" sx="102000" sy="102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/>
          <p:nvPr/>
        </p:nvSpPr>
        <p:spPr>
          <a:xfrm>
            <a:off x="3914690" y="5528290"/>
            <a:ext cx="5859786" cy="7414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22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1D5259A-5D0B-4F03-9B44-1F6533EA47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92"/>
</p:tagLst>
</file>

<file path=ppt/theme/theme1.xml><?xml version="1.0" encoding="utf-8"?>
<a:theme xmlns:a="http://schemas.openxmlformats.org/drawingml/2006/main" name="1_自定义设计方案">
  <a:themeElements>
    <a:clrScheme name="自定义 9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60101"/>
      </a:accent1>
      <a:accent2>
        <a:srgbClr val="7F7F7F"/>
      </a:accent2>
      <a:accent3>
        <a:srgbClr val="B60101"/>
      </a:accent3>
      <a:accent4>
        <a:srgbClr val="7F7F7F"/>
      </a:accent4>
      <a:accent5>
        <a:srgbClr val="B60101"/>
      </a:accent5>
      <a:accent6>
        <a:srgbClr val="7F7F7F"/>
      </a:accent6>
      <a:hlink>
        <a:srgbClr val="B60101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Microsoft Office PowerPoint</Application>
  <PresentationFormat>自定义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Sherlocode</vt:lpstr>
      <vt:lpstr>方正粗谭黑简体</vt:lpstr>
      <vt:lpstr>方正姚体</vt:lpstr>
      <vt:lpstr>微软雅黑</vt:lpstr>
      <vt:lpstr>Arial</vt:lpstr>
      <vt:lpstr>Calibri</vt:lpstr>
      <vt:lpstr>Calibri Light</vt:lpstr>
      <vt:lpstr>Impact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