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sldIdLst>
    <p:sldId id="2718" r:id="rId2"/>
    <p:sldId id="2736" r:id="rId3"/>
    <p:sldId id="2721" r:id="rId4"/>
    <p:sldId id="2742" r:id="rId5"/>
    <p:sldId id="2743" r:id="rId6"/>
    <p:sldId id="2744" r:id="rId7"/>
    <p:sldId id="2745" r:id="rId8"/>
    <p:sldId id="2747" r:id="rId9"/>
    <p:sldId id="2748" r:id="rId10"/>
    <p:sldId id="2749" r:id="rId11"/>
    <p:sldId id="2750" r:id="rId12"/>
    <p:sldId id="2751" r:id="rId13"/>
    <p:sldId id="2737" r:id="rId14"/>
    <p:sldId id="2752" r:id="rId15"/>
    <p:sldId id="2741" r:id="rId16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12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3CAE5"/>
    <a:srgbClr val="6FC4E9"/>
    <a:srgbClr val="06A7DB"/>
    <a:srgbClr val="D4D25C"/>
    <a:srgbClr val="E6CBCE"/>
    <a:srgbClr val="7E9442"/>
    <a:srgbClr val="DDC334"/>
    <a:srgbClr val="70C6EA"/>
    <a:srgbClr val="B3C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0" autoAdjust="0"/>
    <p:restoredTop sz="96131" autoAdjust="0"/>
  </p:normalViewPr>
  <p:slideViewPr>
    <p:cSldViewPr>
      <p:cViewPr varScale="1">
        <p:scale>
          <a:sx n="101" d="100"/>
          <a:sy n="101" d="100"/>
        </p:scale>
        <p:origin x="690" y="72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 rot="9390624">
            <a:off x="-2328776" y="-4764120"/>
            <a:ext cx="3107903" cy="69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 bwMode="auto">
          <a:xfrm rot="2472549">
            <a:off x="11905773" y="-6950734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5BC574C2-0231-498C-86E3-B4ED627D16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E7A6D03C-65F4-4C13-B424-B28BC9F7B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52" y="0"/>
            <a:ext cx="12858045" cy="7232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831929" y="808013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email"/>
          <a:srcRect l="22559" r="22559"/>
          <a:stretch>
            <a:fillRect/>
          </a:stretch>
        </p:blipFill>
        <p:spPr>
          <a:xfrm>
            <a:off x="10277526" y="4140556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email"/>
          <a:srcRect t="-1993" b="-1993"/>
          <a:stretch>
            <a:fillRect/>
          </a:stretch>
        </p:blipFill>
        <p:spPr>
          <a:xfrm>
            <a:off x="8157567" y="1600101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032149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职业生涯规划</a:t>
            </a:r>
            <a:r>
              <a:rPr lang="en-US" altLang="zh-CN" sz="6000" b="1" cap="all" dirty="0"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PPT</a:t>
            </a:r>
            <a:r>
              <a:rPr lang="zh-CN" altLang="en-US" sz="6000" b="1" cap="all" dirty="0"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模板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01244" y="3112269"/>
            <a:ext cx="954107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班级：</a:t>
            </a:r>
            <a:endParaRPr lang="en-US" altLang="zh-CN" sz="2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2736" y="3112269"/>
            <a:ext cx="954107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性别：</a:t>
            </a:r>
            <a:endParaRPr lang="en-US" altLang="zh-CN" sz="2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96591" y="3112269"/>
            <a:ext cx="146706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联系电话：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34715" y="3112269"/>
            <a:ext cx="1692910" cy="39878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200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姓名：</a:t>
            </a:r>
            <a:r>
              <a:rPr lang="en-US" altLang="zh-CN" sz="200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xiazaii</a:t>
            </a:r>
            <a:endParaRPr lang="zh-CN" altLang="en-US" sz="2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2555801" y="3212296"/>
            <a:ext cx="201166" cy="20005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4125119" y="3212296"/>
            <a:ext cx="201166" cy="2000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5552989" y="3212296"/>
            <a:ext cx="201166" cy="2000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8534132" y="3209950"/>
            <a:ext cx="201166" cy="2000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99"/>
                            </p:stCondLst>
                            <p:childTnLst>
                              <p:par>
                                <p:cTn id="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6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199"/>
                            </p:stCondLst>
                            <p:childTnLst>
                              <p:par>
                                <p:cTn id="9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99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399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899"/>
                            </p:stCondLst>
                            <p:childTnLst>
                              <p:par>
                                <p:cTn id="1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849"/>
                            </p:stCondLst>
                            <p:childTnLst>
                              <p:par>
                                <p:cTn id="1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349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849"/>
                            </p:stCondLst>
                            <p:childTnLst>
                              <p:par>
                                <p:cTn id="1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099"/>
                            </p:stCondLst>
                            <p:childTnLst>
                              <p:par>
                                <p:cTn id="1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  <p:bldP spid="16" grpId="0"/>
      <p:bldP spid="16" grpId="1"/>
      <p:bldP spid="23" grpId="0"/>
      <p:bldP spid="23" grpId="1"/>
      <p:bldP spid="26" grpId="0"/>
      <p:bldP spid="26" grpId="1"/>
      <p:bldP spid="27" grpId="0"/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92D050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43CAE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92D050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43CAE5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92D050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43CAE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长期计划</a:t>
            </a:r>
          </a:p>
        </p:txBody>
      </p:sp>
      <p:sp>
        <p:nvSpPr>
          <p:cNvPr id="43" name="矩形 42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07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42" grpId="0"/>
      <p:bldP spid="4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43CAE5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92D05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43CAE5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92D05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92D05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43CAE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92D05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43CAE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43CAE5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43CAE5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92D05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82" name="矩形 81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长期计划</a:t>
            </a:r>
          </a:p>
        </p:txBody>
      </p:sp>
      <p:sp>
        <p:nvSpPr>
          <p:cNvPr id="83" name="矩形 82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07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82" grpId="0"/>
      <p:bldP spid="83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长期计划</a:t>
            </a: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07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18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17581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一、请在这里输入文字标题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203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17581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一、请在这里输入文字标题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email"/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email"/>
          <a:srcRect t="-1993" b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谢谢观赏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5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849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349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 rot="5400000">
            <a:off x="6048388" y="-480101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9481" y="1479205"/>
            <a:ext cx="1518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2957" y="1211500"/>
            <a:ext cx="1518835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95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3169" y="2063467"/>
            <a:ext cx="1226618" cy="4385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25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summer</a:t>
            </a:r>
            <a:endParaRPr lang="zh-CN" altLang="en-US" sz="225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854" y="2539533"/>
            <a:ext cx="2454939" cy="7414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70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13" name="Picture 4" descr="F:\Temp\400页超强PPT模板\花PNG\4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00841" y="713848"/>
            <a:ext cx="1947746" cy="3307493"/>
          </a:xfrm>
          <a:prstGeom prst="rect">
            <a:avLst/>
          </a:prstGeom>
          <a:noFill/>
          <a:effectLst>
            <a:outerShdw blurRad="317500" dist="139700" dir="5640000" sx="97000" sy="97000" algn="t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3933" y="1744117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一、自我认知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6135" y="1744117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二、职业认知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8336" y="1744117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三、职业决策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10537" y="1744117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四、结论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60760" y="1744117"/>
            <a:ext cx="553998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五、计划与途径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2" grpId="0" build="p"/>
      <p:bldP spid="3" grpId="0"/>
      <p:bldP spid="6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4189159" y="13860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职业兴趣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683700" y="369943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个人特质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职业能力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职业价值观</a:t>
            </a: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自我认知</a:t>
            </a: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670500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5212848" y="3534987"/>
            <a:ext cx="37967" cy="2520910"/>
            <a:chOff x="1331651" y="1572132"/>
            <a:chExt cx="36000" cy="2390327"/>
          </a:xfrm>
          <a:solidFill>
            <a:srgbClr val="92D050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70501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YOUR TITLE</a:t>
              </a:r>
              <a:endParaRPr lang="zh-CN" altLang="en-US" sz="21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</a:t>
              </a:r>
              <a:endParaRPr lang="zh-CN" altLang="en-US" sz="42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12849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2934031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能力劣势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2934031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5410531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能力优势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5410531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胜任能力</a:t>
            </a: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55197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46" name="直接连接符 45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55197" y="3534985"/>
            <a:ext cx="2214639" cy="1072869"/>
            <a:chOff x="6152961" y="2945166"/>
            <a:chExt cx="2099921" cy="1017295"/>
          </a:xfrm>
        </p:grpSpPr>
        <p:sp>
          <p:nvSpPr>
            <p:cNvPr id="60" name="矩形 59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1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YOUR TITLE</a:t>
              </a:r>
              <a:endParaRPr lang="zh-CN" altLang="en-US" sz="21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2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3</a:t>
              </a:r>
              <a:endParaRPr lang="zh-CN" altLang="en-US" sz="42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63" name="Text Placeholder 7"/>
          <p:cNvSpPr txBox="1"/>
          <p:nvPr/>
        </p:nvSpPr>
        <p:spPr>
          <a:xfrm>
            <a:off x="8020381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自我分析</a:t>
            </a:r>
          </a:p>
        </p:txBody>
      </p:sp>
      <p:sp>
        <p:nvSpPr>
          <p:cNvPr id="72" name="Text Placeholder 2"/>
          <p:cNvSpPr txBox="1"/>
          <p:nvPr/>
        </p:nvSpPr>
        <p:spPr>
          <a:xfrm>
            <a:off x="8020381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/>
      <p:bldP spid="45" grpId="0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2873679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26082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职业认知</a:t>
            </a: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21663" y="4889903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1664" y="462443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1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ヒラギノ角ゴ ProN W3"/>
              <a:sym typeface="Arial" panose="020B0604020202020204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ヒラギノ角ゴ ProN W3"/>
              <a:sym typeface="Arial" panose="020B0604020202020204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ヒラギノ角ゴ ProN W3"/>
              <a:sym typeface="Arial" panose="020B0604020202020204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ヒラギノ角ゴ ProN W3"/>
              <a:sym typeface="Arial" panose="020B0604020202020204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ヒラギノ角ゴ ProN W3"/>
              <a:sym typeface="Arial" panose="020B0604020202020204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01</a:t>
            </a:r>
            <a:endParaRPr lang="en-US" sz="2800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02</a:t>
            </a:r>
            <a:endParaRPr lang="en-US" sz="2800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03</a:t>
            </a:r>
            <a:endParaRPr lang="en-US" sz="2800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04</a:t>
            </a:r>
            <a:endParaRPr lang="en-US" sz="2800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内部因素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内部因素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外部因素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外部因素</a:t>
            </a: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职业决策</a:t>
            </a: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9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5042920"/>
            <a:ext cx="20142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70" name="矩形 69"/>
          <p:cNvSpPr/>
          <p:nvPr/>
        </p:nvSpPr>
        <p:spPr>
          <a:xfrm>
            <a:off x="1028775" y="845134"/>
            <a:ext cx="595035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结论</a:t>
            </a:r>
          </a:p>
        </p:txBody>
      </p:sp>
      <p:sp>
        <p:nvSpPr>
          <p:cNvPr id="71" name="矩形 70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05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  <p:bldP spid="70" grpId="0"/>
      <p:bldP spid="71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solidFill>
            <a:schemeClr val="bg1"/>
          </a:solidFill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  <a:grpFill/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845134"/>
            <a:ext cx="121058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计划与途径</a:t>
            </a:r>
          </a:p>
        </p:txBody>
      </p:sp>
      <p:sp>
        <p:nvSpPr>
          <p:cNvPr id="72" name="矩形 71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06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7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2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2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7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7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7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127245" y="299678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5076042" y="3783666"/>
            <a:ext cx="1089921" cy="1088246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TITLE</a:t>
            </a:r>
            <a:endParaRPr lang="zh-CN" altLang="en-US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787378" y="4053215"/>
            <a:ext cx="711545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4043046" y="2641845"/>
            <a:ext cx="709871" cy="711545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932547" y="5074492"/>
            <a:ext cx="711545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376427" y="299678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880856" y="3783666"/>
            <a:ext cx="1088246" cy="1088246"/>
          </a:xfrm>
          <a:prstGeom prst="ellipse">
            <a:avLst/>
          </a:prstGeom>
          <a:solidFill>
            <a:srgbClr val="43CAE5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TITLE</a:t>
            </a:r>
            <a:endParaRPr lang="zh-CN" altLang="en-US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547896" y="4053215"/>
            <a:ext cx="709871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92228" y="2641845"/>
            <a:ext cx="711545" cy="711545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402727" y="5074492"/>
            <a:ext cx="709871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362335" y="337682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345593" y="293818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802288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802287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156573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156572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长期计划</a:t>
            </a:r>
          </a:p>
        </p:txBody>
      </p:sp>
      <p:sp>
        <p:nvSpPr>
          <p:cNvPr id="30" name="矩形 29"/>
          <p:cNvSpPr/>
          <p:nvPr/>
        </p:nvSpPr>
        <p:spPr>
          <a:xfrm>
            <a:off x="1028775" y="270071"/>
            <a:ext cx="75533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07</a:t>
            </a:r>
            <a:endParaRPr lang="zh-CN" altLang="en-US" sz="4000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510448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510447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64733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64732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9" grpId="0"/>
      <p:bldP spid="30" grpId="0"/>
      <p:bldP spid="31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</Words>
  <Application>Microsoft Office PowerPoint</Application>
  <PresentationFormat>自定义</PresentationFormat>
  <Paragraphs>180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2016-09-14T13:55:00Z</dcterms:created>
  <dcterms:modified xsi:type="dcterms:W3CDTF">2021-01-06T01:42:15Z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