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9" r:id="rId4"/>
    <p:sldId id="271" r:id="rId5"/>
    <p:sldId id="272" r:id="rId6"/>
    <p:sldId id="278" r:id="rId7"/>
    <p:sldId id="279" r:id="rId8"/>
    <p:sldId id="260" r:id="rId9"/>
    <p:sldId id="267" r:id="rId10"/>
    <p:sldId id="268" r:id="rId11"/>
    <p:sldId id="281" r:id="rId12"/>
    <p:sldId id="282" r:id="rId13"/>
    <p:sldId id="261" r:id="rId14"/>
    <p:sldId id="265" r:id="rId15"/>
    <p:sldId id="266" r:id="rId16"/>
    <p:sldId id="277" r:id="rId17"/>
    <p:sldId id="280" r:id="rId18"/>
    <p:sldId id="262" r:id="rId19"/>
    <p:sldId id="270" r:id="rId20"/>
    <p:sldId id="273" r:id="rId21"/>
    <p:sldId id="274" r:id="rId22"/>
    <p:sldId id="275" r:id="rId23"/>
    <p:sldId id="276"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2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7C91E-DDBD-499A-AE7B-A219328AB66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2BF77-B116-4EDC-B9BE-8FF14119276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0F0B9-F4CD-4D9F-B60C-AFC402222B2E}"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26" name="图片占位符 25"/>
          <p:cNvSpPr>
            <a:spLocks noGrp="1"/>
          </p:cNvSpPr>
          <p:nvPr>
            <p:ph type="pic" sz="quarter" idx="12"/>
          </p:nvPr>
        </p:nvSpPr>
        <p:spPr>
          <a:xfrm>
            <a:off x="6476983" y="3869106"/>
            <a:ext cx="4944363" cy="2285890"/>
          </a:xfrm>
          <a:custGeom>
            <a:avLst/>
            <a:gdLst>
              <a:gd name="connsiteX0" fmla="*/ 0 w 4944363"/>
              <a:gd name="connsiteY0" fmla="*/ 0 h 2285890"/>
              <a:gd name="connsiteX1" fmla="*/ 4944363 w 4944363"/>
              <a:gd name="connsiteY1" fmla="*/ 0 h 2285890"/>
              <a:gd name="connsiteX2" fmla="*/ 4944363 w 4944363"/>
              <a:gd name="connsiteY2" fmla="*/ 2285890 h 2285890"/>
              <a:gd name="connsiteX3" fmla="*/ 0 w 4944363"/>
              <a:gd name="connsiteY3" fmla="*/ 2285890 h 2285890"/>
            </a:gdLst>
            <a:ahLst/>
            <a:cxnLst>
              <a:cxn ang="0">
                <a:pos x="connsiteX0" y="connsiteY0"/>
              </a:cxn>
              <a:cxn ang="0">
                <a:pos x="connsiteX1" y="connsiteY1"/>
              </a:cxn>
              <a:cxn ang="0">
                <a:pos x="connsiteX2" y="connsiteY2"/>
              </a:cxn>
              <a:cxn ang="0">
                <a:pos x="connsiteX3" y="connsiteY3"/>
              </a:cxn>
            </a:cxnLst>
            <a:rect l="l" t="t" r="r" b="b"/>
            <a:pathLst>
              <a:path w="4944363" h="2285890">
                <a:moveTo>
                  <a:pt x="0" y="0"/>
                </a:moveTo>
                <a:lnTo>
                  <a:pt x="4944363" y="0"/>
                </a:lnTo>
                <a:lnTo>
                  <a:pt x="4944363" y="2285890"/>
                </a:lnTo>
                <a:lnTo>
                  <a:pt x="0" y="2285890"/>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25" name="图片占位符 24"/>
          <p:cNvSpPr>
            <a:spLocks noGrp="1"/>
          </p:cNvSpPr>
          <p:nvPr>
            <p:ph type="pic" sz="quarter" idx="11"/>
          </p:nvPr>
        </p:nvSpPr>
        <p:spPr>
          <a:xfrm>
            <a:off x="838389" y="1583214"/>
            <a:ext cx="4873916" cy="2285889"/>
          </a:xfrm>
          <a:custGeom>
            <a:avLst/>
            <a:gdLst>
              <a:gd name="connsiteX0" fmla="*/ 0 w 4873916"/>
              <a:gd name="connsiteY0" fmla="*/ 0 h 2285889"/>
              <a:gd name="connsiteX1" fmla="*/ 4873916 w 4873916"/>
              <a:gd name="connsiteY1" fmla="*/ 0 h 2285889"/>
              <a:gd name="connsiteX2" fmla="*/ 4873916 w 4873916"/>
              <a:gd name="connsiteY2" fmla="*/ 2285889 h 2285889"/>
              <a:gd name="connsiteX3" fmla="*/ 0 w 4873916"/>
              <a:gd name="connsiteY3" fmla="*/ 2285889 h 2285889"/>
            </a:gdLst>
            <a:ahLst/>
            <a:cxnLst>
              <a:cxn ang="0">
                <a:pos x="connsiteX0" y="connsiteY0"/>
              </a:cxn>
              <a:cxn ang="0">
                <a:pos x="connsiteX1" y="connsiteY1"/>
              </a:cxn>
              <a:cxn ang="0">
                <a:pos x="connsiteX2" y="connsiteY2"/>
              </a:cxn>
              <a:cxn ang="0">
                <a:pos x="connsiteX3" y="connsiteY3"/>
              </a:cxn>
            </a:cxnLst>
            <a:rect l="l" t="t" r="r" b="b"/>
            <a:pathLst>
              <a:path w="4873916" h="2285889">
                <a:moveTo>
                  <a:pt x="0" y="0"/>
                </a:moveTo>
                <a:lnTo>
                  <a:pt x="4873916" y="0"/>
                </a:lnTo>
                <a:lnTo>
                  <a:pt x="4873916" y="2285889"/>
                </a:lnTo>
                <a:lnTo>
                  <a:pt x="0" y="2285889"/>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Top)">
                                      <p:cBhvr>
                                        <p:cTn id="7" dur="500"/>
                                        <p:tgtEl>
                                          <p:spTgt spid="25"/>
                                        </p:tgtEl>
                                      </p:cBhvr>
                                    </p:animEffect>
                                  </p:childTnLst>
                                </p:cTn>
                              </p:par>
                              <p:par>
                                <p:cTn id="8" presetID="12" presetClass="entr" presetSubtype="1"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slide(fromTop)">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8977235" y="885648"/>
            <a:ext cx="2671618" cy="3651379"/>
          </a:xfrm>
          <a:custGeom>
            <a:avLst/>
            <a:gdLst>
              <a:gd name="connsiteX0" fmla="*/ 0 w 2671618"/>
              <a:gd name="connsiteY0" fmla="*/ 0 h 3651379"/>
              <a:gd name="connsiteX1" fmla="*/ 2671618 w 2671618"/>
              <a:gd name="connsiteY1" fmla="*/ 0 h 3651379"/>
              <a:gd name="connsiteX2" fmla="*/ 2671618 w 2671618"/>
              <a:gd name="connsiteY2" fmla="*/ 3454006 h 3651379"/>
              <a:gd name="connsiteX3" fmla="*/ 0 w 2671618"/>
              <a:gd name="connsiteY3" fmla="*/ 2966007 h 3651379"/>
            </a:gdLst>
            <a:ahLst/>
            <a:cxnLst>
              <a:cxn ang="0">
                <a:pos x="connsiteX0" y="connsiteY0"/>
              </a:cxn>
              <a:cxn ang="0">
                <a:pos x="connsiteX1" y="connsiteY1"/>
              </a:cxn>
              <a:cxn ang="0">
                <a:pos x="connsiteX2" y="connsiteY2"/>
              </a:cxn>
              <a:cxn ang="0">
                <a:pos x="connsiteX3" y="connsiteY3"/>
              </a:cxn>
            </a:cxnLst>
            <a:rect l="l" t="t" r="r" b="b"/>
            <a:pathLst>
              <a:path w="2671618" h="3651379">
                <a:moveTo>
                  <a:pt x="0" y="0"/>
                </a:moveTo>
                <a:lnTo>
                  <a:pt x="2671618" y="0"/>
                </a:lnTo>
                <a:lnTo>
                  <a:pt x="2671618" y="3454006"/>
                </a:lnTo>
                <a:cubicBezTo>
                  <a:pt x="1335809" y="4096110"/>
                  <a:pt x="1335809" y="2966007"/>
                  <a:pt x="0" y="2966007"/>
                </a:cubicBezTo>
                <a:close/>
              </a:path>
            </a:pathLst>
          </a:custGeom>
          <a:solidFill>
            <a:schemeClr val="bg2"/>
          </a:solidFill>
        </p:spPr>
        <p:txBody>
          <a:bodyPr wrap="square">
            <a:noAutofit/>
          </a:bodyPr>
          <a:lstStyle>
            <a:lvl1pPr>
              <a:defRPr sz="1000"/>
            </a:lvl1pPr>
          </a:lstStyle>
          <a:p>
            <a:endParaRPr lang="zh-CN" altLang="en-US"/>
          </a:p>
        </p:txBody>
      </p:sp>
      <p:sp>
        <p:nvSpPr>
          <p:cNvPr id="17" name="图片占位符 16"/>
          <p:cNvSpPr>
            <a:spLocks noGrp="1"/>
          </p:cNvSpPr>
          <p:nvPr>
            <p:ph type="pic" sz="quarter" idx="12"/>
          </p:nvPr>
        </p:nvSpPr>
        <p:spPr>
          <a:xfrm>
            <a:off x="6231960" y="885646"/>
            <a:ext cx="2671618" cy="3651380"/>
          </a:xfrm>
          <a:custGeom>
            <a:avLst/>
            <a:gdLst>
              <a:gd name="connsiteX0" fmla="*/ 0 w 2671618"/>
              <a:gd name="connsiteY0" fmla="*/ 0 h 3651380"/>
              <a:gd name="connsiteX1" fmla="*/ 2671618 w 2671618"/>
              <a:gd name="connsiteY1" fmla="*/ 0 h 3651380"/>
              <a:gd name="connsiteX2" fmla="*/ 2671618 w 2671618"/>
              <a:gd name="connsiteY2" fmla="*/ 2966008 h 3651380"/>
              <a:gd name="connsiteX3" fmla="*/ 0 w 2671618"/>
              <a:gd name="connsiteY3" fmla="*/ 3454007 h 3651380"/>
            </a:gdLst>
            <a:ahLst/>
            <a:cxnLst>
              <a:cxn ang="0">
                <a:pos x="connsiteX0" y="connsiteY0"/>
              </a:cxn>
              <a:cxn ang="0">
                <a:pos x="connsiteX1" y="connsiteY1"/>
              </a:cxn>
              <a:cxn ang="0">
                <a:pos x="connsiteX2" y="connsiteY2"/>
              </a:cxn>
              <a:cxn ang="0">
                <a:pos x="connsiteX3" y="connsiteY3"/>
              </a:cxn>
            </a:cxnLst>
            <a:rect l="l" t="t" r="r" b="b"/>
            <a:pathLst>
              <a:path w="2671618" h="3651380">
                <a:moveTo>
                  <a:pt x="0" y="0"/>
                </a:moveTo>
                <a:lnTo>
                  <a:pt x="2671618" y="0"/>
                </a:lnTo>
                <a:lnTo>
                  <a:pt x="2671618" y="2966008"/>
                </a:lnTo>
                <a:cubicBezTo>
                  <a:pt x="1335809" y="2966008"/>
                  <a:pt x="1335809" y="4096111"/>
                  <a:pt x="0" y="3454007"/>
                </a:cubicBezTo>
                <a:close/>
              </a:path>
            </a:pathLst>
          </a:custGeom>
          <a:solidFill>
            <a:schemeClr val="bg2"/>
          </a:solidFill>
        </p:spPr>
        <p:txBody>
          <a:bodyPr wrap="square">
            <a:noAutofit/>
          </a:bodyPr>
          <a:lstStyle>
            <a:lvl1pPr>
              <a:defRPr sz="1000"/>
            </a:lvl1pPr>
          </a:lstStyle>
          <a:p>
            <a:endParaRPr lang="zh-CN" altLang="en-US"/>
          </a:p>
        </p:txBody>
      </p:sp>
      <p:sp>
        <p:nvSpPr>
          <p:cNvPr id="16" name="图片占位符 15"/>
          <p:cNvSpPr>
            <a:spLocks noGrp="1"/>
          </p:cNvSpPr>
          <p:nvPr>
            <p:ph type="pic" sz="quarter" idx="13"/>
          </p:nvPr>
        </p:nvSpPr>
        <p:spPr>
          <a:xfrm>
            <a:off x="3486685" y="885646"/>
            <a:ext cx="2671618" cy="3651380"/>
          </a:xfrm>
          <a:custGeom>
            <a:avLst/>
            <a:gdLst>
              <a:gd name="connsiteX0" fmla="*/ 0 w 2671618"/>
              <a:gd name="connsiteY0" fmla="*/ 0 h 3651380"/>
              <a:gd name="connsiteX1" fmla="*/ 2671618 w 2671618"/>
              <a:gd name="connsiteY1" fmla="*/ 0 h 3651380"/>
              <a:gd name="connsiteX2" fmla="*/ 2671618 w 2671618"/>
              <a:gd name="connsiteY2" fmla="*/ 3454007 h 3651380"/>
              <a:gd name="connsiteX3" fmla="*/ 0 w 2671618"/>
              <a:gd name="connsiteY3" fmla="*/ 2966008 h 3651380"/>
            </a:gdLst>
            <a:ahLst/>
            <a:cxnLst>
              <a:cxn ang="0">
                <a:pos x="connsiteX0" y="connsiteY0"/>
              </a:cxn>
              <a:cxn ang="0">
                <a:pos x="connsiteX1" y="connsiteY1"/>
              </a:cxn>
              <a:cxn ang="0">
                <a:pos x="connsiteX2" y="connsiteY2"/>
              </a:cxn>
              <a:cxn ang="0">
                <a:pos x="connsiteX3" y="connsiteY3"/>
              </a:cxn>
            </a:cxnLst>
            <a:rect l="l" t="t" r="r" b="b"/>
            <a:pathLst>
              <a:path w="2671618" h="3651380">
                <a:moveTo>
                  <a:pt x="0" y="0"/>
                </a:moveTo>
                <a:lnTo>
                  <a:pt x="2671618" y="0"/>
                </a:lnTo>
                <a:lnTo>
                  <a:pt x="2671618" y="3454007"/>
                </a:lnTo>
                <a:cubicBezTo>
                  <a:pt x="1335809" y="4096111"/>
                  <a:pt x="1335809" y="2966008"/>
                  <a:pt x="0" y="2966008"/>
                </a:cubicBezTo>
                <a:close/>
              </a:path>
            </a:pathLst>
          </a:custGeom>
          <a:solidFill>
            <a:schemeClr val="bg2"/>
          </a:solidFill>
        </p:spPr>
        <p:txBody>
          <a:bodyPr wrap="square">
            <a:noAutofit/>
          </a:bodyPr>
          <a:lstStyle>
            <a:lvl1pPr>
              <a:defRPr sz="1000"/>
            </a:lvl1pPr>
          </a:lstStyle>
          <a:p>
            <a:endParaRPr lang="zh-CN" altLang="en-US"/>
          </a:p>
        </p:txBody>
      </p:sp>
      <p:sp>
        <p:nvSpPr>
          <p:cNvPr id="15" name="图片占位符 14"/>
          <p:cNvSpPr>
            <a:spLocks noGrp="1"/>
          </p:cNvSpPr>
          <p:nvPr>
            <p:ph type="pic" sz="quarter" idx="14"/>
          </p:nvPr>
        </p:nvSpPr>
        <p:spPr>
          <a:xfrm>
            <a:off x="735586" y="885645"/>
            <a:ext cx="2671618" cy="3651380"/>
          </a:xfrm>
          <a:custGeom>
            <a:avLst/>
            <a:gdLst>
              <a:gd name="connsiteX0" fmla="*/ 0 w 2671618"/>
              <a:gd name="connsiteY0" fmla="*/ 0 h 3651380"/>
              <a:gd name="connsiteX1" fmla="*/ 2671618 w 2671618"/>
              <a:gd name="connsiteY1" fmla="*/ 0 h 3651380"/>
              <a:gd name="connsiteX2" fmla="*/ 2671618 w 2671618"/>
              <a:gd name="connsiteY2" fmla="*/ 2966008 h 3651380"/>
              <a:gd name="connsiteX3" fmla="*/ 0 w 2671618"/>
              <a:gd name="connsiteY3" fmla="*/ 3454007 h 3651380"/>
            </a:gdLst>
            <a:ahLst/>
            <a:cxnLst>
              <a:cxn ang="0">
                <a:pos x="connsiteX0" y="connsiteY0"/>
              </a:cxn>
              <a:cxn ang="0">
                <a:pos x="connsiteX1" y="connsiteY1"/>
              </a:cxn>
              <a:cxn ang="0">
                <a:pos x="connsiteX2" y="connsiteY2"/>
              </a:cxn>
              <a:cxn ang="0">
                <a:pos x="connsiteX3" y="connsiteY3"/>
              </a:cxn>
            </a:cxnLst>
            <a:rect l="l" t="t" r="r" b="b"/>
            <a:pathLst>
              <a:path w="2671618" h="3651380">
                <a:moveTo>
                  <a:pt x="0" y="0"/>
                </a:moveTo>
                <a:lnTo>
                  <a:pt x="2671618" y="0"/>
                </a:lnTo>
                <a:lnTo>
                  <a:pt x="2671618" y="2966008"/>
                </a:lnTo>
                <a:cubicBezTo>
                  <a:pt x="1335809" y="2966008"/>
                  <a:pt x="1335809" y="4096111"/>
                  <a:pt x="0" y="3454007"/>
                </a:cubicBez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35" y="1390763"/>
            <a:ext cx="6514743" cy="4768589"/>
          </a:xfrm>
          <a:custGeom>
            <a:avLst/>
            <a:gdLst>
              <a:gd name="connsiteX0" fmla="*/ 0 w 6514743"/>
              <a:gd name="connsiteY0" fmla="*/ 0 h 4768589"/>
              <a:gd name="connsiteX1" fmla="*/ 6514743 w 6514743"/>
              <a:gd name="connsiteY1" fmla="*/ 0 h 4768589"/>
              <a:gd name="connsiteX2" fmla="*/ 6514743 w 6514743"/>
              <a:gd name="connsiteY2" fmla="*/ 4768589 h 4768589"/>
              <a:gd name="connsiteX3" fmla="*/ 0 w 6514743"/>
              <a:gd name="connsiteY3" fmla="*/ 4768589 h 4768589"/>
            </a:gdLst>
            <a:ahLst/>
            <a:cxnLst>
              <a:cxn ang="0">
                <a:pos x="connsiteX0" y="connsiteY0"/>
              </a:cxn>
              <a:cxn ang="0">
                <a:pos x="connsiteX1" y="connsiteY1"/>
              </a:cxn>
              <a:cxn ang="0">
                <a:pos x="connsiteX2" y="connsiteY2"/>
              </a:cxn>
              <a:cxn ang="0">
                <a:pos x="connsiteX3" y="connsiteY3"/>
              </a:cxn>
            </a:cxnLst>
            <a:rect l="l" t="t" r="r" b="b"/>
            <a:pathLst>
              <a:path w="6514743" h="4768589">
                <a:moveTo>
                  <a:pt x="0" y="0"/>
                </a:moveTo>
                <a:lnTo>
                  <a:pt x="6514743" y="0"/>
                </a:lnTo>
                <a:lnTo>
                  <a:pt x="6514743" y="4768589"/>
                </a:lnTo>
                <a:lnTo>
                  <a:pt x="0" y="4768589"/>
                </a:lnTo>
                <a:close/>
              </a:path>
            </a:pathLst>
          </a:custGeom>
          <a:blipFill dpi="0" rotWithShape="1">
            <a:blip r:embed="rId2" cstate="email"/>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9" name="图片占位符 28"/>
          <p:cNvSpPr>
            <a:spLocks noGrp="1"/>
          </p:cNvSpPr>
          <p:nvPr>
            <p:ph type="pic" sz="quarter" idx="15"/>
          </p:nvPr>
        </p:nvSpPr>
        <p:spPr>
          <a:xfrm>
            <a:off x="5975441" y="3791630"/>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8" name="图片占位符 27"/>
          <p:cNvSpPr>
            <a:spLocks noGrp="1"/>
          </p:cNvSpPr>
          <p:nvPr>
            <p:ph type="pic" sz="quarter" idx="16"/>
          </p:nvPr>
        </p:nvSpPr>
        <p:spPr>
          <a:xfrm>
            <a:off x="8522142" y="3791630"/>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7" name="图片占位符 26"/>
          <p:cNvSpPr>
            <a:spLocks noGrp="1"/>
          </p:cNvSpPr>
          <p:nvPr>
            <p:ph type="pic" sz="quarter" idx="10"/>
          </p:nvPr>
        </p:nvSpPr>
        <p:spPr>
          <a:xfrm>
            <a:off x="7251154" y="2487567"/>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4" name="图片占位符 23"/>
          <p:cNvSpPr>
            <a:spLocks noGrp="1"/>
          </p:cNvSpPr>
          <p:nvPr>
            <p:ph type="pic" sz="quarter" idx="11"/>
          </p:nvPr>
        </p:nvSpPr>
        <p:spPr>
          <a:xfrm>
            <a:off x="9800217" y="2487567"/>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3" name="图片占位符 22"/>
          <p:cNvSpPr>
            <a:spLocks noGrp="1"/>
          </p:cNvSpPr>
          <p:nvPr>
            <p:ph type="pic" sz="quarter" idx="12"/>
          </p:nvPr>
        </p:nvSpPr>
        <p:spPr>
          <a:xfrm>
            <a:off x="8526866" y="1183506"/>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2" name="图片占位符 21"/>
          <p:cNvSpPr>
            <a:spLocks noGrp="1"/>
          </p:cNvSpPr>
          <p:nvPr>
            <p:ph type="pic" sz="quarter" idx="13"/>
          </p:nvPr>
        </p:nvSpPr>
        <p:spPr>
          <a:xfrm>
            <a:off x="5975441" y="1183506"/>
            <a:ext cx="2357707" cy="2464015"/>
          </a:xfrm>
          <a:custGeom>
            <a:avLst/>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ah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00"/>
            </a:lvl1pPr>
          </a:lstStyle>
          <a:p>
            <a:endParaRPr lang="zh-CN" altLang="en-US"/>
          </a:p>
        </p:txBody>
      </p:sp>
      <p:sp>
        <p:nvSpPr>
          <p:cNvPr id="21" name="图片占位符 20"/>
          <p:cNvSpPr>
            <a:spLocks noGrp="1"/>
          </p:cNvSpPr>
          <p:nvPr>
            <p:ph type="pic" sz="quarter" idx="14"/>
          </p:nvPr>
        </p:nvSpPr>
        <p:spPr>
          <a:xfrm>
            <a:off x="2181243" y="1163429"/>
            <a:ext cx="4890783" cy="5112289"/>
          </a:xfrm>
          <a:custGeom>
            <a:avLst/>
            <a:gdLst>
              <a:gd name="connsiteX0" fmla="*/ 2445393 w 4890783"/>
              <a:gd name="connsiteY0" fmla="*/ 0 h 5112289"/>
              <a:gd name="connsiteX1" fmla="*/ 4890783 w 4890783"/>
              <a:gd name="connsiteY1" fmla="*/ 2556145 h 5112289"/>
              <a:gd name="connsiteX2" fmla="*/ 2445393 w 4890783"/>
              <a:gd name="connsiteY2" fmla="*/ 5112289 h 5112289"/>
              <a:gd name="connsiteX3" fmla="*/ 0 w 4890783"/>
              <a:gd name="connsiteY3" fmla="*/ 2556145 h 5112289"/>
            </a:gdLst>
            <a:ahLst/>
            <a:cxnLst>
              <a:cxn ang="0">
                <a:pos x="connsiteX0" y="connsiteY0"/>
              </a:cxn>
              <a:cxn ang="0">
                <a:pos x="connsiteX1" y="connsiteY1"/>
              </a:cxn>
              <a:cxn ang="0">
                <a:pos x="connsiteX2" y="connsiteY2"/>
              </a:cxn>
              <a:cxn ang="0">
                <a:pos x="connsiteX3" y="connsiteY3"/>
              </a:cxn>
            </a:cxnLst>
            <a:rect l="l" t="t" r="r" b="b"/>
            <a:pathLst>
              <a:path w="4890783" h="5112289">
                <a:moveTo>
                  <a:pt x="2445393" y="0"/>
                </a:moveTo>
                <a:lnTo>
                  <a:pt x="4890783" y="2556145"/>
                </a:lnTo>
                <a:lnTo>
                  <a:pt x="2445393" y="5112289"/>
                </a:lnTo>
                <a:lnTo>
                  <a:pt x="0" y="2556145"/>
                </a:lnTo>
                <a:close/>
              </a:path>
            </a:pathLst>
          </a:custGeom>
          <a:solidFill>
            <a:schemeClr val="bg2"/>
          </a:solidFill>
        </p:spPr>
        <p:txBody>
          <a:bodyPr wrap="square">
            <a:noAutofit/>
          </a:bodyPr>
          <a:lstStyle>
            <a:lvl1pPr>
              <a:defRPr sz="1000"/>
            </a:lvl1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ppt_w</p:attrName>
                                        </p:attrNameLst>
                                      </p:cBhvr>
                                      <p:tavLst>
                                        <p:tav tm="0" fmla="#ppt_w*sin(2.5*pi*$)">
                                          <p:val>
                                            <p:fltVal val="0"/>
                                          </p:val>
                                        </p:tav>
                                        <p:tav tm="100000">
                                          <p:val>
                                            <p:fltVal val="1"/>
                                          </p:val>
                                        </p:tav>
                                      </p:tavLst>
                                    </p:anim>
                                    <p:anim calcmode="lin" valueType="num">
                                      <p:cBhvr>
                                        <p:cTn id="9" dur="750" fill="hold"/>
                                        <p:tgtEl>
                                          <p:spTgt spid="2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1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ppt_w</p:attrName>
                                        </p:attrNameLst>
                                      </p:cBhvr>
                                      <p:tavLst>
                                        <p:tav tm="0" fmla="#ppt_w*sin(2.5*pi*$)">
                                          <p:val>
                                            <p:fltVal val="0"/>
                                          </p:val>
                                        </p:tav>
                                        <p:tav tm="100000">
                                          <p:val>
                                            <p:fltVal val="1"/>
                                          </p:val>
                                        </p:tav>
                                      </p:tavLst>
                                    </p:anim>
                                    <p:anim calcmode="lin" valueType="num">
                                      <p:cBhvr>
                                        <p:cTn id="14" dur="750" fill="hold"/>
                                        <p:tgtEl>
                                          <p:spTgt spid="2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2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anim calcmode="lin" valueType="num">
                                      <p:cBhvr>
                                        <p:cTn id="18" dur="750" fill="hold"/>
                                        <p:tgtEl>
                                          <p:spTgt spid="29"/>
                                        </p:tgtEl>
                                        <p:attrNameLst>
                                          <p:attrName>ppt_w</p:attrName>
                                        </p:attrNameLst>
                                      </p:cBhvr>
                                      <p:tavLst>
                                        <p:tav tm="0" fmla="#ppt_w*sin(2.5*pi*$)">
                                          <p:val>
                                            <p:fltVal val="0"/>
                                          </p:val>
                                        </p:tav>
                                        <p:tav tm="100000">
                                          <p:val>
                                            <p:fltVal val="1"/>
                                          </p:val>
                                        </p:tav>
                                      </p:tavLst>
                                    </p:anim>
                                    <p:anim calcmode="lin" valueType="num">
                                      <p:cBhvr>
                                        <p:cTn id="19" dur="750" fill="hold"/>
                                        <p:tgtEl>
                                          <p:spTgt spid="2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3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anim calcmode="lin" valueType="num">
                                      <p:cBhvr>
                                        <p:cTn id="23" dur="750" fill="hold"/>
                                        <p:tgtEl>
                                          <p:spTgt spid="27"/>
                                        </p:tgtEl>
                                        <p:attrNameLst>
                                          <p:attrName>ppt_w</p:attrName>
                                        </p:attrNameLst>
                                      </p:cBhvr>
                                      <p:tavLst>
                                        <p:tav tm="0" fmla="#ppt_w*sin(2.5*pi*$)">
                                          <p:val>
                                            <p:fltVal val="0"/>
                                          </p:val>
                                        </p:tav>
                                        <p:tav tm="100000">
                                          <p:val>
                                            <p:fltVal val="1"/>
                                          </p:val>
                                        </p:tav>
                                      </p:tavLst>
                                    </p:anim>
                                    <p:anim calcmode="lin" valueType="num">
                                      <p:cBhvr>
                                        <p:cTn id="24" dur="750" fill="hold"/>
                                        <p:tgtEl>
                                          <p:spTgt spid="2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57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ppt_w</p:attrName>
                                        </p:attrNameLst>
                                      </p:cBhvr>
                                      <p:tavLst>
                                        <p:tav tm="0" fmla="#ppt_w*sin(2.5*pi*$)">
                                          <p:val>
                                            <p:fltVal val="0"/>
                                          </p:val>
                                        </p:tav>
                                        <p:tav tm="100000">
                                          <p:val>
                                            <p:fltVal val="1"/>
                                          </p:val>
                                        </p:tav>
                                      </p:tavLst>
                                    </p:anim>
                                    <p:anim calcmode="lin" valueType="num">
                                      <p:cBhvr>
                                        <p:cTn id="29" dur="750" fill="hold"/>
                                        <p:tgtEl>
                                          <p:spTgt spid="23"/>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70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anim calcmode="lin" valueType="num">
                                      <p:cBhvr>
                                        <p:cTn id="33" dur="750" fill="hold"/>
                                        <p:tgtEl>
                                          <p:spTgt spid="24"/>
                                        </p:tgtEl>
                                        <p:attrNameLst>
                                          <p:attrName>ppt_w</p:attrName>
                                        </p:attrNameLst>
                                      </p:cBhvr>
                                      <p:tavLst>
                                        <p:tav tm="0" fmla="#ppt_w*sin(2.5*pi*$)">
                                          <p:val>
                                            <p:fltVal val="0"/>
                                          </p:val>
                                        </p:tav>
                                        <p:tav tm="100000">
                                          <p:val>
                                            <p:fltVal val="1"/>
                                          </p:val>
                                        </p:tav>
                                      </p:tavLst>
                                    </p:anim>
                                    <p:anim calcmode="lin" valueType="num">
                                      <p:cBhvr>
                                        <p:cTn id="34" dur="75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4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750"/>
                                        <p:tgtEl>
                                          <p:spTgt spid="28"/>
                                        </p:tgtEl>
                                      </p:cBhvr>
                                    </p:animEffect>
                                    <p:anim calcmode="lin" valueType="num">
                                      <p:cBhvr>
                                        <p:cTn id="38" dur="750" fill="hold"/>
                                        <p:tgtEl>
                                          <p:spTgt spid="28"/>
                                        </p:tgtEl>
                                        <p:attrNameLst>
                                          <p:attrName>ppt_w</p:attrName>
                                        </p:attrNameLst>
                                      </p:cBhvr>
                                      <p:tavLst>
                                        <p:tav tm="0" fmla="#ppt_w*sin(2.5*pi*$)">
                                          <p:val>
                                            <p:fltVal val="0"/>
                                          </p:val>
                                        </p:tav>
                                        <p:tav tm="100000">
                                          <p:val>
                                            <p:fltVal val="1"/>
                                          </p:val>
                                        </p:tav>
                                      </p:tavLst>
                                    </p:anim>
                                    <p:anim calcmode="lin" valueType="num">
                                      <p:cBhvr>
                                        <p:cTn id="39" dur="75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24" grpId="0" animBg="1"/>
      <p:bldP spid="23" grpId="0" animBg="1"/>
      <p:bldP spid="22" grpId="0" animBg="1"/>
      <p:bldP spid="2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0" name="图片占位符 2"/>
          <p:cNvSpPr>
            <a:spLocks noGrp="1"/>
          </p:cNvSpPr>
          <p:nvPr>
            <p:ph type="pic" sz="quarter" idx="11"/>
          </p:nvPr>
        </p:nvSpPr>
        <p:spPr>
          <a:xfrm rot="19473986">
            <a:off x="1492417" y="1789019"/>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2" name="图片占位符 2"/>
          <p:cNvSpPr>
            <a:spLocks noGrp="1"/>
          </p:cNvSpPr>
          <p:nvPr>
            <p:ph type="pic" sz="quarter" idx="12"/>
          </p:nvPr>
        </p:nvSpPr>
        <p:spPr>
          <a:xfrm rot="19473986">
            <a:off x="2638311" y="1789019"/>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4" name="图片占位符 2"/>
          <p:cNvSpPr>
            <a:spLocks noGrp="1"/>
          </p:cNvSpPr>
          <p:nvPr>
            <p:ph type="pic" sz="quarter" idx="13"/>
          </p:nvPr>
        </p:nvSpPr>
        <p:spPr>
          <a:xfrm rot="19473986">
            <a:off x="4047166" y="1807288"/>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6" name="图片占位符 2"/>
          <p:cNvSpPr>
            <a:spLocks noGrp="1"/>
          </p:cNvSpPr>
          <p:nvPr>
            <p:ph type="pic" sz="quarter" idx="14"/>
          </p:nvPr>
        </p:nvSpPr>
        <p:spPr>
          <a:xfrm rot="19473986">
            <a:off x="6905263" y="1807683"/>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28" name="图片占位符 2"/>
          <p:cNvSpPr>
            <a:spLocks noGrp="1"/>
          </p:cNvSpPr>
          <p:nvPr>
            <p:ph type="pic" sz="quarter" idx="15"/>
          </p:nvPr>
        </p:nvSpPr>
        <p:spPr>
          <a:xfrm rot="19473986">
            <a:off x="8435033" y="1808078"/>
            <a:ext cx="1910366" cy="235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sz="800"/>
            </a:lvl1pPr>
          </a:lstStyle>
          <a:p>
            <a:endParaRPr lang="zh-CN" altLang="en-US"/>
          </a:p>
        </p:txBody>
      </p:sp>
      <p:sp>
        <p:nvSpPr>
          <p:cNvPr id="13" name="图片占位符 13"/>
          <p:cNvSpPr>
            <a:spLocks noGrp="1"/>
          </p:cNvSpPr>
          <p:nvPr>
            <p:ph type="pic" sz="quarter" idx="10"/>
          </p:nvPr>
        </p:nvSpPr>
        <p:spPr>
          <a:xfrm>
            <a:off x="-1713367" y="-1813832"/>
            <a:ext cx="2997201" cy="275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defRPr lang="zh-CN" altLang="en-US" sz="800"/>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35" presetClass="path" presetSubtype="0" repeatCount="2000" autoRev="1" fill="hold" grpId="1" nodeType="withEffect">
                                  <p:stCondLst>
                                    <p:cond delay="500"/>
                                  </p:stCondLst>
                                  <p:childTnLst>
                                    <p:animMotion origin="layout" path="M -1.04167E-6 -0.00324 L -0.0681 -0.00324 " pathEditMode="relative" rAng="0" ptsTypes="AA">
                                      <p:cBhvr>
                                        <p:cTn id="10" dur="2000" fill="hold"/>
                                        <p:tgtEl>
                                          <p:spTgt spid="20"/>
                                        </p:tgtEl>
                                        <p:attrNameLst>
                                          <p:attrName>ppt_x</p:attrName>
                                          <p:attrName>ppt_y</p:attrName>
                                        </p:attrNameLst>
                                      </p:cBhvr>
                                      <p:rCtr x="-3411" y="0"/>
                                    </p:animMotion>
                                  </p:childTnLst>
                                </p:cTn>
                              </p:par>
                              <p:par>
                                <p:cTn id="11" presetID="2" presetClass="entr" presetSubtype="2" fill="hold" grpId="0" nodeType="withEffect">
                                  <p:stCondLst>
                                    <p:cond delay="150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35" presetClass="path" presetSubtype="0" repeatCount="2000" autoRev="1" fill="hold" grpId="1" nodeType="withEffect">
                                  <p:stCondLst>
                                    <p:cond delay="2000"/>
                                  </p:stCondLst>
                                  <p:childTnLst>
                                    <p:animMotion origin="layout" path="M -1.45833E-6 -0.00324 L -0.0681 -0.00324 " pathEditMode="relative" rAng="0" ptsTypes="AA">
                                      <p:cBhvr>
                                        <p:cTn id="16" dur="2000" fill="hold"/>
                                        <p:tgtEl>
                                          <p:spTgt spid="22"/>
                                        </p:tgtEl>
                                        <p:attrNameLst>
                                          <p:attrName>ppt_x</p:attrName>
                                          <p:attrName>ppt_y</p:attrName>
                                        </p:attrNameLst>
                                      </p:cBhvr>
                                      <p:rCtr x="-3411" y="0"/>
                                    </p:animMotion>
                                  </p:childTnLst>
                                </p:cTn>
                              </p:par>
                              <p:par>
                                <p:cTn id="17" presetID="2" presetClass="entr" presetSubtype="2" fill="hold" grpId="0" nodeType="withEffect">
                                  <p:stCondLst>
                                    <p:cond delay="3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35" presetClass="path" presetSubtype="0" repeatCount="2000" autoRev="1" fill="hold" grpId="1" nodeType="withEffect">
                                  <p:stCondLst>
                                    <p:cond delay="3500"/>
                                  </p:stCondLst>
                                  <p:childTnLst>
                                    <p:animMotion origin="layout" path="M 3.54167E-6 -0.00325 L -0.0681 -0.00325 " pathEditMode="relative" rAng="0" ptsTypes="AA">
                                      <p:cBhvr>
                                        <p:cTn id="22" dur="2000" fill="hold"/>
                                        <p:tgtEl>
                                          <p:spTgt spid="24"/>
                                        </p:tgtEl>
                                        <p:attrNameLst>
                                          <p:attrName>ppt_x</p:attrName>
                                          <p:attrName>ppt_y</p:attrName>
                                        </p:attrNameLst>
                                      </p:cBhvr>
                                      <p:rCtr x="-3411" y="0"/>
                                    </p:animMotion>
                                  </p:childTnLst>
                                </p:cTn>
                              </p:par>
                              <p:par>
                                <p:cTn id="23" presetID="2" presetClass="entr" presetSubtype="2" fill="hold" grpId="0" nodeType="withEffect">
                                  <p:stCondLst>
                                    <p:cond delay="40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35" presetClass="path" presetSubtype="0" repeatCount="2000" autoRev="1" fill="hold" grpId="1" nodeType="withEffect">
                                  <p:stCondLst>
                                    <p:cond delay="4500"/>
                                  </p:stCondLst>
                                  <p:childTnLst>
                                    <p:animMotion origin="layout" path="M -1.45833E-6 -0.00324 L -0.0681 -0.00324 " pathEditMode="relative" rAng="0" ptsTypes="AA">
                                      <p:cBhvr>
                                        <p:cTn id="28" dur="2000" fill="hold"/>
                                        <p:tgtEl>
                                          <p:spTgt spid="26"/>
                                        </p:tgtEl>
                                        <p:attrNameLst>
                                          <p:attrName>ppt_x</p:attrName>
                                          <p:attrName>ppt_y</p:attrName>
                                        </p:attrNameLst>
                                      </p:cBhvr>
                                      <p:rCtr x="-3411" y="0"/>
                                    </p:animMotion>
                                  </p:childTnLst>
                                </p:cTn>
                              </p:par>
                              <p:par>
                                <p:cTn id="29" presetID="2" presetClass="entr" presetSubtype="2" fill="hold" grpId="0" nodeType="withEffect">
                                  <p:stCondLst>
                                    <p:cond delay="5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35" presetClass="path" presetSubtype="0" repeatCount="2000" autoRev="1" fill="hold" grpId="1" nodeType="withEffect">
                                  <p:stCondLst>
                                    <p:cond delay="5500"/>
                                  </p:stCondLst>
                                  <p:childTnLst>
                                    <p:animMotion origin="layout" path="M 1.38889E-6 -0.00324 L -0.06806 -0.00324 " pathEditMode="relative" rAng="0" ptsTypes="AA">
                                      <p:cBhvr>
                                        <p:cTn id="34" dur="2000" fill="hold"/>
                                        <p:tgtEl>
                                          <p:spTgt spid="28"/>
                                        </p:tgtEl>
                                        <p:attrNameLst>
                                          <p:attrName>ppt_x</p:attrName>
                                          <p:attrName>ppt_y</p:attrName>
                                        </p:attrNameLst>
                                      </p:cBhvr>
                                      <p:rCtr x="-34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2" grpId="1" animBg="1"/>
      <p:bldP spid="24" grpId="0" animBg="1"/>
      <p:bldP spid="24" grpId="1" animBg="1"/>
      <p:bldP spid="26" grpId="0" animBg="1"/>
      <p:bldP spid="26" grpId="1" animBg="1"/>
      <p:bldP spid="28" grpId="0" animBg="1"/>
      <p:bldP spid="28"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KSO_Shape"/>
          <p:cNvSpPr/>
          <p:nvPr userDrawn="1"/>
        </p:nvSpPr>
        <p:spPr>
          <a:xfrm>
            <a:off x="160535" y="246848"/>
            <a:ext cx="846334" cy="472343"/>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F6B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790">
              <a:solidFill>
                <a:srgbClr val="FFFFFF"/>
              </a:solidFill>
            </a:endParaRPr>
          </a:p>
        </p:txBody>
      </p:sp>
      <p:sp>
        <p:nvSpPr>
          <p:cNvPr id="4" name="文本占位符 3"/>
          <p:cNvSpPr>
            <a:spLocks noGrp="1"/>
          </p:cNvSpPr>
          <p:nvPr>
            <p:ph type="body" sz="quarter" idx="10" hasCustomPrompt="1"/>
          </p:nvPr>
        </p:nvSpPr>
        <p:spPr>
          <a:xfrm>
            <a:off x="1006867" y="267395"/>
            <a:ext cx="3739793" cy="472343"/>
          </a:xfrm>
        </p:spPr>
        <p:txBody>
          <a:bodyPr>
            <a:normAutofit/>
          </a:bodyPr>
          <a:lstStyle>
            <a:lvl1pPr marL="0" indent="0">
              <a:buNone/>
              <a:defRPr sz="2590">
                <a:solidFill>
                  <a:schemeClr val="tx1">
                    <a:lumMod val="75000"/>
                    <a:lumOff val="25000"/>
                  </a:schemeClr>
                </a:solidFill>
              </a:defRPr>
            </a:lvl1pPr>
            <a:lvl2pPr marL="455295" indent="0">
              <a:buNone/>
              <a:defRPr/>
            </a:lvl2pPr>
          </a:lstStyle>
          <a:p>
            <a:pPr lvl="0"/>
            <a:r>
              <a:rPr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tmplLst>
          <p:tmpl lvl="1">
            <p:tnLst>
              <p:par>
                <p:cTn presetID="2" presetClass="entr" presetSubtype="1"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3437A-84E3-4435-A0E5-9EF945248FD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3DEBA6-B9B2-4C96-B79D-84B058C6605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3437A-84E3-4435-A0E5-9EF945248FD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DEBA6-B9B2-4C96-B79D-84B058C660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15.xml"/><Relationship Id="rId18" Type="http://schemas.openxmlformats.org/officeDocument/2006/relationships/image" Target="../media/image16.jpeg"/><Relationship Id="rId3" Type="http://schemas.openxmlformats.org/officeDocument/2006/relationships/tags" Target="../tags/tag23.xml"/><Relationship Id="rId21" Type="http://schemas.openxmlformats.org/officeDocument/2006/relationships/image" Target="../media/image19.jpe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15.jpeg"/><Relationship Id="rId2" Type="http://schemas.openxmlformats.org/officeDocument/2006/relationships/tags" Target="../tags/tag22.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13.jpeg"/><Relationship Id="rId10" Type="http://schemas.openxmlformats.org/officeDocument/2006/relationships/tags" Target="../tags/tag30.xml"/><Relationship Id="rId19" Type="http://schemas.openxmlformats.org/officeDocument/2006/relationships/image" Target="../media/image17.jpe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0.jpe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2.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1.jpe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42.xml"/><Relationship Id="rId7" Type="http://schemas.openxmlformats.org/officeDocument/2006/relationships/image" Target="../media/image23.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0.xml"/><Relationship Id="rId5" Type="http://schemas.openxmlformats.org/officeDocument/2006/relationships/slideLayout" Target="../slideLayouts/slideLayout13.xml"/><Relationship Id="rId10" Type="http://schemas.openxmlformats.org/officeDocument/2006/relationships/image" Target="../media/image26.jpeg"/><Relationship Id="rId4" Type="http://schemas.openxmlformats.org/officeDocument/2006/relationships/tags" Target="../tags/tag43.xml"/><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9.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slideLayout" Target="../slideLayouts/slideLayout16.xml"/><Relationship Id="rId3" Type="http://schemas.openxmlformats.org/officeDocument/2006/relationships/tags" Target="../tags/tag50.xml"/><Relationship Id="rId21" Type="http://schemas.openxmlformats.org/officeDocument/2006/relationships/image" Target="../media/image31.jpeg"/><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image" Target="../media/image35.jpeg"/><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image" Target="../media/image30.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34.jpeg"/><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image" Target="../media/image33.jpeg"/><Relationship Id="rId10" Type="http://schemas.openxmlformats.org/officeDocument/2006/relationships/tags" Target="../tags/tag57.xml"/><Relationship Id="rId19" Type="http://schemas.openxmlformats.org/officeDocument/2006/relationships/notesSlide" Target="../notesSlides/notesSlide13.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17.xml"/><Relationship Id="rId7" Type="http://schemas.openxmlformats.org/officeDocument/2006/relationships/image" Target="../media/image37.png"/><Relationship Id="rId2" Type="http://schemas.openxmlformats.org/officeDocument/2006/relationships/tags" Target="../tags/tag66.xml"/><Relationship Id="rId1" Type="http://schemas.openxmlformats.org/officeDocument/2006/relationships/tags" Target="../tags/tag6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notesSlide" Target="../notesSlides/notesSlide14.xml"/><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2.jpe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7.xml"/><Relationship Id="rId7" Type="http://schemas.openxmlformats.org/officeDocument/2006/relationships/image" Target="../media/image10.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14.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2.jpe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4"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397889" y="3112920"/>
            <a:ext cx="1210075" cy="523220"/>
          </a:xfrm>
          <a:prstGeom prst="rect">
            <a:avLst/>
          </a:prstGeom>
          <a:noFill/>
        </p:spPr>
        <p:txBody>
          <a:bodyPr wrap="none" rtlCol="0">
            <a:spAutoFit/>
          </a:bodyPr>
          <a:lstStyle/>
          <a:p>
            <a:r>
              <a:rPr lang="en-US" altLang="zh-CN" sz="2800" dirty="0">
                <a:solidFill>
                  <a:schemeClr val="bg1"/>
                </a:solidFill>
                <a:cs typeface="+mn-ea"/>
                <a:sym typeface="+mn-lt"/>
              </a:rPr>
              <a:t>LOGO</a:t>
            </a:r>
            <a:endParaRPr lang="zh-CN" altLang="en-US" sz="2800" dirty="0">
              <a:solidFill>
                <a:schemeClr val="bg1"/>
              </a:solidFill>
              <a:cs typeface="+mn-ea"/>
              <a:sym typeface="+mn-lt"/>
            </a:endParaRPr>
          </a:p>
        </p:txBody>
      </p:sp>
      <p:sp>
        <p:nvSpPr>
          <p:cNvPr id="9" name="文本框 8"/>
          <p:cNvSpPr txBox="1"/>
          <p:nvPr/>
        </p:nvSpPr>
        <p:spPr>
          <a:xfrm>
            <a:off x="587606" y="1962520"/>
            <a:ext cx="4706738" cy="646331"/>
          </a:xfrm>
          <a:prstGeom prst="rect">
            <a:avLst/>
          </a:prstGeom>
          <a:noFill/>
        </p:spPr>
        <p:txBody>
          <a:bodyPr wrap="none" rtlCol="0">
            <a:spAutoFit/>
          </a:bodyPr>
          <a:lstStyle/>
          <a:p>
            <a:r>
              <a:rPr lang="zh-CN" altLang="en-US" sz="3600" dirty="0">
                <a:cs typeface="+mn-ea"/>
                <a:sym typeface="+mn-lt"/>
              </a:rPr>
              <a:t>室内设计介绍展示</a:t>
            </a:r>
            <a:r>
              <a:rPr lang="en-US" altLang="zh-CN" sz="3600" dirty="0">
                <a:cs typeface="+mn-ea"/>
                <a:sym typeface="+mn-lt"/>
              </a:rPr>
              <a:t>PPT</a:t>
            </a:r>
            <a:endParaRPr lang="zh-CN" altLang="en-US" sz="3600" dirty="0">
              <a:cs typeface="+mn-ea"/>
              <a:sym typeface="+mn-lt"/>
            </a:endParaRPr>
          </a:p>
        </p:txBody>
      </p:sp>
      <p:sp>
        <p:nvSpPr>
          <p:cNvPr id="10" name="Rectangle 27"/>
          <p:cNvSpPr/>
          <p:nvPr/>
        </p:nvSpPr>
        <p:spPr>
          <a:xfrm>
            <a:off x="682340" y="4245026"/>
            <a:ext cx="1129147" cy="257115"/>
          </a:xfrm>
          <a:prstGeom prst="roundRect">
            <a:avLst>
              <a:gd name="adj" fmla="val 27969"/>
            </a:avLst>
          </a:prstGeom>
          <a:solidFill>
            <a:srgbClr val="F6C3C2"/>
          </a:solidFill>
          <a:ln w="12700">
            <a:solidFill>
              <a:schemeClr val="bg2">
                <a:lumMod val="10000"/>
              </a:schemeClr>
            </a:solidFill>
          </a:ln>
        </p:spPr>
        <p:txBody>
          <a:bodyPr wrap="square">
            <a:spAutoFit/>
          </a:bodyPr>
          <a:lstStyle/>
          <a:p>
            <a:pPr algn="ctr"/>
            <a:endParaRPr lang="en-US" altLang="zh-CN" sz="800" dirty="0">
              <a:solidFill>
                <a:schemeClr val="bg2">
                  <a:lumMod val="10000"/>
                </a:schemeClr>
              </a:solidFill>
              <a:cs typeface="+mn-ea"/>
              <a:sym typeface="+mn-lt"/>
            </a:endParaRPr>
          </a:p>
        </p:txBody>
      </p:sp>
      <p:sp>
        <p:nvSpPr>
          <p:cNvPr id="11" name="Rectangle 27"/>
          <p:cNvSpPr/>
          <p:nvPr/>
        </p:nvSpPr>
        <p:spPr>
          <a:xfrm>
            <a:off x="2029521" y="4245026"/>
            <a:ext cx="1205346" cy="257115"/>
          </a:xfrm>
          <a:prstGeom prst="roundRect">
            <a:avLst>
              <a:gd name="adj" fmla="val 27969"/>
            </a:avLst>
          </a:prstGeom>
          <a:noFill/>
          <a:ln w="9525">
            <a:solidFill>
              <a:schemeClr val="bg2">
                <a:lumMod val="10000"/>
              </a:schemeClr>
            </a:solidFill>
          </a:ln>
        </p:spPr>
        <p:txBody>
          <a:bodyPr wrap="square">
            <a:spAutoFit/>
          </a:bodyPr>
          <a:lstStyle/>
          <a:p>
            <a:endParaRPr lang="zh-CN" altLang="en-US" sz="800" dirty="0">
              <a:solidFill>
                <a:schemeClr val="bg2">
                  <a:lumMod val="10000"/>
                </a:schemeClr>
              </a:solidFill>
              <a:cs typeface="+mn-ea"/>
              <a:sym typeface="+mn-lt"/>
            </a:endParaRPr>
          </a:p>
        </p:txBody>
      </p:sp>
      <p:sp>
        <p:nvSpPr>
          <p:cNvPr id="13" name="文本框 12"/>
          <p:cNvSpPr txBox="1"/>
          <p:nvPr/>
        </p:nvSpPr>
        <p:spPr>
          <a:xfrm>
            <a:off x="614177" y="2733605"/>
            <a:ext cx="4507403" cy="731098"/>
          </a:xfrm>
          <a:prstGeom prst="rect">
            <a:avLst/>
          </a:prstGeom>
          <a:noFill/>
        </p:spPr>
        <p:txBody>
          <a:bodyPr wrap="square" rtlCol="0">
            <a:spAutoFit/>
          </a:bodyPr>
          <a:lstStyle>
            <a:defPPr>
              <a:defRPr lang="zh-CN"/>
            </a:defPPr>
            <a:lvl1pPr>
              <a:lnSpc>
                <a:spcPct val="130000"/>
              </a:lnSpc>
              <a:defRPr sz="1400"/>
            </a:lvl1pPr>
          </a:lstStyle>
          <a:p>
            <a:r>
              <a:rPr lang="en-US" altLang="zh-CN" sz="1100" dirty="0">
                <a:solidFill>
                  <a:schemeClr val="bg2">
                    <a:lumMod val="10000"/>
                  </a:schemeClr>
                </a:solidFill>
                <a:cs typeface="+mn-ea"/>
                <a:sym typeface="+mn-lt"/>
              </a:rPr>
              <a:t>Lorem ipsum dolor sit </a:t>
            </a:r>
            <a:r>
              <a:rPr lang="en-US" altLang="zh-CN" sz="1100" dirty="0" err="1">
                <a:solidFill>
                  <a:schemeClr val="bg2">
                    <a:lumMod val="10000"/>
                  </a:schemeClr>
                </a:solidFill>
                <a:cs typeface="+mn-ea"/>
                <a:sym typeface="+mn-lt"/>
              </a:rPr>
              <a:t>amet</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consectetuer</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adipiscing</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elit</a:t>
            </a:r>
            <a:r>
              <a:rPr lang="en-US" altLang="zh-CN" sz="1100" dirty="0">
                <a:solidFill>
                  <a:schemeClr val="bg2">
                    <a:lumMod val="10000"/>
                  </a:schemeClr>
                </a:solidFill>
                <a:cs typeface="+mn-ea"/>
                <a:sym typeface="+mn-lt"/>
              </a:rPr>
              <a:t>. Maecenas </a:t>
            </a:r>
            <a:r>
              <a:rPr lang="en-US" altLang="zh-CN" sz="1100" dirty="0" err="1">
                <a:solidFill>
                  <a:schemeClr val="bg2">
                    <a:lumMod val="10000"/>
                  </a:schemeClr>
                </a:solidFill>
                <a:cs typeface="+mn-ea"/>
                <a:sym typeface="+mn-lt"/>
              </a:rPr>
              <a:t>porttitor</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congue</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massa</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Fusce</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posuere</a:t>
            </a:r>
            <a:r>
              <a:rPr lang="en-US" altLang="zh-CN" sz="1100" dirty="0">
                <a:solidFill>
                  <a:schemeClr val="bg2">
                    <a:lumMod val="10000"/>
                  </a:schemeClr>
                </a:solidFill>
                <a:cs typeface="+mn-ea"/>
                <a:sym typeface="+mn-lt"/>
              </a:rPr>
              <a:t>, magna </a:t>
            </a:r>
            <a:r>
              <a:rPr lang="en-US" altLang="zh-CN" sz="1100" dirty="0" err="1">
                <a:solidFill>
                  <a:schemeClr val="bg2">
                    <a:lumMod val="10000"/>
                  </a:schemeClr>
                </a:solidFill>
                <a:cs typeface="+mn-ea"/>
                <a:sym typeface="+mn-lt"/>
              </a:rPr>
              <a:t>sed</a:t>
            </a:r>
            <a:r>
              <a:rPr lang="en-US" altLang="zh-CN" sz="1100" dirty="0">
                <a:solidFill>
                  <a:schemeClr val="bg2">
                    <a:lumMod val="10000"/>
                  </a:schemeClr>
                </a:solidFill>
                <a:cs typeface="+mn-ea"/>
                <a:sym typeface="+mn-lt"/>
              </a:rPr>
              <a:t> pulvinar </a:t>
            </a:r>
            <a:r>
              <a:rPr lang="en-US" altLang="zh-CN" sz="1100" dirty="0" err="1">
                <a:solidFill>
                  <a:schemeClr val="bg2">
                    <a:lumMod val="10000"/>
                  </a:schemeClr>
                </a:solidFill>
                <a:cs typeface="+mn-ea"/>
                <a:sym typeface="+mn-lt"/>
              </a:rPr>
              <a:t>ultricies</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purus</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lectus</a:t>
            </a:r>
            <a:r>
              <a:rPr lang="en-US" altLang="zh-CN" sz="1100" dirty="0">
                <a:solidFill>
                  <a:schemeClr val="bg2">
                    <a:lumMod val="10000"/>
                  </a:schemeClr>
                </a:solidFill>
                <a:cs typeface="+mn-ea"/>
                <a:sym typeface="+mn-lt"/>
              </a:rPr>
              <a:t>.</a:t>
            </a:r>
            <a:endParaRPr lang="zh-CN" altLang="en-US" sz="1100" dirty="0">
              <a:solidFill>
                <a:schemeClr val="bg2">
                  <a:lumMod val="10000"/>
                </a:schemeClr>
              </a:solidFill>
              <a:cs typeface="+mn-ea"/>
              <a:sym typeface="+mn-lt"/>
            </a:endParaRPr>
          </a:p>
        </p:txBody>
      </p:sp>
      <p:sp>
        <p:nvSpPr>
          <p:cNvPr id="14" name="文本框 13"/>
          <p:cNvSpPr txBox="1"/>
          <p:nvPr/>
        </p:nvSpPr>
        <p:spPr>
          <a:xfrm>
            <a:off x="609690" y="3555496"/>
            <a:ext cx="4419510" cy="337185"/>
          </a:xfrm>
          <a:prstGeom prst="rect">
            <a:avLst/>
          </a:prstGeom>
          <a:noFill/>
        </p:spPr>
        <p:txBody>
          <a:bodyPr wrap="square" rtlCol="0">
            <a:spAutoFit/>
          </a:bodyPr>
          <a:lstStyle/>
          <a:p>
            <a:r>
              <a:rPr lang="zh-CN" altLang="en-US" sz="1600">
                <a:cs typeface="+mn-ea"/>
                <a:sym typeface="+mn-lt"/>
              </a:rPr>
              <a:t>汇报时间</a:t>
            </a:r>
            <a:r>
              <a:rPr lang="en-US" altLang="zh-CN" sz="1600">
                <a:cs typeface="+mn-ea"/>
                <a:sym typeface="+mn-lt"/>
              </a:rPr>
              <a:t>:20XX</a:t>
            </a:r>
            <a:r>
              <a:rPr lang="zh-CN" altLang="en-US" sz="1600">
                <a:cs typeface="+mn-ea"/>
                <a:sym typeface="+mn-lt"/>
              </a:rPr>
              <a:t>年     汇报人：</a:t>
            </a:r>
            <a:r>
              <a:rPr lang="en-US" altLang="zh-CN" sz="1600">
                <a:cs typeface="+mn-ea"/>
                <a:sym typeface="+mn-lt"/>
              </a:rPr>
              <a:t>xiazaii</a:t>
            </a:r>
            <a:endParaRPr lang="zh-CN" altLang="en-US" sz="1600" dirty="0">
              <a:cs typeface="+mn-ea"/>
              <a:sym typeface="+mn-lt"/>
            </a:endParaRPr>
          </a:p>
        </p:txBody>
      </p:sp>
      <p:pic>
        <p:nvPicPr>
          <p:cNvPr id="15" name="纯音乐 - 爱的协奏曲 - concerto pour unr j">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78178" y="-89714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15"/>
                </p:tgtEl>
              </p:cMediaNode>
            </p:audio>
          </p:childTnLst>
        </p:cTn>
      </p:par>
    </p:tnLst>
    <p:bldLst>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bwMode="auto">
          <a:xfrm>
            <a:off x="11049943" y="1176416"/>
            <a:ext cx="1141053" cy="2383693"/>
          </a:xfrm>
          <a:custGeom>
            <a:avLst/>
            <a:gdLst>
              <a:gd name="T0" fmla="*/ 776738 w 766000"/>
              <a:gd name="T1" fmla="*/ 0 h 1601636"/>
              <a:gd name="T2" fmla="*/ 776738 w 766000"/>
              <a:gd name="T3" fmla="*/ 1603764 h 1601636"/>
              <a:gd name="T4" fmla="*/ 0 w 766000"/>
              <a:gd name="T5" fmla="*/ 801882 h 1601636"/>
              <a:gd name="T6" fmla="*/ 776738 w 766000"/>
              <a:gd name="T7" fmla="*/ 0 h 160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6000" h="1601636">
                <a:moveTo>
                  <a:pt x="766000" y="0"/>
                </a:moveTo>
                <a:lnTo>
                  <a:pt x="766000" y="1601636"/>
                </a:lnTo>
                <a:lnTo>
                  <a:pt x="0" y="800818"/>
                </a:lnTo>
                <a:lnTo>
                  <a:pt x="766000" y="0"/>
                </a:lnTo>
                <a:close/>
              </a:path>
            </a:pathLst>
          </a:custGeom>
          <a:solidFill>
            <a:srgbClr val="B18D8F"/>
          </a:solidFill>
          <a:ln>
            <a:noFill/>
          </a:ln>
        </p:spPr>
        <p:txBody>
          <a:bodyPr anchor="ctr"/>
          <a:lstStyle/>
          <a:p>
            <a:endParaRPr lang="zh-CN" altLang="en-US" sz="3200">
              <a:cs typeface="+mn-ea"/>
              <a:sym typeface="+mn-lt"/>
            </a:endParaRPr>
          </a:p>
        </p:txBody>
      </p:sp>
      <p:grpSp>
        <p:nvGrpSpPr>
          <p:cNvPr id="10" name="组合 9"/>
          <p:cNvGrpSpPr/>
          <p:nvPr/>
        </p:nvGrpSpPr>
        <p:grpSpPr>
          <a:xfrm>
            <a:off x="-469129" y="2368263"/>
            <a:ext cx="5248847" cy="2254483"/>
            <a:chOff x="-1590459" y="186827"/>
            <a:chExt cx="6639158" cy="2851649"/>
          </a:xfrm>
          <a:solidFill>
            <a:srgbClr val="0070C0"/>
          </a:solidFill>
        </p:grpSpPr>
        <p:sp>
          <p:nvSpPr>
            <p:cNvPr id="11" name="MH_Other_2"/>
            <p:cNvSpPr/>
            <p:nvPr>
              <p:custDataLst>
                <p:tags r:id="rId11"/>
              </p:custDataLst>
            </p:nvPr>
          </p:nvSpPr>
          <p:spPr bwMode="auto">
            <a:xfrm rot="2700407">
              <a:off x="-29483" y="1397767"/>
              <a:ext cx="79733" cy="3201686"/>
            </a:xfrm>
            <a:custGeom>
              <a:avLst/>
              <a:gdLst>
                <a:gd name="T0" fmla="*/ 0 w 72000"/>
                <a:gd name="T1" fmla="*/ 0 h 2870490"/>
                <a:gd name="T2" fmla="*/ 64517 w 72000"/>
                <a:gd name="T3" fmla="*/ 0 h 2870490"/>
                <a:gd name="T4" fmla="*/ 64517 w 72000"/>
                <a:gd name="T5" fmla="*/ 2844323 h 2870490"/>
                <a:gd name="T6" fmla="*/ 0 w 72000"/>
                <a:gd name="T7" fmla="*/ 2772996 h 2870490"/>
                <a:gd name="T8" fmla="*/ 0 w 72000"/>
                <a:gd name="T9" fmla="*/ 0 h 2870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0" h="2870490">
                  <a:moveTo>
                    <a:pt x="0" y="0"/>
                  </a:moveTo>
                  <a:lnTo>
                    <a:pt x="72000" y="0"/>
                  </a:lnTo>
                  <a:lnTo>
                    <a:pt x="72000" y="2870490"/>
                  </a:lnTo>
                  <a:lnTo>
                    <a:pt x="0" y="2798507"/>
                  </a:lnTo>
                  <a:lnTo>
                    <a:pt x="0" y="0"/>
                  </a:lnTo>
                  <a:close/>
                </a:path>
              </a:pathLst>
            </a:custGeom>
            <a:solidFill>
              <a:srgbClr val="B18D8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3200">
                <a:cs typeface="+mn-ea"/>
                <a:sym typeface="+mn-lt"/>
              </a:endParaRPr>
            </a:p>
          </p:txBody>
        </p:sp>
        <p:sp>
          <p:nvSpPr>
            <p:cNvPr id="12" name="MH_Other_3"/>
            <p:cNvSpPr/>
            <p:nvPr>
              <p:custDataLst>
                <p:tags r:id="rId12"/>
              </p:custDataLst>
            </p:nvPr>
          </p:nvSpPr>
          <p:spPr bwMode="auto">
            <a:xfrm rot="2700407">
              <a:off x="2770134" y="-2010234"/>
              <a:ext cx="81504" cy="4475626"/>
            </a:xfrm>
            <a:custGeom>
              <a:avLst/>
              <a:gdLst>
                <a:gd name="T0" fmla="*/ 0 w 72000"/>
                <a:gd name="T1" fmla="*/ 71919 h 4010416"/>
                <a:gd name="T2" fmla="*/ 87757 w 72000"/>
                <a:gd name="T3" fmla="*/ 0 h 4010416"/>
                <a:gd name="T4" fmla="*/ 87757 w 72000"/>
                <a:gd name="T5" fmla="*/ 4004942 h 4010416"/>
                <a:gd name="T6" fmla="*/ 0 w 72000"/>
                <a:gd name="T7" fmla="*/ 4004942 h 4010416"/>
                <a:gd name="T8" fmla="*/ 0 w 72000"/>
                <a:gd name="T9" fmla="*/ 71919 h 4010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0" h="4010416">
                  <a:moveTo>
                    <a:pt x="0" y="72017"/>
                  </a:moveTo>
                  <a:lnTo>
                    <a:pt x="72000" y="0"/>
                  </a:lnTo>
                  <a:lnTo>
                    <a:pt x="72000" y="4010416"/>
                  </a:lnTo>
                  <a:lnTo>
                    <a:pt x="0" y="4010416"/>
                  </a:lnTo>
                  <a:lnTo>
                    <a:pt x="0" y="72017"/>
                  </a:lnTo>
                  <a:close/>
                </a:path>
              </a:pathLst>
            </a:custGeom>
            <a:solidFill>
              <a:srgbClr val="B18D8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3200">
                <a:cs typeface="+mn-ea"/>
                <a:sym typeface="+mn-lt"/>
              </a:endParaRPr>
            </a:p>
          </p:txBody>
        </p:sp>
      </p:grpSp>
      <p:sp>
        <p:nvSpPr>
          <p:cNvPr id="13" name="MH_SubTitle_1"/>
          <p:cNvSpPr txBox="1">
            <a:spLocks noChangeArrowheads="1"/>
          </p:cNvSpPr>
          <p:nvPr>
            <p:custDataLst>
              <p:tags r:id="rId2"/>
            </p:custDataLst>
          </p:nvPr>
        </p:nvSpPr>
        <p:spPr bwMode="auto">
          <a:xfrm rot="18875383">
            <a:off x="-46505" y="2586043"/>
            <a:ext cx="4147964" cy="4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zh-CN" altLang="en-US" sz="2400" b="1" dirty="0">
                <a:solidFill>
                  <a:schemeClr val="bg2">
                    <a:lumMod val="25000"/>
                  </a:schemeClr>
                </a:solidFill>
                <a:latin typeface="+mn-lt"/>
                <a:ea typeface="+mn-ea"/>
                <a:cs typeface="+mn-ea"/>
                <a:sym typeface="+mn-lt"/>
              </a:rPr>
              <a:t>单击此处输入标题内容</a:t>
            </a:r>
          </a:p>
        </p:txBody>
      </p:sp>
      <p:sp>
        <p:nvSpPr>
          <p:cNvPr id="14" name="PA_矩形 13"/>
          <p:cNvSpPr/>
          <p:nvPr>
            <p:custDataLst>
              <p:tags r:id="rId3"/>
            </p:custDataLst>
          </p:nvPr>
        </p:nvSpPr>
        <p:spPr>
          <a:xfrm rot="18795281">
            <a:off x="8103864" y="1718871"/>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5" name="PA_矩形 14"/>
          <p:cNvSpPr/>
          <p:nvPr>
            <p:custDataLst>
              <p:tags r:id="rId4"/>
            </p:custDataLst>
          </p:nvPr>
        </p:nvSpPr>
        <p:spPr>
          <a:xfrm rot="18795281">
            <a:off x="5657926" y="1659417"/>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6" name="PA_矩形 15"/>
          <p:cNvSpPr/>
          <p:nvPr>
            <p:custDataLst>
              <p:tags r:id="rId5"/>
            </p:custDataLst>
          </p:nvPr>
        </p:nvSpPr>
        <p:spPr>
          <a:xfrm rot="18795281">
            <a:off x="7624013" y="5349839"/>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7" name="PA_矩形 16"/>
          <p:cNvSpPr/>
          <p:nvPr>
            <p:custDataLst>
              <p:tags r:id="rId6"/>
            </p:custDataLst>
          </p:nvPr>
        </p:nvSpPr>
        <p:spPr>
          <a:xfrm rot="18795281">
            <a:off x="9914966" y="5540537"/>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8" name="PA_矩形 17"/>
          <p:cNvSpPr/>
          <p:nvPr>
            <p:custDataLst>
              <p:tags r:id="rId7"/>
            </p:custDataLst>
          </p:nvPr>
        </p:nvSpPr>
        <p:spPr>
          <a:xfrm rot="18795281">
            <a:off x="11032565" y="4494057"/>
            <a:ext cx="1140056" cy="379656"/>
          </a:xfrm>
          <a:prstGeom prst="rect">
            <a:avLst/>
          </a:prstGeom>
        </p:spPr>
        <p:txBody>
          <a:bodyPr wrap="none">
            <a:spAutoFit/>
          </a:bodyPr>
          <a:lstStyle/>
          <a:p>
            <a:r>
              <a:rPr lang="zh-CN" altLang="en-US" sz="1865" dirty="0">
                <a:solidFill>
                  <a:schemeClr val="accent1"/>
                </a:solidFill>
                <a:cs typeface="+mn-ea"/>
                <a:sym typeface="+mn-lt"/>
              </a:rPr>
              <a:t>输入文字</a:t>
            </a:r>
          </a:p>
        </p:txBody>
      </p:sp>
      <p:sp>
        <p:nvSpPr>
          <p:cNvPr id="19" name="PA_矩形 18"/>
          <p:cNvSpPr/>
          <p:nvPr>
            <p:custDataLst>
              <p:tags r:id="rId8"/>
            </p:custDataLst>
          </p:nvPr>
        </p:nvSpPr>
        <p:spPr>
          <a:xfrm rot="2829892">
            <a:off x="1852917" y="4142204"/>
            <a:ext cx="1140056" cy="379656"/>
          </a:xfrm>
          <a:prstGeom prst="rect">
            <a:avLst/>
          </a:prstGeom>
        </p:spPr>
        <p:txBody>
          <a:bodyPr wrap="none">
            <a:spAutoFit/>
          </a:bodyPr>
          <a:lstStyle/>
          <a:p>
            <a:r>
              <a:rPr lang="zh-CN" altLang="en-US" sz="1865" dirty="0">
                <a:solidFill>
                  <a:schemeClr val="bg2">
                    <a:lumMod val="25000"/>
                  </a:schemeClr>
                </a:solidFill>
                <a:cs typeface="+mn-ea"/>
                <a:sym typeface="+mn-lt"/>
              </a:rPr>
              <a:t>输入文字</a:t>
            </a:r>
          </a:p>
        </p:txBody>
      </p:sp>
      <p:pic>
        <p:nvPicPr>
          <p:cNvPr id="3" name="图片占位符 2"/>
          <p:cNvPicPr>
            <a:picLocks noGrp="1" noChangeAspect="1"/>
          </p:cNvPicPr>
          <p:nvPr>
            <p:ph type="pic" sz="quarter" idx="10"/>
          </p:nvPr>
        </p:nvPicPr>
        <p:blipFill>
          <a:blip r:embed="rId15" cstate="email"/>
          <a:srcRect/>
          <a:stretch>
            <a:fillRect/>
          </a:stretch>
        </p:blipFill>
        <p:spPr/>
      </p:pic>
      <p:pic>
        <p:nvPicPr>
          <p:cNvPr id="6" name="图片占位符 5"/>
          <p:cNvPicPr>
            <a:picLocks noGrp="1" noChangeAspect="1"/>
          </p:cNvPicPr>
          <p:nvPr>
            <p:ph type="pic" sz="quarter" idx="11"/>
          </p:nvPr>
        </p:nvPicPr>
        <p:blipFill>
          <a:blip r:embed="rId16" cstate="email"/>
          <a:srcRect/>
          <a:stretch>
            <a:fillRect/>
          </a:stretch>
        </p:blipFill>
        <p:spPr/>
      </p:pic>
      <p:pic>
        <p:nvPicPr>
          <p:cNvPr id="8" name="图片占位符 7"/>
          <p:cNvPicPr>
            <a:picLocks noGrp="1" noChangeAspect="1"/>
          </p:cNvPicPr>
          <p:nvPr>
            <p:ph type="pic" sz="quarter" idx="12"/>
          </p:nvPr>
        </p:nvPicPr>
        <p:blipFill>
          <a:blip r:embed="rId17" cstate="email"/>
          <a:srcRect/>
          <a:stretch>
            <a:fillRect/>
          </a:stretch>
        </p:blipFill>
        <p:spPr/>
      </p:pic>
      <p:pic>
        <p:nvPicPr>
          <p:cNvPr id="29" name="图片占位符 28"/>
          <p:cNvPicPr>
            <a:picLocks noGrp="1" noChangeAspect="1"/>
          </p:cNvPicPr>
          <p:nvPr>
            <p:ph type="pic" sz="quarter" idx="13"/>
          </p:nvPr>
        </p:nvPicPr>
        <p:blipFill>
          <a:blip r:embed="rId18" cstate="email"/>
          <a:srcRect/>
          <a:stretch>
            <a:fillRect/>
          </a:stretch>
        </p:blipFill>
        <p:spPr/>
      </p:pic>
      <p:pic>
        <p:nvPicPr>
          <p:cNvPr id="31" name="图片占位符 30"/>
          <p:cNvPicPr>
            <a:picLocks noGrp="1" noChangeAspect="1"/>
          </p:cNvPicPr>
          <p:nvPr>
            <p:ph type="pic" sz="quarter" idx="14"/>
          </p:nvPr>
        </p:nvPicPr>
        <p:blipFill>
          <a:blip r:embed="rId19" cstate="email"/>
          <a:srcRect/>
          <a:stretch>
            <a:fillRect/>
          </a:stretch>
        </p:blipFill>
        <p:spPr/>
      </p:pic>
      <p:pic>
        <p:nvPicPr>
          <p:cNvPr id="33" name="图片占位符 32"/>
          <p:cNvPicPr>
            <a:picLocks noGrp="1" noChangeAspect="1"/>
          </p:cNvPicPr>
          <p:nvPr>
            <p:ph type="pic" sz="quarter" idx="15"/>
          </p:nvPr>
        </p:nvPicPr>
        <p:blipFill>
          <a:blip r:embed="rId20" cstate="email"/>
          <a:srcRect/>
          <a:stretch>
            <a:fillRect/>
          </a:stretch>
        </p:blipFill>
        <p:spPr/>
      </p:pic>
      <p:pic>
        <p:nvPicPr>
          <p:cNvPr id="35" name="图片占位符 34"/>
          <p:cNvPicPr>
            <a:picLocks noGrp="1" noChangeAspect="1"/>
          </p:cNvPicPr>
          <p:nvPr>
            <p:ph type="pic" sz="quarter" idx="16"/>
          </p:nvPr>
        </p:nvPicPr>
        <p:blipFill>
          <a:blip r:embed="rId21" cstate="email"/>
          <a:srcRect/>
          <a:stretch>
            <a:fillRect/>
          </a:stretch>
        </p:blipFill>
        <p:spPr/>
      </p:pic>
      <p:sp>
        <p:nvSpPr>
          <p:cNvPr id="27" name="矩形 26"/>
          <p:cNvSpPr/>
          <p:nvPr>
            <p:custDataLst>
              <p:tags r:id="rId9"/>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custDataLst>
              <p:tags r:id="rId10"/>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3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5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5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775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1250"/>
                            </p:stCondLst>
                            <p:childTnLst>
                              <p:par>
                                <p:cTn id="36" presetID="50" presetClass="entr" presetSubtype="0" decel="10000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strVal val="#ppt_w+.3"/>
                                          </p:val>
                                        </p:tav>
                                        <p:tav tm="100000">
                                          <p:val>
                                            <p:strVal val="#ppt_w"/>
                                          </p:val>
                                        </p:tav>
                                      </p:tavLst>
                                    </p:anim>
                                    <p:anim calcmode="lin" valueType="num">
                                      <p:cBhvr>
                                        <p:cTn id="39" dur="1000" fill="hold"/>
                                        <p:tgtEl>
                                          <p:spTgt spid="28"/>
                                        </p:tgtEl>
                                        <p:attrNameLst>
                                          <p:attrName>ppt_h</p:attrName>
                                        </p:attrNameLst>
                                      </p:cBhvr>
                                      <p:tavLst>
                                        <p:tav tm="0">
                                          <p:val>
                                            <p:strVal val="#ppt_h"/>
                                          </p:val>
                                        </p:tav>
                                        <p:tav tm="100000">
                                          <p:val>
                                            <p:strVal val="#ppt_h"/>
                                          </p:val>
                                        </p:tav>
                                      </p:tavLst>
                                    </p:anim>
                                    <p:animEffect transition="in" filter="fade">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pic>
        <p:nvPicPr>
          <p:cNvPr id="10" name="图片 9"/>
          <p:cNvPicPr>
            <a:picLocks noChangeAspect="1"/>
          </p:cNvPicPr>
          <p:nvPr/>
        </p:nvPicPr>
        <p:blipFill rotWithShape="1">
          <a:blip r:embed="rId5" cstate="email"/>
          <a:srcRect r="-4466"/>
          <a:stretch>
            <a:fillRect/>
          </a:stretch>
        </p:blipFill>
        <p:spPr>
          <a:xfrm>
            <a:off x="1872256" y="2966697"/>
            <a:ext cx="3451189" cy="1730905"/>
          </a:xfrm>
          <a:custGeom>
            <a:avLst/>
            <a:gdLst>
              <a:gd name="connsiteX0" fmla="*/ 0 w 3466203"/>
              <a:gd name="connsiteY0" fmla="*/ 0 h 1738434"/>
              <a:gd name="connsiteX1" fmla="*/ 3466203 w 3466203"/>
              <a:gd name="connsiteY1" fmla="*/ 0 h 1738434"/>
              <a:gd name="connsiteX2" fmla="*/ 3466203 w 3466203"/>
              <a:gd name="connsiteY2" fmla="*/ 1738434 h 1738434"/>
              <a:gd name="connsiteX3" fmla="*/ 0 w 3466203"/>
              <a:gd name="connsiteY3" fmla="*/ 1738434 h 1738434"/>
            </a:gdLst>
            <a:ahLst/>
            <a:cxnLst>
              <a:cxn ang="0">
                <a:pos x="connsiteX0" y="connsiteY0"/>
              </a:cxn>
              <a:cxn ang="0">
                <a:pos x="connsiteX1" y="connsiteY1"/>
              </a:cxn>
              <a:cxn ang="0">
                <a:pos x="connsiteX2" y="connsiteY2"/>
              </a:cxn>
              <a:cxn ang="0">
                <a:pos x="connsiteX3" y="connsiteY3"/>
              </a:cxn>
            </a:cxnLst>
            <a:rect l="l" t="t" r="r" b="b"/>
            <a:pathLst>
              <a:path w="3466203" h="1738434">
                <a:moveTo>
                  <a:pt x="0" y="0"/>
                </a:moveTo>
                <a:lnTo>
                  <a:pt x="3466203" y="0"/>
                </a:lnTo>
                <a:lnTo>
                  <a:pt x="3466203" y="1738434"/>
                </a:lnTo>
                <a:lnTo>
                  <a:pt x="0" y="1738434"/>
                </a:lnTo>
                <a:close/>
              </a:path>
            </a:pathLst>
          </a:custGeom>
        </p:spPr>
      </p:pic>
      <p:sp>
        <p:nvSpPr>
          <p:cNvPr id="6" name="Oval 5"/>
          <p:cNvSpPr/>
          <p:nvPr/>
        </p:nvSpPr>
        <p:spPr bwMode="auto">
          <a:xfrm>
            <a:off x="1615153" y="1627732"/>
            <a:ext cx="2105390" cy="2105390"/>
          </a:xfrm>
          <a:prstGeom prst="ellipse">
            <a:avLst/>
          </a:prstGeom>
          <a:solidFill>
            <a:schemeClr val="bg1">
              <a:alpha val="85000"/>
            </a:schemeClr>
          </a:solidFill>
          <a:ln>
            <a:noFill/>
          </a:ln>
        </p:spPr>
        <p:txBody>
          <a:bodyPr lIns="0" tIns="0" rIns="0" bIns="0"/>
          <a:lstStyle/>
          <a:p>
            <a:endParaRPr lang="en-US" sz="1790">
              <a:cs typeface="+mn-ea"/>
              <a:sym typeface="+mn-lt"/>
            </a:endParaRPr>
          </a:p>
        </p:txBody>
      </p:sp>
      <p:sp>
        <p:nvSpPr>
          <p:cNvPr id="11" name="Rectangle 7"/>
          <p:cNvSpPr/>
          <p:nvPr/>
        </p:nvSpPr>
        <p:spPr bwMode="auto">
          <a:xfrm>
            <a:off x="5461860" y="2000011"/>
            <a:ext cx="5123469" cy="386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341630" indent="-341630">
              <a:lnSpc>
                <a:spcPct val="130000"/>
              </a:lnSpc>
              <a:buFont typeface="Wingdings" panose="05000000000000000000" pitchFamily="2" charset="2"/>
              <a:buChar char="n"/>
            </a:pPr>
            <a:r>
              <a:rPr lang="en-US" altLang="zh-CN" sz="1395" dirty="0">
                <a:solidFill>
                  <a:schemeClr val="tx1">
                    <a:lumMod val="95000"/>
                    <a:lumOff val="5000"/>
                  </a:schemeClr>
                </a:solidFill>
                <a:cs typeface="+mn-ea"/>
                <a:sym typeface="+mn-lt"/>
              </a:rPr>
              <a:t>Interior design is based on the structure of the use of nature, environment and the corresponding standards, using the material technical means and building design principle,</a:t>
            </a:r>
          </a:p>
          <a:p>
            <a:pPr marL="341630" indent="-341630">
              <a:lnSpc>
                <a:spcPct val="130000"/>
              </a:lnSpc>
              <a:buFont typeface="Wingdings" panose="05000000000000000000" pitchFamily="2" charset="2"/>
              <a:buChar char="n"/>
            </a:pPr>
            <a:r>
              <a:rPr lang="en-US" altLang="zh-CN" sz="1395" dirty="0">
                <a:solidFill>
                  <a:schemeClr val="tx1">
                    <a:lumMod val="95000"/>
                    <a:lumOff val="5000"/>
                  </a:schemeClr>
                </a:solidFill>
                <a:cs typeface="+mn-ea"/>
                <a:sym typeface="+mn-lt"/>
              </a:rPr>
              <a:t> create function reasonable, comfortable beautiful, satisfy people material and spiritual life need of the indoor environment. </a:t>
            </a:r>
          </a:p>
          <a:p>
            <a:pPr marL="341630" indent="-341630">
              <a:lnSpc>
                <a:spcPct val="130000"/>
              </a:lnSpc>
              <a:buFont typeface="Wingdings" panose="05000000000000000000" pitchFamily="2" charset="2"/>
              <a:buChar char="n"/>
            </a:pPr>
            <a:r>
              <a:rPr lang="en-US" altLang="zh-CN" sz="1395" dirty="0">
                <a:solidFill>
                  <a:schemeClr val="tx1">
                    <a:lumMod val="95000"/>
                    <a:lumOff val="5000"/>
                  </a:schemeClr>
                </a:solidFill>
                <a:cs typeface="+mn-ea"/>
                <a:sym typeface="+mn-lt"/>
              </a:rPr>
              <a:t>This one space environment has both use value, meet the functional requirements, but also reflects the historical context, architectural style, </a:t>
            </a:r>
          </a:p>
          <a:p>
            <a:pPr marL="341630" indent="-341630">
              <a:lnSpc>
                <a:spcPct val="130000"/>
              </a:lnSpc>
              <a:buFont typeface="Wingdings" panose="05000000000000000000" pitchFamily="2" charset="2"/>
              <a:buChar char="n"/>
            </a:pPr>
            <a:r>
              <a:rPr lang="en-US" altLang="zh-CN" sz="1395" dirty="0">
                <a:solidFill>
                  <a:schemeClr val="tx1">
                    <a:lumMod val="95000"/>
                    <a:lumOff val="5000"/>
                  </a:schemeClr>
                </a:solidFill>
                <a:cs typeface="+mn-ea"/>
                <a:sym typeface="+mn-lt"/>
              </a:rPr>
              <a:t>mental factors such as environment gas atmosphere.</a:t>
            </a:r>
          </a:p>
          <a:p>
            <a:pPr marL="341630" indent="-341630">
              <a:lnSpc>
                <a:spcPct val="130000"/>
              </a:lnSpc>
              <a:buFont typeface="Wingdings" panose="05000000000000000000" pitchFamily="2" charset="2"/>
              <a:buChar char="n"/>
            </a:pPr>
            <a:r>
              <a:rPr lang="en-US" altLang="zh-CN" sz="1395" dirty="0">
                <a:solidFill>
                  <a:schemeClr val="tx1">
                    <a:lumMod val="95000"/>
                    <a:lumOff val="5000"/>
                  </a:schemeClr>
                </a:solidFill>
                <a:cs typeface="+mn-ea"/>
                <a:sym typeface="+mn-lt"/>
              </a:rPr>
              <a:t> The purpose of interior design is to explicitly "create the indoor environment that meets people's physical and spiritual needs".</a:t>
            </a:r>
            <a:endParaRPr lang="zh-CN" altLang="en-US" sz="1395" dirty="0">
              <a:solidFill>
                <a:schemeClr val="tx1">
                  <a:lumMod val="95000"/>
                  <a:lumOff val="5000"/>
                </a:schemeClr>
              </a:solidFill>
              <a:cs typeface="+mn-ea"/>
              <a:sym typeface="+mn-lt"/>
            </a:endParaRPr>
          </a:p>
        </p:txBody>
      </p:sp>
      <p:sp>
        <p:nvSpPr>
          <p:cNvPr id="7" name="矩形 6"/>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ppt_w</p:attrName>
                                        </p:attrNameLst>
                                      </p:cBhvr>
                                      <p:tavLst>
                                        <p:tav tm="0">
                                          <p:val>
                                            <p:strVal val="4*#ppt_w"/>
                                          </p:val>
                                        </p:tav>
                                        <p:tav tm="100000">
                                          <p:val>
                                            <p:strVal val="#ppt_w"/>
                                          </p:val>
                                        </p:tav>
                                      </p:tavLst>
                                    </p:anim>
                                    <p:anim calcmode="lin" valueType="num">
                                      <p:cBhvr>
                                        <p:cTn id="8" dur="4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4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9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400"/>
                            </p:stCondLst>
                            <p:childTnLst>
                              <p:par>
                                <p:cTn id="19" presetID="50"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3"/>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utoUpdateAnimBg="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idx="4294967295"/>
          </p:nvPr>
        </p:nvSpPr>
        <p:spPr>
          <a:xfrm>
            <a:off x="1206500" y="155893"/>
            <a:ext cx="10972800" cy="614362"/>
          </a:xfrm>
        </p:spPr>
        <p:txBody>
          <a:bodyPr>
            <a:noAutofit/>
          </a:bodyPr>
          <a:lstStyle/>
          <a:p>
            <a:r>
              <a:rPr lang="zh-CN" altLang="en-US" sz="2400" dirty="0">
                <a:solidFill>
                  <a:schemeClr val="tx1">
                    <a:lumMod val="75000"/>
                    <a:lumOff val="25000"/>
                  </a:schemeClr>
                </a:solidFill>
                <a:latin typeface="+mn-lt"/>
                <a:ea typeface="+mn-ea"/>
                <a:cs typeface="+mn-ea"/>
                <a:sym typeface="+mn-lt"/>
              </a:rPr>
              <a:t>点击添加你的标题</a:t>
            </a:r>
          </a:p>
        </p:txBody>
      </p:sp>
      <p:grpSp>
        <p:nvGrpSpPr>
          <p:cNvPr id="2" name="组合 1"/>
          <p:cNvGrpSpPr/>
          <p:nvPr/>
        </p:nvGrpSpPr>
        <p:grpSpPr>
          <a:xfrm>
            <a:off x="4605409" y="1960488"/>
            <a:ext cx="2654274" cy="3221077"/>
            <a:chOff x="4605409" y="1960488"/>
            <a:chExt cx="2654274" cy="3221077"/>
          </a:xfrm>
        </p:grpSpPr>
        <p:sp>
          <p:nvSpPr>
            <p:cNvPr id="40" name="L 形 39"/>
            <p:cNvSpPr/>
            <p:nvPr/>
          </p:nvSpPr>
          <p:spPr>
            <a:xfrm rot="2686645">
              <a:off x="4605409" y="2412321"/>
              <a:ext cx="1430064" cy="1443667"/>
            </a:xfrm>
            <a:prstGeom prst="corner">
              <a:avLst/>
            </a:prstGeom>
            <a:solidFill>
              <a:schemeClr val="bg2">
                <a:lumMod val="50000"/>
              </a:schemeClr>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41" name="L 形 40"/>
            <p:cNvSpPr/>
            <p:nvPr/>
          </p:nvSpPr>
          <p:spPr>
            <a:xfrm rot="8086645">
              <a:off x="5819106" y="2416548"/>
              <a:ext cx="1420689" cy="1392304"/>
            </a:xfrm>
            <a:prstGeom prst="corner">
              <a:avLst/>
            </a:prstGeom>
            <a:solidFill>
              <a:schemeClr val="accent1"/>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42" name="L 形 41"/>
            <p:cNvSpPr/>
            <p:nvPr/>
          </p:nvSpPr>
          <p:spPr>
            <a:xfrm rot="13486645">
              <a:off x="5830864" y="3610563"/>
              <a:ext cx="1428819" cy="1428819"/>
            </a:xfrm>
            <a:prstGeom prst="corner">
              <a:avLst/>
            </a:prstGeom>
            <a:solidFill>
              <a:srgbClr val="D4C0C1"/>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a:ln>
                  <a:noFill/>
                </a:ln>
                <a:solidFill>
                  <a:schemeClr val="tx1">
                    <a:lumMod val="95000"/>
                    <a:lumOff val="5000"/>
                  </a:schemeClr>
                </a:solidFill>
                <a:effectLst/>
                <a:uLnTx/>
                <a:uFillTx/>
                <a:cs typeface="+mn-ea"/>
                <a:sym typeface="+mn-lt"/>
              </a:endParaRPr>
            </a:p>
          </p:txBody>
        </p:sp>
        <p:sp>
          <p:nvSpPr>
            <p:cNvPr id="43" name="L 形 42"/>
            <p:cNvSpPr/>
            <p:nvPr/>
          </p:nvSpPr>
          <p:spPr>
            <a:xfrm rot="18886645">
              <a:off x="4630661" y="3640515"/>
              <a:ext cx="1428819" cy="1428819"/>
            </a:xfrm>
            <a:prstGeom prst="corner">
              <a:avLst/>
            </a:prstGeom>
            <a:solidFill>
              <a:schemeClr val="accent1"/>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95000"/>
                    <a:lumOff val="5000"/>
                  </a:schemeClr>
                </a:solidFill>
                <a:effectLst/>
                <a:uLnTx/>
                <a:uFillTx/>
                <a:cs typeface="+mn-ea"/>
                <a:sym typeface="+mn-lt"/>
              </a:endParaRPr>
            </a:p>
          </p:txBody>
        </p:sp>
        <p:sp>
          <p:nvSpPr>
            <p:cNvPr id="44" name="文本框 43"/>
            <p:cNvSpPr txBox="1"/>
            <p:nvPr/>
          </p:nvSpPr>
          <p:spPr>
            <a:xfrm>
              <a:off x="4632667" y="2471944"/>
              <a:ext cx="540648" cy="1085421"/>
            </a:xfrm>
            <a:prstGeom prst="rect">
              <a:avLst/>
            </a:prstGeom>
            <a:noFill/>
          </p:spPr>
          <p:txBody>
            <a:bodyPr wrap="square" lIns="91436" tIns="45718" rIns="91436" bIns="45718" rtlCol="0">
              <a:spAutoFit/>
            </a:bodyPr>
            <a:lstStyle/>
            <a:p>
              <a:pPr defTabSz="913765">
                <a:lnSpc>
                  <a:spcPct val="130000"/>
                </a:lnSpc>
                <a:defRPr/>
              </a:pPr>
              <a:r>
                <a:rPr lang="en-US" altLang="zh-CN" sz="5500" dirty="0">
                  <a:solidFill>
                    <a:schemeClr val="bg1"/>
                  </a:solidFill>
                  <a:cs typeface="+mn-ea"/>
                  <a:sym typeface="+mn-lt"/>
                </a:rPr>
                <a:t>S</a:t>
              </a:r>
            </a:p>
          </p:txBody>
        </p:sp>
        <p:sp>
          <p:nvSpPr>
            <p:cNvPr id="45" name="文本框 44"/>
            <p:cNvSpPr txBox="1"/>
            <p:nvPr/>
          </p:nvSpPr>
          <p:spPr>
            <a:xfrm>
              <a:off x="6133493" y="1960488"/>
              <a:ext cx="540648" cy="1085421"/>
            </a:xfrm>
            <a:prstGeom prst="rect">
              <a:avLst/>
            </a:prstGeom>
            <a:noFill/>
          </p:spPr>
          <p:txBody>
            <a:bodyPr wrap="square" lIns="91436" tIns="45718" rIns="91436" bIns="45718" rtlCol="0">
              <a:spAutoFit/>
            </a:bodyPr>
            <a:lstStyle/>
            <a:p>
              <a:pPr defTabSz="913765">
                <a:lnSpc>
                  <a:spcPct val="130000"/>
                </a:lnSpc>
                <a:defRPr/>
              </a:pPr>
              <a:r>
                <a:rPr lang="en-US" altLang="zh-CN" sz="5500" dirty="0">
                  <a:solidFill>
                    <a:schemeClr val="bg1"/>
                  </a:solidFill>
                  <a:cs typeface="+mn-ea"/>
                  <a:sym typeface="+mn-lt"/>
                </a:rPr>
                <a:t>w</a:t>
              </a:r>
            </a:p>
          </p:txBody>
        </p:sp>
        <p:sp>
          <p:nvSpPr>
            <p:cNvPr id="46" name="文本框 45"/>
            <p:cNvSpPr txBox="1"/>
            <p:nvPr/>
          </p:nvSpPr>
          <p:spPr>
            <a:xfrm>
              <a:off x="6683607" y="3692716"/>
              <a:ext cx="540648" cy="1085421"/>
            </a:xfrm>
            <a:prstGeom prst="rect">
              <a:avLst/>
            </a:prstGeom>
            <a:noFill/>
          </p:spPr>
          <p:txBody>
            <a:bodyPr wrap="square" lIns="91436" tIns="45718" rIns="91436" bIns="45718" rtlCol="0">
              <a:spAutoFit/>
            </a:bodyPr>
            <a:lstStyle/>
            <a:p>
              <a:pPr defTabSz="913765">
                <a:lnSpc>
                  <a:spcPct val="130000"/>
                </a:lnSpc>
                <a:defRPr/>
              </a:pPr>
              <a:r>
                <a:rPr lang="en-US" altLang="zh-CN" sz="5500" dirty="0">
                  <a:solidFill>
                    <a:schemeClr val="bg1"/>
                  </a:solidFill>
                  <a:cs typeface="+mn-ea"/>
                  <a:sym typeface="+mn-lt"/>
                </a:rPr>
                <a:t>T</a:t>
              </a:r>
            </a:p>
          </p:txBody>
        </p:sp>
        <p:sp>
          <p:nvSpPr>
            <p:cNvPr id="47" name="文本框 46"/>
            <p:cNvSpPr txBox="1"/>
            <p:nvPr/>
          </p:nvSpPr>
          <p:spPr>
            <a:xfrm>
              <a:off x="5033407" y="4096144"/>
              <a:ext cx="540648" cy="1085421"/>
            </a:xfrm>
            <a:prstGeom prst="rect">
              <a:avLst/>
            </a:prstGeom>
            <a:noFill/>
          </p:spPr>
          <p:txBody>
            <a:bodyPr wrap="square" lIns="91436" tIns="45718" rIns="91436" bIns="45718" rtlCol="0">
              <a:spAutoFit/>
            </a:bodyPr>
            <a:lstStyle/>
            <a:p>
              <a:pPr defTabSz="913765">
                <a:lnSpc>
                  <a:spcPct val="130000"/>
                </a:lnSpc>
                <a:defRPr/>
              </a:pPr>
              <a:r>
                <a:rPr lang="en-US" altLang="zh-CN" sz="5500" dirty="0">
                  <a:solidFill>
                    <a:schemeClr val="bg1"/>
                  </a:solidFill>
                  <a:cs typeface="+mn-ea"/>
                  <a:sym typeface="+mn-lt"/>
                </a:rPr>
                <a:t>o</a:t>
              </a:r>
            </a:p>
          </p:txBody>
        </p:sp>
      </p:grpSp>
      <p:grpSp>
        <p:nvGrpSpPr>
          <p:cNvPr id="4" name="组合 3"/>
          <p:cNvGrpSpPr/>
          <p:nvPr/>
        </p:nvGrpSpPr>
        <p:grpSpPr>
          <a:xfrm>
            <a:off x="835717" y="2073531"/>
            <a:ext cx="2832480" cy="1273767"/>
            <a:chOff x="835717" y="2073531"/>
            <a:chExt cx="2832480" cy="1273767"/>
          </a:xfrm>
        </p:grpSpPr>
        <p:sp>
          <p:nvSpPr>
            <p:cNvPr id="48" name="圆角矩形 28"/>
            <p:cNvSpPr/>
            <p:nvPr/>
          </p:nvSpPr>
          <p:spPr>
            <a:xfrm rot="10800000" flipV="1">
              <a:off x="3395960" y="2180807"/>
              <a:ext cx="272237" cy="276076"/>
            </a:xfrm>
            <a:prstGeom prst="roundRect">
              <a:avLst>
                <a:gd name="adj" fmla="val 5039"/>
              </a:avLst>
            </a:prstGeom>
            <a:solidFill>
              <a:srgbClr val="65686F"/>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95000"/>
                    <a:lumOff val="5000"/>
                  </a:schemeClr>
                </a:solidFill>
                <a:effectLst/>
                <a:uLnTx/>
                <a:uFillTx/>
                <a:cs typeface="+mn-ea"/>
                <a:sym typeface="+mn-lt"/>
              </a:endParaRPr>
            </a:p>
          </p:txBody>
        </p:sp>
        <p:sp>
          <p:nvSpPr>
            <p:cNvPr id="49" name="文本框 48"/>
            <p:cNvSpPr txBox="1"/>
            <p:nvPr/>
          </p:nvSpPr>
          <p:spPr>
            <a:xfrm>
              <a:off x="1593997" y="2073531"/>
              <a:ext cx="1646601" cy="435438"/>
            </a:xfrm>
            <a:prstGeom prst="rect">
              <a:avLst/>
            </a:prstGeom>
            <a:noFill/>
          </p:spPr>
          <p:txBody>
            <a:bodyPr wrap="none" lIns="91438" tIns="45719" rIns="91438" bIns="45719" rtlCol="0">
              <a:spAutoFit/>
            </a:bodyPr>
            <a:lstStyle/>
            <a:p>
              <a:pPr defTabSz="913765">
                <a:lnSpc>
                  <a:spcPct val="130000"/>
                </a:lnSpc>
                <a:defRPr/>
              </a:pPr>
              <a:r>
                <a:rPr lang="zh-CN" altLang="en-US" sz="1900">
                  <a:solidFill>
                    <a:schemeClr val="tx1">
                      <a:lumMod val="95000"/>
                      <a:lumOff val="5000"/>
                    </a:schemeClr>
                  </a:solidFill>
                  <a:cs typeface="+mn-ea"/>
                  <a:sym typeface="+mn-lt"/>
                </a:rPr>
                <a:t>输入标题内容</a:t>
              </a:r>
              <a:endParaRPr lang="zh-CN" altLang="en-US" sz="1900" dirty="0">
                <a:solidFill>
                  <a:schemeClr val="tx1">
                    <a:lumMod val="95000"/>
                    <a:lumOff val="5000"/>
                  </a:schemeClr>
                </a:solidFill>
                <a:cs typeface="+mn-ea"/>
                <a:sym typeface="+mn-lt"/>
              </a:endParaRPr>
            </a:p>
          </p:txBody>
        </p:sp>
        <p:cxnSp>
          <p:nvCxnSpPr>
            <p:cNvPr id="50" name="直接连接符 49"/>
            <p:cNvCxnSpPr/>
            <p:nvPr/>
          </p:nvCxnSpPr>
          <p:spPr>
            <a:xfrm>
              <a:off x="919593" y="2456884"/>
              <a:ext cx="2229467" cy="14627"/>
            </a:xfrm>
            <a:prstGeom prst="line">
              <a:avLst/>
            </a:prstGeom>
            <a:noFill/>
            <a:ln w="3175" cap="flat" cmpd="sng" algn="ctr">
              <a:solidFill>
                <a:sysClr val="windowText" lastClr="000000">
                  <a:lumMod val="50000"/>
                  <a:lumOff val="50000"/>
                  <a:alpha val="33000"/>
                </a:sysClr>
              </a:solidFill>
              <a:prstDash val="solid"/>
              <a:miter lim="800000"/>
              <a:headEnd type="diamond"/>
              <a:tailEnd type="diamond"/>
            </a:ln>
            <a:effectLst/>
          </p:spPr>
        </p:cxnSp>
        <p:sp>
          <p:nvSpPr>
            <p:cNvPr id="51" name="矩形 50"/>
            <p:cNvSpPr/>
            <p:nvPr/>
          </p:nvSpPr>
          <p:spPr>
            <a:xfrm>
              <a:off x="835717" y="2534770"/>
              <a:ext cx="2698455" cy="812528"/>
            </a:xfrm>
            <a:prstGeom prst="rect">
              <a:avLst/>
            </a:prstGeom>
          </p:spPr>
          <p:txBody>
            <a:bodyPr wrap="square" lIns="91438" tIns="45719" rIns="91438" bIns="45719">
              <a:spAutoFit/>
            </a:bodyPr>
            <a:lstStyle/>
            <a:p>
              <a:pPr defTabSz="913765">
                <a:lnSpc>
                  <a:spcPct val="130000"/>
                </a:lnSpc>
                <a:defRPr/>
              </a:pPr>
              <a:r>
                <a:rPr lang="zh-CN" altLang="en-US" sz="1200">
                  <a:solidFill>
                    <a:schemeClr val="tx1">
                      <a:lumMod val="95000"/>
                      <a:lumOff val="5000"/>
                    </a:schemeClr>
                  </a:solidFill>
                  <a:cs typeface="+mn-ea"/>
                  <a:sym typeface="+mn-lt"/>
                </a:rPr>
                <a:t>点击此处输入文字点击此处输入文字点击此处输入文字点击此处输入文字点击此处输入文字点击此处输入文字</a:t>
              </a:r>
              <a:endParaRPr lang="zh-CN" altLang="en-US" sz="1200" dirty="0">
                <a:solidFill>
                  <a:schemeClr val="tx1">
                    <a:lumMod val="95000"/>
                    <a:lumOff val="5000"/>
                  </a:schemeClr>
                </a:solidFill>
                <a:cs typeface="+mn-ea"/>
                <a:sym typeface="+mn-lt"/>
              </a:endParaRPr>
            </a:p>
          </p:txBody>
        </p:sp>
      </p:grpSp>
      <p:grpSp>
        <p:nvGrpSpPr>
          <p:cNvPr id="6" name="组合 5"/>
          <p:cNvGrpSpPr/>
          <p:nvPr/>
        </p:nvGrpSpPr>
        <p:grpSpPr>
          <a:xfrm>
            <a:off x="8289986" y="2149825"/>
            <a:ext cx="3127314" cy="1259141"/>
            <a:chOff x="8289986" y="2149825"/>
            <a:chExt cx="3127314" cy="1259141"/>
          </a:xfrm>
        </p:grpSpPr>
        <p:sp>
          <p:nvSpPr>
            <p:cNvPr id="52" name="圆角矩形 34"/>
            <p:cNvSpPr/>
            <p:nvPr/>
          </p:nvSpPr>
          <p:spPr>
            <a:xfrm rot="10800000" flipV="1">
              <a:off x="8289986" y="2195434"/>
              <a:ext cx="272237" cy="276076"/>
            </a:xfrm>
            <a:prstGeom prst="roundRect">
              <a:avLst>
                <a:gd name="adj" fmla="val 5039"/>
              </a:avLst>
            </a:prstGeom>
            <a:solidFill>
              <a:schemeClr val="tx1">
                <a:lumMod val="95000"/>
                <a:lumOff val="5000"/>
              </a:schemeClr>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95000"/>
                    <a:lumOff val="5000"/>
                  </a:schemeClr>
                </a:solidFill>
                <a:effectLst/>
                <a:uLnTx/>
                <a:uFillTx/>
                <a:cs typeface="+mn-ea"/>
                <a:sym typeface="+mn-lt"/>
              </a:endParaRPr>
            </a:p>
          </p:txBody>
        </p:sp>
        <p:sp>
          <p:nvSpPr>
            <p:cNvPr id="53" name="文本框 52"/>
            <p:cNvSpPr txBox="1"/>
            <p:nvPr/>
          </p:nvSpPr>
          <p:spPr>
            <a:xfrm>
              <a:off x="8714351" y="2149825"/>
              <a:ext cx="1646601" cy="435438"/>
            </a:xfrm>
            <a:prstGeom prst="rect">
              <a:avLst/>
            </a:prstGeom>
            <a:noFill/>
          </p:spPr>
          <p:txBody>
            <a:bodyPr wrap="none" lIns="91438" tIns="45719" rIns="91438" bIns="45719" rtlCol="0">
              <a:spAutoFit/>
            </a:bodyPr>
            <a:lstStyle/>
            <a:p>
              <a:pPr defTabSz="913765">
                <a:lnSpc>
                  <a:spcPct val="130000"/>
                </a:lnSpc>
                <a:defRPr/>
              </a:pPr>
              <a:r>
                <a:rPr lang="zh-CN" altLang="en-US" sz="1900">
                  <a:solidFill>
                    <a:schemeClr val="tx1">
                      <a:lumMod val="95000"/>
                      <a:lumOff val="5000"/>
                    </a:schemeClr>
                  </a:solidFill>
                  <a:cs typeface="+mn-ea"/>
                  <a:sym typeface="+mn-lt"/>
                </a:rPr>
                <a:t>输入标题内容</a:t>
              </a:r>
              <a:endParaRPr lang="zh-CN" altLang="en-US" sz="1900" dirty="0">
                <a:solidFill>
                  <a:schemeClr val="tx1">
                    <a:lumMod val="95000"/>
                    <a:lumOff val="5000"/>
                  </a:schemeClr>
                </a:solidFill>
                <a:cs typeface="+mn-ea"/>
                <a:sym typeface="+mn-lt"/>
              </a:endParaRPr>
            </a:p>
          </p:txBody>
        </p:sp>
        <p:cxnSp>
          <p:nvCxnSpPr>
            <p:cNvPr id="54" name="直接连接符 53"/>
            <p:cNvCxnSpPr/>
            <p:nvPr/>
          </p:nvCxnSpPr>
          <p:spPr>
            <a:xfrm>
              <a:off x="8802721" y="2518551"/>
              <a:ext cx="2229467" cy="14627"/>
            </a:xfrm>
            <a:prstGeom prst="line">
              <a:avLst/>
            </a:prstGeom>
            <a:noFill/>
            <a:ln w="3175" cap="flat" cmpd="sng" algn="ctr">
              <a:solidFill>
                <a:sysClr val="windowText" lastClr="000000">
                  <a:lumMod val="50000"/>
                  <a:lumOff val="50000"/>
                  <a:alpha val="33000"/>
                </a:sysClr>
              </a:solidFill>
              <a:prstDash val="solid"/>
              <a:miter lim="800000"/>
              <a:headEnd type="diamond"/>
              <a:tailEnd type="diamond"/>
            </a:ln>
            <a:effectLst/>
          </p:spPr>
        </p:cxnSp>
        <p:sp>
          <p:nvSpPr>
            <p:cNvPr id="55" name="矩形 54"/>
            <p:cNvSpPr/>
            <p:nvPr/>
          </p:nvSpPr>
          <p:spPr>
            <a:xfrm>
              <a:off x="8718845" y="2596438"/>
              <a:ext cx="2698455" cy="812528"/>
            </a:xfrm>
            <a:prstGeom prst="rect">
              <a:avLst/>
            </a:prstGeom>
          </p:spPr>
          <p:txBody>
            <a:bodyPr wrap="square" lIns="91438" tIns="45719" rIns="91438" bIns="45719">
              <a:spAutoFit/>
            </a:bodyPr>
            <a:lstStyle/>
            <a:p>
              <a:pPr defTabSz="913765">
                <a:lnSpc>
                  <a:spcPct val="130000"/>
                </a:lnSpc>
                <a:defRPr/>
              </a:pPr>
              <a:r>
                <a:rPr lang="zh-CN" altLang="en-US" sz="1200">
                  <a:solidFill>
                    <a:schemeClr val="tx1">
                      <a:lumMod val="95000"/>
                      <a:lumOff val="5000"/>
                    </a:schemeClr>
                  </a:solidFill>
                  <a:cs typeface="+mn-ea"/>
                  <a:sym typeface="+mn-lt"/>
                </a:rPr>
                <a:t>点击此处输入文字点击此处输入文字点击此处输入文字点击此处输入文字点击此处输入文字点击此处输入文字</a:t>
              </a:r>
              <a:endParaRPr lang="zh-CN" altLang="en-US" sz="1200" dirty="0">
                <a:solidFill>
                  <a:schemeClr val="tx1">
                    <a:lumMod val="95000"/>
                    <a:lumOff val="5000"/>
                  </a:schemeClr>
                </a:solidFill>
                <a:cs typeface="+mn-ea"/>
                <a:sym typeface="+mn-lt"/>
              </a:endParaRPr>
            </a:p>
          </p:txBody>
        </p:sp>
      </p:grpSp>
      <p:grpSp>
        <p:nvGrpSpPr>
          <p:cNvPr id="5" name="组合 4"/>
          <p:cNvGrpSpPr/>
          <p:nvPr/>
        </p:nvGrpSpPr>
        <p:grpSpPr>
          <a:xfrm>
            <a:off x="835717" y="4150181"/>
            <a:ext cx="2826211" cy="1259749"/>
            <a:chOff x="835717" y="4150181"/>
            <a:chExt cx="2826211" cy="1259749"/>
          </a:xfrm>
        </p:grpSpPr>
        <p:sp>
          <p:nvSpPr>
            <p:cNvPr id="56" name="圆角矩形 39"/>
            <p:cNvSpPr/>
            <p:nvPr/>
          </p:nvSpPr>
          <p:spPr>
            <a:xfrm rot="10800000" flipV="1">
              <a:off x="3389691" y="4245523"/>
              <a:ext cx="272237" cy="276076"/>
            </a:xfrm>
            <a:prstGeom prst="roundRect">
              <a:avLst>
                <a:gd name="adj" fmla="val 5039"/>
              </a:avLst>
            </a:prstGeom>
            <a:solidFill>
              <a:schemeClr val="tx1">
                <a:lumMod val="95000"/>
                <a:lumOff val="5000"/>
              </a:schemeClr>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95000"/>
                    <a:lumOff val="5000"/>
                  </a:schemeClr>
                </a:solidFill>
                <a:effectLst/>
                <a:uLnTx/>
                <a:uFillTx/>
                <a:cs typeface="+mn-ea"/>
                <a:sym typeface="+mn-lt"/>
              </a:endParaRPr>
            </a:p>
          </p:txBody>
        </p:sp>
        <p:sp>
          <p:nvSpPr>
            <p:cNvPr id="57" name="文本框 56"/>
            <p:cNvSpPr txBox="1"/>
            <p:nvPr/>
          </p:nvSpPr>
          <p:spPr>
            <a:xfrm>
              <a:off x="1378553" y="4150181"/>
              <a:ext cx="1646601" cy="435438"/>
            </a:xfrm>
            <a:prstGeom prst="rect">
              <a:avLst/>
            </a:prstGeom>
            <a:noFill/>
          </p:spPr>
          <p:txBody>
            <a:bodyPr wrap="none" lIns="91438" tIns="45719" rIns="91438" bIns="45719" rtlCol="0">
              <a:spAutoFit/>
            </a:bodyPr>
            <a:lstStyle/>
            <a:p>
              <a:pPr defTabSz="913765">
                <a:lnSpc>
                  <a:spcPct val="130000"/>
                </a:lnSpc>
                <a:defRPr/>
              </a:pPr>
              <a:r>
                <a:rPr lang="zh-CN" altLang="en-US" sz="1900">
                  <a:solidFill>
                    <a:schemeClr val="tx1">
                      <a:lumMod val="95000"/>
                      <a:lumOff val="5000"/>
                    </a:schemeClr>
                  </a:solidFill>
                  <a:cs typeface="+mn-ea"/>
                  <a:sym typeface="+mn-lt"/>
                </a:rPr>
                <a:t>输入标题内容</a:t>
              </a:r>
              <a:endParaRPr lang="zh-CN" altLang="en-US" sz="1900" dirty="0">
                <a:solidFill>
                  <a:schemeClr val="tx1">
                    <a:lumMod val="95000"/>
                    <a:lumOff val="5000"/>
                  </a:schemeClr>
                </a:solidFill>
                <a:cs typeface="+mn-ea"/>
                <a:sym typeface="+mn-lt"/>
              </a:endParaRPr>
            </a:p>
          </p:txBody>
        </p:sp>
        <p:cxnSp>
          <p:nvCxnSpPr>
            <p:cNvPr id="58" name="直接连接符 57"/>
            <p:cNvCxnSpPr/>
            <p:nvPr/>
          </p:nvCxnSpPr>
          <p:spPr>
            <a:xfrm>
              <a:off x="919595" y="4519515"/>
              <a:ext cx="2229467" cy="14627"/>
            </a:xfrm>
            <a:prstGeom prst="line">
              <a:avLst/>
            </a:prstGeom>
            <a:noFill/>
            <a:ln w="3175" cap="flat" cmpd="sng" algn="ctr">
              <a:solidFill>
                <a:sysClr val="windowText" lastClr="000000">
                  <a:lumMod val="50000"/>
                  <a:lumOff val="50000"/>
                  <a:alpha val="33000"/>
                </a:sysClr>
              </a:solidFill>
              <a:prstDash val="solid"/>
              <a:miter lim="800000"/>
              <a:headEnd type="diamond"/>
              <a:tailEnd type="diamond"/>
            </a:ln>
            <a:effectLst/>
          </p:spPr>
        </p:cxnSp>
        <p:sp>
          <p:nvSpPr>
            <p:cNvPr id="59" name="矩形 58"/>
            <p:cNvSpPr/>
            <p:nvPr/>
          </p:nvSpPr>
          <p:spPr>
            <a:xfrm>
              <a:off x="835717" y="4597402"/>
              <a:ext cx="2698455" cy="812528"/>
            </a:xfrm>
            <a:prstGeom prst="rect">
              <a:avLst/>
            </a:prstGeom>
          </p:spPr>
          <p:txBody>
            <a:bodyPr wrap="square" lIns="91438" tIns="45719" rIns="91438" bIns="45719">
              <a:spAutoFit/>
            </a:bodyPr>
            <a:lstStyle/>
            <a:p>
              <a:pPr defTabSz="913765">
                <a:lnSpc>
                  <a:spcPct val="130000"/>
                </a:lnSpc>
                <a:defRPr/>
              </a:pPr>
              <a:r>
                <a:rPr lang="zh-CN" altLang="en-US" sz="1200">
                  <a:solidFill>
                    <a:schemeClr val="tx1">
                      <a:lumMod val="95000"/>
                      <a:lumOff val="5000"/>
                    </a:schemeClr>
                  </a:solidFill>
                  <a:cs typeface="+mn-ea"/>
                  <a:sym typeface="+mn-lt"/>
                </a:rPr>
                <a:t>点击此处输入文字点击此处输入文字点击此处输入文字点击此处输入文字点击此处输入文字点击此处输入文字</a:t>
              </a:r>
              <a:endParaRPr lang="zh-CN" altLang="en-US" sz="1200" dirty="0">
                <a:solidFill>
                  <a:schemeClr val="tx1">
                    <a:lumMod val="95000"/>
                    <a:lumOff val="5000"/>
                  </a:schemeClr>
                </a:solidFill>
                <a:cs typeface="+mn-ea"/>
                <a:sym typeface="+mn-lt"/>
              </a:endParaRPr>
            </a:p>
          </p:txBody>
        </p:sp>
      </p:grpSp>
      <p:grpSp>
        <p:nvGrpSpPr>
          <p:cNvPr id="7" name="组合 6"/>
          <p:cNvGrpSpPr/>
          <p:nvPr/>
        </p:nvGrpSpPr>
        <p:grpSpPr>
          <a:xfrm>
            <a:off x="8289983" y="4233656"/>
            <a:ext cx="3127316" cy="1259142"/>
            <a:chOff x="8289983" y="4233656"/>
            <a:chExt cx="3127316" cy="1259142"/>
          </a:xfrm>
        </p:grpSpPr>
        <p:sp>
          <p:nvSpPr>
            <p:cNvPr id="60" name="圆角矩形 44"/>
            <p:cNvSpPr/>
            <p:nvPr/>
          </p:nvSpPr>
          <p:spPr>
            <a:xfrm rot="10800000" flipV="1">
              <a:off x="8289983" y="4280285"/>
              <a:ext cx="272237" cy="276076"/>
            </a:xfrm>
            <a:prstGeom prst="roundRect">
              <a:avLst>
                <a:gd name="adj" fmla="val 5039"/>
              </a:avLst>
            </a:prstGeom>
            <a:solidFill>
              <a:srgbClr val="65686F"/>
            </a:solidFill>
            <a:ln w="12700" cap="flat" cmpd="sng" algn="ctr">
              <a:noFill/>
              <a:prstDash val="solid"/>
              <a:miter lim="800000"/>
            </a:ln>
            <a:effectLst>
              <a:outerShdw blurRad="50800" dist="38100" dir="5400000" algn="t" rotWithShape="0">
                <a:prstClr val="black">
                  <a:alpha val="40000"/>
                </a:prstClr>
              </a:outerShdw>
            </a:effectLst>
          </p:spPr>
          <p:txBody>
            <a:bodyPr lIns="91438" tIns="45719" rIns="91438" bIns="45719" rtlCol="0" anchor="ctr"/>
            <a:lstStyle/>
            <a:p>
              <a:pPr marL="0" marR="0" lvl="0" indent="0" algn="ctr" defTabSz="913765" eaLnBrk="1" fontAlgn="auto" latinLnBrk="0" hangingPunct="1">
                <a:lnSpc>
                  <a:spcPct val="13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tx1">
                    <a:lumMod val="95000"/>
                    <a:lumOff val="5000"/>
                  </a:schemeClr>
                </a:solidFill>
                <a:effectLst/>
                <a:uLnTx/>
                <a:uFillTx/>
                <a:cs typeface="+mn-ea"/>
                <a:sym typeface="+mn-lt"/>
              </a:endParaRPr>
            </a:p>
          </p:txBody>
        </p:sp>
        <p:sp>
          <p:nvSpPr>
            <p:cNvPr id="61" name="文本框 60"/>
            <p:cNvSpPr txBox="1"/>
            <p:nvPr/>
          </p:nvSpPr>
          <p:spPr>
            <a:xfrm>
              <a:off x="8714347" y="4233656"/>
              <a:ext cx="1646601" cy="435438"/>
            </a:xfrm>
            <a:prstGeom prst="rect">
              <a:avLst/>
            </a:prstGeom>
            <a:noFill/>
          </p:spPr>
          <p:txBody>
            <a:bodyPr wrap="none" lIns="91438" tIns="45719" rIns="91438" bIns="45719" rtlCol="0">
              <a:spAutoFit/>
            </a:bodyPr>
            <a:lstStyle/>
            <a:p>
              <a:pPr defTabSz="913765">
                <a:lnSpc>
                  <a:spcPct val="130000"/>
                </a:lnSpc>
                <a:defRPr/>
              </a:pPr>
              <a:r>
                <a:rPr lang="zh-CN" altLang="en-US" sz="1900">
                  <a:solidFill>
                    <a:schemeClr val="tx1">
                      <a:lumMod val="95000"/>
                      <a:lumOff val="5000"/>
                    </a:schemeClr>
                  </a:solidFill>
                  <a:cs typeface="+mn-ea"/>
                  <a:sym typeface="+mn-lt"/>
                </a:rPr>
                <a:t>输入标题内容</a:t>
              </a:r>
              <a:endParaRPr lang="zh-CN" altLang="en-US" sz="1900" dirty="0">
                <a:solidFill>
                  <a:schemeClr val="tx1">
                    <a:lumMod val="95000"/>
                    <a:lumOff val="5000"/>
                  </a:schemeClr>
                </a:solidFill>
                <a:cs typeface="+mn-ea"/>
                <a:sym typeface="+mn-lt"/>
              </a:endParaRPr>
            </a:p>
          </p:txBody>
        </p:sp>
        <p:cxnSp>
          <p:nvCxnSpPr>
            <p:cNvPr id="62" name="直接连接符 61"/>
            <p:cNvCxnSpPr/>
            <p:nvPr/>
          </p:nvCxnSpPr>
          <p:spPr>
            <a:xfrm>
              <a:off x="8802720" y="4602381"/>
              <a:ext cx="2229467" cy="14627"/>
            </a:xfrm>
            <a:prstGeom prst="line">
              <a:avLst/>
            </a:prstGeom>
            <a:noFill/>
            <a:ln w="3175" cap="flat" cmpd="sng" algn="ctr">
              <a:solidFill>
                <a:sysClr val="windowText" lastClr="000000">
                  <a:lumMod val="50000"/>
                  <a:lumOff val="50000"/>
                  <a:alpha val="33000"/>
                </a:sysClr>
              </a:solidFill>
              <a:prstDash val="solid"/>
              <a:miter lim="800000"/>
              <a:headEnd type="diamond"/>
              <a:tailEnd type="diamond"/>
            </a:ln>
            <a:effectLst/>
          </p:spPr>
        </p:cxnSp>
        <p:sp>
          <p:nvSpPr>
            <p:cNvPr id="63" name="矩形 62"/>
            <p:cNvSpPr/>
            <p:nvPr/>
          </p:nvSpPr>
          <p:spPr>
            <a:xfrm>
              <a:off x="8718843" y="4680270"/>
              <a:ext cx="2698456" cy="812528"/>
            </a:xfrm>
            <a:prstGeom prst="rect">
              <a:avLst/>
            </a:prstGeom>
          </p:spPr>
          <p:txBody>
            <a:bodyPr wrap="square" lIns="91438" tIns="45719" rIns="91438" bIns="45719">
              <a:spAutoFit/>
            </a:bodyPr>
            <a:lstStyle/>
            <a:p>
              <a:pPr defTabSz="913765">
                <a:lnSpc>
                  <a:spcPct val="130000"/>
                </a:lnSpc>
                <a:defRPr/>
              </a:pPr>
              <a:r>
                <a:rPr lang="zh-CN" altLang="en-US" sz="1200">
                  <a:solidFill>
                    <a:schemeClr val="tx1">
                      <a:lumMod val="95000"/>
                      <a:lumOff val="5000"/>
                    </a:schemeClr>
                  </a:solidFill>
                  <a:cs typeface="+mn-ea"/>
                  <a:sym typeface="+mn-lt"/>
                </a:rPr>
                <a:t>点击此处输入文字点击此处输入文字点击此处输入文字点击此处输入文字点击此处输入文字点击此处输入文字</a:t>
              </a:r>
              <a:endParaRPr lang="zh-CN" altLang="en-US" sz="1200" dirty="0">
                <a:solidFill>
                  <a:schemeClr val="tx1">
                    <a:lumMod val="95000"/>
                    <a:lumOff val="5000"/>
                  </a:schemeClr>
                </a:solidFill>
                <a:cs typeface="+mn-ea"/>
                <a:sym typeface="+mn-lt"/>
              </a:endParaRPr>
            </a:p>
          </p:txBody>
        </p:sp>
      </p:grpSp>
      <p:sp>
        <p:nvSpPr>
          <p:cNvPr id="33" name="矩形 32"/>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50" presetClass="entr" presetSubtype="0" decel="10000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strVal val="#ppt_w+.3"/>
                                          </p:val>
                                        </p:tav>
                                        <p:tav tm="100000">
                                          <p:val>
                                            <p:strVal val="#ppt_w"/>
                                          </p:val>
                                        </p:tav>
                                      </p:tavLst>
                                    </p:anim>
                                    <p:anim calcmode="lin" valueType="num">
                                      <p:cBhvr>
                                        <p:cTn id="28" dur="1000" fill="hold"/>
                                        <p:tgtEl>
                                          <p:spTgt spid="34"/>
                                        </p:tgtEl>
                                        <p:attrNameLst>
                                          <p:attrName>ppt_h</p:attrName>
                                        </p:attrNameLst>
                                      </p:cBhvr>
                                      <p:tavLst>
                                        <p:tav tm="0">
                                          <p:val>
                                            <p:strVal val="#ppt_h"/>
                                          </p:val>
                                        </p:tav>
                                        <p:tav tm="100000">
                                          <p:val>
                                            <p:strVal val="#ppt_h"/>
                                          </p:val>
                                        </p:tav>
                                      </p:tavLst>
                                    </p:anim>
                                    <p:animEffect transition="in" filter="fade">
                                      <p:cBhvr>
                                        <p:cTn id="2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2"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62998" y="3000504"/>
            <a:ext cx="880369" cy="769441"/>
          </a:xfrm>
          <a:prstGeom prst="rect">
            <a:avLst/>
          </a:prstGeom>
          <a:noFill/>
        </p:spPr>
        <p:txBody>
          <a:bodyPr wrap="none" rtlCol="0">
            <a:spAutoFit/>
          </a:bodyPr>
          <a:lstStyle/>
          <a:p>
            <a:r>
              <a:rPr lang="en-US" altLang="zh-CN" sz="4400" b="1" dirty="0">
                <a:solidFill>
                  <a:schemeClr val="bg1"/>
                </a:solidFill>
                <a:cs typeface="+mn-ea"/>
                <a:sym typeface="+mn-lt"/>
              </a:rPr>
              <a:t>03</a:t>
            </a:r>
            <a:endParaRPr lang="zh-CN" altLang="en-US" sz="4400" b="1" dirty="0">
              <a:solidFill>
                <a:schemeClr val="bg1"/>
              </a:solidFill>
              <a:cs typeface="+mn-ea"/>
              <a:sym typeface="+mn-lt"/>
            </a:endParaRPr>
          </a:p>
        </p:txBody>
      </p:sp>
      <p:sp>
        <p:nvSpPr>
          <p:cNvPr id="24" name="文本框 23"/>
          <p:cNvSpPr txBox="1"/>
          <p:nvPr/>
        </p:nvSpPr>
        <p:spPr>
          <a:xfrm>
            <a:off x="719751" y="2676944"/>
            <a:ext cx="3701933" cy="707886"/>
          </a:xfrm>
          <a:prstGeom prst="rect">
            <a:avLst/>
          </a:prstGeom>
          <a:noFill/>
        </p:spPr>
        <p:txBody>
          <a:bodyPr wrap="square" rtlCol="0">
            <a:spAutoFit/>
          </a:bodyPr>
          <a:lstStyle/>
          <a:p>
            <a:r>
              <a:rPr lang="en-US" altLang="zh-CN" sz="4000" b="1" dirty="0">
                <a:solidFill>
                  <a:schemeClr val="bg2">
                    <a:lumMod val="25000"/>
                  </a:schemeClr>
                </a:solidFill>
                <a:cs typeface="+mn-ea"/>
                <a:sym typeface="+mn-lt"/>
              </a:rPr>
              <a:t> </a:t>
            </a:r>
            <a:r>
              <a:rPr lang="zh-CN" altLang="en-US" sz="4000" b="1" dirty="0">
                <a:solidFill>
                  <a:schemeClr val="bg2">
                    <a:lumMod val="25000"/>
                  </a:schemeClr>
                </a:solidFill>
                <a:cs typeface="+mn-ea"/>
                <a:sym typeface="+mn-lt"/>
              </a:rPr>
              <a:t>点击输入标题</a:t>
            </a:r>
            <a:endParaRPr lang="en-US" altLang="zh-CN" sz="4000" b="1" dirty="0">
              <a:solidFill>
                <a:schemeClr val="bg2">
                  <a:lumMod val="25000"/>
                </a:schemeClr>
              </a:solidFill>
              <a:cs typeface="+mn-ea"/>
              <a:sym typeface="+mn-lt"/>
            </a:endParaRPr>
          </a:p>
        </p:txBody>
      </p:sp>
      <p:sp>
        <p:nvSpPr>
          <p:cNvPr id="25" name="文本框 24"/>
          <p:cNvSpPr txBox="1"/>
          <p:nvPr/>
        </p:nvSpPr>
        <p:spPr>
          <a:xfrm>
            <a:off x="719751" y="3384830"/>
            <a:ext cx="3974260"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请在此处添加章节标题，请在此处添加章节标题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_直接连接符 13"/>
          <p:cNvCxnSpPr/>
          <p:nvPr>
            <p:custDataLst>
              <p:tags r:id="rId1"/>
            </p:custDataLst>
          </p:nvPr>
        </p:nvCxnSpPr>
        <p:spPr>
          <a:xfrm rot="16200000" flipH="1">
            <a:off x="3810110" y="3869103"/>
            <a:ext cx="4571784"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16"/>
          <p:cNvGrpSpPr/>
          <p:nvPr/>
        </p:nvGrpSpPr>
        <p:grpSpPr>
          <a:xfrm>
            <a:off x="6476982" y="2154687"/>
            <a:ext cx="4944363" cy="1351147"/>
            <a:chOff x="4857752" y="1643056"/>
            <a:chExt cx="3708476" cy="1013416"/>
          </a:xfrm>
        </p:grpSpPr>
        <p:sp>
          <p:nvSpPr>
            <p:cNvPr id="6" name="Rectangle 19"/>
            <p:cNvSpPr/>
            <p:nvPr/>
          </p:nvSpPr>
          <p:spPr>
            <a:xfrm>
              <a:off x="4857752" y="2000246"/>
              <a:ext cx="3708476" cy="656226"/>
            </a:xfrm>
            <a:prstGeom prst="rect">
              <a:avLst/>
            </a:prstGeom>
          </p:spPr>
          <p:txBody>
            <a:bodyPr wrap="square" lIns="0" tIns="0" rIns="0" bIns="0">
              <a:spAutoFit/>
            </a:bodyPr>
            <a:lstStyle/>
            <a:p>
              <a:pPr algn="just">
                <a:lnSpc>
                  <a:spcPct val="150000"/>
                </a:lnSpc>
              </a:pPr>
              <a:r>
                <a:rPr lang="zh-CN" altLang="en-US" sz="760" dirty="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Rectangle 20"/>
            <p:cNvSpPr/>
            <p:nvPr/>
          </p:nvSpPr>
          <p:spPr>
            <a:xfrm>
              <a:off x="4857752" y="1643056"/>
              <a:ext cx="1827523" cy="218822"/>
            </a:xfrm>
            <a:prstGeom prst="rect">
              <a:avLst/>
            </a:prstGeom>
          </p:spPr>
          <p:txBody>
            <a:bodyPr wrap="none" lIns="0" tIns="0" rIns="0" bIns="0">
              <a:spAutoFit/>
            </a:bodyPr>
            <a:lstStyle/>
            <a:p>
              <a:r>
                <a:rPr lang="zh-CN" altLang="en-US" sz="1895" dirty="0">
                  <a:solidFill>
                    <a:schemeClr val="bg1">
                      <a:lumMod val="65000"/>
                    </a:schemeClr>
                  </a:solidFill>
                  <a:cs typeface="+mn-ea"/>
                  <a:sym typeface="+mn-lt"/>
                </a:rPr>
                <a:t>直接复制你的内容到此</a:t>
              </a:r>
            </a:p>
          </p:txBody>
        </p:sp>
      </p:grpSp>
      <p:grpSp>
        <p:nvGrpSpPr>
          <p:cNvPr id="10" name="Group 17"/>
          <p:cNvGrpSpPr/>
          <p:nvPr/>
        </p:nvGrpSpPr>
        <p:grpSpPr>
          <a:xfrm>
            <a:off x="838388" y="4059593"/>
            <a:ext cx="4873917" cy="1351146"/>
            <a:chOff x="628574" y="3071816"/>
            <a:chExt cx="3655639" cy="1013416"/>
          </a:xfrm>
        </p:grpSpPr>
        <p:sp>
          <p:nvSpPr>
            <p:cNvPr id="11" name="Rectangle 21"/>
            <p:cNvSpPr/>
            <p:nvPr/>
          </p:nvSpPr>
          <p:spPr>
            <a:xfrm>
              <a:off x="628575" y="3429006"/>
              <a:ext cx="3655638" cy="656226"/>
            </a:xfrm>
            <a:prstGeom prst="rect">
              <a:avLst/>
            </a:prstGeom>
          </p:spPr>
          <p:txBody>
            <a:bodyPr wrap="square" lIns="0" tIns="0" rIns="0" bIns="0">
              <a:spAutoFit/>
            </a:bodyPr>
            <a:lstStyle/>
            <a:p>
              <a:pPr algn="just">
                <a:lnSpc>
                  <a:spcPct val="150000"/>
                </a:lnSpc>
              </a:pPr>
              <a:r>
                <a:rPr lang="zh-CN" altLang="en-US" sz="760" dirty="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Rectangle 22"/>
            <p:cNvSpPr/>
            <p:nvPr/>
          </p:nvSpPr>
          <p:spPr>
            <a:xfrm>
              <a:off x="628574" y="3071816"/>
              <a:ext cx="1946294" cy="218822"/>
            </a:xfrm>
            <a:prstGeom prst="rect">
              <a:avLst/>
            </a:prstGeom>
          </p:spPr>
          <p:txBody>
            <a:bodyPr wrap="square" lIns="0" tIns="0" rIns="0" bIns="0">
              <a:spAutoFit/>
            </a:bodyPr>
            <a:lstStyle/>
            <a:p>
              <a:r>
                <a:rPr lang="zh-CN" altLang="en-US" sz="1895" dirty="0">
                  <a:solidFill>
                    <a:schemeClr val="bg1">
                      <a:lumMod val="65000"/>
                    </a:schemeClr>
                  </a:solidFill>
                  <a:cs typeface="+mn-ea"/>
                  <a:sym typeface="+mn-lt"/>
                </a:rPr>
                <a:t>直接复制你的内容到此</a:t>
              </a:r>
            </a:p>
          </p:txBody>
        </p:sp>
      </p:grpSp>
      <p:pic>
        <p:nvPicPr>
          <p:cNvPr id="4" name="图片占位符 3"/>
          <p:cNvPicPr>
            <a:picLocks noGrp="1" noChangeAspect="1"/>
          </p:cNvPicPr>
          <p:nvPr>
            <p:ph type="pic" sz="quarter" idx="11"/>
          </p:nvPr>
        </p:nvPicPr>
        <p:blipFill>
          <a:blip r:embed="rId6" cstate="email"/>
          <a:srcRect/>
          <a:stretch>
            <a:fillRect/>
          </a:stretch>
        </p:blipFill>
        <p:spPr/>
      </p:pic>
      <p:pic>
        <p:nvPicPr>
          <p:cNvPr id="9" name="图片占位符 8"/>
          <p:cNvPicPr>
            <a:picLocks noGrp="1" noChangeAspect="1"/>
          </p:cNvPicPr>
          <p:nvPr>
            <p:ph type="pic" sz="quarter" idx="12"/>
          </p:nvPr>
        </p:nvPicPr>
        <p:blipFill>
          <a:blip r:embed="rId7" cstate="email"/>
          <a:srcRect/>
          <a:stretch>
            <a:fillRect/>
          </a:stretch>
        </p:blipFill>
        <p:spPr/>
      </p:pic>
      <p:sp>
        <p:nvSpPr>
          <p:cNvPr id="15" name="矩形 14"/>
          <p:cNvSpPr/>
          <p:nvPr>
            <p:custDataLst>
              <p:tags r:id="rId2"/>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custDataLst>
              <p:tags r:id="rId3"/>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1"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组合 4"/>
          <p:cNvGrpSpPr/>
          <p:nvPr>
            <p:custDataLst>
              <p:tags r:id="rId1"/>
            </p:custDataLst>
          </p:nvPr>
        </p:nvGrpSpPr>
        <p:grpSpPr>
          <a:xfrm>
            <a:off x="773686" y="4534835"/>
            <a:ext cx="10918025" cy="400110"/>
            <a:chOff x="827584" y="3467784"/>
            <a:chExt cx="7467870" cy="359048"/>
          </a:xfrm>
        </p:grpSpPr>
        <p:sp>
          <p:nvSpPr>
            <p:cNvPr id="6" name="矩形 5"/>
            <p:cNvSpPr/>
            <p:nvPr/>
          </p:nvSpPr>
          <p:spPr>
            <a:xfrm>
              <a:off x="4128006" y="3467784"/>
              <a:ext cx="828036" cy="359048"/>
            </a:xfrm>
            <a:prstGeom prst="rect">
              <a:avLst/>
            </a:prstGeom>
          </p:spPr>
          <p:txBody>
            <a:bodyPr wrap="none">
              <a:spAutoFit/>
            </a:bodyPr>
            <a:lstStyle/>
            <a:p>
              <a:pPr algn="ctr"/>
              <a:r>
                <a:rPr lang="zh-CN" altLang="en-US" sz="2000" dirty="0">
                  <a:solidFill>
                    <a:schemeClr val="tx1">
                      <a:lumMod val="95000"/>
                      <a:lumOff val="5000"/>
                    </a:schemeClr>
                  </a:solidFill>
                  <a:cs typeface="+mn-ea"/>
                  <a:sym typeface="+mn-lt"/>
                </a:rPr>
                <a:t>文本内容</a:t>
              </a:r>
            </a:p>
          </p:txBody>
        </p:sp>
        <p:cxnSp>
          <p:nvCxnSpPr>
            <p:cNvPr id="7" name="直接连接符 6"/>
            <p:cNvCxnSpPr/>
            <p:nvPr/>
          </p:nvCxnSpPr>
          <p:spPr>
            <a:xfrm>
              <a:off x="5147319" y="3654587"/>
              <a:ext cx="3148135" cy="0"/>
            </a:xfrm>
            <a:prstGeom prst="line">
              <a:avLst/>
            </a:prstGeom>
            <a:ln>
              <a:solidFill>
                <a:srgbClr val="635858"/>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27584" y="3654587"/>
              <a:ext cx="3109892" cy="0"/>
            </a:xfrm>
            <a:prstGeom prst="line">
              <a:avLst/>
            </a:prstGeom>
            <a:ln>
              <a:solidFill>
                <a:srgbClr val="635858"/>
              </a:solidFill>
              <a:tailEnd type="oval"/>
            </a:ln>
          </p:spPr>
          <p:style>
            <a:lnRef idx="1">
              <a:schemeClr val="accent1"/>
            </a:lnRef>
            <a:fillRef idx="0">
              <a:schemeClr val="accent1"/>
            </a:fillRef>
            <a:effectRef idx="0">
              <a:schemeClr val="accent1"/>
            </a:effectRef>
            <a:fontRef idx="minor">
              <a:schemeClr val="tx1"/>
            </a:fontRef>
          </p:style>
        </p:cxnSp>
      </p:grpSp>
      <p:sp>
        <p:nvSpPr>
          <p:cNvPr id="11" name="PA_矩形 55"/>
          <p:cNvSpPr/>
          <p:nvPr>
            <p:custDataLst>
              <p:tags r:id="rId2"/>
            </p:custDataLst>
          </p:nvPr>
        </p:nvSpPr>
        <p:spPr>
          <a:xfrm>
            <a:off x="2324746" y="5159514"/>
            <a:ext cx="7584841" cy="995016"/>
          </a:xfrm>
          <a:prstGeom prst="rect">
            <a:avLst/>
          </a:prstGeom>
        </p:spPr>
        <p:txBody>
          <a:bodyPr wrap="square">
            <a:spAutoFit/>
          </a:bodyPr>
          <a:lstStyle/>
          <a:p>
            <a:pPr algn="ctr"/>
            <a:r>
              <a:rPr lang="zh-CN" altLang="en-US" sz="3200" b="1" dirty="0">
                <a:solidFill>
                  <a:schemeClr val="bg2">
                    <a:lumMod val="25000"/>
                  </a:schemeClr>
                </a:solidFill>
                <a:cs typeface="+mn-ea"/>
                <a:sym typeface="+mn-lt"/>
              </a:rPr>
              <a:t>输入文本内容</a:t>
            </a:r>
            <a:endParaRPr lang="en-US" altLang="zh-CN" sz="3200" b="1" dirty="0">
              <a:solidFill>
                <a:schemeClr val="bg2">
                  <a:lumMod val="25000"/>
                </a:schemeClr>
              </a:solidFill>
              <a:cs typeface="+mn-ea"/>
              <a:sym typeface="+mn-lt"/>
            </a:endParaRPr>
          </a:p>
          <a:p>
            <a:pPr algn="ctr"/>
            <a:r>
              <a:rPr lang="zh-CN" altLang="en-US" sz="1335" dirty="0">
                <a:solidFill>
                  <a:schemeClr val="tx1">
                    <a:lumMod val="75000"/>
                    <a:lumOff val="25000"/>
                  </a:schemeClr>
                </a:solidFill>
                <a:cs typeface="+mn-ea"/>
                <a:sym typeface="+mn-lt"/>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p:cNvPicPr>
            <a:picLocks noGrp="1" noChangeAspect="1"/>
          </p:cNvPicPr>
          <p:nvPr>
            <p:ph type="pic" sz="quarter" idx="11"/>
          </p:nvPr>
        </p:nvPicPr>
        <p:blipFill>
          <a:blip r:embed="rId7" cstate="email"/>
          <a:srcRect/>
          <a:stretch>
            <a:fillRect/>
          </a:stretch>
        </p:blipFill>
        <p:spPr/>
      </p:pic>
      <p:pic>
        <p:nvPicPr>
          <p:cNvPr id="9" name="图片占位符 8"/>
          <p:cNvPicPr>
            <a:picLocks noGrp="1" noChangeAspect="1"/>
          </p:cNvPicPr>
          <p:nvPr>
            <p:ph type="pic" sz="quarter" idx="12"/>
          </p:nvPr>
        </p:nvPicPr>
        <p:blipFill>
          <a:blip r:embed="rId8" cstate="email"/>
          <a:srcRect/>
          <a:stretch>
            <a:fillRect/>
          </a:stretch>
        </p:blipFill>
        <p:spPr/>
      </p:pic>
      <p:pic>
        <p:nvPicPr>
          <p:cNvPr id="14" name="图片占位符 13"/>
          <p:cNvPicPr>
            <a:picLocks noGrp="1" noChangeAspect="1"/>
          </p:cNvPicPr>
          <p:nvPr>
            <p:ph type="pic" sz="quarter" idx="13"/>
          </p:nvPr>
        </p:nvPicPr>
        <p:blipFill>
          <a:blip r:embed="rId9" cstate="email"/>
          <a:srcRect/>
          <a:stretch>
            <a:fillRect/>
          </a:stretch>
        </p:blipFill>
        <p:spPr/>
      </p:pic>
      <p:pic>
        <p:nvPicPr>
          <p:cNvPr id="16" name="图片占位符 15"/>
          <p:cNvPicPr>
            <a:picLocks noGrp="1" noChangeAspect="1"/>
          </p:cNvPicPr>
          <p:nvPr>
            <p:ph type="pic" sz="quarter" idx="14"/>
          </p:nvPr>
        </p:nvPicPr>
        <p:blipFill>
          <a:blip r:embed="rId10" cstate="email"/>
          <a:srcRect/>
          <a:stretch>
            <a:fillRect/>
          </a:stretch>
        </p:blipFill>
        <p:spPr/>
      </p:pic>
      <p:sp>
        <p:nvSpPr>
          <p:cNvPr id="12" name="矩形 11"/>
          <p:cNvSpPr/>
          <p:nvPr>
            <p:custDataLst>
              <p:tags r:id="rId3"/>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custDataLst>
              <p:tags r:id="rId4"/>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par>
                                <p:cTn id="8" presetID="15" presetClass="entr" presetSubtype="0" fill="hold" grpId="0" nodeType="withEffect">
                                  <p:stCondLst>
                                    <p:cond delay="1001"/>
                                  </p:stCondLst>
                                  <p:iterate type="lt">
                                    <p:tmPct val="0"/>
                                  </p:iterate>
                                  <p:childTnLst>
                                    <p:set>
                                      <p:cBhvr>
                                        <p:cTn id="9" dur="1" fill="hold">
                                          <p:stCondLst>
                                            <p:cond delay="0"/>
                                          </p:stCondLst>
                                        </p:cTn>
                                        <p:tgtEl>
                                          <p:spTgt spid="11"/>
                                        </p:tgtEl>
                                        <p:attrNameLst>
                                          <p:attrName>style.visibility</p:attrName>
                                        </p:attrNameLst>
                                      </p:cBhvr>
                                      <p:to>
                                        <p:strVal val="visible"/>
                                      </p:to>
                                    </p:set>
                                    <p:anim calcmode="lin" valueType="num">
                                      <p:cBhvr>
                                        <p:cTn id="10" dur="750" fill="hold"/>
                                        <p:tgtEl>
                                          <p:spTgt spid="11"/>
                                        </p:tgtEl>
                                        <p:attrNameLst>
                                          <p:attrName>ppt_w</p:attrName>
                                        </p:attrNameLst>
                                      </p:cBhvr>
                                      <p:tavLst>
                                        <p:tav tm="0">
                                          <p:val>
                                            <p:fltVal val="0"/>
                                          </p:val>
                                        </p:tav>
                                        <p:tav tm="100000">
                                          <p:val>
                                            <p:strVal val="#ppt_w"/>
                                          </p:val>
                                        </p:tav>
                                      </p:tavLst>
                                    </p:anim>
                                    <p:anim calcmode="lin" valueType="num">
                                      <p:cBhvr>
                                        <p:cTn id="11" dur="750" fill="hold"/>
                                        <p:tgtEl>
                                          <p:spTgt spid="11"/>
                                        </p:tgtEl>
                                        <p:attrNameLst>
                                          <p:attrName>ppt_h</p:attrName>
                                        </p:attrNameLst>
                                      </p:cBhvr>
                                      <p:tavLst>
                                        <p:tav tm="0">
                                          <p:val>
                                            <p:fltVal val="0"/>
                                          </p:val>
                                        </p:tav>
                                        <p:tav tm="100000">
                                          <p:val>
                                            <p:strVal val="#ppt_h"/>
                                          </p:val>
                                        </p:tav>
                                      </p:tavLst>
                                    </p:anim>
                                    <p:anim calcmode="lin" valueType="num">
                                      <p:cBhvr>
                                        <p:cTn id="12" dur="750" fill="hold"/>
                                        <p:tgtEl>
                                          <p:spTgt spid="11"/>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11"/>
                                        </p:tgtEl>
                                        <p:attrNameLst>
                                          <p:attrName>ppt_y</p:attrName>
                                        </p:attrNameLst>
                                      </p:cBhvr>
                                      <p:tavLst>
                                        <p:tav tm="0" fmla="#ppt_y+(sin(-2*pi*(1-$))*-#ppt_x+cos(-2*pi*(1-$))*(1-#ppt_y))*(1-$)">
                                          <p:val>
                                            <p:fltVal val="0"/>
                                          </p:val>
                                        </p:tav>
                                        <p:tav tm="100000">
                                          <p:val>
                                            <p:fltVal val="1"/>
                                          </p:val>
                                        </p:tav>
                                      </p:tavLst>
                                    </p:anim>
                                  </p:childTnLst>
                                </p:cTn>
                              </p:par>
                              <p:par>
                                <p:cTn id="14" presetID="41" presetClass="entr" presetSubtype="0" fill="hold" grpId="1" nodeType="withEffect">
                                  <p:stCondLst>
                                    <p:cond delay="1751"/>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0"/>
                            </p:stCondLst>
                            <p:childTnLst>
                              <p:par>
                                <p:cTn id="22" presetID="50" presetClass="entr" presetSubtype="0"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grpSp>
        <p:nvGrpSpPr>
          <p:cNvPr id="9" name="Group 41"/>
          <p:cNvGrpSpPr/>
          <p:nvPr/>
        </p:nvGrpSpPr>
        <p:grpSpPr bwMode="auto">
          <a:xfrm>
            <a:off x="4565548" y="1892919"/>
            <a:ext cx="4580208" cy="1309091"/>
            <a:chOff x="0" y="68"/>
            <a:chExt cx="2378" cy="539"/>
          </a:xfrm>
        </p:grpSpPr>
        <p:sp>
          <p:nvSpPr>
            <p:cNvPr id="13" name="Rectangle 42"/>
            <p:cNvSpPr/>
            <p:nvPr/>
          </p:nvSpPr>
          <p:spPr bwMode="auto">
            <a:xfrm>
              <a:off x="0" y="68"/>
              <a:ext cx="816" cy="174"/>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1790" b="1" dirty="0">
                  <a:solidFill>
                    <a:schemeClr val="bg1"/>
                  </a:solidFill>
                  <a:cs typeface="+mn-ea"/>
                  <a:sym typeface="+mn-lt"/>
                </a:rPr>
                <a:t>此处添加标题</a:t>
              </a:r>
              <a:endParaRPr lang="en-US" sz="1790" b="1" dirty="0">
                <a:solidFill>
                  <a:schemeClr val="bg1"/>
                </a:solidFill>
                <a:cs typeface="+mn-ea"/>
                <a:sym typeface="+mn-lt"/>
              </a:endParaRPr>
            </a:p>
          </p:txBody>
        </p:sp>
        <p:sp>
          <p:nvSpPr>
            <p:cNvPr id="14" name="Rectangle 43"/>
            <p:cNvSpPr/>
            <p:nvPr/>
          </p:nvSpPr>
          <p:spPr bwMode="auto">
            <a:xfrm>
              <a:off x="0" y="289"/>
              <a:ext cx="237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 technical means and building design principle.</a:t>
              </a:r>
              <a:endParaRPr lang="en-US" sz="1195" dirty="0">
                <a:cs typeface="+mn-ea"/>
                <a:sym typeface="+mn-lt"/>
              </a:endParaRPr>
            </a:p>
          </p:txBody>
        </p:sp>
      </p:grpSp>
      <p:pic>
        <p:nvPicPr>
          <p:cNvPr id="20" name="图片 19"/>
          <p:cNvPicPr>
            <a:picLocks noChangeAspect="1"/>
          </p:cNvPicPr>
          <p:nvPr/>
        </p:nvPicPr>
        <p:blipFill>
          <a:blip r:embed="rId5" cstate="email"/>
          <a:srcRect/>
          <a:stretch>
            <a:fillRect/>
          </a:stretch>
        </p:blipFill>
        <p:spPr>
          <a:xfrm>
            <a:off x="1520320" y="1674959"/>
            <a:ext cx="2832477" cy="1745009"/>
          </a:xfrm>
          <a:custGeom>
            <a:avLst/>
            <a:gdLst>
              <a:gd name="connsiteX0" fmla="*/ 0 w 2844800"/>
              <a:gd name="connsiteY0" fmla="*/ 0 h 1752600"/>
              <a:gd name="connsiteX1" fmla="*/ 2844800 w 2844800"/>
              <a:gd name="connsiteY1" fmla="*/ 0 h 1752600"/>
              <a:gd name="connsiteX2" fmla="*/ 2844800 w 2844800"/>
              <a:gd name="connsiteY2" fmla="*/ 1752600 h 1752600"/>
              <a:gd name="connsiteX3" fmla="*/ 0 w 28448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2844800" h="1752600">
                <a:moveTo>
                  <a:pt x="0" y="0"/>
                </a:moveTo>
                <a:lnTo>
                  <a:pt x="2844800" y="0"/>
                </a:lnTo>
                <a:lnTo>
                  <a:pt x="2844800" y="1752600"/>
                </a:lnTo>
                <a:lnTo>
                  <a:pt x="0" y="1752600"/>
                </a:lnTo>
                <a:close/>
              </a:path>
            </a:pathLst>
          </a:custGeom>
        </p:spPr>
      </p:pic>
      <p:grpSp>
        <p:nvGrpSpPr>
          <p:cNvPr id="21" name="Group 41"/>
          <p:cNvGrpSpPr/>
          <p:nvPr/>
        </p:nvGrpSpPr>
        <p:grpSpPr bwMode="auto">
          <a:xfrm>
            <a:off x="2923915" y="4348455"/>
            <a:ext cx="4580208" cy="1408670"/>
            <a:chOff x="-1514" y="68"/>
            <a:chExt cx="2378" cy="580"/>
          </a:xfrm>
        </p:grpSpPr>
        <p:sp>
          <p:nvSpPr>
            <p:cNvPr id="22" name="Rectangle 42"/>
            <p:cNvSpPr/>
            <p:nvPr/>
          </p:nvSpPr>
          <p:spPr bwMode="auto">
            <a:xfrm>
              <a:off x="0" y="68"/>
              <a:ext cx="817" cy="174"/>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70000"/>
                </a:lnSpc>
              </a:pPr>
              <a:r>
                <a:rPr lang="zh-CN" altLang="en-US" sz="1790" b="1" dirty="0">
                  <a:solidFill>
                    <a:schemeClr val="bg1"/>
                  </a:solidFill>
                  <a:cs typeface="+mn-ea"/>
                  <a:sym typeface="+mn-lt"/>
                </a:rPr>
                <a:t>此处添加标题</a:t>
              </a:r>
              <a:endParaRPr lang="en-US" sz="1790" b="1" dirty="0">
                <a:solidFill>
                  <a:schemeClr val="bg1"/>
                </a:solidFill>
                <a:cs typeface="+mn-ea"/>
                <a:sym typeface="+mn-lt"/>
              </a:endParaRPr>
            </a:p>
          </p:txBody>
        </p:sp>
        <p:sp>
          <p:nvSpPr>
            <p:cNvPr id="23" name="Rectangle 43"/>
            <p:cNvSpPr/>
            <p:nvPr/>
          </p:nvSpPr>
          <p:spPr bwMode="auto">
            <a:xfrm>
              <a:off x="-1514" y="330"/>
              <a:ext cx="237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altLang="zh-CN" sz="1195" dirty="0">
                  <a:cs typeface="+mn-ea"/>
                  <a:sym typeface="+mn-lt"/>
                </a:rPr>
                <a:t>Interior design is based on the structure of the use of nature, environment and the corresponding standards, using the material technical means and building design principle.</a:t>
              </a:r>
              <a:endParaRPr lang="en-US" sz="1195" dirty="0">
                <a:cs typeface="+mn-ea"/>
                <a:sym typeface="+mn-lt"/>
              </a:endParaRPr>
            </a:p>
          </p:txBody>
        </p:sp>
      </p:grpSp>
      <p:pic>
        <p:nvPicPr>
          <p:cNvPr id="25" name="图片 24"/>
          <p:cNvPicPr>
            <a:picLocks noChangeAspect="1"/>
          </p:cNvPicPr>
          <p:nvPr/>
        </p:nvPicPr>
        <p:blipFill>
          <a:blip r:embed="rId6" cstate="email"/>
          <a:srcRect/>
          <a:stretch>
            <a:fillRect/>
          </a:stretch>
        </p:blipFill>
        <p:spPr>
          <a:xfrm>
            <a:off x="7729515" y="4095685"/>
            <a:ext cx="2832477" cy="1745009"/>
          </a:xfrm>
          <a:custGeom>
            <a:avLst/>
            <a:gdLst>
              <a:gd name="connsiteX0" fmla="*/ 0 w 2844800"/>
              <a:gd name="connsiteY0" fmla="*/ 0 h 1752600"/>
              <a:gd name="connsiteX1" fmla="*/ 2844800 w 2844800"/>
              <a:gd name="connsiteY1" fmla="*/ 0 h 1752600"/>
              <a:gd name="connsiteX2" fmla="*/ 2844800 w 2844800"/>
              <a:gd name="connsiteY2" fmla="*/ 1752600 h 1752600"/>
              <a:gd name="connsiteX3" fmla="*/ 0 w 28448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2844800" h="1752600">
                <a:moveTo>
                  <a:pt x="0" y="0"/>
                </a:moveTo>
                <a:lnTo>
                  <a:pt x="2844800" y="0"/>
                </a:lnTo>
                <a:lnTo>
                  <a:pt x="2844800" y="1752600"/>
                </a:lnTo>
                <a:lnTo>
                  <a:pt x="0" y="1752600"/>
                </a:lnTo>
                <a:close/>
              </a:path>
            </a:pathLst>
          </a:custGeom>
        </p:spPr>
      </p:pic>
      <p:sp>
        <p:nvSpPr>
          <p:cNvPr id="11" name="矩形 10"/>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500"/>
                                        <p:tgtEl>
                                          <p:spTgt spid="25"/>
                                        </p:tgtEl>
                                      </p:cBhvr>
                                    </p:animEffect>
                                  </p:childTnLst>
                                </p:cTn>
                              </p:par>
                            </p:childTnLst>
                          </p:cTn>
                        </p:par>
                        <p:par>
                          <p:cTn id="19" fill="hold">
                            <p:stCondLst>
                              <p:cond delay="2000"/>
                            </p:stCondLst>
                            <p:childTnLst>
                              <p:par>
                                <p:cTn id="20" presetID="37"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900" decel="100000" fill="hold"/>
                                        <p:tgtEl>
                                          <p:spTgt spid="2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50"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3"/>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pic>
        <p:nvPicPr>
          <p:cNvPr id="26" name="图片 25"/>
          <p:cNvPicPr>
            <a:picLocks noChangeAspect="1"/>
          </p:cNvPicPr>
          <p:nvPr/>
        </p:nvPicPr>
        <p:blipFill>
          <a:blip r:embed="rId5"/>
          <a:stretch>
            <a:fillRect/>
          </a:stretch>
        </p:blipFill>
        <p:spPr>
          <a:xfrm>
            <a:off x="26405" y="1857139"/>
            <a:ext cx="5538719" cy="4134398"/>
          </a:xfrm>
          <a:prstGeom prst="rect">
            <a:avLst/>
          </a:prstGeom>
          <a:effectLst>
            <a:outerShdw blurRad="50800" dist="38100" dir="5400000" algn="t" rotWithShape="0">
              <a:prstClr val="black">
                <a:alpha val="40000"/>
              </a:prstClr>
            </a:outerShdw>
          </a:effectLst>
        </p:spPr>
      </p:pic>
      <p:sp>
        <p:nvSpPr>
          <p:cNvPr id="30" name="文本框 29"/>
          <p:cNvSpPr txBox="1"/>
          <p:nvPr/>
        </p:nvSpPr>
        <p:spPr>
          <a:xfrm>
            <a:off x="5169831" y="2616112"/>
            <a:ext cx="5949404" cy="2960426"/>
          </a:xfrm>
          <a:prstGeom prst="rect">
            <a:avLst/>
          </a:prstGeom>
          <a:noFill/>
        </p:spPr>
        <p:txBody>
          <a:bodyPr wrap="square" rtlCol="0">
            <a:spAutoFit/>
          </a:bodyPr>
          <a:lstStyle/>
          <a:p>
            <a:pPr>
              <a:lnSpc>
                <a:spcPct val="130000"/>
              </a:lnSpc>
            </a:pPr>
            <a:r>
              <a:rPr lang="en-US" altLang="zh-CN" sz="1595" dirty="0">
                <a:cs typeface="+mn-ea"/>
                <a:sym typeface="+mn-lt"/>
              </a:rPr>
              <a:t>Interior design is based on the structure of the use of nature, environment and the corresponding standards, using the material technical means and building design principle, create function reasonable, comfortable beautiful, satisfy people material and spiritual life need of the indoor environment. This one space environment has both use value, meet the functional requirements, but also reflects the historical context, architectural style, mental factors such as environment gas atmosphere. </a:t>
            </a:r>
            <a:endParaRPr lang="zh-CN" altLang="en-US" sz="1595" dirty="0">
              <a:cs typeface="+mn-ea"/>
              <a:sym typeface="+mn-lt"/>
            </a:endParaRPr>
          </a:p>
        </p:txBody>
      </p:sp>
      <p:sp>
        <p:nvSpPr>
          <p:cNvPr id="16" name="Rectangle 42"/>
          <p:cNvSpPr/>
          <p:nvPr/>
        </p:nvSpPr>
        <p:spPr bwMode="auto">
          <a:xfrm>
            <a:off x="5169831" y="1895305"/>
            <a:ext cx="1583710" cy="450909"/>
          </a:xfrm>
          <a:prstGeom prst="rect">
            <a:avLst/>
          </a:prstGeom>
          <a:solidFill>
            <a:schemeClr val="bg1">
              <a:lumMod val="50000"/>
            </a:schemeClr>
          </a:solidFill>
          <a:ln>
            <a:noFill/>
          </a:ln>
        </p:spPr>
        <p:txBody>
          <a:bodyPr lIns="0" tIns="0" rIns="0" bIns="0" anchor="ctr"/>
          <a:lstStyle/>
          <a:p>
            <a:pPr algn="ctr">
              <a:lnSpc>
                <a:spcPct val="70000"/>
              </a:lnSpc>
            </a:pPr>
            <a:r>
              <a:rPr lang="zh-CN" altLang="en-US" sz="1790" b="1" dirty="0">
                <a:solidFill>
                  <a:schemeClr val="bg1"/>
                </a:solidFill>
                <a:cs typeface="+mn-ea"/>
                <a:sym typeface="+mn-lt"/>
              </a:rPr>
              <a:t>此处添加标题</a:t>
            </a:r>
            <a:endParaRPr lang="en-US" sz="1790" b="1" dirty="0">
              <a:solidFill>
                <a:schemeClr val="bg1"/>
              </a:solidFill>
              <a:cs typeface="+mn-ea"/>
              <a:sym typeface="+mn-lt"/>
            </a:endParaRPr>
          </a:p>
        </p:txBody>
      </p:sp>
      <p:sp>
        <p:nvSpPr>
          <p:cNvPr id="6" name="矩形 5"/>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0" presetClass="entr" presetSubtype="0"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2"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62998" y="3000504"/>
            <a:ext cx="880369" cy="769441"/>
          </a:xfrm>
          <a:prstGeom prst="rect">
            <a:avLst/>
          </a:prstGeom>
          <a:noFill/>
        </p:spPr>
        <p:txBody>
          <a:bodyPr wrap="none" rtlCol="0">
            <a:spAutoFit/>
          </a:bodyPr>
          <a:lstStyle/>
          <a:p>
            <a:r>
              <a:rPr lang="en-US" altLang="zh-CN" sz="4400" b="1" dirty="0">
                <a:solidFill>
                  <a:schemeClr val="bg1"/>
                </a:solidFill>
                <a:cs typeface="+mn-ea"/>
                <a:sym typeface="+mn-lt"/>
              </a:rPr>
              <a:t>04</a:t>
            </a:r>
            <a:endParaRPr lang="zh-CN" altLang="en-US" sz="4400" b="1" dirty="0">
              <a:solidFill>
                <a:schemeClr val="bg1"/>
              </a:solidFill>
              <a:cs typeface="+mn-ea"/>
              <a:sym typeface="+mn-lt"/>
            </a:endParaRPr>
          </a:p>
        </p:txBody>
      </p:sp>
      <p:sp>
        <p:nvSpPr>
          <p:cNvPr id="24" name="文本框 23"/>
          <p:cNvSpPr txBox="1"/>
          <p:nvPr/>
        </p:nvSpPr>
        <p:spPr>
          <a:xfrm>
            <a:off x="719751" y="2676944"/>
            <a:ext cx="3701933" cy="707886"/>
          </a:xfrm>
          <a:prstGeom prst="rect">
            <a:avLst/>
          </a:prstGeom>
          <a:noFill/>
        </p:spPr>
        <p:txBody>
          <a:bodyPr wrap="square" rtlCol="0">
            <a:spAutoFit/>
          </a:bodyPr>
          <a:lstStyle/>
          <a:p>
            <a:r>
              <a:rPr lang="en-US" altLang="zh-CN" sz="4000" b="1" dirty="0">
                <a:solidFill>
                  <a:schemeClr val="bg2">
                    <a:lumMod val="25000"/>
                  </a:schemeClr>
                </a:solidFill>
                <a:cs typeface="+mn-ea"/>
                <a:sym typeface="+mn-lt"/>
              </a:rPr>
              <a:t> </a:t>
            </a:r>
            <a:r>
              <a:rPr lang="zh-CN" altLang="en-US" sz="4000" b="1" dirty="0">
                <a:solidFill>
                  <a:schemeClr val="bg2">
                    <a:lumMod val="25000"/>
                  </a:schemeClr>
                </a:solidFill>
                <a:cs typeface="+mn-ea"/>
                <a:sym typeface="+mn-lt"/>
              </a:rPr>
              <a:t>点击输入标题</a:t>
            </a:r>
            <a:endParaRPr lang="en-US" altLang="zh-CN" sz="4000" b="1" dirty="0">
              <a:solidFill>
                <a:schemeClr val="bg2">
                  <a:lumMod val="25000"/>
                </a:schemeClr>
              </a:solidFill>
              <a:cs typeface="+mn-ea"/>
              <a:sym typeface="+mn-lt"/>
            </a:endParaRPr>
          </a:p>
        </p:txBody>
      </p:sp>
      <p:sp>
        <p:nvSpPr>
          <p:cNvPr id="25" name="文本框 24"/>
          <p:cNvSpPr txBox="1"/>
          <p:nvPr/>
        </p:nvSpPr>
        <p:spPr>
          <a:xfrm>
            <a:off x="719751" y="3384830"/>
            <a:ext cx="3974260"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请在此处添加章节标题，请在此处添加章节标题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矩形 17"/>
          <p:cNvSpPr/>
          <p:nvPr>
            <p:custDataLst>
              <p:tags r:id="rId1"/>
            </p:custDataLst>
          </p:nvPr>
        </p:nvSpPr>
        <p:spPr>
          <a:xfrm>
            <a:off x="2268287" y="5013176"/>
            <a:ext cx="1441420" cy="307777"/>
          </a:xfrm>
          <a:prstGeom prst="rect">
            <a:avLst/>
          </a:prstGeom>
        </p:spPr>
        <p:txBody>
          <a:bodyPr wrap="none">
            <a:spAutoFit/>
          </a:bodyPr>
          <a:lstStyle/>
          <a:p>
            <a:r>
              <a:rPr lang="zh-CN" altLang="en-US" sz="1400" b="1" dirty="0">
                <a:solidFill>
                  <a:schemeClr val="bg2">
                    <a:lumMod val="25000"/>
                  </a:schemeClr>
                </a:solidFill>
                <a:cs typeface="+mn-ea"/>
                <a:sym typeface="+mn-lt"/>
              </a:rPr>
              <a:t>单击添加标题一</a:t>
            </a:r>
          </a:p>
        </p:txBody>
      </p:sp>
      <p:sp>
        <p:nvSpPr>
          <p:cNvPr id="12" name="PA_Line 3"/>
          <p:cNvSpPr>
            <a:spLocks noChangeShapeType="1"/>
          </p:cNvSpPr>
          <p:nvPr>
            <p:custDataLst>
              <p:tags r:id="rId2"/>
            </p:custDataLst>
          </p:nvPr>
        </p:nvSpPr>
        <p:spPr bwMode="auto">
          <a:xfrm>
            <a:off x="1621283" y="1414256"/>
            <a:ext cx="9144000" cy="0"/>
          </a:xfrm>
          <a:prstGeom prst="line">
            <a:avLst/>
          </a:prstGeom>
          <a:noFill/>
          <a:ln w="38100">
            <a:solidFill>
              <a:srgbClr val="000000"/>
            </a:solidFill>
            <a:round/>
          </a:ln>
        </p:spPr>
        <p:txBody>
          <a:bodyPr wrap="none" anchor="ctr"/>
          <a:lstStyle/>
          <a:p>
            <a:endParaRPr lang="zh-CN" altLang="en-US">
              <a:cs typeface="+mn-ea"/>
              <a:sym typeface="+mn-lt"/>
            </a:endParaRPr>
          </a:p>
        </p:txBody>
      </p:sp>
      <p:cxnSp>
        <p:nvCxnSpPr>
          <p:cNvPr id="19" name="PA_直接连接符 18"/>
          <p:cNvCxnSpPr/>
          <p:nvPr>
            <p:custDataLst>
              <p:tags r:id="rId3"/>
            </p:custDataLst>
          </p:nvPr>
        </p:nvCxnSpPr>
        <p:spPr>
          <a:xfrm>
            <a:off x="2139999" y="5377528"/>
            <a:ext cx="1956881" cy="0"/>
          </a:xfrm>
          <a:prstGeom prst="line">
            <a:avLst/>
          </a:prstGeom>
          <a:noFill/>
          <a:ln w="12700" cap="flat" cmpd="sng" algn="ctr">
            <a:solidFill>
              <a:schemeClr val="tx1">
                <a:lumMod val="75000"/>
                <a:lumOff val="25000"/>
              </a:schemeClr>
            </a:solidFill>
            <a:prstDash val="dash"/>
            <a:headEnd type="none" w="med" len="med"/>
            <a:tailEnd type="none" w="med" len="med"/>
          </a:ln>
          <a:effectLst/>
        </p:spPr>
      </p:cxnSp>
      <p:sp>
        <p:nvSpPr>
          <p:cNvPr id="21" name="PA_矩形 20"/>
          <p:cNvSpPr/>
          <p:nvPr>
            <p:custDataLst>
              <p:tags r:id="rId4"/>
            </p:custDataLst>
          </p:nvPr>
        </p:nvSpPr>
        <p:spPr>
          <a:xfrm>
            <a:off x="5022595" y="5013176"/>
            <a:ext cx="1441420" cy="307777"/>
          </a:xfrm>
          <a:prstGeom prst="rect">
            <a:avLst/>
          </a:prstGeom>
        </p:spPr>
        <p:txBody>
          <a:bodyPr wrap="none">
            <a:spAutoFit/>
          </a:bodyPr>
          <a:lstStyle/>
          <a:p>
            <a:r>
              <a:rPr lang="zh-CN" altLang="en-US" sz="1400" b="1" dirty="0">
                <a:solidFill>
                  <a:schemeClr val="bg2">
                    <a:lumMod val="25000"/>
                  </a:schemeClr>
                </a:solidFill>
                <a:cs typeface="+mn-ea"/>
                <a:sym typeface="+mn-lt"/>
              </a:rPr>
              <a:t>单击添加标题一</a:t>
            </a:r>
          </a:p>
        </p:txBody>
      </p:sp>
      <p:cxnSp>
        <p:nvCxnSpPr>
          <p:cNvPr id="22" name="PA_直接连接符 21"/>
          <p:cNvCxnSpPr/>
          <p:nvPr>
            <p:custDataLst>
              <p:tags r:id="rId5"/>
            </p:custDataLst>
          </p:nvPr>
        </p:nvCxnSpPr>
        <p:spPr>
          <a:xfrm>
            <a:off x="4894307" y="5377528"/>
            <a:ext cx="1956881" cy="0"/>
          </a:xfrm>
          <a:prstGeom prst="line">
            <a:avLst/>
          </a:prstGeom>
          <a:noFill/>
          <a:ln w="12700" cap="flat" cmpd="sng" algn="ctr">
            <a:solidFill>
              <a:schemeClr val="tx1">
                <a:lumMod val="75000"/>
                <a:lumOff val="25000"/>
              </a:schemeClr>
            </a:solidFill>
            <a:prstDash val="dash"/>
            <a:headEnd type="none" w="med" len="med"/>
            <a:tailEnd type="none" w="med" len="med"/>
          </a:ln>
          <a:effectLst/>
        </p:spPr>
      </p:cxnSp>
      <p:sp>
        <p:nvSpPr>
          <p:cNvPr id="24" name="PA_矩形 23"/>
          <p:cNvSpPr/>
          <p:nvPr>
            <p:custDataLst>
              <p:tags r:id="rId6"/>
            </p:custDataLst>
          </p:nvPr>
        </p:nvSpPr>
        <p:spPr>
          <a:xfrm>
            <a:off x="7973182" y="5013176"/>
            <a:ext cx="1441420" cy="307777"/>
          </a:xfrm>
          <a:prstGeom prst="rect">
            <a:avLst/>
          </a:prstGeom>
        </p:spPr>
        <p:txBody>
          <a:bodyPr wrap="none">
            <a:spAutoFit/>
          </a:bodyPr>
          <a:lstStyle/>
          <a:p>
            <a:r>
              <a:rPr lang="zh-CN" altLang="en-US" sz="1400" b="1" dirty="0">
                <a:solidFill>
                  <a:schemeClr val="bg2">
                    <a:lumMod val="25000"/>
                  </a:schemeClr>
                </a:solidFill>
                <a:cs typeface="+mn-ea"/>
                <a:sym typeface="+mn-lt"/>
              </a:rPr>
              <a:t>单击添加标题一</a:t>
            </a:r>
          </a:p>
        </p:txBody>
      </p:sp>
      <p:cxnSp>
        <p:nvCxnSpPr>
          <p:cNvPr id="25" name="PA_直接连接符 24"/>
          <p:cNvCxnSpPr/>
          <p:nvPr>
            <p:custDataLst>
              <p:tags r:id="rId7"/>
            </p:custDataLst>
          </p:nvPr>
        </p:nvCxnSpPr>
        <p:spPr>
          <a:xfrm>
            <a:off x="8030307" y="5377528"/>
            <a:ext cx="1956881" cy="0"/>
          </a:xfrm>
          <a:prstGeom prst="line">
            <a:avLst/>
          </a:prstGeom>
          <a:noFill/>
          <a:ln w="12700" cap="flat" cmpd="sng" algn="ctr">
            <a:solidFill>
              <a:schemeClr val="tx1">
                <a:lumMod val="75000"/>
                <a:lumOff val="25000"/>
              </a:schemeClr>
            </a:solidFill>
            <a:prstDash val="dash"/>
            <a:headEnd type="none" w="med" len="med"/>
            <a:tailEnd type="none" w="med" len="med"/>
          </a:ln>
          <a:effectLst/>
        </p:spPr>
      </p:cxnSp>
      <p:pic>
        <p:nvPicPr>
          <p:cNvPr id="13" name="PA_图片 6" descr="image39"/>
          <p:cNvPicPr>
            <a:picLocks noChangeAspect="1" noChangeArrowheads="1"/>
          </p:cNvPicPr>
          <p:nvPr>
            <p:custDataLst>
              <p:tags r:id="rId8"/>
            </p:custDataLst>
          </p:nvPr>
        </p:nvPicPr>
        <p:blipFill>
          <a:blip r:embed="rId20" cstate="email">
            <a:lum bright="-6000" contrast="24000"/>
          </a:blip>
          <a:srcRect/>
          <a:stretch>
            <a:fillRect/>
          </a:stretch>
        </p:blipFill>
        <p:spPr bwMode="auto">
          <a:xfrm>
            <a:off x="2481388" y="966552"/>
            <a:ext cx="327541" cy="579929"/>
          </a:xfrm>
          <a:prstGeom prst="rect">
            <a:avLst/>
          </a:prstGeom>
          <a:noFill/>
          <a:ln w="9525">
            <a:noFill/>
            <a:miter lim="800000"/>
            <a:headEnd/>
            <a:tailEnd/>
          </a:ln>
        </p:spPr>
      </p:pic>
      <p:pic>
        <p:nvPicPr>
          <p:cNvPr id="14" name="PA_图片 6" descr="image39"/>
          <p:cNvPicPr>
            <a:picLocks noChangeAspect="1" noChangeArrowheads="1"/>
          </p:cNvPicPr>
          <p:nvPr>
            <p:custDataLst>
              <p:tags r:id="rId9"/>
            </p:custDataLst>
          </p:nvPr>
        </p:nvPicPr>
        <p:blipFill>
          <a:blip r:embed="rId20" cstate="email">
            <a:lum bright="-6000" contrast="24000"/>
          </a:blip>
          <a:srcRect/>
          <a:stretch>
            <a:fillRect/>
          </a:stretch>
        </p:blipFill>
        <p:spPr bwMode="auto">
          <a:xfrm>
            <a:off x="3627282" y="966552"/>
            <a:ext cx="327541" cy="579929"/>
          </a:xfrm>
          <a:prstGeom prst="rect">
            <a:avLst/>
          </a:prstGeom>
          <a:noFill/>
          <a:ln w="9525">
            <a:noFill/>
            <a:miter lim="800000"/>
            <a:headEnd/>
            <a:tailEnd/>
          </a:ln>
        </p:spPr>
      </p:pic>
      <p:pic>
        <p:nvPicPr>
          <p:cNvPr id="15" name="PA_图片 6" descr="image39"/>
          <p:cNvPicPr>
            <a:picLocks noChangeAspect="1" noChangeArrowheads="1"/>
          </p:cNvPicPr>
          <p:nvPr>
            <p:custDataLst>
              <p:tags r:id="rId10"/>
            </p:custDataLst>
          </p:nvPr>
        </p:nvPicPr>
        <p:blipFill>
          <a:blip r:embed="rId20" cstate="email">
            <a:lum bright="-6000" contrast="24000"/>
          </a:blip>
          <a:srcRect/>
          <a:stretch>
            <a:fillRect/>
          </a:stretch>
        </p:blipFill>
        <p:spPr bwMode="auto">
          <a:xfrm>
            <a:off x="5036137" y="984821"/>
            <a:ext cx="327541" cy="579929"/>
          </a:xfrm>
          <a:prstGeom prst="rect">
            <a:avLst/>
          </a:prstGeom>
          <a:noFill/>
          <a:ln w="9525">
            <a:noFill/>
            <a:miter lim="800000"/>
            <a:headEnd/>
            <a:tailEnd/>
          </a:ln>
        </p:spPr>
      </p:pic>
      <p:pic>
        <p:nvPicPr>
          <p:cNvPr id="16" name="PA_图片 6" descr="image39"/>
          <p:cNvPicPr>
            <a:picLocks noChangeAspect="1" noChangeArrowheads="1"/>
          </p:cNvPicPr>
          <p:nvPr>
            <p:custDataLst>
              <p:tags r:id="rId11"/>
            </p:custDataLst>
          </p:nvPr>
        </p:nvPicPr>
        <p:blipFill>
          <a:blip r:embed="rId20" cstate="email">
            <a:lum bright="-6000" contrast="24000"/>
          </a:blip>
          <a:srcRect/>
          <a:stretch>
            <a:fillRect/>
          </a:stretch>
        </p:blipFill>
        <p:spPr bwMode="auto">
          <a:xfrm>
            <a:off x="7894234" y="985216"/>
            <a:ext cx="327541" cy="579929"/>
          </a:xfrm>
          <a:prstGeom prst="rect">
            <a:avLst/>
          </a:prstGeom>
          <a:noFill/>
          <a:ln w="9525">
            <a:noFill/>
            <a:miter lim="800000"/>
            <a:headEnd/>
            <a:tailEnd/>
          </a:ln>
        </p:spPr>
      </p:pic>
      <p:pic>
        <p:nvPicPr>
          <p:cNvPr id="17" name="PA_图片 6" descr="image39"/>
          <p:cNvPicPr>
            <a:picLocks noChangeAspect="1" noChangeArrowheads="1"/>
          </p:cNvPicPr>
          <p:nvPr>
            <p:custDataLst>
              <p:tags r:id="rId12"/>
            </p:custDataLst>
          </p:nvPr>
        </p:nvPicPr>
        <p:blipFill>
          <a:blip r:embed="rId20" cstate="email">
            <a:lum bright="-6000" contrast="24000"/>
          </a:blip>
          <a:srcRect/>
          <a:stretch>
            <a:fillRect/>
          </a:stretch>
        </p:blipFill>
        <p:spPr bwMode="auto">
          <a:xfrm>
            <a:off x="9424004" y="985611"/>
            <a:ext cx="327541" cy="579929"/>
          </a:xfrm>
          <a:prstGeom prst="rect">
            <a:avLst/>
          </a:prstGeom>
          <a:noFill/>
          <a:ln w="9525">
            <a:noFill/>
            <a:miter lim="800000"/>
            <a:headEnd/>
            <a:tailEnd/>
          </a:ln>
        </p:spPr>
      </p:pic>
      <p:sp>
        <p:nvSpPr>
          <p:cNvPr id="20" name="PA_文本框 42"/>
          <p:cNvSpPr txBox="1"/>
          <p:nvPr>
            <p:custDataLst>
              <p:tags r:id="rId13"/>
            </p:custDataLst>
          </p:nvPr>
        </p:nvSpPr>
        <p:spPr>
          <a:xfrm>
            <a:off x="2073746" y="5389259"/>
            <a:ext cx="2144441" cy="646331"/>
          </a:xfrm>
          <a:prstGeom prst="rect">
            <a:avLst/>
          </a:prstGeom>
          <a:noFill/>
        </p:spPr>
        <p:txBody>
          <a:bodyPr wrap="square" rtlCol="0">
            <a:spAutoFit/>
          </a:bodyPr>
          <a:lstStyle/>
          <a:p>
            <a:r>
              <a:rPr lang="zh-CN" altLang="en-US" sz="1200" dirty="0">
                <a:solidFill>
                  <a:schemeClr val="tx1">
                    <a:lumMod val="65000"/>
                    <a:lumOff val="35000"/>
                  </a:schemeClr>
                </a:solidFill>
                <a:cs typeface="+mn-ea"/>
                <a:sym typeface="+mn-lt"/>
              </a:rPr>
              <a:t>单击此处添加文本，单击此处添加文本，单击此处添加文本。</a:t>
            </a:r>
          </a:p>
        </p:txBody>
      </p:sp>
      <p:sp>
        <p:nvSpPr>
          <p:cNvPr id="23" name="PA_文本框 45"/>
          <p:cNvSpPr txBox="1"/>
          <p:nvPr>
            <p:custDataLst>
              <p:tags r:id="rId14"/>
            </p:custDataLst>
          </p:nvPr>
        </p:nvSpPr>
        <p:spPr>
          <a:xfrm>
            <a:off x="4828054" y="5389259"/>
            <a:ext cx="2144441" cy="646331"/>
          </a:xfrm>
          <a:prstGeom prst="rect">
            <a:avLst/>
          </a:prstGeom>
          <a:noFill/>
        </p:spPr>
        <p:txBody>
          <a:bodyPr wrap="square" rtlCol="0">
            <a:spAutoFit/>
          </a:bodyPr>
          <a:lstStyle/>
          <a:p>
            <a:r>
              <a:rPr lang="zh-CN" altLang="en-US" sz="1200" dirty="0">
                <a:solidFill>
                  <a:schemeClr val="tx1">
                    <a:lumMod val="65000"/>
                    <a:lumOff val="35000"/>
                  </a:schemeClr>
                </a:solidFill>
                <a:cs typeface="+mn-ea"/>
                <a:sym typeface="+mn-lt"/>
              </a:rPr>
              <a:t>单击此处添加文本，单击此处添加文本，单击此处添加文本。</a:t>
            </a:r>
          </a:p>
        </p:txBody>
      </p:sp>
      <p:sp>
        <p:nvSpPr>
          <p:cNvPr id="26" name="PA_文本框 48"/>
          <p:cNvSpPr txBox="1"/>
          <p:nvPr>
            <p:custDataLst>
              <p:tags r:id="rId15"/>
            </p:custDataLst>
          </p:nvPr>
        </p:nvSpPr>
        <p:spPr>
          <a:xfrm>
            <a:off x="7964054" y="5389259"/>
            <a:ext cx="2144441" cy="646331"/>
          </a:xfrm>
          <a:prstGeom prst="rect">
            <a:avLst/>
          </a:prstGeom>
          <a:noFill/>
        </p:spPr>
        <p:txBody>
          <a:bodyPr wrap="square" rtlCol="0">
            <a:spAutoFit/>
          </a:bodyPr>
          <a:lstStyle/>
          <a:p>
            <a:r>
              <a:rPr lang="zh-CN" altLang="en-US" sz="1200" dirty="0">
                <a:solidFill>
                  <a:schemeClr val="tx1">
                    <a:lumMod val="65000"/>
                    <a:lumOff val="35000"/>
                  </a:schemeClr>
                </a:solidFill>
                <a:cs typeface="+mn-ea"/>
                <a:sym typeface="+mn-lt"/>
              </a:rPr>
              <a:t>单击此处添加文本，单击此处添加文本，单击此处添加文本。</a:t>
            </a:r>
          </a:p>
        </p:txBody>
      </p:sp>
      <p:pic>
        <p:nvPicPr>
          <p:cNvPr id="11" name="图片占位符 10"/>
          <p:cNvPicPr>
            <a:picLocks noGrp="1" noChangeAspect="1"/>
          </p:cNvPicPr>
          <p:nvPr>
            <p:ph type="pic" sz="quarter" idx="15"/>
          </p:nvPr>
        </p:nvPicPr>
        <p:blipFill>
          <a:blip r:embed="rId21" cstate="email"/>
          <a:srcRect/>
          <a:stretch>
            <a:fillRect/>
          </a:stretch>
        </p:blipFill>
        <p:spPr/>
      </p:pic>
      <p:pic>
        <p:nvPicPr>
          <p:cNvPr id="9" name="图片占位符 8"/>
          <p:cNvPicPr>
            <a:picLocks noGrp="1" noChangeAspect="1"/>
          </p:cNvPicPr>
          <p:nvPr>
            <p:ph type="pic" sz="quarter" idx="14"/>
          </p:nvPr>
        </p:nvPicPr>
        <p:blipFill>
          <a:blip r:embed="rId22" cstate="email"/>
          <a:srcRect/>
          <a:stretch>
            <a:fillRect/>
          </a:stretch>
        </p:blipFill>
        <p:spPr/>
      </p:pic>
      <p:pic>
        <p:nvPicPr>
          <p:cNvPr id="7" name="图片占位符 6"/>
          <p:cNvPicPr>
            <a:picLocks noGrp="1" noChangeAspect="1"/>
          </p:cNvPicPr>
          <p:nvPr>
            <p:ph type="pic" sz="quarter" idx="13"/>
          </p:nvPr>
        </p:nvPicPr>
        <p:blipFill>
          <a:blip r:embed="rId23" cstate="email"/>
          <a:srcRect/>
          <a:stretch>
            <a:fillRect/>
          </a:stretch>
        </p:blipFill>
        <p:spPr/>
      </p:pic>
      <p:pic>
        <p:nvPicPr>
          <p:cNvPr id="5" name="图片占位符 4"/>
          <p:cNvPicPr>
            <a:picLocks noGrp="1" noChangeAspect="1"/>
          </p:cNvPicPr>
          <p:nvPr>
            <p:ph type="pic" sz="quarter" idx="12"/>
          </p:nvPr>
        </p:nvPicPr>
        <p:blipFill>
          <a:blip r:embed="rId24" cstate="email"/>
          <a:srcRect/>
          <a:stretch>
            <a:fillRect/>
          </a:stretch>
        </p:blipFill>
        <p:spPr/>
      </p:pic>
      <p:pic>
        <p:nvPicPr>
          <p:cNvPr id="3" name="图片占位符 2"/>
          <p:cNvPicPr>
            <a:picLocks noGrp="1" noChangeAspect="1"/>
          </p:cNvPicPr>
          <p:nvPr>
            <p:ph type="pic" sz="quarter" idx="11"/>
          </p:nvPr>
        </p:nvPicPr>
        <p:blipFill>
          <a:blip r:embed="rId25" cstate="email"/>
          <a:srcRect/>
          <a:stretch>
            <a:fillRect/>
          </a:stretch>
        </p:blipFill>
        <p:spPr/>
      </p:pic>
      <p:sp>
        <p:nvSpPr>
          <p:cNvPr id="27" name="矩形 26"/>
          <p:cNvSpPr/>
          <p:nvPr>
            <p:custDataLst>
              <p:tags r:id="rId16"/>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custDataLst>
              <p:tags r:id="rId17"/>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35" presetClass="path" presetSubtype="0" repeatCount="2000" autoRev="1" fill="hold" nodeType="withEffect">
                                  <p:stCondLst>
                                    <p:cond delay="500"/>
                                  </p:stCondLst>
                                  <p:childTnLst>
                                    <p:animMotion origin="layout" path="M 2.91667E-6 -0.00324 L -0.0681 -0.00324 " pathEditMode="relative" rAng="0" ptsTypes="AA">
                                      <p:cBhvr>
                                        <p:cTn id="14" dur="2000" fill="hold"/>
                                        <p:tgtEl>
                                          <p:spTgt spid="13"/>
                                        </p:tgtEl>
                                        <p:attrNameLst>
                                          <p:attrName>ppt_x</p:attrName>
                                          <p:attrName>ppt_y</p:attrName>
                                        </p:attrNameLst>
                                      </p:cBhvr>
                                      <p:rCtr x="-3411" y="0"/>
                                    </p:animMotion>
                                  </p:childTnLst>
                                </p:cTn>
                              </p:par>
                              <p:par>
                                <p:cTn id="15" presetID="2" presetClass="entr" presetSubtype="2"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35" presetClass="path" presetSubtype="0" repeatCount="2000" autoRev="1" fill="hold" nodeType="withEffect">
                                  <p:stCondLst>
                                    <p:cond delay="2000"/>
                                  </p:stCondLst>
                                  <p:childTnLst>
                                    <p:animMotion origin="layout" path="M 2.5E-6 -0.00324 L -0.0681 -0.00324 " pathEditMode="relative" rAng="0" ptsTypes="AA">
                                      <p:cBhvr>
                                        <p:cTn id="20" dur="2000" fill="hold"/>
                                        <p:tgtEl>
                                          <p:spTgt spid="14"/>
                                        </p:tgtEl>
                                        <p:attrNameLst>
                                          <p:attrName>ppt_x</p:attrName>
                                          <p:attrName>ppt_y</p:attrName>
                                        </p:attrNameLst>
                                      </p:cBhvr>
                                      <p:rCtr x="-3411" y="0"/>
                                    </p:animMotion>
                                  </p:childTnLst>
                                </p:cTn>
                              </p:par>
                              <p:par>
                                <p:cTn id="21" presetID="2" presetClass="entr" presetSubtype="2" fill="hold" nodeType="withEffect">
                                  <p:stCondLst>
                                    <p:cond delay="30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35" presetClass="path" presetSubtype="0" repeatCount="2000" autoRev="1" fill="hold" nodeType="withEffect">
                                  <p:stCondLst>
                                    <p:cond delay="3500"/>
                                  </p:stCondLst>
                                  <p:childTnLst>
                                    <p:animMotion origin="layout" path="M -2.29167E-6 -0.00324 L -0.0681 -0.00324 " pathEditMode="relative" rAng="0" ptsTypes="AA">
                                      <p:cBhvr>
                                        <p:cTn id="26" dur="2000" fill="hold"/>
                                        <p:tgtEl>
                                          <p:spTgt spid="15"/>
                                        </p:tgtEl>
                                        <p:attrNameLst>
                                          <p:attrName>ppt_x</p:attrName>
                                          <p:attrName>ppt_y</p:attrName>
                                        </p:attrNameLst>
                                      </p:cBhvr>
                                      <p:rCtr x="-3411" y="0"/>
                                    </p:animMotion>
                                  </p:childTnLst>
                                </p:cTn>
                              </p:par>
                              <p:par>
                                <p:cTn id="27" presetID="2" presetClass="entr" presetSubtype="2" fill="hold" nodeType="withEffect">
                                  <p:stCondLst>
                                    <p:cond delay="40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35" presetClass="path" presetSubtype="0" repeatCount="2000" autoRev="1" fill="hold" nodeType="withEffect">
                                  <p:stCondLst>
                                    <p:cond delay="4500"/>
                                  </p:stCondLst>
                                  <p:childTnLst>
                                    <p:animMotion origin="layout" path="M 2.5E-6 -0.00324 L -0.0681 -0.00324 " pathEditMode="relative" rAng="0" ptsTypes="AA">
                                      <p:cBhvr>
                                        <p:cTn id="32" dur="2000" fill="hold"/>
                                        <p:tgtEl>
                                          <p:spTgt spid="16"/>
                                        </p:tgtEl>
                                        <p:attrNameLst>
                                          <p:attrName>ppt_x</p:attrName>
                                          <p:attrName>ppt_y</p:attrName>
                                        </p:attrNameLst>
                                      </p:cBhvr>
                                      <p:rCtr x="-3411" y="0"/>
                                    </p:animMotion>
                                  </p:childTnLst>
                                </p:cTn>
                              </p:par>
                              <p:par>
                                <p:cTn id="33" presetID="2" presetClass="entr" presetSubtype="2" fill="hold" nodeType="withEffect">
                                  <p:stCondLst>
                                    <p:cond delay="50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35" presetClass="path" presetSubtype="0" repeatCount="2000" autoRev="1" fill="hold" nodeType="withEffect">
                                  <p:stCondLst>
                                    <p:cond delay="5500"/>
                                  </p:stCondLst>
                                  <p:childTnLst>
                                    <p:animMotion origin="layout" path="M 1.38889E-6 -0.00324 L -0.06806 -0.00324 " pathEditMode="relative" rAng="0" ptsTypes="AA">
                                      <p:cBhvr>
                                        <p:cTn id="38" dur="2000" fill="hold"/>
                                        <p:tgtEl>
                                          <p:spTgt spid="17"/>
                                        </p:tgtEl>
                                        <p:attrNameLst>
                                          <p:attrName>ppt_x</p:attrName>
                                          <p:attrName>ppt_y</p:attrName>
                                        </p:attrNameLst>
                                      </p:cBhvr>
                                      <p:rCtr x="-3403" y="0"/>
                                    </p:animMotion>
                                  </p:childTnLst>
                                </p:cTn>
                              </p:par>
                              <p:par>
                                <p:cTn id="39" presetID="10" presetClass="entr" presetSubtype="0"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par>
                                <p:cTn id="54" presetID="22" presetClass="entr" presetSubtype="8" fill="hold" nodeType="withEffect">
                                  <p:stCondLst>
                                    <p:cond delay="50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22" presetClass="entr" presetSubtype="8" fill="hold" nodeType="withEffect">
                                  <p:stCondLst>
                                    <p:cond delay="50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500"/>
                            </p:stCondLst>
                            <p:childTnLst>
                              <p:par>
                                <p:cTn id="67" presetID="50" presetClass="entr" presetSubtype="0" decel="10000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strVal val="#ppt_w+.3"/>
                                          </p:val>
                                        </p:tav>
                                        <p:tav tm="100000">
                                          <p:val>
                                            <p:strVal val="#ppt_w"/>
                                          </p:val>
                                        </p:tav>
                                      </p:tavLst>
                                    </p:anim>
                                    <p:anim calcmode="lin" valueType="num">
                                      <p:cBhvr>
                                        <p:cTn id="70" dur="1000" fill="hold"/>
                                        <p:tgtEl>
                                          <p:spTgt spid="28"/>
                                        </p:tgtEl>
                                        <p:attrNameLst>
                                          <p:attrName>ppt_h</p:attrName>
                                        </p:attrNameLst>
                                      </p:cBhvr>
                                      <p:tavLst>
                                        <p:tav tm="0">
                                          <p:val>
                                            <p:strVal val="#ppt_h"/>
                                          </p:val>
                                        </p:tav>
                                        <p:tav tm="100000">
                                          <p:val>
                                            <p:strVal val="#ppt_h"/>
                                          </p:val>
                                        </p:tav>
                                      </p:tavLst>
                                    </p:anim>
                                    <p:animEffect transition="in" filter="fade">
                                      <p:cBhvr>
                                        <p:cTn id="7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21" grpId="0"/>
      <p:bldP spid="24" grpId="0"/>
      <p:bldP spid="20" grpId="0"/>
      <p:bldP spid="23" grpId="0"/>
      <p:bldP spid="2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2"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404191" y="3062059"/>
            <a:ext cx="1107996" cy="646331"/>
          </a:xfrm>
          <a:prstGeom prst="rect">
            <a:avLst/>
          </a:prstGeom>
          <a:noFill/>
        </p:spPr>
        <p:txBody>
          <a:bodyPr wrap="none" rtlCol="0">
            <a:spAutoFit/>
          </a:bodyPr>
          <a:lstStyle/>
          <a:p>
            <a:r>
              <a:rPr lang="zh-CN" altLang="en-US" sz="3600" dirty="0">
                <a:solidFill>
                  <a:schemeClr val="bg1"/>
                </a:solidFill>
                <a:cs typeface="+mn-ea"/>
                <a:sym typeface="+mn-lt"/>
              </a:rPr>
              <a:t>目录</a:t>
            </a:r>
          </a:p>
        </p:txBody>
      </p:sp>
      <p:sp>
        <p:nvSpPr>
          <p:cNvPr id="12" name="文本框 7"/>
          <p:cNvSpPr txBox="1">
            <a:spLocks noChangeArrowheads="1"/>
          </p:cNvSpPr>
          <p:nvPr/>
        </p:nvSpPr>
        <p:spPr bwMode="auto">
          <a:xfrm>
            <a:off x="803615" y="1232974"/>
            <a:ext cx="194155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5" kern="0" noProof="1">
                <a:solidFill>
                  <a:schemeClr val="tx1">
                    <a:lumMod val="85000"/>
                    <a:lumOff val="15000"/>
                  </a:schemeClr>
                </a:solidFill>
                <a:latin typeface="+mn-lt"/>
                <a:ea typeface="+mn-ea"/>
                <a:cs typeface="+mn-ea"/>
                <a:sym typeface="+mn-lt"/>
              </a:rPr>
              <a:t>01.</a:t>
            </a:r>
            <a:r>
              <a:rPr lang="zh-CN" altLang="en-US" sz="2135" kern="0" noProof="1">
                <a:solidFill>
                  <a:schemeClr val="tx1">
                    <a:lumMod val="85000"/>
                    <a:lumOff val="15000"/>
                  </a:schemeClr>
                </a:solidFill>
                <a:latin typeface="+mn-lt"/>
                <a:ea typeface="+mn-ea"/>
                <a:cs typeface="+mn-ea"/>
                <a:sym typeface="+mn-lt"/>
              </a:rPr>
              <a:t>请输入标题</a:t>
            </a:r>
          </a:p>
        </p:txBody>
      </p:sp>
      <p:sp>
        <p:nvSpPr>
          <p:cNvPr id="15" name="文本框 14"/>
          <p:cNvSpPr txBox="1">
            <a:spLocks noChangeArrowheads="1"/>
          </p:cNvSpPr>
          <p:nvPr/>
        </p:nvSpPr>
        <p:spPr bwMode="auto">
          <a:xfrm>
            <a:off x="807584" y="3341662"/>
            <a:ext cx="194155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5" kern="0" noProof="1">
                <a:solidFill>
                  <a:schemeClr val="tx1">
                    <a:lumMod val="85000"/>
                    <a:lumOff val="15000"/>
                  </a:schemeClr>
                </a:solidFill>
                <a:latin typeface="+mn-lt"/>
                <a:ea typeface="+mn-ea"/>
                <a:cs typeface="+mn-ea"/>
                <a:sym typeface="+mn-lt"/>
              </a:rPr>
              <a:t>03.</a:t>
            </a:r>
            <a:r>
              <a:rPr lang="zh-CN" altLang="en-US" sz="2135" kern="0" noProof="1">
                <a:solidFill>
                  <a:schemeClr val="tx1">
                    <a:lumMod val="85000"/>
                    <a:lumOff val="15000"/>
                  </a:schemeClr>
                </a:solidFill>
                <a:latin typeface="+mn-lt"/>
                <a:ea typeface="+mn-ea"/>
                <a:cs typeface="+mn-ea"/>
                <a:sym typeface="+mn-lt"/>
              </a:rPr>
              <a:t>请输入标题</a:t>
            </a:r>
          </a:p>
          <a:p>
            <a:pPr hangingPunct="0">
              <a:buFontTx/>
              <a:buNone/>
            </a:pPr>
            <a:endParaRPr lang="zh-CN" altLang="en-US" sz="2135" kern="0" noProof="1">
              <a:solidFill>
                <a:schemeClr val="tx1">
                  <a:lumMod val="85000"/>
                  <a:lumOff val="15000"/>
                </a:schemeClr>
              </a:solidFill>
              <a:latin typeface="+mn-lt"/>
              <a:ea typeface="+mn-ea"/>
              <a:cs typeface="+mn-ea"/>
              <a:sym typeface="+mn-lt"/>
            </a:endParaRPr>
          </a:p>
        </p:txBody>
      </p:sp>
      <p:sp>
        <p:nvSpPr>
          <p:cNvPr id="16" name="文本框 7"/>
          <p:cNvSpPr txBox="1">
            <a:spLocks noChangeArrowheads="1"/>
          </p:cNvSpPr>
          <p:nvPr/>
        </p:nvSpPr>
        <p:spPr bwMode="auto">
          <a:xfrm>
            <a:off x="805997" y="2327726"/>
            <a:ext cx="194155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5" kern="0" noProof="1">
                <a:solidFill>
                  <a:schemeClr val="tx1">
                    <a:lumMod val="85000"/>
                    <a:lumOff val="15000"/>
                  </a:schemeClr>
                </a:solidFill>
                <a:latin typeface="+mn-lt"/>
                <a:ea typeface="+mn-ea"/>
                <a:cs typeface="+mn-ea"/>
                <a:sym typeface="+mn-lt"/>
              </a:rPr>
              <a:t>02.</a:t>
            </a:r>
            <a:r>
              <a:rPr lang="zh-CN" altLang="en-US" sz="2135" kern="0" noProof="1">
                <a:solidFill>
                  <a:schemeClr val="tx1">
                    <a:lumMod val="85000"/>
                    <a:lumOff val="15000"/>
                  </a:schemeClr>
                </a:solidFill>
                <a:latin typeface="+mn-lt"/>
                <a:ea typeface="+mn-ea"/>
                <a:cs typeface="+mn-ea"/>
                <a:sym typeface="+mn-lt"/>
              </a:rPr>
              <a:t>请输入标题</a:t>
            </a:r>
          </a:p>
        </p:txBody>
      </p:sp>
      <p:sp>
        <p:nvSpPr>
          <p:cNvPr id="17" name="文本框 7"/>
          <p:cNvSpPr txBox="1">
            <a:spLocks noChangeArrowheads="1"/>
          </p:cNvSpPr>
          <p:nvPr/>
        </p:nvSpPr>
        <p:spPr bwMode="auto">
          <a:xfrm>
            <a:off x="803615" y="4463520"/>
            <a:ext cx="194155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hangingPunct="0">
              <a:buFontTx/>
              <a:buNone/>
            </a:pPr>
            <a:r>
              <a:rPr lang="en-US" altLang="zh-CN" sz="2135" kern="0" noProof="1">
                <a:solidFill>
                  <a:schemeClr val="tx1">
                    <a:lumMod val="85000"/>
                    <a:lumOff val="15000"/>
                  </a:schemeClr>
                </a:solidFill>
                <a:latin typeface="+mn-lt"/>
                <a:ea typeface="+mn-ea"/>
                <a:cs typeface="+mn-ea"/>
                <a:sym typeface="+mn-lt"/>
              </a:rPr>
              <a:t>04.</a:t>
            </a:r>
            <a:r>
              <a:rPr lang="zh-CN" altLang="en-US" sz="2135" kern="0" noProof="1">
                <a:solidFill>
                  <a:schemeClr val="tx1">
                    <a:lumMod val="85000"/>
                    <a:lumOff val="15000"/>
                  </a:schemeClr>
                </a:solidFill>
                <a:latin typeface="+mn-lt"/>
                <a:ea typeface="+mn-ea"/>
                <a:cs typeface="+mn-ea"/>
                <a:sym typeface="+mn-lt"/>
              </a:rPr>
              <a:t>请输入标题</a:t>
            </a:r>
          </a:p>
          <a:p>
            <a:pPr hangingPunct="0">
              <a:buFontTx/>
              <a:buNone/>
            </a:pPr>
            <a:endParaRPr lang="zh-CN" altLang="en-US" sz="2135" kern="0" noProof="1">
              <a:solidFill>
                <a:schemeClr val="tx1">
                  <a:lumMod val="85000"/>
                  <a:lumOff val="15000"/>
                </a:schemeClr>
              </a:solidFill>
              <a:latin typeface="+mn-lt"/>
              <a:ea typeface="+mn-ea"/>
              <a:cs typeface="+mn-ea"/>
              <a:sym typeface="+mn-lt"/>
            </a:endParaRPr>
          </a:p>
        </p:txBody>
      </p:sp>
      <p:sp>
        <p:nvSpPr>
          <p:cNvPr id="18" name="矩形 17"/>
          <p:cNvSpPr/>
          <p:nvPr/>
        </p:nvSpPr>
        <p:spPr>
          <a:xfrm>
            <a:off x="803615" y="1631437"/>
            <a:ext cx="4600575" cy="461665"/>
          </a:xfrm>
          <a:prstGeom prst="rect">
            <a:avLst/>
          </a:prstGeom>
        </p:spPr>
        <p:txBody>
          <a:bodyPr>
            <a:spAutoFit/>
          </a:bodyPr>
          <a:lstStyle/>
          <a:p>
            <a:pPr defTabSz="457200" hangingPunct="0">
              <a:defRPr/>
            </a:pPr>
            <a:r>
              <a:rPr lang="en-US" altLang="zh-CN" sz="1200" kern="0" noProof="1">
                <a:solidFill>
                  <a:schemeClr val="tx1">
                    <a:lumMod val="85000"/>
                    <a:lumOff val="15000"/>
                  </a:schemeClr>
                </a:solidFill>
                <a:cs typeface="+mn-ea"/>
                <a:sym typeface="+mn-lt"/>
              </a:rPr>
              <a:t>Lorem ipsum dolor sit amet, consectetuer adipiscing elit. Aenean commodo ligula eget dolor. Aenean massa. </a:t>
            </a:r>
            <a:endParaRPr lang="zh-CN" altLang="en-US" sz="2135" kern="0" noProof="1">
              <a:solidFill>
                <a:schemeClr val="tx1">
                  <a:lumMod val="85000"/>
                  <a:lumOff val="15000"/>
                </a:schemeClr>
              </a:solidFill>
              <a:cs typeface="+mn-ea"/>
              <a:sym typeface="+mn-lt"/>
            </a:endParaRPr>
          </a:p>
        </p:txBody>
      </p:sp>
      <p:sp>
        <p:nvSpPr>
          <p:cNvPr id="19" name="矩形 18"/>
          <p:cNvSpPr/>
          <p:nvPr/>
        </p:nvSpPr>
        <p:spPr>
          <a:xfrm>
            <a:off x="803615" y="2711901"/>
            <a:ext cx="4600575" cy="461665"/>
          </a:xfrm>
          <a:prstGeom prst="rect">
            <a:avLst/>
          </a:prstGeom>
        </p:spPr>
        <p:txBody>
          <a:bodyPr>
            <a:spAutoFit/>
          </a:bodyPr>
          <a:lstStyle/>
          <a:p>
            <a:pPr defTabSz="457200" hangingPunct="0">
              <a:defRPr/>
            </a:pPr>
            <a:r>
              <a:rPr lang="en-US" altLang="zh-CN" sz="1200" kern="0" noProof="1">
                <a:solidFill>
                  <a:schemeClr val="tx1">
                    <a:lumMod val="85000"/>
                    <a:lumOff val="15000"/>
                  </a:schemeClr>
                </a:solidFill>
                <a:cs typeface="+mn-ea"/>
                <a:sym typeface="+mn-lt"/>
              </a:rPr>
              <a:t>Lorem ipsum dolor sit amet, consectetuer adipiscing elit. Aenean commodo ligula eget dolor. Aenean massa. </a:t>
            </a:r>
            <a:endParaRPr lang="zh-CN" altLang="en-US" sz="2135" kern="0" noProof="1">
              <a:solidFill>
                <a:schemeClr val="tx1">
                  <a:lumMod val="85000"/>
                  <a:lumOff val="15000"/>
                </a:schemeClr>
              </a:solidFill>
              <a:cs typeface="+mn-ea"/>
              <a:sym typeface="+mn-lt"/>
            </a:endParaRPr>
          </a:p>
        </p:txBody>
      </p:sp>
      <p:sp>
        <p:nvSpPr>
          <p:cNvPr id="20" name="矩形 19"/>
          <p:cNvSpPr/>
          <p:nvPr/>
        </p:nvSpPr>
        <p:spPr>
          <a:xfrm>
            <a:off x="803615" y="3714725"/>
            <a:ext cx="4600575" cy="461665"/>
          </a:xfrm>
          <a:prstGeom prst="rect">
            <a:avLst/>
          </a:prstGeom>
        </p:spPr>
        <p:txBody>
          <a:bodyPr>
            <a:spAutoFit/>
          </a:bodyPr>
          <a:lstStyle/>
          <a:p>
            <a:pPr defTabSz="457200" hangingPunct="0">
              <a:defRPr/>
            </a:pPr>
            <a:r>
              <a:rPr lang="en-US" altLang="zh-CN" sz="1200" kern="0" noProof="1">
                <a:solidFill>
                  <a:schemeClr val="tx1">
                    <a:lumMod val="85000"/>
                    <a:lumOff val="15000"/>
                  </a:schemeClr>
                </a:solidFill>
                <a:cs typeface="+mn-ea"/>
                <a:sym typeface="+mn-lt"/>
              </a:rPr>
              <a:t>Lorem ipsum dolor sit amet, consectetuer adipiscing elit. Aenean commodo ligula eget dolor. Aenean massa. </a:t>
            </a:r>
            <a:endParaRPr lang="zh-CN" altLang="en-US" sz="2135" kern="0" noProof="1">
              <a:solidFill>
                <a:schemeClr val="tx1">
                  <a:lumMod val="85000"/>
                  <a:lumOff val="15000"/>
                </a:schemeClr>
              </a:solidFill>
              <a:cs typeface="+mn-ea"/>
              <a:sym typeface="+mn-lt"/>
            </a:endParaRPr>
          </a:p>
        </p:txBody>
      </p:sp>
      <p:sp>
        <p:nvSpPr>
          <p:cNvPr id="21" name="矩形 20"/>
          <p:cNvSpPr/>
          <p:nvPr/>
        </p:nvSpPr>
        <p:spPr>
          <a:xfrm>
            <a:off x="803615" y="4850870"/>
            <a:ext cx="4600575" cy="461665"/>
          </a:xfrm>
          <a:prstGeom prst="rect">
            <a:avLst/>
          </a:prstGeom>
        </p:spPr>
        <p:txBody>
          <a:bodyPr>
            <a:spAutoFit/>
          </a:bodyPr>
          <a:lstStyle/>
          <a:p>
            <a:pPr defTabSz="457200" hangingPunct="0">
              <a:defRPr/>
            </a:pPr>
            <a:r>
              <a:rPr lang="en-US" altLang="zh-CN" sz="1200" kern="0" noProof="1">
                <a:solidFill>
                  <a:schemeClr val="tx1">
                    <a:lumMod val="85000"/>
                    <a:lumOff val="15000"/>
                  </a:schemeClr>
                </a:solidFill>
                <a:cs typeface="+mn-ea"/>
                <a:sym typeface="+mn-lt"/>
              </a:rPr>
              <a:t>Lorem ipsum dolor sit amet, consectetuer adipiscing elit. Aenean commodo ligula eget dolor. Aenean massa. </a:t>
            </a:r>
            <a:endParaRPr lang="zh-CN" altLang="en-US" sz="2135" kern="0" noProof="1">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pic>
        <p:nvPicPr>
          <p:cNvPr id="7" name="图片 6"/>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Lst>
          </a:blip>
          <a:srcRect/>
          <a:stretch>
            <a:fillRect/>
          </a:stretch>
        </p:blipFill>
        <p:spPr>
          <a:xfrm>
            <a:off x="1076257" y="1897073"/>
            <a:ext cx="1696609" cy="1425723"/>
          </a:xfrm>
          <a:custGeom>
            <a:avLst/>
            <a:gdLst>
              <a:gd name="connsiteX0" fmla="*/ 755650 w 1511300"/>
              <a:gd name="connsiteY0" fmla="*/ 0 h 1270000"/>
              <a:gd name="connsiteX1" fmla="*/ 1511300 w 1511300"/>
              <a:gd name="connsiteY1" fmla="*/ 1270000 h 1270000"/>
              <a:gd name="connsiteX2" fmla="*/ 0 w 1511300"/>
              <a:gd name="connsiteY2" fmla="*/ 1270000 h 1270000"/>
            </a:gdLst>
            <a:ahLst/>
            <a:cxnLst>
              <a:cxn ang="0">
                <a:pos x="connsiteX0" y="connsiteY0"/>
              </a:cxn>
              <a:cxn ang="0">
                <a:pos x="connsiteX1" y="connsiteY1"/>
              </a:cxn>
              <a:cxn ang="0">
                <a:pos x="connsiteX2" y="connsiteY2"/>
              </a:cxn>
            </a:cxnLst>
            <a:rect l="l" t="t" r="r" b="b"/>
            <a:pathLst>
              <a:path w="1511300" h="1270000">
                <a:moveTo>
                  <a:pt x="755650" y="0"/>
                </a:moveTo>
                <a:lnTo>
                  <a:pt x="1511300" y="1270000"/>
                </a:lnTo>
                <a:lnTo>
                  <a:pt x="0" y="1270000"/>
                </a:lnTo>
                <a:close/>
              </a:path>
            </a:pathLst>
          </a:custGeom>
        </p:spPr>
      </p:pic>
      <p:grpSp>
        <p:nvGrpSpPr>
          <p:cNvPr id="8" name="Group 41"/>
          <p:cNvGrpSpPr/>
          <p:nvPr/>
        </p:nvGrpSpPr>
        <p:grpSpPr bwMode="auto">
          <a:xfrm>
            <a:off x="986362" y="3681474"/>
            <a:ext cx="1876398" cy="2015988"/>
            <a:chOff x="0" y="0"/>
            <a:chExt cx="2419" cy="1343"/>
          </a:xfrm>
        </p:grpSpPr>
        <p:sp>
          <p:nvSpPr>
            <p:cNvPr id="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70000"/>
                </a:lnSpc>
              </a:pPr>
              <a:r>
                <a:rPr lang="zh-CN" altLang="en-US" sz="1790" b="1" dirty="0">
                  <a:cs typeface="+mn-ea"/>
                  <a:sym typeface="+mn-lt"/>
                </a:rPr>
                <a:t>此处添加标题</a:t>
              </a:r>
              <a:endParaRPr lang="en-US" sz="1790" b="1" dirty="0">
                <a:cs typeface="+mn-ea"/>
                <a:sym typeface="+mn-lt"/>
              </a:endParaRPr>
            </a:p>
          </p:txBody>
        </p:sp>
        <p:sp>
          <p:nvSpPr>
            <p:cNvPr id="1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altLang="zh-CN" sz="1095" dirty="0">
                  <a:cs typeface="+mn-ea"/>
                  <a:sym typeface="+mn-lt"/>
                </a:rPr>
                <a:t>Interior design is based on the structure of the use of nature, environment and the corresponding standards, using the material technical means and building design principle,</a:t>
              </a:r>
              <a:endParaRPr lang="en-US" sz="1095" dirty="0">
                <a:cs typeface="+mn-ea"/>
                <a:sym typeface="+mn-lt"/>
              </a:endParaRPr>
            </a:p>
          </p:txBody>
        </p:sp>
      </p:grpSp>
      <p:pic>
        <p:nvPicPr>
          <p:cNvPr id="11" name="图片 10"/>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4700"/>
                    </a14:imgEffect>
                  </a14:imgLayer>
                </a14:imgProps>
              </a:ext>
            </a:extLst>
          </a:blip>
          <a:srcRect/>
          <a:stretch>
            <a:fillRect/>
          </a:stretch>
        </p:blipFill>
        <p:spPr>
          <a:xfrm rot="5400000">
            <a:off x="3843036" y="1892140"/>
            <a:ext cx="1696609" cy="1425723"/>
          </a:xfrm>
          <a:custGeom>
            <a:avLst/>
            <a:gdLst>
              <a:gd name="connsiteX0" fmla="*/ 755650 w 1511300"/>
              <a:gd name="connsiteY0" fmla="*/ 0 h 1270000"/>
              <a:gd name="connsiteX1" fmla="*/ 1511300 w 1511300"/>
              <a:gd name="connsiteY1" fmla="*/ 1270000 h 1270000"/>
              <a:gd name="connsiteX2" fmla="*/ 0 w 1511300"/>
              <a:gd name="connsiteY2" fmla="*/ 1270000 h 1270000"/>
            </a:gdLst>
            <a:ahLst/>
            <a:cxnLst>
              <a:cxn ang="0">
                <a:pos x="connsiteX0" y="connsiteY0"/>
              </a:cxn>
              <a:cxn ang="0">
                <a:pos x="connsiteX1" y="connsiteY1"/>
              </a:cxn>
              <a:cxn ang="0">
                <a:pos x="connsiteX2" y="connsiteY2"/>
              </a:cxn>
            </a:cxnLst>
            <a:rect l="l" t="t" r="r" b="b"/>
            <a:pathLst>
              <a:path w="1511300" h="1270000">
                <a:moveTo>
                  <a:pt x="755650" y="0"/>
                </a:moveTo>
                <a:lnTo>
                  <a:pt x="1511300" y="1270000"/>
                </a:lnTo>
                <a:lnTo>
                  <a:pt x="0" y="1270000"/>
                </a:lnTo>
                <a:close/>
              </a:path>
            </a:pathLst>
          </a:custGeom>
        </p:spPr>
      </p:pic>
      <p:grpSp>
        <p:nvGrpSpPr>
          <p:cNvPr id="12" name="Group 41"/>
          <p:cNvGrpSpPr/>
          <p:nvPr/>
        </p:nvGrpSpPr>
        <p:grpSpPr bwMode="auto">
          <a:xfrm>
            <a:off x="3708197" y="3681474"/>
            <a:ext cx="1876398" cy="2015988"/>
            <a:chOff x="0" y="0"/>
            <a:chExt cx="2419" cy="1343"/>
          </a:xfrm>
        </p:grpSpPr>
        <p:sp>
          <p:nvSpPr>
            <p:cNvPr id="1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70000"/>
                </a:lnSpc>
              </a:pPr>
              <a:r>
                <a:rPr lang="zh-CN" altLang="en-US" sz="1790" b="1" dirty="0">
                  <a:cs typeface="+mn-ea"/>
                  <a:sym typeface="+mn-lt"/>
                </a:rPr>
                <a:t>此处添加标题</a:t>
              </a:r>
              <a:endParaRPr lang="en-US" sz="1790" b="1" dirty="0">
                <a:cs typeface="+mn-ea"/>
                <a:sym typeface="+mn-lt"/>
              </a:endParaRPr>
            </a:p>
          </p:txBody>
        </p:sp>
        <p:sp>
          <p:nvSpPr>
            <p:cNvPr id="1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altLang="zh-CN" sz="1095" dirty="0">
                  <a:cs typeface="+mn-ea"/>
                  <a:sym typeface="+mn-lt"/>
                </a:rPr>
                <a:t>Interior design is based on the structure of the use of nature, environment and the corresponding standards, using the material technical means and building design principle,</a:t>
              </a:r>
              <a:endParaRPr lang="en-US" sz="1095" dirty="0">
                <a:cs typeface="+mn-ea"/>
                <a:sym typeface="+mn-lt"/>
              </a:endParaRPr>
            </a:p>
          </p:txBody>
        </p:sp>
      </p:grpSp>
      <p:pic>
        <p:nvPicPr>
          <p:cNvPr id="15" name="图片 14"/>
          <p:cNvPicPr>
            <a:picLocks noChangeAspect="1"/>
          </p:cNvPicPr>
          <p:nvPr/>
        </p:nvPicPr>
        <p:blipFill rotWithShape="1">
          <a:blip r:embed="rId9" cstate="email"/>
          <a:srcRect/>
          <a:stretch>
            <a:fillRect/>
          </a:stretch>
        </p:blipFill>
        <p:spPr>
          <a:xfrm rot="10800000">
            <a:off x="6609818" y="1897073"/>
            <a:ext cx="1696609" cy="1425723"/>
          </a:xfrm>
          <a:custGeom>
            <a:avLst/>
            <a:gdLst>
              <a:gd name="connsiteX0" fmla="*/ 755650 w 1511300"/>
              <a:gd name="connsiteY0" fmla="*/ 0 h 1270000"/>
              <a:gd name="connsiteX1" fmla="*/ 1511300 w 1511300"/>
              <a:gd name="connsiteY1" fmla="*/ 1270000 h 1270000"/>
              <a:gd name="connsiteX2" fmla="*/ 0 w 1511300"/>
              <a:gd name="connsiteY2" fmla="*/ 1270000 h 1270000"/>
            </a:gdLst>
            <a:ahLst/>
            <a:cxnLst>
              <a:cxn ang="0">
                <a:pos x="connsiteX0" y="connsiteY0"/>
              </a:cxn>
              <a:cxn ang="0">
                <a:pos x="connsiteX1" y="connsiteY1"/>
              </a:cxn>
              <a:cxn ang="0">
                <a:pos x="connsiteX2" y="connsiteY2"/>
              </a:cxn>
            </a:cxnLst>
            <a:rect l="l" t="t" r="r" b="b"/>
            <a:pathLst>
              <a:path w="1511300" h="1270000">
                <a:moveTo>
                  <a:pt x="755650" y="0"/>
                </a:moveTo>
                <a:lnTo>
                  <a:pt x="1511300" y="1270000"/>
                </a:lnTo>
                <a:lnTo>
                  <a:pt x="0" y="1270000"/>
                </a:lnTo>
                <a:close/>
              </a:path>
            </a:pathLst>
          </a:custGeom>
        </p:spPr>
      </p:pic>
      <p:grpSp>
        <p:nvGrpSpPr>
          <p:cNvPr id="16" name="Group 41"/>
          <p:cNvGrpSpPr/>
          <p:nvPr/>
        </p:nvGrpSpPr>
        <p:grpSpPr bwMode="auto">
          <a:xfrm>
            <a:off x="6519923" y="3681474"/>
            <a:ext cx="1876398" cy="2015988"/>
            <a:chOff x="0" y="0"/>
            <a:chExt cx="2419" cy="1343"/>
          </a:xfrm>
        </p:grpSpPr>
        <p:sp>
          <p:nvSpPr>
            <p:cNvPr id="1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70000"/>
                </a:lnSpc>
              </a:pPr>
              <a:r>
                <a:rPr lang="zh-CN" altLang="en-US" sz="1790" b="1" dirty="0">
                  <a:cs typeface="+mn-ea"/>
                  <a:sym typeface="+mn-lt"/>
                </a:rPr>
                <a:t>此处添加标题</a:t>
              </a:r>
              <a:endParaRPr lang="en-US" sz="1790" b="1" dirty="0">
                <a:cs typeface="+mn-ea"/>
                <a:sym typeface="+mn-lt"/>
              </a:endParaRPr>
            </a:p>
          </p:txBody>
        </p:sp>
        <p:sp>
          <p:nvSpPr>
            <p:cNvPr id="1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altLang="zh-CN" sz="1095" dirty="0">
                  <a:cs typeface="+mn-ea"/>
                  <a:sym typeface="+mn-lt"/>
                </a:rPr>
                <a:t>Interior design is based on the structure of the use of nature, environment and the corresponding standards, using the material technical means and building design principle,</a:t>
              </a:r>
              <a:endParaRPr lang="en-US" sz="1095" dirty="0">
                <a:cs typeface="+mn-ea"/>
                <a:sym typeface="+mn-lt"/>
              </a:endParaRPr>
            </a:p>
          </p:txBody>
        </p:sp>
      </p:grpSp>
      <p:pic>
        <p:nvPicPr>
          <p:cNvPr id="19" name="图片 18"/>
          <p:cNvPicPr>
            <a:picLocks noChangeAspect="1"/>
          </p:cNvPicPr>
          <p:nvPr/>
        </p:nvPicPr>
        <p:blipFill rotWithShape="1">
          <a:blip r:embed="rId10" cstate="email">
            <a:extLst>
              <a:ext uri="{BEBA8EAE-BF5A-486C-A8C5-ECC9F3942E4B}">
                <a14:imgProps xmlns:a14="http://schemas.microsoft.com/office/drawing/2010/main">
                  <a14:imgLayer r:embed="rId11">
                    <a14:imgEffect>
                      <a14:colorTemperature colorTemp="11200"/>
                    </a14:imgEffect>
                  </a14:imgLayer>
                </a14:imgProps>
              </a:ext>
            </a:extLst>
          </a:blip>
          <a:srcRect/>
          <a:stretch>
            <a:fillRect/>
          </a:stretch>
        </p:blipFill>
        <p:spPr>
          <a:xfrm rot="16200000">
            <a:off x="9407522" y="1897073"/>
            <a:ext cx="1696609" cy="1425723"/>
          </a:xfrm>
          <a:custGeom>
            <a:avLst/>
            <a:gdLst>
              <a:gd name="connsiteX0" fmla="*/ 755650 w 1511300"/>
              <a:gd name="connsiteY0" fmla="*/ 0 h 1270000"/>
              <a:gd name="connsiteX1" fmla="*/ 1511300 w 1511300"/>
              <a:gd name="connsiteY1" fmla="*/ 1270000 h 1270000"/>
              <a:gd name="connsiteX2" fmla="*/ 0 w 1511300"/>
              <a:gd name="connsiteY2" fmla="*/ 1270000 h 1270000"/>
            </a:gdLst>
            <a:ahLst/>
            <a:cxnLst>
              <a:cxn ang="0">
                <a:pos x="connsiteX0" y="connsiteY0"/>
              </a:cxn>
              <a:cxn ang="0">
                <a:pos x="connsiteX1" y="connsiteY1"/>
              </a:cxn>
              <a:cxn ang="0">
                <a:pos x="connsiteX2" y="connsiteY2"/>
              </a:cxn>
            </a:cxnLst>
            <a:rect l="l" t="t" r="r" b="b"/>
            <a:pathLst>
              <a:path w="1511300" h="1270000">
                <a:moveTo>
                  <a:pt x="755650" y="0"/>
                </a:moveTo>
                <a:lnTo>
                  <a:pt x="1511300" y="1270000"/>
                </a:lnTo>
                <a:lnTo>
                  <a:pt x="0" y="1270000"/>
                </a:lnTo>
                <a:close/>
              </a:path>
            </a:pathLst>
          </a:custGeom>
        </p:spPr>
      </p:pic>
      <p:grpSp>
        <p:nvGrpSpPr>
          <p:cNvPr id="20" name="Group 41"/>
          <p:cNvGrpSpPr/>
          <p:nvPr/>
        </p:nvGrpSpPr>
        <p:grpSpPr bwMode="auto">
          <a:xfrm>
            <a:off x="9317627" y="3681474"/>
            <a:ext cx="1876398" cy="2015988"/>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70000"/>
                </a:lnSpc>
              </a:pPr>
              <a:r>
                <a:rPr lang="zh-CN" altLang="en-US" sz="1790" b="1" dirty="0">
                  <a:cs typeface="+mn-ea"/>
                  <a:sym typeface="+mn-lt"/>
                </a:rPr>
                <a:t>此处添加标题</a:t>
              </a:r>
              <a:endParaRPr lang="en-US" sz="1790" b="1" dirty="0">
                <a:cs typeface="+mn-ea"/>
                <a:sym typeface="+mn-lt"/>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25000"/>
                </a:lnSpc>
              </a:pPr>
              <a:r>
                <a:rPr lang="en-US" altLang="zh-CN" sz="1095" dirty="0">
                  <a:cs typeface="+mn-ea"/>
                  <a:sym typeface="+mn-lt"/>
                </a:rPr>
                <a:t>Interior design is based on the structure of the use of nature, environment and the corresponding standards, using the material technical means and building design principle,</a:t>
              </a:r>
              <a:endParaRPr lang="en-US" sz="1095" dirty="0">
                <a:cs typeface="+mn-ea"/>
                <a:sym typeface="+mn-lt"/>
              </a:endParaRPr>
            </a:p>
          </p:txBody>
        </p:sp>
      </p:grpSp>
      <p:sp>
        <p:nvSpPr>
          <p:cNvPr id="23" name="矩形 22"/>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fade">
                                      <p:cBhvr>
                                        <p:cTn id="55" dur="1000"/>
                                        <p:tgtEl>
                                          <p:spTgt spid="2">
                                            <p:txEl>
                                              <p:pRg st="0" end="0"/>
                                            </p:txEl>
                                          </p:spTgt>
                                        </p:tgtEl>
                                      </p:cBhvr>
                                    </p:animEffect>
                                    <p:anim calcmode="lin" valueType="num">
                                      <p:cBhvr>
                                        <p:cTn id="5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50" presetClass="entr" presetSubtype="0" decel="10000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strVal val="#ppt_w+.3"/>
                                          </p:val>
                                        </p:tav>
                                        <p:tav tm="100000">
                                          <p:val>
                                            <p:strVal val="#ppt_w"/>
                                          </p:val>
                                        </p:tav>
                                      </p:tavLst>
                                    </p:anim>
                                    <p:anim calcmode="lin" valueType="num">
                                      <p:cBhvr>
                                        <p:cTn id="62" dur="1000" fill="hold"/>
                                        <p:tgtEl>
                                          <p:spTgt spid="24"/>
                                        </p:tgtEl>
                                        <p:attrNameLst>
                                          <p:attrName>ppt_h</p:attrName>
                                        </p:attrNameLst>
                                      </p:cBhvr>
                                      <p:tavLst>
                                        <p:tav tm="0">
                                          <p:val>
                                            <p:strVal val="#ppt_h"/>
                                          </p:val>
                                        </p:tav>
                                        <p:tav tm="100000">
                                          <p:val>
                                            <p:strVal val="#ppt_h"/>
                                          </p:val>
                                        </p:tav>
                                      </p:tavLst>
                                    </p:anim>
                                    <p:animEffect transition="in" filter="fade">
                                      <p:cBhvr>
                                        <p:cTn id="6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sp>
        <p:nvSpPr>
          <p:cNvPr id="5" name="Rectangle 4"/>
          <p:cNvSpPr/>
          <p:nvPr/>
        </p:nvSpPr>
        <p:spPr bwMode="auto">
          <a:xfrm>
            <a:off x="26405" y="4119056"/>
            <a:ext cx="12139190" cy="2724092"/>
          </a:xfrm>
          <a:prstGeom prst="rect">
            <a:avLst/>
          </a:prstGeom>
          <a:blipFill dpi="0" rotWithShape="1">
            <a:blip r:embed="rId5" cstate="email"/>
            <a:srcRect/>
            <a:stretch>
              <a:fillRect/>
            </a:stretch>
          </a:blipFill>
          <a:ln w="25400" cap="flat" cmpd="sng" algn="ctr">
            <a:noFill/>
            <a:prstDash val="solid"/>
            <a:round/>
            <a:headEnd type="none" w="med" len="med"/>
            <a:tailEnd type="none" w="med" len="med"/>
          </a:ln>
          <a:effectLst/>
        </p:spPr>
        <p:txBody>
          <a:bodyPr vert="horz" wrap="square" lIns="91044" tIns="45522" rIns="91044" bIns="45522" numCol="1" rtlCol="0" anchor="t" anchorCtr="0" compatLnSpc="1"/>
          <a:lstStyle/>
          <a:p>
            <a:pPr algn="ctr" defTabSz="910590" fontAlgn="base">
              <a:spcBef>
                <a:spcPct val="0"/>
              </a:spcBef>
              <a:spcAft>
                <a:spcPct val="0"/>
              </a:spcAft>
            </a:pPr>
            <a:endParaRPr lang="en-US" sz="5575" dirty="0">
              <a:solidFill>
                <a:srgbClr val="000000"/>
              </a:solidFill>
              <a:cs typeface="+mn-ea"/>
              <a:sym typeface="+mn-lt"/>
            </a:endParaRPr>
          </a:p>
        </p:txBody>
      </p:sp>
      <p:pic>
        <p:nvPicPr>
          <p:cNvPr id="9" name="图片 8"/>
          <p:cNvPicPr>
            <a:picLocks noChangeAspect="1"/>
          </p:cNvPicPr>
          <p:nvPr/>
        </p:nvPicPr>
        <p:blipFill rotWithShape="1">
          <a:blip r:embed="rId6" cstate="email"/>
          <a:srcRect/>
          <a:stretch>
            <a:fillRect/>
          </a:stretch>
        </p:blipFill>
        <p:spPr>
          <a:xfrm>
            <a:off x="26405" y="4119056"/>
            <a:ext cx="12139190" cy="2724092"/>
          </a:xfrm>
          <a:prstGeom prst="rect">
            <a:avLst/>
          </a:prstGeom>
        </p:spPr>
      </p:pic>
      <p:sp>
        <p:nvSpPr>
          <p:cNvPr id="10" name="矩形 9"/>
          <p:cNvSpPr/>
          <p:nvPr/>
        </p:nvSpPr>
        <p:spPr>
          <a:xfrm>
            <a:off x="3186959" y="1825797"/>
            <a:ext cx="6033467" cy="3424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solidFill>
                <a:schemeClr val="bg2">
                  <a:lumMod val="50000"/>
                </a:schemeClr>
              </a:solidFill>
              <a:cs typeface="+mn-ea"/>
              <a:sym typeface="+mn-lt"/>
            </a:endParaRPr>
          </a:p>
        </p:txBody>
      </p:sp>
      <p:grpSp>
        <p:nvGrpSpPr>
          <p:cNvPr id="11" name="组合 10"/>
          <p:cNvGrpSpPr/>
          <p:nvPr/>
        </p:nvGrpSpPr>
        <p:grpSpPr>
          <a:xfrm>
            <a:off x="3674697" y="2350334"/>
            <a:ext cx="5057995" cy="2531031"/>
            <a:chOff x="598847" y="4558615"/>
            <a:chExt cx="5079999" cy="2542041"/>
          </a:xfrm>
        </p:grpSpPr>
        <p:sp>
          <p:nvSpPr>
            <p:cNvPr id="12" name="文本框 11"/>
            <p:cNvSpPr txBox="1"/>
            <p:nvPr/>
          </p:nvSpPr>
          <p:spPr>
            <a:xfrm>
              <a:off x="2148830" y="4558615"/>
              <a:ext cx="1980594" cy="523629"/>
            </a:xfrm>
            <a:prstGeom prst="rect">
              <a:avLst/>
            </a:prstGeom>
            <a:noFill/>
          </p:spPr>
          <p:txBody>
            <a:bodyPr wrap="none" rtlCol="0">
              <a:spAutoFit/>
            </a:bodyPr>
            <a:lstStyle/>
            <a:p>
              <a:r>
                <a:rPr lang="zh-CN" altLang="en-US" sz="2790" dirty="0">
                  <a:solidFill>
                    <a:schemeClr val="bg2">
                      <a:lumMod val="50000"/>
                    </a:schemeClr>
                  </a:solidFill>
                  <a:cs typeface="+mn-ea"/>
                  <a:sym typeface="+mn-lt"/>
                </a:rPr>
                <a:t>古典时尚风</a:t>
              </a:r>
            </a:p>
          </p:txBody>
        </p:sp>
        <p:sp>
          <p:nvSpPr>
            <p:cNvPr id="13" name="矩形 12"/>
            <p:cNvSpPr/>
            <p:nvPr/>
          </p:nvSpPr>
          <p:spPr>
            <a:xfrm>
              <a:off x="3138846" y="5135044"/>
              <a:ext cx="990014" cy="77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solidFill>
                  <a:schemeClr val="bg2">
                    <a:lumMod val="50000"/>
                  </a:schemeClr>
                </a:solidFill>
                <a:cs typeface="+mn-ea"/>
                <a:sym typeface="+mn-lt"/>
              </a:endParaRPr>
            </a:p>
          </p:txBody>
        </p:sp>
        <p:sp>
          <p:nvSpPr>
            <p:cNvPr id="14" name="文本框 13"/>
            <p:cNvSpPr txBox="1"/>
            <p:nvPr/>
          </p:nvSpPr>
          <p:spPr>
            <a:xfrm>
              <a:off x="598847" y="5499567"/>
              <a:ext cx="5079999" cy="1601089"/>
            </a:xfrm>
            <a:prstGeom prst="rect">
              <a:avLst/>
            </a:prstGeom>
            <a:noFill/>
          </p:spPr>
          <p:txBody>
            <a:bodyPr wrap="square" rtlCol="0">
              <a:spAutoFit/>
            </a:bodyPr>
            <a:lstStyle/>
            <a:p>
              <a:pPr algn="ctr"/>
              <a:r>
                <a:rPr lang="en-US" altLang="zh-CN" sz="1395" dirty="0">
                  <a:solidFill>
                    <a:schemeClr val="bg2">
                      <a:lumMod val="50000"/>
                    </a:schemeClr>
                  </a:solidFill>
                  <a:cs typeface="+mn-ea"/>
                  <a:sym typeface="+mn-lt"/>
                </a:rPr>
                <a:t>Interior design is based on the structure of the use of nature, environment and the corresponding standards, using the material technical means and building design principle, create function reasonable, comfortable beautiful, satisfy people material and spiritual life need of the indoor environment. This one space environment has both use value.</a:t>
              </a:r>
              <a:endParaRPr lang="zh-CN" altLang="en-US" sz="1395" dirty="0">
                <a:solidFill>
                  <a:schemeClr val="bg2">
                    <a:lumMod val="50000"/>
                  </a:schemeClr>
                </a:solidFill>
                <a:cs typeface="+mn-ea"/>
                <a:sym typeface="+mn-lt"/>
              </a:endParaRPr>
            </a:p>
          </p:txBody>
        </p:sp>
      </p:grpSp>
      <p:sp>
        <p:nvSpPr>
          <p:cNvPr id="15" name="矩形 14"/>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3"/>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email"/>
          <a:srcRect/>
          <a:stretch>
            <a:fillRect/>
          </a:stretch>
        </p:blipFill>
        <p:spPr>
          <a:xfrm>
            <a:off x="26405" y="14853"/>
            <a:ext cx="12139190" cy="6828295"/>
          </a:xfrm>
          <a:prstGeom prst="rect">
            <a:avLst/>
          </a:prstGeom>
        </p:spPr>
      </p:pic>
      <p:sp>
        <p:nvSpPr>
          <p:cNvPr id="4" name="矩形 3"/>
          <p:cNvSpPr/>
          <p:nvPr/>
        </p:nvSpPr>
        <p:spPr>
          <a:xfrm>
            <a:off x="26405" y="14853"/>
            <a:ext cx="6377095" cy="682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dirty="0">
              <a:cs typeface="+mn-ea"/>
              <a:sym typeface="+mn-lt"/>
            </a:endParaRPr>
          </a:p>
        </p:txBody>
      </p:sp>
      <p:sp>
        <p:nvSpPr>
          <p:cNvPr id="5" name="文本框 4"/>
          <p:cNvSpPr txBox="1"/>
          <p:nvPr/>
        </p:nvSpPr>
        <p:spPr>
          <a:xfrm>
            <a:off x="2255171" y="1329039"/>
            <a:ext cx="2484976" cy="644022"/>
          </a:xfrm>
          <a:prstGeom prst="rect">
            <a:avLst/>
          </a:prstGeom>
          <a:noFill/>
        </p:spPr>
        <p:txBody>
          <a:bodyPr wrap="none" rtlCol="0">
            <a:spAutoFit/>
          </a:bodyPr>
          <a:lstStyle/>
          <a:p>
            <a:r>
              <a:rPr lang="zh-CN" altLang="en-US" sz="3585" dirty="0">
                <a:solidFill>
                  <a:schemeClr val="bg2">
                    <a:lumMod val="50000"/>
                  </a:schemeClr>
                </a:solidFill>
                <a:cs typeface="+mn-ea"/>
                <a:sym typeface="+mn-lt"/>
              </a:rPr>
              <a:t>简约时尚风</a:t>
            </a:r>
          </a:p>
        </p:txBody>
      </p:sp>
      <p:sp>
        <p:nvSpPr>
          <p:cNvPr id="7" name="文本框 6"/>
          <p:cNvSpPr txBox="1"/>
          <p:nvPr/>
        </p:nvSpPr>
        <p:spPr>
          <a:xfrm>
            <a:off x="962842" y="3664834"/>
            <a:ext cx="4004835" cy="2323713"/>
          </a:xfrm>
          <a:prstGeom prst="rect">
            <a:avLst/>
          </a:prstGeom>
          <a:noFill/>
        </p:spPr>
        <p:txBody>
          <a:bodyPr wrap="square" rtlCol="0">
            <a:spAutoFit/>
          </a:bodyPr>
          <a:lstStyle/>
          <a:p>
            <a:pPr>
              <a:lnSpc>
                <a:spcPct val="130000"/>
              </a:lnSpc>
            </a:pPr>
            <a:r>
              <a:rPr lang="en-US" altLang="zh-CN" sz="1395" dirty="0">
                <a:solidFill>
                  <a:schemeClr val="bg2">
                    <a:lumMod val="50000"/>
                  </a:schemeClr>
                </a:solidFill>
                <a:cs typeface="+mn-ea"/>
                <a:sym typeface="+mn-lt"/>
              </a:rPr>
              <a:t>Interior design is based on the structure of the use of nature, environment and the corresponding standards, using the material technical means and building design principle,</a:t>
            </a:r>
          </a:p>
          <a:p>
            <a:pPr>
              <a:lnSpc>
                <a:spcPct val="130000"/>
              </a:lnSpc>
            </a:pPr>
            <a:r>
              <a:rPr lang="en-US" altLang="zh-CN" sz="1395" dirty="0">
                <a:solidFill>
                  <a:schemeClr val="bg2">
                    <a:lumMod val="50000"/>
                  </a:schemeClr>
                </a:solidFill>
                <a:cs typeface="+mn-ea"/>
                <a:sym typeface="+mn-lt"/>
              </a:rPr>
              <a:t> create function reasonable, comfortable beautiful, satisfy people material and spiritual life need of the indoor environment. </a:t>
            </a:r>
          </a:p>
        </p:txBody>
      </p:sp>
      <p:sp>
        <p:nvSpPr>
          <p:cNvPr id="12" name="KSO_Shape"/>
          <p:cNvSpPr/>
          <p:nvPr/>
        </p:nvSpPr>
        <p:spPr>
          <a:xfrm>
            <a:off x="132216" y="1042567"/>
            <a:ext cx="1896749" cy="1896749"/>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790">
              <a:solidFill>
                <a:schemeClr val="bg2">
                  <a:lumMod val="50000"/>
                </a:schemeClr>
              </a:solidFill>
              <a:cs typeface="+mn-ea"/>
              <a:sym typeface="+mn-lt"/>
            </a:endParaRPr>
          </a:p>
        </p:txBody>
      </p:sp>
      <p:sp>
        <p:nvSpPr>
          <p:cNvPr id="13" name="KSO_Shape"/>
          <p:cNvSpPr/>
          <p:nvPr/>
        </p:nvSpPr>
        <p:spPr>
          <a:xfrm rot="10800000">
            <a:off x="4276290" y="4760438"/>
            <a:ext cx="1896749" cy="1896749"/>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790">
              <a:solidFill>
                <a:srgbClr val="FFFFFF"/>
              </a:solidFill>
              <a:cs typeface="+mn-ea"/>
              <a:sym typeface="+mn-lt"/>
            </a:endParaRPr>
          </a:p>
        </p:txBody>
      </p:sp>
      <p:grpSp>
        <p:nvGrpSpPr>
          <p:cNvPr id="15" name="组合 14"/>
          <p:cNvGrpSpPr/>
          <p:nvPr/>
        </p:nvGrpSpPr>
        <p:grpSpPr>
          <a:xfrm>
            <a:off x="2620209" y="2243422"/>
            <a:ext cx="1189488" cy="1185578"/>
            <a:chOff x="2605087" y="2238264"/>
            <a:chExt cx="1194663" cy="1190736"/>
          </a:xfrm>
        </p:grpSpPr>
        <p:sp>
          <p:nvSpPr>
            <p:cNvPr id="10" name="文本框 9"/>
            <p:cNvSpPr txBox="1"/>
            <p:nvPr/>
          </p:nvSpPr>
          <p:spPr>
            <a:xfrm>
              <a:off x="2920930" y="2631350"/>
              <a:ext cx="607284" cy="523629"/>
            </a:xfrm>
            <a:prstGeom prst="rect">
              <a:avLst/>
            </a:prstGeom>
            <a:noFill/>
          </p:spPr>
          <p:txBody>
            <a:bodyPr wrap="none" rtlCol="0">
              <a:spAutoFit/>
            </a:bodyPr>
            <a:lstStyle/>
            <a:p>
              <a:r>
                <a:rPr lang="en-US" altLang="zh-CN" sz="2790" dirty="0">
                  <a:solidFill>
                    <a:schemeClr val="bg2">
                      <a:lumMod val="50000"/>
                    </a:schemeClr>
                  </a:solidFill>
                  <a:cs typeface="+mn-ea"/>
                  <a:sym typeface="+mn-lt"/>
                </a:rPr>
                <a:t>02</a:t>
              </a:r>
              <a:endParaRPr lang="zh-CN" altLang="en-US" sz="2790" dirty="0">
                <a:solidFill>
                  <a:schemeClr val="bg2">
                    <a:lumMod val="50000"/>
                  </a:schemeClr>
                </a:solidFill>
                <a:cs typeface="+mn-ea"/>
                <a:sym typeface="+mn-lt"/>
              </a:endParaRPr>
            </a:p>
          </p:txBody>
        </p:sp>
        <p:sp>
          <p:nvSpPr>
            <p:cNvPr id="14" name="KSO_Shape"/>
            <p:cNvSpPr/>
            <p:nvPr/>
          </p:nvSpPr>
          <p:spPr>
            <a:xfrm>
              <a:off x="2605087" y="2238264"/>
              <a:ext cx="1194663" cy="1190736"/>
            </a:xfrm>
            <a:custGeom>
              <a:avLst/>
              <a:gdLst>
                <a:gd name="connsiteX0" fmla="*/ 84274 w 494050"/>
                <a:gd name="connsiteY0" fmla="*/ 98107 h 531069"/>
                <a:gd name="connsiteX1" fmla="*/ 84423 w 494050"/>
                <a:gd name="connsiteY1" fmla="*/ 98165 h 531069"/>
                <a:gd name="connsiteX2" fmla="*/ 83683 w 494050"/>
                <a:gd name="connsiteY2" fmla="*/ 98867 h 531069"/>
                <a:gd name="connsiteX3" fmla="*/ 423146 w 494050"/>
                <a:gd name="connsiteY3" fmla="*/ 0 h 531069"/>
                <a:gd name="connsiteX4" fmla="*/ 395440 w 494050"/>
                <a:gd name="connsiteY4" fmla="*/ 62229 h 531069"/>
                <a:gd name="connsiteX5" fmla="*/ 406255 w 494050"/>
                <a:gd name="connsiteY5" fmla="*/ 71591 h 531069"/>
                <a:gd name="connsiteX6" fmla="*/ 494044 w 494050"/>
                <a:gd name="connsiteY6" fmla="*/ 276386 h 531069"/>
                <a:gd name="connsiteX7" fmla="*/ 493844 w 494050"/>
                <a:gd name="connsiteY7" fmla="*/ 291720 h 531069"/>
                <a:gd name="connsiteX8" fmla="*/ 489376 w 494050"/>
                <a:gd name="connsiteY8" fmla="*/ 331393 h 531069"/>
                <a:gd name="connsiteX9" fmla="*/ 274337 w 494050"/>
                <a:gd name="connsiteY9" fmla="*/ 529541 h 531069"/>
                <a:gd name="connsiteX10" fmla="*/ 20946 w 494050"/>
                <a:gd name="connsiteY10" fmla="*/ 383604 h 531069"/>
                <a:gd name="connsiteX11" fmla="*/ 69840 w 494050"/>
                <a:gd name="connsiteY11" fmla="*/ 111994 h 531069"/>
                <a:gd name="connsiteX12" fmla="*/ 83683 w 494050"/>
                <a:gd name="connsiteY12" fmla="*/ 98867 h 531069"/>
                <a:gd name="connsiteX13" fmla="*/ 82441 w 494050"/>
                <a:gd name="connsiteY13" fmla="*/ 100464 h 531069"/>
                <a:gd name="connsiteX14" fmla="*/ 46275 w 494050"/>
                <a:gd name="connsiteY14" fmla="*/ 342257 h 531069"/>
                <a:gd name="connsiteX15" fmla="*/ 231312 w 494050"/>
                <a:gd name="connsiteY15" fmla="*/ 478390 h 531069"/>
                <a:gd name="connsiteX16" fmla="*/ 425060 w 494050"/>
                <a:gd name="connsiteY16" fmla="*/ 284642 h 531069"/>
                <a:gd name="connsiteX17" fmla="*/ 362655 w 494050"/>
                <a:gd name="connsiteY17" fmla="*/ 142208 h 531069"/>
                <a:gd name="connsiteX18" fmla="*/ 360587 w 494050"/>
                <a:gd name="connsiteY18" fmla="*/ 140509 h 531069"/>
                <a:gd name="connsiteX19" fmla="*/ 336426 w 494050"/>
                <a:gd name="connsiteY19" fmla="*/ 194776 h 531069"/>
                <a:gd name="connsiteX20" fmla="*/ 214880 w 494050"/>
                <a:gd name="connsiteY20" fmla="*/ 23967 h 5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050" h="531069">
                  <a:moveTo>
                    <a:pt x="84274" y="98107"/>
                  </a:moveTo>
                  <a:cubicBezTo>
                    <a:pt x="84621" y="97719"/>
                    <a:pt x="84687" y="97734"/>
                    <a:pt x="84423" y="98165"/>
                  </a:cubicBezTo>
                  <a:lnTo>
                    <a:pt x="83683" y="98867"/>
                  </a:lnTo>
                  <a:close/>
                  <a:moveTo>
                    <a:pt x="423146" y="0"/>
                  </a:moveTo>
                  <a:lnTo>
                    <a:pt x="395440" y="62229"/>
                  </a:lnTo>
                  <a:lnTo>
                    <a:pt x="406255" y="71591"/>
                  </a:lnTo>
                  <a:cubicBezTo>
                    <a:pt x="473633" y="133566"/>
                    <a:pt x="493625" y="204832"/>
                    <a:pt x="494044" y="276386"/>
                  </a:cubicBezTo>
                  <a:cubicBezTo>
                    <a:pt x="494073" y="281497"/>
                    <a:pt x="494003" y="286610"/>
                    <a:pt x="493844" y="291720"/>
                  </a:cubicBezTo>
                  <a:cubicBezTo>
                    <a:pt x="493432" y="304888"/>
                    <a:pt x="491960" y="318150"/>
                    <a:pt x="489376" y="331393"/>
                  </a:cubicBezTo>
                  <a:cubicBezTo>
                    <a:pt x="468702" y="437339"/>
                    <a:pt x="381617" y="517584"/>
                    <a:pt x="274337" y="529541"/>
                  </a:cubicBezTo>
                  <a:cubicBezTo>
                    <a:pt x="167057" y="541499"/>
                    <a:pt x="64440" y="482398"/>
                    <a:pt x="20946" y="383604"/>
                  </a:cubicBezTo>
                  <a:cubicBezTo>
                    <a:pt x="-19829" y="290984"/>
                    <a:pt x="215" y="183599"/>
                    <a:pt x="69840" y="111994"/>
                  </a:cubicBezTo>
                  <a:lnTo>
                    <a:pt x="83683" y="98867"/>
                  </a:lnTo>
                  <a:lnTo>
                    <a:pt x="82441" y="100464"/>
                  </a:lnTo>
                  <a:cubicBezTo>
                    <a:pt x="70421" y="116975"/>
                    <a:pt x="13101" y="209765"/>
                    <a:pt x="46275" y="342257"/>
                  </a:cubicBezTo>
                  <a:cubicBezTo>
                    <a:pt x="70805" y="421126"/>
                    <a:pt x="144371" y="478390"/>
                    <a:pt x="231312" y="478390"/>
                  </a:cubicBezTo>
                  <a:cubicBezTo>
                    <a:pt x="338316" y="478390"/>
                    <a:pt x="425060" y="391646"/>
                    <a:pt x="425060" y="284642"/>
                  </a:cubicBezTo>
                  <a:cubicBezTo>
                    <a:pt x="425060" y="228319"/>
                    <a:pt x="401027" y="177609"/>
                    <a:pt x="362655" y="142208"/>
                  </a:cubicBezTo>
                  <a:lnTo>
                    <a:pt x="360587" y="140509"/>
                  </a:lnTo>
                  <a:lnTo>
                    <a:pt x="336426" y="194776"/>
                  </a:lnTo>
                  <a:lnTo>
                    <a:pt x="214880" y="239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790">
                <a:solidFill>
                  <a:schemeClr val="bg2">
                    <a:lumMod val="50000"/>
                  </a:schemeClr>
                </a:solidFill>
                <a:cs typeface="+mn-ea"/>
                <a:sym typeface="+mn-lt"/>
              </a:endParaRPr>
            </a:p>
          </p:txBody>
        </p:sp>
      </p:grpSp>
      <p:sp>
        <p:nvSpPr>
          <p:cNvPr id="11" name="矩形 10"/>
          <p:cNvSpPr/>
          <p:nvPr>
            <p:custDataLst>
              <p:tags r:id="rId1"/>
            </p:custDataLst>
          </p:nvPr>
        </p:nvSpPr>
        <p:spPr>
          <a:xfrm>
            <a:off x="-26405" y="-24266"/>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custDataLst>
              <p:tags r:id="rId2"/>
            </p:custDataLst>
          </p:nvPr>
        </p:nvSpPr>
        <p:spPr>
          <a:xfrm>
            <a:off x="204800" y="25833"/>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50" presetClass="entr" presetSubtype="0" decel="10000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2" grpId="0" animBg="1"/>
      <p:bldP spid="13"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grpSp>
        <p:nvGrpSpPr>
          <p:cNvPr id="9" name="Group 41"/>
          <p:cNvGrpSpPr/>
          <p:nvPr/>
        </p:nvGrpSpPr>
        <p:grpSpPr bwMode="auto">
          <a:xfrm>
            <a:off x="3324532" y="1511648"/>
            <a:ext cx="5531688" cy="1556824"/>
            <a:chOff x="0" y="68"/>
            <a:chExt cx="2872" cy="641"/>
          </a:xfrm>
        </p:grpSpPr>
        <p:sp>
          <p:nvSpPr>
            <p:cNvPr id="13" name="Rectangle 42"/>
            <p:cNvSpPr/>
            <p:nvPr/>
          </p:nvSpPr>
          <p:spPr bwMode="auto">
            <a:xfrm>
              <a:off x="0" y="68"/>
              <a:ext cx="816" cy="174"/>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1790" b="1" dirty="0">
                  <a:solidFill>
                    <a:schemeClr val="bg1"/>
                  </a:solidFill>
                  <a:cs typeface="+mn-ea"/>
                  <a:sym typeface="+mn-lt"/>
                </a:rPr>
                <a:t>此处添加标题</a:t>
              </a:r>
              <a:endParaRPr lang="en-US" sz="1790" b="1" dirty="0">
                <a:solidFill>
                  <a:schemeClr val="bg1"/>
                </a:solidFill>
                <a:cs typeface="+mn-ea"/>
                <a:sym typeface="+mn-lt"/>
              </a:endParaRPr>
            </a:p>
          </p:txBody>
        </p:sp>
        <p:sp>
          <p:nvSpPr>
            <p:cNvPr id="14" name="Rectangle 43"/>
            <p:cNvSpPr/>
            <p:nvPr/>
          </p:nvSpPr>
          <p:spPr bwMode="auto">
            <a:xfrm>
              <a:off x="0" y="304"/>
              <a:ext cx="287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 technical means and building design principle, create function reasonable, comfortable beautiful, satisfy people material and spiritual life need.</a:t>
              </a:r>
              <a:endParaRPr lang="en-US" sz="1195" dirty="0">
                <a:cs typeface="+mn-ea"/>
                <a:sym typeface="+mn-lt"/>
              </a:endParaRPr>
            </a:p>
          </p:txBody>
        </p:sp>
      </p:grpSp>
      <p:pic>
        <p:nvPicPr>
          <p:cNvPr id="15" name="图片 14"/>
          <p:cNvPicPr>
            <a:picLocks noChangeAspect="1"/>
          </p:cNvPicPr>
          <p:nvPr/>
        </p:nvPicPr>
        <p:blipFill>
          <a:blip r:embed="rId5" cstate="email"/>
          <a:srcRect/>
          <a:stretch>
            <a:fillRect/>
          </a:stretch>
        </p:blipFill>
        <p:spPr>
          <a:xfrm>
            <a:off x="1470333" y="1391085"/>
            <a:ext cx="1504161" cy="1586309"/>
          </a:xfrm>
          <a:custGeom>
            <a:avLst/>
            <a:gdLst>
              <a:gd name="connsiteX0" fmla="*/ 0 w 1510704"/>
              <a:gd name="connsiteY0" fmla="*/ 0 h 1593211"/>
              <a:gd name="connsiteX1" fmla="*/ 1159783 w 1510704"/>
              <a:gd name="connsiteY1" fmla="*/ 0 h 1593211"/>
              <a:gd name="connsiteX2" fmla="*/ 1510704 w 1510704"/>
              <a:gd name="connsiteY2" fmla="*/ 350921 h 1593211"/>
              <a:gd name="connsiteX3" fmla="*/ 1510704 w 1510704"/>
              <a:gd name="connsiteY3" fmla="*/ 1593211 h 1593211"/>
              <a:gd name="connsiteX4" fmla="*/ 350921 w 1510704"/>
              <a:gd name="connsiteY4" fmla="*/ 1593211 h 1593211"/>
              <a:gd name="connsiteX5" fmla="*/ 0 w 1510704"/>
              <a:gd name="connsiteY5" fmla="*/ 1242290 h 15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704" h="1593211">
                <a:moveTo>
                  <a:pt x="0" y="0"/>
                </a:moveTo>
                <a:lnTo>
                  <a:pt x="1159783" y="0"/>
                </a:lnTo>
                <a:lnTo>
                  <a:pt x="1510704" y="350921"/>
                </a:lnTo>
                <a:lnTo>
                  <a:pt x="1510704" y="1593211"/>
                </a:lnTo>
                <a:lnTo>
                  <a:pt x="350921" y="1593211"/>
                </a:lnTo>
                <a:lnTo>
                  <a:pt x="0" y="1242290"/>
                </a:lnTo>
                <a:close/>
              </a:path>
            </a:pathLst>
          </a:custGeom>
        </p:spPr>
      </p:pic>
      <p:grpSp>
        <p:nvGrpSpPr>
          <p:cNvPr id="16" name="Group 41"/>
          <p:cNvGrpSpPr/>
          <p:nvPr/>
        </p:nvGrpSpPr>
        <p:grpSpPr bwMode="auto">
          <a:xfrm>
            <a:off x="5259216" y="3880208"/>
            <a:ext cx="5531688" cy="1556824"/>
            <a:chOff x="0" y="68"/>
            <a:chExt cx="2872" cy="641"/>
          </a:xfrm>
        </p:grpSpPr>
        <p:sp>
          <p:nvSpPr>
            <p:cNvPr id="17" name="Rectangle 42"/>
            <p:cNvSpPr/>
            <p:nvPr/>
          </p:nvSpPr>
          <p:spPr bwMode="auto">
            <a:xfrm>
              <a:off x="0" y="68"/>
              <a:ext cx="816" cy="174"/>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1790" b="1" dirty="0">
                  <a:solidFill>
                    <a:schemeClr val="bg1"/>
                  </a:solidFill>
                  <a:cs typeface="+mn-ea"/>
                  <a:sym typeface="+mn-lt"/>
                </a:rPr>
                <a:t>此处添加标题</a:t>
              </a:r>
              <a:endParaRPr lang="en-US" sz="1790" b="1" dirty="0">
                <a:solidFill>
                  <a:schemeClr val="bg1"/>
                </a:solidFill>
                <a:cs typeface="+mn-ea"/>
                <a:sym typeface="+mn-lt"/>
              </a:endParaRPr>
            </a:p>
          </p:txBody>
        </p:sp>
        <p:sp>
          <p:nvSpPr>
            <p:cNvPr id="18" name="Rectangle 43"/>
            <p:cNvSpPr/>
            <p:nvPr/>
          </p:nvSpPr>
          <p:spPr bwMode="auto">
            <a:xfrm>
              <a:off x="0" y="304"/>
              <a:ext cx="287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 technical means and building design principle, create function reasonable, comfortable beautiful, satisfy people material and spiritual life need.</a:t>
              </a:r>
              <a:endParaRPr lang="en-US" sz="1195" dirty="0">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3405017" y="3759644"/>
            <a:ext cx="1504161" cy="1586309"/>
          </a:xfrm>
          <a:custGeom>
            <a:avLst/>
            <a:gdLst>
              <a:gd name="connsiteX0" fmla="*/ 0 w 1510704"/>
              <a:gd name="connsiteY0" fmla="*/ 0 h 1593211"/>
              <a:gd name="connsiteX1" fmla="*/ 1159783 w 1510704"/>
              <a:gd name="connsiteY1" fmla="*/ 0 h 1593211"/>
              <a:gd name="connsiteX2" fmla="*/ 1510704 w 1510704"/>
              <a:gd name="connsiteY2" fmla="*/ 350921 h 1593211"/>
              <a:gd name="connsiteX3" fmla="*/ 1510704 w 1510704"/>
              <a:gd name="connsiteY3" fmla="*/ 1593211 h 1593211"/>
              <a:gd name="connsiteX4" fmla="*/ 350921 w 1510704"/>
              <a:gd name="connsiteY4" fmla="*/ 1593211 h 1593211"/>
              <a:gd name="connsiteX5" fmla="*/ 0 w 1510704"/>
              <a:gd name="connsiteY5" fmla="*/ 1242290 h 15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704" h="1593211">
                <a:moveTo>
                  <a:pt x="0" y="0"/>
                </a:moveTo>
                <a:lnTo>
                  <a:pt x="1159783" y="0"/>
                </a:lnTo>
                <a:lnTo>
                  <a:pt x="1510704" y="350921"/>
                </a:lnTo>
                <a:lnTo>
                  <a:pt x="1510704" y="1593211"/>
                </a:lnTo>
                <a:lnTo>
                  <a:pt x="350921" y="1593211"/>
                </a:lnTo>
                <a:lnTo>
                  <a:pt x="0" y="1242290"/>
                </a:lnTo>
                <a:close/>
              </a:path>
            </a:pathLst>
          </a:custGeom>
        </p:spPr>
      </p:pic>
      <p:sp>
        <p:nvSpPr>
          <p:cNvPr id="11" name="矩形 10"/>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900" decel="100000" fill="hold"/>
                                        <p:tgtEl>
                                          <p:spTgt spid="1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50" presetClass="entr" presetSubtype="0" decel="10000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3"/>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2"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397889" y="3112920"/>
            <a:ext cx="1210075" cy="523220"/>
          </a:xfrm>
          <a:prstGeom prst="rect">
            <a:avLst/>
          </a:prstGeom>
          <a:noFill/>
        </p:spPr>
        <p:txBody>
          <a:bodyPr wrap="none" rtlCol="0">
            <a:spAutoFit/>
          </a:bodyPr>
          <a:lstStyle/>
          <a:p>
            <a:r>
              <a:rPr lang="en-US" altLang="zh-CN" sz="2800" dirty="0">
                <a:solidFill>
                  <a:schemeClr val="bg1"/>
                </a:solidFill>
                <a:cs typeface="+mn-ea"/>
                <a:sym typeface="+mn-lt"/>
              </a:rPr>
              <a:t>LOGO</a:t>
            </a:r>
            <a:endParaRPr lang="zh-CN" altLang="en-US" sz="2800" dirty="0">
              <a:solidFill>
                <a:schemeClr val="bg1"/>
              </a:solidFill>
              <a:cs typeface="+mn-ea"/>
              <a:sym typeface="+mn-lt"/>
            </a:endParaRPr>
          </a:p>
        </p:txBody>
      </p:sp>
      <p:sp>
        <p:nvSpPr>
          <p:cNvPr id="9" name="文本框 8"/>
          <p:cNvSpPr txBox="1"/>
          <p:nvPr/>
        </p:nvSpPr>
        <p:spPr>
          <a:xfrm>
            <a:off x="587606" y="1962520"/>
            <a:ext cx="4479111" cy="707886"/>
          </a:xfrm>
          <a:prstGeom prst="rect">
            <a:avLst/>
          </a:prstGeom>
          <a:noFill/>
        </p:spPr>
        <p:txBody>
          <a:bodyPr wrap="none" rtlCol="0">
            <a:spAutoFit/>
          </a:bodyPr>
          <a:lstStyle/>
          <a:p>
            <a:r>
              <a:rPr lang="zh-CN" altLang="en-US" sz="4000" dirty="0">
                <a:cs typeface="+mn-ea"/>
                <a:sym typeface="+mn-lt"/>
              </a:rPr>
              <a:t>感谢观赏 </a:t>
            </a:r>
            <a:r>
              <a:rPr lang="en-US" altLang="zh-CN" sz="4000" dirty="0">
                <a:cs typeface="+mn-ea"/>
                <a:sym typeface="+mn-lt"/>
              </a:rPr>
              <a:t>THANKS</a:t>
            </a:r>
            <a:endParaRPr lang="zh-CN" altLang="en-US" sz="4000" dirty="0">
              <a:cs typeface="+mn-ea"/>
              <a:sym typeface="+mn-lt"/>
            </a:endParaRPr>
          </a:p>
        </p:txBody>
      </p:sp>
      <p:sp>
        <p:nvSpPr>
          <p:cNvPr id="10" name="Rectangle 27"/>
          <p:cNvSpPr/>
          <p:nvPr/>
        </p:nvSpPr>
        <p:spPr>
          <a:xfrm>
            <a:off x="682340" y="4245026"/>
            <a:ext cx="1129147" cy="257115"/>
          </a:xfrm>
          <a:prstGeom prst="roundRect">
            <a:avLst>
              <a:gd name="adj" fmla="val 27969"/>
            </a:avLst>
          </a:prstGeom>
          <a:solidFill>
            <a:srgbClr val="F6C3C2"/>
          </a:solidFill>
          <a:ln w="12700">
            <a:solidFill>
              <a:schemeClr val="bg2">
                <a:lumMod val="10000"/>
              </a:schemeClr>
            </a:solidFill>
          </a:ln>
        </p:spPr>
        <p:txBody>
          <a:bodyPr wrap="square">
            <a:spAutoFit/>
          </a:bodyPr>
          <a:lstStyle/>
          <a:p>
            <a:pPr algn="ctr"/>
            <a:endParaRPr lang="en-US" altLang="zh-CN" sz="800" dirty="0">
              <a:solidFill>
                <a:schemeClr val="bg2">
                  <a:lumMod val="10000"/>
                </a:schemeClr>
              </a:solidFill>
              <a:cs typeface="+mn-ea"/>
              <a:sym typeface="+mn-lt"/>
            </a:endParaRPr>
          </a:p>
        </p:txBody>
      </p:sp>
      <p:sp>
        <p:nvSpPr>
          <p:cNvPr id="11" name="Rectangle 27"/>
          <p:cNvSpPr/>
          <p:nvPr/>
        </p:nvSpPr>
        <p:spPr>
          <a:xfrm>
            <a:off x="2029521" y="4245026"/>
            <a:ext cx="1205346" cy="257115"/>
          </a:xfrm>
          <a:prstGeom prst="roundRect">
            <a:avLst>
              <a:gd name="adj" fmla="val 27969"/>
            </a:avLst>
          </a:prstGeom>
          <a:noFill/>
          <a:ln w="9525">
            <a:solidFill>
              <a:schemeClr val="bg2">
                <a:lumMod val="10000"/>
              </a:schemeClr>
            </a:solidFill>
          </a:ln>
        </p:spPr>
        <p:txBody>
          <a:bodyPr wrap="square">
            <a:spAutoFit/>
          </a:bodyPr>
          <a:lstStyle/>
          <a:p>
            <a:endParaRPr lang="zh-CN" altLang="en-US" sz="800" dirty="0">
              <a:solidFill>
                <a:schemeClr val="bg2">
                  <a:lumMod val="10000"/>
                </a:schemeClr>
              </a:solidFill>
              <a:cs typeface="+mn-ea"/>
              <a:sym typeface="+mn-lt"/>
            </a:endParaRPr>
          </a:p>
        </p:txBody>
      </p:sp>
      <p:sp>
        <p:nvSpPr>
          <p:cNvPr id="13" name="文本框 12"/>
          <p:cNvSpPr txBox="1"/>
          <p:nvPr/>
        </p:nvSpPr>
        <p:spPr>
          <a:xfrm>
            <a:off x="614177" y="2733605"/>
            <a:ext cx="4507403" cy="731098"/>
          </a:xfrm>
          <a:prstGeom prst="rect">
            <a:avLst/>
          </a:prstGeom>
          <a:noFill/>
        </p:spPr>
        <p:txBody>
          <a:bodyPr wrap="square" rtlCol="0">
            <a:spAutoFit/>
          </a:bodyPr>
          <a:lstStyle>
            <a:defPPr>
              <a:defRPr lang="zh-CN"/>
            </a:defPPr>
            <a:lvl1pPr>
              <a:lnSpc>
                <a:spcPct val="130000"/>
              </a:lnSpc>
              <a:defRPr sz="1400"/>
            </a:lvl1pPr>
          </a:lstStyle>
          <a:p>
            <a:r>
              <a:rPr lang="en-US" altLang="zh-CN" sz="1100" dirty="0">
                <a:solidFill>
                  <a:schemeClr val="bg2">
                    <a:lumMod val="10000"/>
                  </a:schemeClr>
                </a:solidFill>
                <a:cs typeface="+mn-ea"/>
                <a:sym typeface="+mn-lt"/>
              </a:rPr>
              <a:t>Lorem ipsum dolor sit </a:t>
            </a:r>
            <a:r>
              <a:rPr lang="en-US" altLang="zh-CN" sz="1100" dirty="0" err="1">
                <a:solidFill>
                  <a:schemeClr val="bg2">
                    <a:lumMod val="10000"/>
                  </a:schemeClr>
                </a:solidFill>
                <a:cs typeface="+mn-ea"/>
                <a:sym typeface="+mn-lt"/>
              </a:rPr>
              <a:t>amet</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consectetuer</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adipiscing</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elit</a:t>
            </a:r>
            <a:r>
              <a:rPr lang="en-US" altLang="zh-CN" sz="1100" dirty="0">
                <a:solidFill>
                  <a:schemeClr val="bg2">
                    <a:lumMod val="10000"/>
                  </a:schemeClr>
                </a:solidFill>
                <a:cs typeface="+mn-ea"/>
                <a:sym typeface="+mn-lt"/>
              </a:rPr>
              <a:t>. Maecenas </a:t>
            </a:r>
            <a:r>
              <a:rPr lang="en-US" altLang="zh-CN" sz="1100" dirty="0" err="1">
                <a:solidFill>
                  <a:schemeClr val="bg2">
                    <a:lumMod val="10000"/>
                  </a:schemeClr>
                </a:solidFill>
                <a:cs typeface="+mn-ea"/>
                <a:sym typeface="+mn-lt"/>
              </a:rPr>
              <a:t>porttitor</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congue</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massa</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Fusce</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posuere</a:t>
            </a:r>
            <a:r>
              <a:rPr lang="en-US" altLang="zh-CN" sz="1100" dirty="0">
                <a:solidFill>
                  <a:schemeClr val="bg2">
                    <a:lumMod val="10000"/>
                  </a:schemeClr>
                </a:solidFill>
                <a:cs typeface="+mn-ea"/>
                <a:sym typeface="+mn-lt"/>
              </a:rPr>
              <a:t>, magna </a:t>
            </a:r>
            <a:r>
              <a:rPr lang="en-US" altLang="zh-CN" sz="1100" dirty="0" err="1">
                <a:solidFill>
                  <a:schemeClr val="bg2">
                    <a:lumMod val="10000"/>
                  </a:schemeClr>
                </a:solidFill>
                <a:cs typeface="+mn-ea"/>
                <a:sym typeface="+mn-lt"/>
              </a:rPr>
              <a:t>sed</a:t>
            </a:r>
            <a:r>
              <a:rPr lang="en-US" altLang="zh-CN" sz="1100" dirty="0">
                <a:solidFill>
                  <a:schemeClr val="bg2">
                    <a:lumMod val="10000"/>
                  </a:schemeClr>
                </a:solidFill>
                <a:cs typeface="+mn-ea"/>
                <a:sym typeface="+mn-lt"/>
              </a:rPr>
              <a:t> pulvinar </a:t>
            </a:r>
            <a:r>
              <a:rPr lang="en-US" altLang="zh-CN" sz="1100" dirty="0" err="1">
                <a:solidFill>
                  <a:schemeClr val="bg2">
                    <a:lumMod val="10000"/>
                  </a:schemeClr>
                </a:solidFill>
                <a:cs typeface="+mn-ea"/>
                <a:sym typeface="+mn-lt"/>
              </a:rPr>
              <a:t>ultricies</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purus</a:t>
            </a:r>
            <a:r>
              <a:rPr lang="en-US" altLang="zh-CN" sz="1100" dirty="0">
                <a:solidFill>
                  <a:schemeClr val="bg2">
                    <a:lumMod val="10000"/>
                  </a:schemeClr>
                </a:solidFill>
                <a:cs typeface="+mn-ea"/>
                <a:sym typeface="+mn-lt"/>
              </a:rPr>
              <a:t> </a:t>
            </a:r>
            <a:r>
              <a:rPr lang="en-US" altLang="zh-CN" sz="1100" dirty="0" err="1">
                <a:solidFill>
                  <a:schemeClr val="bg2">
                    <a:lumMod val="10000"/>
                  </a:schemeClr>
                </a:solidFill>
                <a:cs typeface="+mn-ea"/>
                <a:sym typeface="+mn-lt"/>
              </a:rPr>
              <a:t>lectus</a:t>
            </a:r>
            <a:r>
              <a:rPr lang="en-US" altLang="zh-CN" sz="1100" dirty="0">
                <a:solidFill>
                  <a:schemeClr val="bg2">
                    <a:lumMod val="10000"/>
                  </a:schemeClr>
                </a:solidFill>
                <a:cs typeface="+mn-ea"/>
                <a:sym typeface="+mn-lt"/>
              </a:rPr>
              <a:t>.</a:t>
            </a:r>
            <a:endParaRPr lang="zh-CN" altLang="en-US" sz="1100" dirty="0">
              <a:solidFill>
                <a:schemeClr val="bg2">
                  <a:lumMod val="1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2"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62998" y="3000504"/>
            <a:ext cx="880369" cy="769441"/>
          </a:xfrm>
          <a:prstGeom prst="rect">
            <a:avLst/>
          </a:prstGeom>
          <a:noFill/>
        </p:spPr>
        <p:txBody>
          <a:bodyPr wrap="none" rtlCol="0">
            <a:spAutoFit/>
          </a:bodyPr>
          <a:lstStyle/>
          <a:p>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sp>
        <p:nvSpPr>
          <p:cNvPr id="24" name="文本框 23"/>
          <p:cNvSpPr txBox="1"/>
          <p:nvPr/>
        </p:nvSpPr>
        <p:spPr>
          <a:xfrm>
            <a:off x="719751" y="2676944"/>
            <a:ext cx="3701933" cy="707886"/>
          </a:xfrm>
          <a:prstGeom prst="rect">
            <a:avLst/>
          </a:prstGeom>
          <a:noFill/>
        </p:spPr>
        <p:txBody>
          <a:bodyPr wrap="square" rtlCol="0">
            <a:spAutoFit/>
          </a:bodyPr>
          <a:lstStyle/>
          <a:p>
            <a:r>
              <a:rPr lang="en-US" altLang="zh-CN" sz="4000" b="1" dirty="0">
                <a:solidFill>
                  <a:schemeClr val="bg2">
                    <a:lumMod val="25000"/>
                  </a:schemeClr>
                </a:solidFill>
                <a:cs typeface="+mn-ea"/>
                <a:sym typeface="+mn-lt"/>
              </a:rPr>
              <a:t> </a:t>
            </a:r>
            <a:r>
              <a:rPr lang="zh-CN" altLang="en-US" sz="4000" b="1" dirty="0">
                <a:solidFill>
                  <a:schemeClr val="bg2">
                    <a:lumMod val="25000"/>
                  </a:schemeClr>
                </a:solidFill>
                <a:cs typeface="+mn-ea"/>
                <a:sym typeface="+mn-lt"/>
              </a:rPr>
              <a:t>点击输入标题</a:t>
            </a:r>
            <a:endParaRPr lang="en-US" altLang="zh-CN" sz="4000" b="1" dirty="0">
              <a:solidFill>
                <a:schemeClr val="bg2">
                  <a:lumMod val="25000"/>
                </a:schemeClr>
              </a:solidFill>
              <a:cs typeface="+mn-ea"/>
              <a:sym typeface="+mn-lt"/>
            </a:endParaRPr>
          </a:p>
        </p:txBody>
      </p:sp>
      <p:sp>
        <p:nvSpPr>
          <p:cNvPr id="25" name="文本框 24"/>
          <p:cNvSpPr txBox="1"/>
          <p:nvPr/>
        </p:nvSpPr>
        <p:spPr>
          <a:xfrm>
            <a:off x="719751" y="3384830"/>
            <a:ext cx="3974260"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请在此处添加章节标题，请在此处添加章节标题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rmAutofit/>
          </a:bodyPr>
          <a:lstStyle/>
          <a:p>
            <a:r>
              <a:rPr lang="zh-CN" altLang="en-US" dirty="0">
                <a:cs typeface="+mn-ea"/>
                <a:sym typeface="+mn-lt"/>
              </a:rPr>
              <a:t>此处添加标题</a:t>
            </a:r>
          </a:p>
        </p:txBody>
      </p:sp>
      <p:pic>
        <p:nvPicPr>
          <p:cNvPr id="8" name="图片 7"/>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Lst>
          </a:blip>
          <a:srcRect l="2826" r="52197" b="4990"/>
          <a:stretch>
            <a:fillRect/>
          </a:stretch>
        </p:blipFill>
        <p:spPr>
          <a:xfrm>
            <a:off x="653784" y="1764598"/>
            <a:ext cx="3046817" cy="4290783"/>
          </a:xfrm>
          <a:custGeom>
            <a:avLst/>
            <a:gdLst>
              <a:gd name="connsiteX0" fmla="*/ 0 w 3060071"/>
              <a:gd name="connsiteY0" fmla="*/ 0 h 4309449"/>
              <a:gd name="connsiteX1" fmla="*/ 3060071 w 3060071"/>
              <a:gd name="connsiteY1" fmla="*/ 0 h 4309449"/>
              <a:gd name="connsiteX2" fmla="*/ 3060071 w 3060071"/>
              <a:gd name="connsiteY2" fmla="*/ 4309449 h 4309449"/>
              <a:gd name="connsiteX3" fmla="*/ 0 w 3060071"/>
              <a:gd name="connsiteY3" fmla="*/ 4309449 h 4309449"/>
            </a:gdLst>
            <a:ahLst/>
            <a:cxnLst>
              <a:cxn ang="0">
                <a:pos x="connsiteX0" y="connsiteY0"/>
              </a:cxn>
              <a:cxn ang="0">
                <a:pos x="connsiteX1" y="connsiteY1"/>
              </a:cxn>
              <a:cxn ang="0">
                <a:pos x="connsiteX2" y="connsiteY2"/>
              </a:cxn>
              <a:cxn ang="0">
                <a:pos x="connsiteX3" y="connsiteY3"/>
              </a:cxn>
            </a:cxnLst>
            <a:rect l="l" t="t" r="r" b="b"/>
            <a:pathLst>
              <a:path w="3060071" h="4309449">
                <a:moveTo>
                  <a:pt x="0" y="0"/>
                </a:moveTo>
                <a:lnTo>
                  <a:pt x="3060071" y="0"/>
                </a:lnTo>
                <a:lnTo>
                  <a:pt x="3060071" y="4309449"/>
                </a:lnTo>
                <a:lnTo>
                  <a:pt x="0" y="4309449"/>
                </a:lnTo>
                <a:close/>
              </a:path>
            </a:pathLst>
          </a:custGeom>
          <a:ln w="76200">
            <a:solidFill>
              <a:schemeClr val="bg1"/>
            </a:solidFill>
          </a:ln>
        </p:spPr>
      </p:pic>
      <p:sp>
        <p:nvSpPr>
          <p:cNvPr id="5" name="矩形 4"/>
          <p:cNvSpPr/>
          <p:nvPr/>
        </p:nvSpPr>
        <p:spPr>
          <a:xfrm>
            <a:off x="653784" y="4803856"/>
            <a:ext cx="3046817" cy="1260638"/>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grpSp>
        <p:nvGrpSpPr>
          <p:cNvPr id="12" name="组合 11"/>
          <p:cNvGrpSpPr/>
          <p:nvPr/>
        </p:nvGrpSpPr>
        <p:grpSpPr>
          <a:xfrm>
            <a:off x="894966" y="4894905"/>
            <a:ext cx="2580290" cy="1015300"/>
            <a:chOff x="1342368" y="4875878"/>
            <a:chExt cx="2591515" cy="1019716"/>
          </a:xfrm>
        </p:grpSpPr>
        <p:sp>
          <p:nvSpPr>
            <p:cNvPr id="9" name="文本框 8"/>
            <p:cNvSpPr txBox="1"/>
            <p:nvPr/>
          </p:nvSpPr>
          <p:spPr>
            <a:xfrm>
              <a:off x="1903671" y="4875878"/>
              <a:ext cx="1465401" cy="400433"/>
            </a:xfrm>
            <a:prstGeom prst="rect">
              <a:avLst/>
            </a:prstGeom>
            <a:noFill/>
          </p:spPr>
          <p:txBody>
            <a:bodyPr wrap="none" rtlCol="0">
              <a:spAutoFit/>
            </a:bodyPr>
            <a:lstStyle/>
            <a:p>
              <a:r>
                <a:rPr lang="zh-CN" altLang="en-US" sz="1990" dirty="0">
                  <a:solidFill>
                    <a:schemeClr val="bg1"/>
                  </a:solidFill>
                  <a:cs typeface="+mn-ea"/>
                  <a:sym typeface="+mn-lt"/>
                </a:rPr>
                <a:t>时尚简约风</a:t>
              </a:r>
            </a:p>
          </p:txBody>
        </p:sp>
        <p:sp>
          <p:nvSpPr>
            <p:cNvPr id="10" name="矩形 9"/>
            <p:cNvSpPr/>
            <p:nvPr/>
          </p:nvSpPr>
          <p:spPr>
            <a:xfrm>
              <a:off x="2235200" y="5378510"/>
              <a:ext cx="66501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sp>
          <p:nvSpPr>
            <p:cNvPr id="11" name="文本框 10"/>
            <p:cNvSpPr txBox="1"/>
            <p:nvPr/>
          </p:nvSpPr>
          <p:spPr>
            <a:xfrm>
              <a:off x="1342368" y="5433467"/>
              <a:ext cx="2591515" cy="462127"/>
            </a:xfrm>
            <a:prstGeom prst="rect">
              <a:avLst/>
            </a:prstGeom>
            <a:noFill/>
          </p:spPr>
          <p:txBody>
            <a:bodyPr wrap="square" rtlCol="0">
              <a:spAutoFit/>
            </a:bodyPr>
            <a:lstStyle/>
            <a:p>
              <a:pPr algn="ctr"/>
              <a:r>
                <a:rPr lang="en-US" altLang="zh-CN" sz="1195" dirty="0">
                  <a:solidFill>
                    <a:schemeClr val="bg1"/>
                  </a:solidFill>
                  <a:cs typeface="+mn-ea"/>
                  <a:sym typeface="+mn-lt"/>
                </a:rPr>
                <a:t>Interior design is based on the structure of the use of nature.</a:t>
              </a:r>
              <a:endParaRPr lang="zh-CN" altLang="en-US" sz="1195" dirty="0">
                <a:solidFill>
                  <a:schemeClr val="bg1"/>
                </a:solidFill>
                <a:cs typeface="+mn-ea"/>
                <a:sym typeface="+mn-lt"/>
              </a:endParaRPr>
            </a:p>
          </p:txBody>
        </p:sp>
      </p:grpSp>
      <p:pic>
        <p:nvPicPr>
          <p:cNvPr id="13" name="图片 12"/>
          <p:cNvPicPr>
            <a:picLocks noChangeAspect="1"/>
          </p:cNvPicPr>
          <p:nvPr/>
        </p:nvPicPr>
        <p:blipFill rotWithShape="1">
          <a:blip r:embed="rId7" cstate="email"/>
          <a:srcRect/>
          <a:stretch>
            <a:fillRect/>
          </a:stretch>
        </p:blipFill>
        <p:spPr>
          <a:xfrm>
            <a:off x="4221415" y="1764598"/>
            <a:ext cx="3046817" cy="4290783"/>
          </a:xfrm>
          <a:custGeom>
            <a:avLst/>
            <a:gdLst>
              <a:gd name="connsiteX0" fmla="*/ 0 w 3060071"/>
              <a:gd name="connsiteY0" fmla="*/ 0 h 4309449"/>
              <a:gd name="connsiteX1" fmla="*/ 3060071 w 3060071"/>
              <a:gd name="connsiteY1" fmla="*/ 0 h 4309449"/>
              <a:gd name="connsiteX2" fmla="*/ 3060071 w 3060071"/>
              <a:gd name="connsiteY2" fmla="*/ 4309449 h 4309449"/>
              <a:gd name="connsiteX3" fmla="*/ 0 w 3060071"/>
              <a:gd name="connsiteY3" fmla="*/ 4309449 h 4309449"/>
            </a:gdLst>
            <a:ahLst/>
            <a:cxnLst>
              <a:cxn ang="0">
                <a:pos x="connsiteX0" y="connsiteY0"/>
              </a:cxn>
              <a:cxn ang="0">
                <a:pos x="connsiteX1" y="connsiteY1"/>
              </a:cxn>
              <a:cxn ang="0">
                <a:pos x="connsiteX2" y="connsiteY2"/>
              </a:cxn>
              <a:cxn ang="0">
                <a:pos x="connsiteX3" y="connsiteY3"/>
              </a:cxn>
            </a:cxnLst>
            <a:rect l="l" t="t" r="r" b="b"/>
            <a:pathLst>
              <a:path w="3060071" h="4309449">
                <a:moveTo>
                  <a:pt x="0" y="0"/>
                </a:moveTo>
                <a:lnTo>
                  <a:pt x="3060071" y="0"/>
                </a:lnTo>
                <a:lnTo>
                  <a:pt x="3060071" y="4309449"/>
                </a:lnTo>
                <a:lnTo>
                  <a:pt x="0" y="4309449"/>
                </a:lnTo>
                <a:close/>
              </a:path>
            </a:pathLst>
          </a:custGeom>
          <a:ln w="76200">
            <a:solidFill>
              <a:schemeClr val="bg1"/>
            </a:solidFill>
          </a:ln>
        </p:spPr>
      </p:pic>
      <p:sp>
        <p:nvSpPr>
          <p:cNvPr id="14" name="矩形 13"/>
          <p:cNvSpPr/>
          <p:nvPr/>
        </p:nvSpPr>
        <p:spPr>
          <a:xfrm>
            <a:off x="4221415" y="4803856"/>
            <a:ext cx="3046817" cy="1260638"/>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pic>
        <p:nvPicPr>
          <p:cNvPr id="27" name="图片 26"/>
          <p:cNvPicPr>
            <a:picLocks noChangeAspect="1"/>
          </p:cNvPicPr>
          <p:nvPr/>
        </p:nvPicPr>
        <p:blipFill>
          <a:blip r:embed="rId8" cstate="email"/>
          <a:srcRect/>
          <a:stretch>
            <a:fillRect/>
          </a:stretch>
        </p:blipFill>
        <p:spPr>
          <a:xfrm>
            <a:off x="7789050" y="1764597"/>
            <a:ext cx="3046817" cy="4290783"/>
          </a:xfrm>
          <a:custGeom>
            <a:avLst/>
            <a:gdLst>
              <a:gd name="connsiteX0" fmla="*/ 0 w 3060071"/>
              <a:gd name="connsiteY0" fmla="*/ 0 h 4309449"/>
              <a:gd name="connsiteX1" fmla="*/ 3060071 w 3060071"/>
              <a:gd name="connsiteY1" fmla="*/ 0 h 4309449"/>
              <a:gd name="connsiteX2" fmla="*/ 3060071 w 3060071"/>
              <a:gd name="connsiteY2" fmla="*/ 4309449 h 4309449"/>
              <a:gd name="connsiteX3" fmla="*/ 0 w 3060071"/>
              <a:gd name="connsiteY3" fmla="*/ 4309449 h 4309449"/>
            </a:gdLst>
            <a:ahLst/>
            <a:cxnLst>
              <a:cxn ang="0">
                <a:pos x="connsiteX0" y="connsiteY0"/>
              </a:cxn>
              <a:cxn ang="0">
                <a:pos x="connsiteX1" y="connsiteY1"/>
              </a:cxn>
              <a:cxn ang="0">
                <a:pos x="connsiteX2" y="connsiteY2"/>
              </a:cxn>
              <a:cxn ang="0">
                <a:pos x="connsiteX3" y="connsiteY3"/>
              </a:cxn>
            </a:cxnLst>
            <a:rect l="l" t="t" r="r" b="b"/>
            <a:pathLst>
              <a:path w="3060071" h="4309449">
                <a:moveTo>
                  <a:pt x="0" y="0"/>
                </a:moveTo>
                <a:lnTo>
                  <a:pt x="3060071" y="0"/>
                </a:lnTo>
                <a:lnTo>
                  <a:pt x="3060071" y="4309449"/>
                </a:lnTo>
                <a:lnTo>
                  <a:pt x="0" y="4309449"/>
                </a:lnTo>
                <a:close/>
              </a:path>
            </a:pathLst>
          </a:custGeom>
          <a:ln w="76200">
            <a:solidFill>
              <a:schemeClr val="bg1"/>
            </a:solidFill>
          </a:ln>
        </p:spPr>
      </p:pic>
      <p:grpSp>
        <p:nvGrpSpPr>
          <p:cNvPr id="15" name="组合 14"/>
          <p:cNvGrpSpPr/>
          <p:nvPr/>
        </p:nvGrpSpPr>
        <p:grpSpPr>
          <a:xfrm>
            <a:off x="4453584" y="4894905"/>
            <a:ext cx="2580290" cy="1015300"/>
            <a:chOff x="1342368" y="4875878"/>
            <a:chExt cx="2591515" cy="1019716"/>
          </a:xfrm>
        </p:grpSpPr>
        <p:sp>
          <p:nvSpPr>
            <p:cNvPr id="16" name="文本框 15"/>
            <p:cNvSpPr txBox="1"/>
            <p:nvPr/>
          </p:nvSpPr>
          <p:spPr>
            <a:xfrm>
              <a:off x="1903671" y="4875878"/>
              <a:ext cx="1465401" cy="400433"/>
            </a:xfrm>
            <a:prstGeom prst="rect">
              <a:avLst/>
            </a:prstGeom>
            <a:noFill/>
          </p:spPr>
          <p:txBody>
            <a:bodyPr wrap="none" rtlCol="0">
              <a:spAutoFit/>
            </a:bodyPr>
            <a:lstStyle/>
            <a:p>
              <a:r>
                <a:rPr lang="zh-CN" altLang="en-US" sz="1990" dirty="0">
                  <a:solidFill>
                    <a:schemeClr val="bg1"/>
                  </a:solidFill>
                  <a:cs typeface="+mn-ea"/>
                  <a:sym typeface="+mn-lt"/>
                </a:rPr>
                <a:t>时尚简约风</a:t>
              </a:r>
            </a:p>
          </p:txBody>
        </p:sp>
        <p:sp>
          <p:nvSpPr>
            <p:cNvPr id="17" name="矩形 16"/>
            <p:cNvSpPr/>
            <p:nvPr/>
          </p:nvSpPr>
          <p:spPr>
            <a:xfrm>
              <a:off x="2235200" y="5378510"/>
              <a:ext cx="66501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sp>
          <p:nvSpPr>
            <p:cNvPr id="18" name="文本框 17"/>
            <p:cNvSpPr txBox="1"/>
            <p:nvPr/>
          </p:nvSpPr>
          <p:spPr>
            <a:xfrm>
              <a:off x="1342368" y="5433467"/>
              <a:ext cx="2591515" cy="462127"/>
            </a:xfrm>
            <a:prstGeom prst="rect">
              <a:avLst/>
            </a:prstGeom>
            <a:noFill/>
          </p:spPr>
          <p:txBody>
            <a:bodyPr wrap="square" rtlCol="0">
              <a:spAutoFit/>
            </a:bodyPr>
            <a:lstStyle/>
            <a:p>
              <a:pPr algn="ctr"/>
              <a:r>
                <a:rPr lang="en-US" altLang="zh-CN" sz="1195" dirty="0">
                  <a:solidFill>
                    <a:schemeClr val="bg1"/>
                  </a:solidFill>
                  <a:cs typeface="+mn-ea"/>
                  <a:sym typeface="+mn-lt"/>
                </a:rPr>
                <a:t>Interior design is based on the structure of the use of nature.</a:t>
              </a:r>
              <a:endParaRPr lang="zh-CN" altLang="en-US" sz="1195" dirty="0">
                <a:solidFill>
                  <a:schemeClr val="bg1"/>
                </a:solidFill>
                <a:cs typeface="+mn-ea"/>
                <a:sym typeface="+mn-lt"/>
              </a:endParaRPr>
            </a:p>
          </p:txBody>
        </p:sp>
      </p:grpSp>
      <p:sp>
        <p:nvSpPr>
          <p:cNvPr id="20" name="矩形 19"/>
          <p:cNvSpPr/>
          <p:nvPr/>
        </p:nvSpPr>
        <p:spPr>
          <a:xfrm>
            <a:off x="7789048" y="4803856"/>
            <a:ext cx="3046817" cy="1260638"/>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grpSp>
        <p:nvGrpSpPr>
          <p:cNvPr id="21" name="组合 20"/>
          <p:cNvGrpSpPr/>
          <p:nvPr/>
        </p:nvGrpSpPr>
        <p:grpSpPr>
          <a:xfrm>
            <a:off x="8021217" y="4894905"/>
            <a:ext cx="2580290" cy="1015300"/>
            <a:chOff x="1342368" y="4875878"/>
            <a:chExt cx="2591515" cy="1019716"/>
          </a:xfrm>
        </p:grpSpPr>
        <p:sp>
          <p:nvSpPr>
            <p:cNvPr id="22" name="文本框 21"/>
            <p:cNvSpPr txBox="1"/>
            <p:nvPr/>
          </p:nvSpPr>
          <p:spPr>
            <a:xfrm>
              <a:off x="1903671" y="4875878"/>
              <a:ext cx="1465401" cy="400433"/>
            </a:xfrm>
            <a:prstGeom prst="rect">
              <a:avLst/>
            </a:prstGeom>
            <a:noFill/>
          </p:spPr>
          <p:txBody>
            <a:bodyPr wrap="none" rtlCol="0">
              <a:spAutoFit/>
            </a:bodyPr>
            <a:lstStyle/>
            <a:p>
              <a:r>
                <a:rPr lang="zh-CN" altLang="en-US" sz="1990" dirty="0">
                  <a:solidFill>
                    <a:schemeClr val="bg1"/>
                  </a:solidFill>
                  <a:cs typeface="+mn-ea"/>
                  <a:sym typeface="+mn-lt"/>
                </a:rPr>
                <a:t>时尚简约风</a:t>
              </a:r>
            </a:p>
          </p:txBody>
        </p:sp>
        <p:sp>
          <p:nvSpPr>
            <p:cNvPr id="23" name="矩形 22"/>
            <p:cNvSpPr/>
            <p:nvPr/>
          </p:nvSpPr>
          <p:spPr>
            <a:xfrm>
              <a:off x="2235200" y="5378510"/>
              <a:ext cx="66501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sp>
          <p:nvSpPr>
            <p:cNvPr id="24" name="文本框 23"/>
            <p:cNvSpPr txBox="1"/>
            <p:nvPr/>
          </p:nvSpPr>
          <p:spPr>
            <a:xfrm>
              <a:off x="1342368" y="5433467"/>
              <a:ext cx="2591515" cy="462127"/>
            </a:xfrm>
            <a:prstGeom prst="rect">
              <a:avLst/>
            </a:prstGeom>
            <a:noFill/>
          </p:spPr>
          <p:txBody>
            <a:bodyPr wrap="square" rtlCol="0">
              <a:spAutoFit/>
            </a:bodyPr>
            <a:lstStyle/>
            <a:p>
              <a:pPr algn="ctr"/>
              <a:r>
                <a:rPr lang="en-US" altLang="zh-CN" sz="1195" dirty="0">
                  <a:solidFill>
                    <a:schemeClr val="bg1"/>
                  </a:solidFill>
                  <a:cs typeface="+mn-ea"/>
                  <a:sym typeface="+mn-lt"/>
                </a:rPr>
                <a:t>Interior design is based on the structure of the use of nature.</a:t>
              </a:r>
              <a:endParaRPr lang="zh-CN" altLang="en-US" sz="1195" dirty="0">
                <a:solidFill>
                  <a:schemeClr val="bg1"/>
                </a:solidFill>
                <a:cs typeface="+mn-ea"/>
                <a:sym typeface="+mn-lt"/>
              </a:endParaRPr>
            </a:p>
          </p:txBody>
        </p:sp>
      </p:grpSp>
      <p:sp>
        <p:nvSpPr>
          <p:cNvPr id="25" name="矩形 24"/>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4500"/>
                            </p:stCondLst>
                            <p:childTnLst>
                              <p:par>
                                <p:cTn id="53" presetID="50" presetClass="entr" presetSubtype="0" decel="10000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strVal val="#ppt_w+.3"/>
                                          </p:val>
                                        </p:tav>
                                        <p:tav tm="100000">
                                          <p:val>
                                            <p:strVal val="#ppt_w"/>
                                          </p:val>
                                        </p:tav>
                                      </p:tavLst>
                                    </p:anim>
                                    <p:anim calcmode="lin" valueType="num">
                                      <p:cBhvr>
                                        <p:cTn id="56" dur="1000" fill="hold"/>
                                        <p:tgtEl>
                                          <p:spTgt spid="26"/>
                                        </p:tgtEl>
                                        <p:attrNameLst>
                                          <p:attrName>ppt_h</p:attrName>
                                        </p:attrNameLst>
                                      </p:cBhvr>
                                      <p:tavLst>
                                        <p:tav tm="0">
                                          <p:val>
                                            <p:strVal val="#ppt_h"/>
                                          </p:val>
                                        </p:tav>
                                        <p:tav tm="100000">
                                          <p:val>
                                            <p:strVal val="#ppt_h"/>
                                          </p:val>
                                        </p:tav>
                                      </p:tavLst>
                                    </p:anim>
                                    <p:animEffect transition="in" filter="fade">
                                      <p:cBhvr>
                                        <p:cTn id="5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0"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cxnSp>
        <p:nvCxnSpPr>
          <p:cNvPr id="4" name="直接连接符 3"/>
          <p:cNvCxnSpPr/>
          <p:nvPr/>
        </p:nvCxnSpPr>
        <p:spPr>
          <a:xfrm>
            <a:off x="4246670" y="1721927"/>
            <a:ext cx="3556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10800000">
            <a:off x="5711907" y="1573069"/>
            <a:ext cx="625927" cy="407801"/>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cs typeface="+mn-ea"/>
              <a:sym typeface="+mn-lt"/>
            </a:endParaRPr>
          </a:p>
        </p:txBody>
      </p:sp>
      <p:grpSp>
        <p:nvGrpSpPr>
          <p:cNvPr id="18" name="Group 41"/>
          <p:cNvGrpSpPr/>
          <p:nvPr/>
        </p:nvGrpSpPr>
        <p:grpSpPr bwMode="auto">
          <a:xfrm>
            <a:off x="481917" y="2607637"/>
            <a:ext cx="3143355" cy="1209513"/>
            <a:chOff x="-768" y="150"/>
            <a:chExt cx="1632" cy="498"/>
          </a:xfrm>
        </p:grpSpPr>
        <p:sp>
          <p:nvSpPr>
            <p:cNvPr id="19" name="Rectangle 42"/>
            <p:cNvSpPr/>
            <p:nvPr/>
          </p:nvSpPr>
          <p:spPr bwMode="auto">
            <a:xfrm>
              <a:off x="180" y="150"/>
              <a:ext cx="684" cy="126"/>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70000"/>
                </a:lnSpc>
              </a:pPr>
              <a:r>
                <a:rPr lang="zh-CN" altLang="en-US" sz="1595" b="1" dirty="0">
                  <a:solidFill>
                    <a:schemeClr val="bg1"/>
                  </a:solidFill>
                  <a:cs typeface="+mn-ea"/>
                  <a:sym typeface="+mn-lt"/>
                </a:rPr>
                <a:t>此处添加标题</a:t>
              </a:r>
              <a:endParaRPr lang="en-US" sz="1595" b="1" dirty="0">
                <a:solidFill>
                  <a:schemeClr val="bg1"/>
                </a:solidFill>
                <a:cs typeface="+mn-ea"/>
                <a:sym typeface="+mn-lt"/>
              </a:endParaRPr>
            </a:p>
          </p:txBody>
        </p:sp>
        <p:sp>
          <p:nvSpPr>
            <p:cNvPr id="24" name="Rectangle 43"/>
            <p:cNvSpPr/>
            <p:nvPr/>
          </p:nvSpPr>
          <p:spPr bwMode="auto">
            <a:xfrm>
              <a:off x="-768" y="330"/>
              <a:ext cx="163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grpSp>
      <p:pic>
        <p:nvPicPr>
          <p:cNvPr id="26" name="图片 25"/>
          <p:cNvPicPr>
            <a:picLocks noChangeAspect="1"/>
          </p:cNvPicPr>
          <p:nvPr/>
        </p:nvPicPr>
        <p:blipFill rotWithShape="1">
          <a:blip r:embed="rId5" cstate="email"/>
          <a:srcRect/>
          <a:stretch>
            <a:fillRect/>
          </a:stretch>
        </p:blipFill>
        <p:spPr>
          <a:xfrm>
            <a:off x="3739327" y="2562257"/>
            <a:ext cx="2110592" cy="1300276"/>
          </a:xfrm>
          <a:custGeom>
            <a:avLst/>
            <a:gdLst>
              <a:gd name="connsiteX0" fmla="*/ 0 w 2119775"/>
              <a:gd name="connsiteY0" fmla="*/ 0 h 1305933"/>
              <a:gd name="connsiteX1" fmla="*/ 2119775 w 2119775"/>
              <a:gd name="connsiteY1" fmla="*/ 0 h 1305933"/>
              <a:gd name="connsiteX2" fmla="*/ 2119775 w 2119775"/>
              <a:gd name="connsiteY2" fmla="*/ 1305933 h 1305933"/>
              <a:gd name="connsiteX3" fmla="*/ 0 w 2119775"/>
              <a:gd name="connsiteY3" fmla="*/ 1305933 h 1305933"/>
            </a:gdLst>
            <a:ahLst/>
            <a:cxnLst>
              <a:cxn ang="0">
                <a:pos x="connsiteX0" y="connsiteY0"/>
              </a:cxn>
              <a:cxn ang="0">
                <a:pos x="connsiteX1" y="connsiteY1"/>
              </a:cxn>
              <a:cxn ang="0">
                <a:pos x="connsiteX2" y="connsiteY2"/>
              </a:cxn>
              <a:cxn ang="0">
                <a:pos x="connsiteX3" y="connsiteY3"/>
              </a:cxn>
            </a:cxnLst>
            <a:rect l="l" t="t" r="r" b="b"/>
            <a:pathLst>
              <a:path w="2119775" h="1305933">
                <a:moveTo>
                  <a:pt x="0" y="0"/>
                </a:moveTo>
                <a:lnTo>
                  <a:pt x="2119775" y="0"/>
                </a:lnTo>
                <a:lnTo>
                  <a:pt x="2119775" y="1305933"/>
                </a:lnTo>
                <a:lnTo>
                  <a:pt x="0" y="1305933"/>
                </a:lnTo>
                <a:close/>
              </a:path>
            </a:pathLst>
          </a:custGeom>
        </p:spPr>
      </p:pic>
      <p:grpSp>
        <p:nvGrpSpPr>
          <p:cNvPr id="27" name="Group 41"/>
          <p:cNvGrpSpPr/>
          <p:nvPr/>
        </p:nvGrpSpPr>
        <p:grpSpPr bwMode="auto">
          <a:xfrm>
            <a:off x="8429019" y="2624570"/>
            <a:ext cx="3120242" cy="1209513"/>
            <a:chOff x="-842" y="150"/>
            <a:chExt cx="1620" cy="498"/>
          </a:xfrm>
        </p:grpSpPr>
        <p:sp>
          <p:nvSpPr>
            <p:cNvPr id="28" name="Rectangle 42"/>
            <p:cNvSpPr/>
            <p:nvPr/>
          </p:nvSpPr>
          <p:spPr bwMode="auto">
            <a:xfrm>
              <a:off x="-842" y="150"/>
              <a:ext cx="684" cy="126"/>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70000"/>
                </a:lnSpc>
              </a:pPr>
              <a:r>
                <a:rPr lang="zh-CN" altLang="en-US" sz="1595" b="1" dirty="0">
                  <a:solidFill>
                    <a:schemeClr val="bg1"/>
                  </a:solidFill>
                  <a:cs typeface="+mn-ea"/>
                  <a:sym typeface="+mn-lt"/>
                </a:rPr>
                <a:t>此处添加标题</a:t>
              </a:r>
              <a:endParaRPr lang="en-US" sz="1595" b="1" dirty="0">
                <a:solidFill>
                  <a:schemeClr val="bg1"/>
                </a:solidFill>
                <a:cs typeface="+mn-ea"/>
                <a:sym typeface="+mn-lt"/>
              </a:endParaRPr>
            </a:p>
          </p:txBody>
        </p:sp>
        <p:sp>
          <p:nvSpPr>
            <p:cNvPr id="29" name="Rectangle 43"/>
            <p:cNvSpPr/>
            <p:nvPr/>
          </p:nvSpPr>
          <p:spPr bwMode="auto">
            <a:xfrm>
              <a:off x="-842" y="330"/>
              <a:ext cx="162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grpSp>
      <p:grpSp>
        <p:nvGrpSpPr>
          <p:cNvPr id="31" name="Group 41"/>
          <p:cNvGrpSpPr/>
          <p:nvPr/>
        </p:nvGrpSpPr>
        <p:grpSpPr bwMode="auto">
          <a:xfrm>
            <a:off x="481917" y="4232915"/>
            <a:ext cx="3143355" cy="1209513"/>
            <a:chOff x="-768" y="150"/>
            <a:chExt cx="1632" cy="498"/>
          </a:xfrm>
        </p:grpSpPr>
        <p:sp>
          <p:nvSpPr>
            <p:cNvPr id="32" name="Rectangle 42"/>
            <p:cNvSpPr/>
            <p:nvPr/>
          </p:nvSpPr>
          <p:spPr bwMode="auto">
            <a:xfrm>
              <a:off x="180" y="150"/>
              <a:ext cx="684" cy="126"/>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70000"/>
                </a:lnSpc>
              </a:pPr>
              <a:r>
                <a:rPr lang="zh-CN" altLang="en-US" sz="1595" b="1" dirty="0">
                  <a:solidFill>
                    <a:schemeClr val="bg1"/>
                  </a:solidFill>
                  <a:cs typeface="+mn-ea"/>
                  <a:sym typeface="+mn-lt"/>
                </a:rPr>
                <a:t>此处添加标题</a:t>
              </a:r>
              <a:endParaRPr lang="en-US" sz="1595" b="1" dirty="0">
                <a:solidFill>
                  <a:schemeClr val="bg1"/>
                </a:solidFill>
                <a:cs typeface="+mn-ea"/>
                <a:sym typeface="+mn-lt"/>
              </a:endParaRPr>
            </a:p>
          </p:txBody>
        </p:sp>
        <p:sp>
          <p:nvSpPr>
            <p:cNvPr id="33" name="Rectangle 43"/>
            <p:cNvSpPr/>
            <p:nvPr/>
          </p:nvSpPr>
          <p:spPr bwMode="auto">
            <a:xfrm>
              <a:off x="-768" y="330"/>
              <a:ext cx="163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grpSp>
      <p:grpSp>
        <p:nvGrpSpPr>
          <p:cNvPr id="35" name="Group 41"/>
          <p:cNvGrpSpPr/>
          <p:nvPr/>
        </p:nvGrpSpPr>
        <p:grpSpPr bwMode="auto">
          <a:xfrm>
            <a:off x="8429019" y="4249846"/>
            <a:ext cx="3120242" cy="1209513"/>
            <a:chOff x="-842" y="150"/>
            <a:chExt cx="1620" cy="498"/>
          </a:xfrm>
        </p:grpSpPr>
        <p:sp>
          <p:nvSpPr>
            <p:cNvPr id="36" name="Rectangle 42"/>
            <p:cNvSpPr/>
            <p:nvPr/>
          </p:nvSpPr>
          <p:spPr bwMode="auto">
            <a:xfrm>
              <a:off x="-842" y="150"/>
              <a:ext cx="684" cy="126"/>
            </a:xfrm>
            <a:prstGeom prst="rect">
              <a:avLst/>
            </a:prstGeom>
            <a:solidFill>
              <a:schemeClr val="bg1">
                <a:lumMod val="50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70000"/>
                </a:lnSpc>
              </a:pPr>
              <a:r>
                <a:rPr lang="zh-CN" altLang="en-US" sz="1595" b="1" dirty="0">
                  <a:solidFill>
                    <a:schemeClr val="bg1"/>
                  </a:solidFill>
                  <a:cs typeface="+mn-ea"/>
                  <a:sym typeface="+mn-lt"/>
                </a:rPr>
                <a:t>此处添加标题</a:t>
              </a:r>
              <a:endParaRPr lang="en-US" sz="1595" b="1" dirty="0">
                <a:solidFill>
                  <a:schemeClr val="bg1"/>
                </a:solidFill>
                <a:cs typeface="+mn-ea"/>
                <a:sym typeface="+mn-lt"/>
              </a:endParaRPr>
            </a:p>
          </p:txBody>
        </p:sp>
        <p:sp>
          <p:nvSpPr>
            <p:cNvPr id="37" name="Rectangle 43"/>
            <p:cNvSpPr/>
            <p:nvPr/>
          </p:nvSpPr>
          <p:spPr bwMode="auto">
            <a:xfrm>
              <a:off x="-842" y="330"/>
              <a:ext cx="162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grpSp>
      <p:sp>
        <p:nvSpPr>
          <p:cNvPr id="39" name="Rectangle 42"/>
          <p:cNvSpPr/>
          <p:nvPr/>
        </p:nvSpPr>
        <p:spPr bwMode="auto">
          <a:xfrm>
            <a:off x="4408094" y="1161115"/>
            <a:ext cx="3233556" cy="306021"/>
          </a:xfrm>
          <a:prstGeom prst="rect">
            <a:avLst/>
          </a:prstGeom>
          <a:noFill/>
          <a:ln>
            <a:noFill/>
          </a:ln>
        </p:spPr>
        <p:txBody>
          <a:bodyPr lIns="0" tIns="0" rIns="0" bIns="0" anchor="ctr"/>
          <a:lstStyle/>
          <a:p>
            <a:pPr algn="ctr">
              <a:lnSpc>
                <a:spcPct val="70000"/>
              </a:lnSpc>
            </a:pPr>
            <a:r>
              <a:rPr lang="zh-CN" altLang="en-US" sz="1595" b="1" dirty="0">
                <a:solidFill>
                  <a:schemeClr val="tx1">
                    <a:lumMod val="95000"/>
                    <a:lumOff val="5000"/>
                  </a:schemeClr>
                </a:solidFill>
                <a:cs typeface="+mn-ea"/>
                <a:sym typeface="+mn-lt"/>
              </a:rPr>
              <a:t>此处添加相关家居详细描述标题</a:t>
            </a:r>
            <a:endParaRPr lang="en-US" sz="1595" b="1" dirty="0">
              <a:solidFill>
                <a:schemeClr val="tx1">
                  <a:lumMod val="95000"/>
                  <a:lumOff val="5000"/>
                </a:schemeClr>
              </a:solidFill>
              <a:cs typeface="+mn-ea"/>
              <a:sym typeface="+mn-lt"/>
            </a:endParaRPr>
          </a:p>
        </p:txBody>
      </p:sp>
      <p:pic>
        <p:nvPicPr>
          <p:cNvPr id="40" name="图片 39"/>
          <p:cNvPicPr>
            <a:picLocks noChangeAspect="1"/>
          </p:cNvPicPr>
          <p:nvPr/>
        </p:nvPicPr>
        <p:blipFill rotWithShape="1">
          <a:blip r:embed="rId6" cstate="email"/>
          <a:srcRect/>
          <a:stretch>
            <a:fillRect/>
          </a:stretch>
        </p:blipFill>
        <p:spPr>
          <a:xfrm>
            <a:off x="6205100" y="2562259"/>
            <a:ext cx="2110592" cy="1300276"/>
          </a:xfrm>
          <a:custGeom>
            <a:avLst/>
            <a:gdLst>
              <a:gd name="connsiteX0" fmla="*/ 0 w 2119775"/>
              <a:gd name="connsiteY0" fmla="*/ 0 h 1305933"/>
              <a:gd name="connsiteX1" fmla="*/ 2119775 w 2119775"/>
              <a:gd name="connsiteY1" fmla="*/ 0 h 1305933"/>
              <a:gd name="connsiteX2" fmla="*/ 2119775 w 2119775"/>
              <a:gd name="connsiteY2" fmla="*/ 1305933 h 1305933"/>
              <a:gd name="connsiteX3" fmla="*/ 0 w 2119775"/>
              <a:gd name="connsiteY3" fmla="*/ 1305933 h 1305933"/>
            </a:gdLst>
            <a:ahLst/>
            <a:cxnLst>
              <a:cxn ang="0">
                <a:pos x="connsiteX0" y="connsiteY0"/>
              </a:cxn>
              <a:cxn ang="0">
                <a:pos x="connsiteX1" y="connsiteY1"/>
              </a:cxn>
              <a:cxn ang="0">
                <a:pos x="connsiteX2" y="connsiteY2"/>
              </a:cxn>
              <a:cxn ang="0">
                <a:pos x="connsiteX3" y="connsiteY3"/>
              </a:cxn>
            </a:cxnLst>
            <a:rect l="l" t="t" r="r" b="b"/>
            <a:pathLst>
              <a:path w="2119775" h="1305933">
                <a:moveTo>
                  <a:pt x="0" y="0"/>
                </a:moveTo>
                <a:lnTo>
                  <a:pt x="2119775" y="0"/>
                </a:lnTo>
                <a:lnTo>
                  <a:pt x="2119775" y="1305933"/>
                </a:lnTo>
                <a:lnTo>
                  <a:pt x="0" y="1305933"/>
                </a:lnTo>
                <a:close/>
              </a:path>
            </a:pathLst>
          </a:custGeom>
        </p:spPr>
      </p:pic>
      <p:pic>
        <p:nvPicPr>
          <p:cNvPr id="42" name="图片 41"/>
          <p:cNvPicPr>
            <a:picLocks noChangeAspect="1"/>
          </p:cNvPicPr>
          <p:nvPr/>
        </p:nvPicPr>
        <p:blipFill rotWithShape="1">
          <a:blip r:embed="rId7" cstate="email"/>
          <a:srcRect/>
          <a:stretch>
            <a:fillRect/>
          </a:stretch>
        </p:blipFill>
        <p:spPr>
          <a:xfrm>
            <a:off x="3739327" y="4187534"/>
            <a:ext cx="2110592" cy="1300276"/>
          </a:xfrm>
          <a:custGeom>
            <a:avLst/>
            <a:gdLst>
              <a:gd name="connsiteX0" fmla="*/ 0 w 2119775"/>
              <a:gd name="connsiteY0" fmla="*/ 0 h 1305933"/>
              <a:gd name="connsiteX1" fmla="*/ 2119775 w 2119775"/>
              <a:gd name="connsiteY1" fmla="*/ 0 h 1305933"/>
              <a:gd name="connsiteX2" fmla="*/ 2119775 w 2119775"/>
              <a:gd name="connsiteY2" fmla="*/ 1305933 h 1305933"/>
              <a:gd name="connsiteX3" fmla="*/ 0 w 2119775"/>
              <a:gd name="connsiteY3" fmla="*/ 1305933 h 1305933"/>
            </a:gdLst>
            <a:ahLst/>
            <a:cxnLst>
              <a:cxn ang="0">
                <a:pos x="connsiteX0" y="connsiteY0"/>
              </a:cxn>
              <a:cxn ang="0">
                <a:pos x="connsiteX1" y="connsiteY1"/>
              </a:cxn>
              <a:cxn ang="0">
                <a:pos x="connsiteX2" y="connsiteY2"/>
              </a:cxn>
              <a:cxn ang="0">
                <a:pos x="connsiteX3" y="connsiteY3"/>
              </a:cxn>
            </a:cxnLst>
            <a:rect l="l" t="t" r="r" b="b"/>
            <a:pathLst>
              <a:path w="2119775" h="1305933">
                <a:moveTo>
                  <a:pt x="0" y="0"/>
                </a:moveTo>
                <a:lnTo>
                  <a:pt x="2119775" y="0"/>
                </a:lnTo>
                <a:lnTo>
                  <a:pt x="2119775" y="1305933"/>
                </a:lnTo>
                <a:lnTo>
                  <a:pt x="0" y="1305933"/>
                </a:lnTo>
                <a:close/>
              </a:path>
            </a:pathLst>
          </a:custGeom>
        </p:spPr>
      </p:pic>
      <p:pic>
        <p:nvPicPr>
          <p:cNvPr id="45" name="图片 44"/>
          <p:cNvPicPr>
            <a:picLocks noChangeAspect="1"/>
          </p:cNvPicPr>
          <p:nvPr/>
        </p:nvPicPr>
        <p:blipFill rotWithShape="1">
          <a:blip r:embed="rId8" cstate="email"/>
          <a:srcRect/>
          <a:stretch>
            <a:fillRect/>
          </a:stretch>
        </p:blipFill>
        <p:spPr>
          <a:xfrm>
            <a:off x="6205100" y="4187534"/>
            <a:ext cx="2110592" cy="1300276"/>
          </a:xfrm>
          <a:custGeom>
            <a:avLst/>
            <a:gdLst>
              <a:gd name="connsiteX0" fmla="*/ 0 w 2119775"/>
              <a:gd name="connsiteY0" fmla="*/ 0 h 1305933"/>
              <a:gd name="connsiteX1" fmla="*/ 2119775 w 2119775"/>
              <a:gd name="connsiteY1" fmla="*/ 0 h 1305933"/>
              <a:gd name="connsiteX2" fmla="*/ 2119775 w 2119775"/>
              <a:gd name="connsiteY2" fmla="*/ 1305933 h 1305933"/>
              <a:gd name="connsiteX3" fmla="*/ 0 w 2119775"/>
              <a:gd name="connsiteY3" fmla="*/ 1305933 h 1305933"/>
            </a:gdLst>
            <a:ahLst/>
            <a:cxnLst>
              <a:cxn ang="0">
                <a:pos x="connsiteX0" y="connsiteY0"/>
              </a:cxn>
              <a:cxn ang="0">
                <a:pos x="connsiteX1" y="connsiteY1"/>
              </a:cxn>
              <a:cxn ang="0">
                <a:pos x="connsiteX2" y="connsiteY2"/>
              </a:cxn>
              <a:cxn ang="0">
                <a:pos x="connsiteX3" y="connsiteY3"/>
              </a:cxn>
            </a:cxnLst>
            <a:rect l="l" t="t" r="r" b="b"/>
            <a:pathLst>
              <a:path w="2119775" h="1305933">
                <a:moveTo>
                  <a:pt x="0" y="0"/>
                </a:moveTo>
                <a:lnTo>
                  <a:pt x="2119775" y="0"/>
                </a:lnTo>
                <a:lnTo>
                  <a:pt x="2119775" y="1305933"/>
                </a:lnTo>
                <a:lnTo>
                  <a:pt x="0" y="1305933"/>
                </a:lnTo>
                <a:close/>
              </a:path>
            </a:pathLst>
          </a:custGeom>
        </p:spPr>
      </p:pic>
      <p:sp>
        <p:nvSpPr>
          <p:cNvPr id="22" name="矩形 21"/>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1"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2" presetClass="entr" presetSubtype="1"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3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900" decel="100000" fill="hold"/>
                                        <p:tgtEl>
                                          <p:spTgt spid="3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 presetClass="entr" presetSubtype="1"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0-#ppt_h/2"/>
                                          </p:val>
                                        </p:tav>
                                        <p:tav tm="100000">
                                          <p:val>
                                            <p:strVal val="#ppt_y"/>
                                          </p:val>
                                        </p:tav>
                                      </p:tavLst>
                                    </p:anim>
                                  </p:childTnLst>
                                </p:cTn>
                              </p:par>
                            </p:childTnLst>
                          </p:cTn>
                        </p:par>
                        <p:par>
                          <p:cTn id="57" fill="hold">
                            <p:stCondLst>
                              <p:cond delay="6500"/>
                            </p:stCondLst>
                            <p:childTnLst>
                              <p:par>
                                <p:cTn id="58" presetID="37"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900" decel="100000" fill="hold"/>
                                        <p:tgtEl>
                                          <p:spTgt spid="35"/>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64" fill="hold">
                            <p:stCondLst>
                              <p:cond delay="7500"/>
                            </p:stCondLst>
                            <p:childTnLst>
                              <p:par>
                                <p:cTn id="65" presetID="50" presetClass="entr" presetSubtype="0" decel="10000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strVal val="#ppt_w+.3"/>
                                          </p:val>
                                        </p:tav>
                                        <p:tav tm="100000">
                                          <p:val>
                                            <p:strVal val="#ppt_w"/>
                                          </p:val>
                                        </p:tav>
                                      </p:tavLst>
                                    </p:anim>
                                    <p:anim calcmode="lin" valueType="num">
                                      <p:cBhvr>
                                        <p:cTn id="68" dur="1000" fill="hold"/>
                                        <p:tgtEl>
                                          <p:spTgt spid="23"/>
                                        </p:tgtEl>
                                        <p:attrNameLst>
                                          <p:attrName>ppt_h</p:attrName>
                                        </p:attrNameLst>
                                      </p:cBhvr>
                                      <p:tavLst>
                                        <p:tav tm="0">
                                          <p:val>
                                            <p:strVal val="#ppt_h"/>
                                          </p:val>
                                        </p:tav>
                                        <p:tav tm="100000">
                                          <p:val>
                                            <p:strVal val="#ppt_h"/>
                                          </p:val>
                                        </p:tav>
                                      </p:tavLst>
                                    </p:anim>
                                    <p:animEffect transition="in" filter="fade">
                                      <p:cBhvr>
                                        <p:cTn id="6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sp>
        <p:nvSpPr>
          <p:cNvPr id="22" name="Rectangle 2"/>
          <p:cNvSpPr/>
          <p:nvPr/>
        </p:nvSpPr>
        <p:spPr bwMode="auto">
          <a:xfrm>
            <a:off x="26406" y="1731411"/>
            <a:ext cx="4922457" cy="2421420"/>
          </a:xfrm>
          <a:prstGeom prst="rect">
            <a:avLst/>
          </a:prstGeom>
          <a:solidFill>
            <a:schemeClr val="accent1"/>
          </a:solidFill>
          <a:ln w="25400" cap="flat" cmpd="sng" algn="ctr">
            <a:noFill/>
            <a:prstDash val="solid"/>
            <a:round/>
            <a:headEnd type="none" w="med" len="med"/>
            <a:tailEnd type="none" w="med" len="med"/>
          </a:ln>
          <a:effectLst/>
        </p:spPr>
        <p:txBody>
          <a:bodyPr vert="horz" wrap="square" lIns="121392" tIns="60696" rIns="121392" bIns="60696" numCol="1" rtlCol="0" anchor="t" anchorCtr="0" compatLnSpc="1"/>
          <a:lstStyle/>
          <a:p>
            <a:pPr algn="ctr" defTabSz="1213485" fontAlgn="base">
              <a:spcBef>
                <a:spcPct val="0"/>
              </a:spcBef>
              <a:spcAft>
                <a:spcPct val="0"/>
              </a:spcAft>
            </a:pPr>
            <a:endParaRPr lang="en-US" sz="7435" dirty="0">
              <a:solidFill>
                <a:srgbClr val="000000"/>
              </a:solidFill>
              <a:cs typeface="+mn-ea"/>
              <a:sym typeface="+mn-lt"/>
            </a:endParaRPr>
          </a:p>
        </p:txBody>
      </p:sp>
      <p:grpSp>
        <p:nvGrpSpPr>
          <p:cNvPr id="23" name="组合 22"/>
          <p:cNvGrpSpPr/>
          <p:nvPr/>
        </p:nvGrpSpPr>
        <p:grpSpPr>
          <a:xfrm>
            <a:off x="4948863" y="1810751"/>
            <a:ext cx="3631122" cy="1502164"/>
            <a:chOff x="4943872" y="1803710"/>
            <a:chExt cx="3646919" cy="1508698"/>
          </a:xfrm>
        </p:grpSpPr>
        <p:sp>
          <p:nvSpPr>
            <p:cNvPr id="25" name="文本框 24"/>
            <p:cNvSpPr txBox="1"/>
            <p:nvPr/>
          </p:nvSpPr>
          <p:spPr>
            <a:xfrm>
              <a:off x="4943872" y="1803710"/>
              <a:ext cx="3646919" cy="923805"/>
            </a:xfrm>
            <a:prstGeom prst="rect">
              <a:avLst/>
            </a:prstGeom>
            <a:noFill/>
          </p:spPr>
          <p:txBody>
            <a:bodyPr wrap="none" rtlCol="0">
              <a:spAutoFit/>
            </a:bodyPr>
            <a:lstStyle/>
            <a:p>
              <a:r>
                <a:rPr lang="zh-CN" altLang="en-US" sz="5375" dirty="0">
                  <a:solidFill>
                    <a:schemeClr val="bg2">
                      <a:lumMod val="50000"/>
                    </a:schemeClr>
                  </a:solidFill>
                  <a:cs typeface="+mn-ea"/>
                  <a:sym typeface="+mn-lt"/>
                </a:rPr>
                <a:t>简约时尚风</a:t>
              </a:r>
            </a:p>
          </p:txBody>
        </p:sp>
        <p:sp>
          <p:nvSpPr>
            <p:cNvPr id="30" name="文本框 29"/>
            <p:cNvSpPr txBox="1"/>
            <p:nvPr/>
          </p:nvSpPr>
          <p:spPr>
            <a:xfrm>
              <a:off x="6149330" y="2542582"/>
              <a:ext cx="2439437" cy="769826"/>
            </a:xfrm>
            <a:prstGeom prst="rect">
              <a:avLst/>
            </a:prstGeom>
            <a:noFill/>
          </p:spPr>
          <p:txBody>
            <a:bodyPr wrap="none" rtlCol="0">
              <a:spAutoFit/>
            </a:bodyPr>
            <a:lstStyle/>
            <a:p>
              <a:r>
                <a:rPr lang="zh-CN" altLang="en-US" sz="4380" dirty="0">
                  <a:cs typeface="+mn-ea"/>
                  <a:sym typeface="+mn-lt"/>
                </a:rPr>
                <a:t>简约怡情</a:t>
              </a:r>
            </a:p>
          </p:txBody>
        </p:sp>
      </p:grpSp>
      <p:sp>
        <p:nvSpPr>
          <p:cNvPr id="34" name="文本框 33"/>
          <p:cNvSpPr txBox="1"/>
          <p:nvPr/>
        </p:nvSpPr>
        <p:spPr>
          <a:xfrm>
            <a:off x="5122339" y="3583695"/>
            <a:ext cx="5996884" cy="1486946"/>
          </a:xfrm>
          <a:prstGeom prst="rect">
            <a:avLst/>
          </a:prstGeom>
          <a:noFill/>
        </p:spPr>
        <p:txBody>
          <a:bodyPr wrap="square" rtlCol="0">
            <a:spAutoFit/>
          </a:bodyPr>
          <a:lstStyle/>
          <a:p>
            <a:pPr>
              <a:lnSpc>
                <a:spcPct val="130000"/>
              </a:lnSpc>
            </a:pPr>
            <a:r>
              <a:rPr lang="en-US" altLang="zh-CN" sz="1395" dirty="0">
                <a:solidFill>
                  <a:schemeClr val="tx1">
                    <a:lumMod val="95000"/>
                    <a:lumOff val="5000"/>
                  </a:schemeClr>
                </a:solidFill>
                <a:cs typeface="+mn-ea"/>
                <a:sym typeface="+mn-lt"/>
              </a:rPr>
              <a:t>Interior design is based on the structure of the use of nature, environment and the corresponding standards, using the material technical means and building design principle,</a:t>
            </a:r>
          </a:p>
          <a:p>
            <a:pPr>
              <a:lnSpc>
                <a:spcPct val="130000"/>
              </a:lnSpc>
            </a:pPr>
            <a:r>
              <a:rPr lang="en-US" altLang="zh-CN" sz="1395" dirty="0">
                <a:solidFill>
                  <a:schemeClr val="tx1">
                    <a:lumMod val="95000"/>
                    <a:lumOff val="5000"/>
                  </a:schemeClr>
                </a:solidFill>
                <a:cs typeface="+mn-ea"/>
                <a:sym typeface="+mn-lt"/>
              </a:rPr>
              <a:t> create function reasonable, comfortable beautiful, satisfy people material and spiritual life need of the indoor environment. </a:t>
            </a:r>
          </a:p>
        </p:txBody>
      </p:sp>
      <p:sp>
        <p:nvSpPr>
          <p:cNvPr id="38" name="文本框 37"/>
          <p:cNvSpPr txBox="1"/>
          <p:nvPr/>
        </p:nvSpPr>
        <p:spPr>
          <a:xfrm>
            <a:off x="1662258" y="2469811"/>
            <a:ext cx="2941831" cy="919804"/>
          </a:xfrm>
          <a:prstGeom prst="rect">
            <a:avLst/>
          </a:prstGeom>
          <a:noFill/>
        </p:spPr>
        <p:txBody>
          <a:bodyPr wrap="none" rtlCol="0">
            <a:spAutoFit/>
          </a:bodyPr>
          <a:lstStyle/>
          <a:p>
            <a:r>
              <a:rPr lang="zh-CN" altLang="en-US" sz="5375" dirty="0">
                <a:solidFill>
                  <a:schemeClr val="bg2">
                    <a:lumMod val="25000"/>
                  </a:schemeClr>
                </a:solidFill>
                <a:cs typeface="+mn-ea"/>
                <a:sym typeface="+mn-lt"/>
              </a:rPr>
              <a:t>室内家居</a:t>
            </a:r>
          </a:p>
        </p:txBody>
      </p:sp>
      <p:sp>
        <p:nvSpPr>
          <p:cNvPr id="9" name="矩形 8"/>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3"/>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cs typeface="+mn-ea"/>
                <a:sym typeface="+mn-lt"/>
              </a:rPr>
              <a:t>此处添加标题</a:t>
            </a:r>
          </a:p>
        </p:txBody>
      </p:sp>
      <p:grpSp>
        <p:nvGrpSpPr>
          <p:cNvPr id="13" name="Group 4"/>
          <p:cNvGrpSpPr/>
          <p:nvPr/>
        </p:nvGrpSpPr>
        <p:grpSpPr>
          <a:xfrm>
            <a:off x="26405" y="3020741"/>
            <a:ext cx="12139190" cy="456415"/>
            <a:chOff x="899592" y="2778210"/>
            <a:chExt cx="7344815" cy="181225"/>
          </a:xfrm>
          <a:solidFill>
            <a:schemeClr val="bg1">
              <a:lumMod val="50000"/>
            </a:schemeClr>
          </a:solidFill>
        </p:grpSpPr>
        <p:sp>
          <p:nvSpPr>
            <p:cNvPr id="21"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044" tIns="45522" rIns="91044" bIns="45522" numCol="1" rtlCol="0" anchor="t" anchorCtr="0" compatLnSpc="1"/>
            <a:lstStyle/>
            <a:p>
              <a:pPr algn="ctr" defTabSz="910590" fontAlgn="base">
                <a:spcBef>
                  <a:spcPct val="0"/>
                </a:spcBef>
                <a:spcAft>
                  <a:spcPct val="0"/>
                </a:spcAft>
              </a:pPr>
              <a:endParaRPr lang="en-US" sz="5575">
                <a:solidFill>
                  <a:srgbClr val="000000"/>
                </a:solidFill>
                <a:cs typeface="+mn-ea"/>
                <a:sym typeface="+mn-lt"/>
              </a:endParaRPr>
            </a:p>
          </p:txBody>
        </p:sp>
        <p:sp>
          <p:nvSpPr>
            <p:cNvPr id="23" name="Flowchart: Merge 3"/>
            <p:cNvSpPr/>
            <p:nvPr/>
          </p:nvSpPr>
          <p:spPr bwMode="auto">
            <a:xfrm>
              <a:off x="1099027" y="2874792"/>
              <a:ext cx="210541" cy="84643"/>
            </a:xfrm>
            <a:prstGeom prst="flowChartMerge">
              <a:avLst/>
            </a:prstGeom>
            <a:grpFill/>
            <a:ln w="25400" cap="flat" cmpd="sng" algn="ctr">
              <a:noFill/>
              <a:prstDash val="solid"/>
              <a:round/>
              <a:headEnd type="none" w="med" len="med"/>
              <a:tailEnd type="none" w="med" len="med"/>
            </a:ln>
            <a:effectLst/>
          </p:spPr>
          <p:txBody>
            <a:bodyPr vert="horz" wrap="square" lIns="91044" tIns="45522" rIns="91044" bIns="45522" numCol="1" rtlCol="0" anchor="t" anchorCtr="0" compatLnSpc="1"/>
            <a:lstStyle/>
            <a:p>
              <a:pPr algn="ctr" defTabSz="910590" fontAlgn="base">
                <a:spcBef>
                  <a:spcPct val="0"/>
                </a:spcBef>
                <a:spcAft>
                  <a:spcPct val="0"/>
                </a:spcAft>
              </a:pPr>
              <a:endParaRPr lang="en-US" sz="5575">
                <a:solidFill>
                  <a:srgbClr val="000000"/>
                </a:solidFill>
                <a:cs typeface="+mn-ea"/>
                <a:sym typeface="+mn-lt"/>
              </a:endParaRPr>
            </a:p>
          </p:txBody>
        </p:sp>
        <p:sp>
          <p:nvSpPr>
            <p:cNvPr id="24" name="Flowchart: Merge 64"/>
            <p:cNvSpPr/>
            <p:nvPr/>
          </p:nvSpPr>
          <p:spPr bwMode="auto">
            <a:xfrm flipV="1">
              <a:off x="3708663" y="2778210"/>
              <a:ext cx="210541" cy="96582"/>
            </a:xfrm>
            <a:prstGeom prst="flowChartMerge">
              <a:avLst/>
            </a:prstGeom>
            <a:grpFill/>
            <a:ln w="25400" cap="flat" cmpd="sng" algn="ctr">
              <a:noFill/>
              <a:prstDash val="solid"/>
              <a:round/>
              <a:headEnd type="none" w="med" len="med"/>
              <a:tailEnd type="none" w="med" len="med"/>
            </a:ln>
            <a:effectLst/>
          </p:spPr>
          <p:txBody>
            <a:bodyPr vert="horz" wrap="square" lIns="91044" tIns="45522" rIns="91044" bIns="45522" numCol="1" rtlCol="0" anchor="t" anchorCtr="0" compatLnSpc="1"/>
            <a:lstStyle/>
            <a:p>
              <a:pPr algn="ctr" defTabSz="910590" fontAlgn="base">
                <a:spcBef>
                  <a:spcPct val="0"/>
                </a:spcBef>
                <a:spcAft>
                  <a:spcPct val="0"/>
                </a:spcAft>
              </a:pPr>
              <a:endParaRPr lang="en-US" sz="5575">
                <a:solidFill>
                  <a:srgbClr val="000000"/>
                </a:solidFill>
                <a:cs typeface="+mn-ea"/>
                <a:sym typeface="+mn-lt"/>
              </a:endParaRPr>
            </a:p>
          </p:txBody>
        </p:sp>
        <p:sp>
          <p:nvSpPr>
            <p:cNvPr id="25" name="Flowchart: Merge 65"/>
            <p:cNvSpPr/>
            <p:nvPr/>
          </p:nvSpPr>
          <p:spPr bwMode="auto">
            <a:xfrm>
              <a:off x="6174461" y="2874792"/>
              <a:ext cx="210541" cy="84643"/>
            </a:xfrm>
            <a:prstGeom prst="flowChartMerge">
              <a:avLst/>
            </a:prstGeom>
            <a:grpFill/>
            <a:ln w="25400" cap="flat" cmpd="sng" algn="ctr">
              <a:noFill/>
              <a:prstDash val="solid"/>
              <a:round/>
              <a:headEnd type="none" w="med" len="med"/>
              <a:tailEnd type="none" w="med" len="med"/>
            </a:ln>
            <a:effectLst/>
          </p:spPr>
          <p:txBody>
            <a:bodyPr vert="horz" wrap="square" lIns="91044" tIns="45522" rIns="91044" bIns="45522" numCol="1" rtlCol="0" anchor="t" anchorCtr="0" compatLnSpc="1"/>
            <a:lstStyle/>
            <a:p>
              <a:pPr algn="ctr" defTabSz="910590" fontAlgn="base">
                <a:spcBef>
                  <a:spcPct val="0"/>
                </a:spcBef>
                <a:spcAft>
                  <a:spcPct val="0"/>
                </a:spcAft>
              </a:pPr>
              <a:endParaRPr lang="en-US" sz="5575">
                <a:solidFill>
                  <a:srgbClr val="000000"/>
                </a:solidFill>
                <a:cs typeface="+mn-ea"/>
                <a:sym typeface="+mn-lt"/>
              </a:endParaRPr>
            </a:p>
          </p:txBody>
        </p:sp>
      </p:grpSp>
      <p:sp>
        <p:nvSpPr>
          <p:cNvPr id="26" name="椭圆 25"/>
          <p:cNvSpPr/>
          <p:nvPr/>
        </p:nvSpPr>
        <p:spPr>
          <a:xfrm>
            <a:off x="356023" y="3770904"/>
            <a:ext cx="641733" cy="641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cs typeface="+mn-ea"/>
                <a:sym typeface="+mn-lt"/>
              </a:rPr>
              <a:t>01</a:t>
            </a:r>
            <a:endParaRPr lang="zh-CN" altLang="en-US" sz="1990" dirty="0">
              <a:cs typeface="+mn-ea"/>
              <a:sym typeface="+mn-lt"/>
            </a:endParaRPr>
          </a:p>
        </p:txBody>
      </p:sp>
      <p:sp>
        <p:nvSpPr>
          <p:cNvPr id="27" name="Rectangle 43"/>
          <p:cNvSpPr/>
          <p:nvPr/>
        </p:nvSpPr>
        <p:spPr bwMode="auto">
          <a:xfrm>
            <a:off x="1331379" y="3783057"/>
            <a:ext cx="2885832" cy="7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sp>
        <p:nvSpPr>
          <p:cNvPr id="28" name="椭圆 27"/>
          <p:cNvSpPr/>
          <p:nvPr/>
        </p:nvSpPr>
        <p:spPr>
          <a:xfrm>
            <a:off x="4669116" y="2048376"/>
            <a:ext cx="641733" cy="641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cs typeface="+mn-ea"/>
                <a:sym typeface="+mn-lt"/>
              </a:rPr>
              <a:t>02</a:t>
            </a:r>
            <a:endParaRPr lang="zh-CN" altLang="en-US" sz="1990" dirty="0">
              <a:cs typeface="+mn-ea"/>
              <a:sym typeface="+mn-lt"/>
            </a:endParaRPr>
          </a:p>
        </p:txBody>
      </p:sp>
      <p:sp>
        <p:nvSpPr>
          <p:cNvPr id="29" name="Rectangle 43"/>
          <p:cNvSpPr/>
          <p:nvPr/>
        </p:nvSpPr>
        <p:spPr bwMode="auto">
          <a:xfrm>
            <a:off x="5644472" y="2060529"/>
            <a:ext cx="2885832" cy="7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sp>
        <p:nvSpPr>
          <p:cNvPr id="30" name="椭圆 29"/>
          <p:cNvSpPr/>
          <p:nvPr/>
        </p:nvSpPr>
        <p:spPr>
          <a:xfrm>
            <a:off x="9039083" y="3713449"/>
            <a:ext cx="641733" cy="641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cs typeface="+mn-ea"/>
                <a:sym typeface="+mn-lt"/>
              </a:rPr>
              <a:t>03</a:t>
            </a:r>
            <a:endParaRPr lang="zh-CN" altLang="en-US" sz="1990" dirty="0">
              <a:cs typeface="+mn-ea"/>
              <a:sym typeface="+mn-lt"/>
            </a:endParaRPr>
          </a:p>
        </p:txBody>
      </p:sp>
      <p:sp>
        <p:nvSpPr>
          <p:cNvPr id="31" name="Rectangle 43"/>
          <p:cNvSpPr/>
          <p:nvPr/>
        </p:nvSpPr>
        <p:spPr bwMode="auto">
          <a:xfrm>
            <a:off x="6032632" y="3713447"/>
            <a:ext cx="2885832" cy="7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altLang="zh-CN" sz="1195" dirty="0">
                <a:cs typeface="+mn-ea"/>
                <a:sym typeface="+mn-lt"/>
              </a:rPr>
              <a:t>Interior design is based on the structure of the use of nature, environment and the corresponding standards, using the material.</a:t>
            </a:r>
            <a:endParaRPr lang="en-US" sz="1195" dirty="0">
              <a:cs typeface="+mn-ea"/>
              <a:sym typeface="+mn-lt"/>
            </a:endParaRPr>
          </a:p>
        </p:txBody>
      </p:sp>
      <p:sp>
        <p:nvSpPr>
          <p:cNvPr id="14" name="矩形 13"/>
          <p:cNvSpPr/>
          <p:nvPr>
            <p:custDataLst>
              <p:tags r:id="rId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custDataLst>
              <p:tags r:id="rId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childTnLst>
                          </p:cTn>
                        </p:par>
                        <p:par>
                          <p:cTn id="35" fill="hold">
                            <p:stCondLst>
                              <p:cond delay="3500"/>
                            </p:stCondLst>
                            <p:childTnLst>
                              <p:par>
                                <p:cTn id="36" presetID="50" presetClass="entr" presetSubtype="0"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strVal val="#ppt_w+.3"/>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Effect transition="in" filter="fade">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67918" y="807395"/>
            <a:ext cx="5296711" cy="5077839"/>
          </a:xfrm>
          <a:prstGeom prst="rect">
            <a:avLst/>
          </a:prstGeom>
          <a:blipFill dpi="0" rotWithShape="1">
            <a:blip r:embed="rId2" cstate="email"/>
            <a:srcRect/>
            <a:stretch>
              <a:fillRect t="1535" r="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600527" y="3346314"/>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rot="16200000">
            <a:off x="5814741" y="3387656"/>
            <a:ext cx="5664103" cy="8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菱形 4"/>
          <p:cNvSpPr/>
          <p:nvPr/>
        </p:nvSpPr>
        <p:spPr>
          <a:xfrm>
            <a:off x="5147212" y="2608851"/>
            <a:ext cx="1641410" cy="1552749"/>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62998" y="3000504"/>
            <a:ext cx="880369" cy="769441"/>
          </a:xfrm>
          <a:prstGeom prst="rect">
            <a:avLst/>
          </a:prstGeom>
          <a:noFill/>
        </p:spPr>
        <p:txBody>
          <a:bodyPr wrap="none" rtlCol="0">
            <a:spAutoFit/>
          </a:bodyPr>
          <a:lstStyle/>
          <a:p>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sp>
        <p:nvSpPr>
          <p:cNvPr id="24" name="文本框 23"/>
          <p:cNvSpPr txBox="1"/>
          <p:nvPr/>
        </p:nvSpPr>
        <p:spPr>
          <a:xfrm>
            <a:off x="719751" y="2676944"/>
            <a:ext cx="3701933" cy="707886"/>
          </a:xfrm>
          <a:prstGeom prst="rect">
            <a:avLst/>
          </a:prstGeom>
          <a:noFill/>
        </p:spPr>
        <p:txBody>
          <a:bodyPr wrap="square" rtlCol="0">
            <a:spAutoFit/>
          </a:bodyPr>
          <a:lstStyle/>
          <a:p>
            <a:r>
              <a:rPr lang="en-US" altLang="zh-CN" sz="4000" b="1" dirty="0">
                <a:solidFill>
                  <a:schemeClr val="bg2">
                    <a:lumMod val="25000"/>
                  </a:schemeClr>
                </a:solidFill>
                <a:cs typeface="+mn-ea"/>
                <a:sym typeface="+mn-lt"/>
              </a:rPr>
              <a:t> </a:t>
            </a:r>
            <a:r>
              <a:rPr lang="zh-CN" altLang="en-US" sz="4000" b="1" dirty="0">
                <a:solidFill>
                  <a:schemeClr val="bg2">
                    <a:lumMod val="25000"/>
                  </a:schemeClr>
                </a:solidFill>
                <a:cs typeface="+mn-ea"/>
                <a:sym typeface="+mn-lt"/>
              </a:rPr>
              <a:t>点击输入标题</a:t>
            </a:r>
            <a:endParaRPr lang="en-US" altLang="zh-CN" sz="4000" b="1" dirty="0">
              <a:solidFill>
                <a:schemeClr val="bg2">
                  <a:lumMod val="25000"/>
                </a:schemeClr>
              </a:solidFill>
              <a:cs typeface="+mn-ea"/>
              <a:sym typeface="+mn-lt"/>
            </a:endParaRPr>
          </a:p>
        </p:txBody>
      </p:sp>
      <p:sp>
        <p:nvSpPr>
          <p:cNvPr id="25" name="文本框 24"/>
          <p:cNvSpPr txBox="1"/>
          <p:nvPr/>
        </p:nvSpPr>
        <p:spPr>
          <a:xfrm>
            <a:off x="719751" y="3384830"/>
            <a:ext cx="3974260" cy="307777"/>
          </a:xfrm>
          <a:prstGeom prst="rect">
            <a:avLst/>
          </a:prstGeom>
          <a:noFill/>
        </p:spPr>
        <p:txBody>
          <a:bodyPr wrap="square" rtlCol="0">
            <a:spAutoFit/>
          </a:bodyPr>
          <a:lstStyle/>
          <a:p>
            <a:r>
              <a:rPr lang="zh-CN" altLang="en-US" sz="1400" dirty="0">
                <a:solidFill>
                  <a:schemeClr val="bg2">
                    <a:lumMod val="25000"/>
                  </a:schemeClr>
                </a:solidFill>
                <a:cs typeface="+mn-ea"/>
                <a:sym typeface="+mn-lt"/>
              </a:rPr>
              <a:t>请在此处添加章节标题，请在此处添加章节标题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1"/>
          </p:nvPr>
        </p:nvPicPr>
        <p:blipFill>
          <a:blip r:embed="rId15" cstate="email"/>
          <a:srcRect/>
          <a:stretch>
            <a:fillRect/>
          </a:stretch>
        </p:blipFill>
        <p:spPr/>
      </p:pic>
      <p:sp>
        <p:nvSpPr>
          <p:cNvPr id="3" name="PA_矩形 10"/>
          <p:cNvSpPr/>
          <p:nvPr>
            <p:custDataLst>
              <p:tags r:id="rId1"/>
            </p:custDataLst>
          </p:nvPr>
        </p:nvSpPr>
        <p:spPr>
          <a:xfrm>
            <a:off x="4599994" y="4348743"/>
            <a:ext cx="7591338" cy="18231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4" name="PA_矩形 4"/>
          <p:cNvSpPr/>
          <p:nvPr>
            <p:custDataLst>
              <p:tags r:id="rId2"/>
            </p:custDataLst>
          </p:nvPr>
        </p:nvSpPr>
        <p:spPr>
          <a:xfrm>
            <a:off x="4599994" y="2939197"/>
            <a:ext cx="1934132" cy="1409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5" name="PA_矩形 12"/>
          <p:cNvSpPr/>
          <p:nvPr>
            <p:custDataLst>
              <p:tags r:id="rId3"/>
            </p:custDataLst>
          </p:nvPr>
        </p:nvSpPr>
        <p:spPr>
          <a:xfrm>
            <a:off x="671" y="4348743"/>
            <a:ext cx="4599324" cy="1409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6" name="PA_矩形 13"/>
          <p:cNvSpPr/>
          <p:nvPr>
            <p:custDataLst>
              <p:tags r:id="rId4"/>
            </p:custDataLst>
          </p:nvPr>
        </p:nvSpPr>
        <p:spPr>
          <a:xfrm>
            <a:off x="620610" y="4657614"/>
            <a:ext cx="3485812" cy="584647"/>
          </a:xfrm>
          <a:prstGeom prst="rect">
            <a:avLst/>
          </a:prstGeom>
        </p:spPr>
        <p:txBody>
          <a:bodyPr wrap="square" lIns="0" tIns="0" rIns="0" bIns="0">
            <a:spAutoFit/>
          </a:bodyPr>
          <a:lstStyle/>
          <a:p>
            <a:r>
              <a:rPr lang="zh-CN" altLang="en-US" sz="1400" b="1" dirty="0">
                <a:solidFill>
                  <a:schemeClr val="bg2">
                    <a:lumMod val="25000"/>
                  </a:schemeClr>
                </a:solidFill>
                <a:cs typeface="+mn-ea"/>
                <a:sym typeface="+mn-lt"/>
              </a:rPr>
              <a:t>直接复制你的内容到此</a:t>
            </a:r>
            <a:endParaRPr lang="en-US" altLang="zh-CN" sz="1400" b="1" dirty="0">
              <a:solidFill>
                <a:schemeClr val="bg2">
                  <a:lumMod val="25000"/>
                </a:schemeClr>
              </a:solidFill>
              <a:cs typeface="+mn-ea"/>
              <a:sym typeface="+mn-lt"/>
            </a:endParaRPr>
          </a:p>
          <a:p>
            <a:pPr>
              <a:lnSpc>
                <a:spcPct val="150000"/>
              </a:lnSpc>
            </a:pPr>
            <a:r>
              <a:rPr lang="zh-CN" altLang="en-US" sz="800" dirty="0">
                <a:solidFill>
                  <a:schemeClr val="bg2">
                    <a:lumMod val="25000"/>
                  </a:schemeClr>
                </a:solidFill>
                <a:cs typeface="+mn-ea"/>
                <a:sym typeface="+mn-lt"/>
              </a:rPr>
              <a:t>请替换文字内容，修改文字内容，也可以直接复制你的内容到此。请替换文字内容，修改文字内容，也可以直接复制你的内容到此</a:t>
            </a:r>
            <a:r>
              <a:rPr lang="zh-CN" altLang="en-US" sz="800" dirty="0">
                <a:solidFill>
                  <a:schemeClr val="bg1"/>
                </a:solidFill>
                <a:cs typeface="+mn-ea"/>
                <a:sym typeface="+mn-lt"/>
              </a:rPr>
              <a:t>。</a:t>
            </a:r>
            <a:endParaRPr lang="en-US" sz="800" dirty="0">
              <a:solidFill>
                <a:schemeClr val="bg1"/>
              </a:solidFill>
              <a:cs typeface="+mn-ea"/>
              <a:sym typeface="+mn-lt"/>
            </a:endParaRPr>
          </a:p>
        </p:txBody>
      </p:sp>
      <p:sp>
        <p:nvSpPr>
          <p:cNvPr id="7" name="PA_矩形 16"/>
          <p:cNvSpPr/>
          <p:nvPr>
            <p:custDataLst>
              <p:tags r:id="rId5"/>
            </p:custDataLst>
          </p:nvPr>
        </p:nvSpPr>
        <p:spPr>
          <a:xfrm>
            <a:off x="4838563" y="3124654"/>
            <a:ext cx="1536531" cy="738664"/>
          </a:xfrm>
          <a:prstGeom prst="rect">
            <a:avLst/>
          </a:prstGeom>
        </p:spPr>
        <p:txBody>
          <a:bodyPr wrap="square" lIns="0" tIns="0" rIns="0" bIns="0">
            <a:spAutoFit/>
          </a:bodyPr>
          <a:lstStyle/>
          <a:p>
            <a:pPr>
              <a:lnSpc>
                <a:spcPct val="150000"/>
              </a:lnSpc>
            </a:pPr>
            <a:r>
              <a:rPr lang="zh-CN" altLang="en-US" sz="800" dirty="0">
                <a:solidFill>
                  <a:schemeClr val="bg2">
                    <a:lumMod val="25000"/>
                  </a:schemeClr>
                </a:solidFill>
                <a:cs typeface="+mn-ea"/>
                <a:sym typeface="+mn-lt"/>
              </a:rPr>
              <a:t>请替换文字内容，修改文字内容，也可以直接复制你的内容到此。请替换文字内容，修改文字内容，也可以直接复制你的内容到此。</a:t>
            </a:r>
            <a:endParaRPr lang="en-US" sz="800" dirty="0">
              <a:solidFill>
                <a:schemeClr val="bg2">
                  <a:lumMod val="25000"/>
                </a:schemeClr>
              </a:solidFill>
              <a:cs typeface="+mn-ea"/>
              <a:sym typeface="+mn-lt"/>
            </a:endParaRPr>
          </a:p>
        </p:txBody>
      </p:sp>
      <p:sp>
        <p:nvSpPr>
          <p:cNvPr id="8" name="PA_矩形 18"/>
          <p:cNvSpPr/>
          <p:nvPr>
            <p:custDataLst>
              <p:tags r:id="rId6"/>
            </p:custDataLst>
          </p:nvPr>
        </p:nvSpPr>
        <p:spPr>
          <a:xfrm>
            <a:off x="5089444"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01</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9" name="PA_矩形 19"/>
          <p:cNvSpPr/>
          <p:nvPr>
            <p:custDataLst>
              <p:tags r:id="rId7"/>
            </p:custDataLst>
          </p:nvPr>
        </p:nvSpPr>
        <p:spPr>
          <a:xfrm>
            <a:off x="8401851"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03</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10" name="PA_矩形 24"/>
          <p:cNvSpPr/>
          <p:nvPr>
            <p:custDataLst>
              <p:tags r:id="rId8"/>
            </p:custDataLst>
          </p:nvPr>
        </p:nvSpPr>
        <p:spPr>
          <a:xfrm>
            <a:off x="6745646"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02</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11" name="PA_矩形 25"/>
          <p:cNvSpPr/>
          <p:nvPr>
            <p:custDataLst>
              <p:tags r:id="rId9"/>
            </p:custDataLst>
          </p:nvPr>
        </p:nvSpPr>
        <p:spPr>
          <a:xfrm>
            <a:off x="10058053" y="4657614"/>
            <a:ext cx="1393103" cy="1186030"/>
          </a:xfrm>
          <a:prstGeom prst="rect">
            <a:avLst/>
          </a:prstGeom>
        </p:spPr>
        <p:txBody>
          <a:bodyPr wrap="square" lIns="0" tIns="0" rIns="0" bIns="0">
            <a:spAutoFit/>
          </a:bodyPr>
          <a:lstStyle/>
          <a:p>
            <a:pPr algn="just"/>
            <a:r>
              <a:rPr lang="en-US" sz="1705" b="1" dirty="0">
                <a:solidFill>
                  <a:schemeClr val="bg1"/>
                </a:solidFill>
                <a:cs typeface="+mn-ea"/>
                <a:sym typeface="+mn-lt"/>
              </a:rPr>
              <a:t>04</a:t>
            </a:r>
          </a:p>
          <a:p>
            <a:pPr algn="just">
              <a:lnSpc>
                <a:spcPct val="150000"/>
              </a:lnSpc>
            </a:pPr>
            <a:r>
              <a:rPr lang="zh-CN" altLang="en-US" sz="800" dirty="0">
                <a:solidFill>
                  <a:schemeClr val="bg1"/>
                </a:solidFill>
                <a:cs typeface="+mn-ea"/>
                <a:sym typeface="+mn-lt"/>
              </a:rPr>
              <a:t>请替换文字内容，修改文字内容，也可以直接复制你的内容到此。请替换文字内容，修改文字内容，也可以直接复制你的内容到此。</a:t>
            </a:r>
            <a:endParaRPr lang="en-US" sz="800" dirty="0">
              <a:solidFill>
                <a:schemeClr val="bg1"/>
              </a:solidFill>
              <a:cs typeface="+mn-ea"/>
              <a:sym typeface="+mn-lt"/>
            </a:endParaRPr>
          </a:p>
        </p:txBody>
      </p:sp>
      <p:sp>
        <p:nvSpPr>
          <p:cNvPr id="12" name="PA_文本框 31"/>
          <p:cNvSpPr txBox="1"/>
          <p:nvPr>
            <p:custDataLst>
              <p:tags r:id="rId10"/>
            </p:custDataLst>
          </p:nvPr>
        </p:nvSpPr>
        <p:spPr>
          <a:xfrm>
            <a:off x="6936648" y="2013028"/>
            <a:ext cx="4640935" cy="1723292"/>
          </a:xfrm>
          <a:prstGeom prst="rect">
            <a:avLst/>
          </a:prstGeom>
          <a:noFill/>
        </p:spPr>
        <p:txBody>
          <a:bodyPr wrap="square" lIns="0" tIns="0" rIns="0" bIns="0" rtlCol="0">
            <a:spAutoFit/>
          </a:bodyPr>
          <a:lstStyle/>
          <a:p>
            <a:pPr algn="just"/>
            <a:r>
              <a:rPr lang="zh-CN" altLang="en-US" sz="1400" dirty="0">
                <a:solidFill>
                  <a:schemeClr val="bg1">
                    <a:lumMod val="65000"/>
                  </a:schemeClr>
                </a:solidFill>
                <a:cs typeface="+mn-ea"/>
                <a:sym typeface="+mn-lt"/>
              </a:rPr>
              <a:t>直接复制你的内容到此</a:t>
            </a:r>
            <a:endParaRPr lang="en-US" altLang="zh-CN" sz="1400" dirty="0">
              <a:solidFill>
                <a:schemeClr val="bg1">
                  <a:lumMod val="65000"/>
                </a:schemeClr>
              </a:solidFill>
              <a:cs typeface="+mn-ea"/>
              <a:sym typeface="+mn-lt"/>
            </a:endParaRPr>
          </a:p>
          <a:p>
            <a:pPr algn="just"/>
            <a:endParaRPr lang="en-US" altLang="zh-CN" sz="1400" dirty="0">
              <a:solidFill>
                <a:schemeClr val="bg1">
                  <a:lumMod val="65000"/>
                </a:schemeClr>
              </a:solidFill>
              <a:cs typeface="+mn-ea"/>
              <a:sym typeface="+mn-lt"/>
            </a:endParaRPr>
          </a:p>
          <a:p>
            <a:pPr algn="just">
              <a:lnSpc>
                <a:spcPct val="150000"/>
              </a:lnSpc>
            </a:pPr>
            <a:r>
              <a:rPr lang="zh-CN" altLang="en-US" sz="800" dirty="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lumMod val="65000"/>
                </a:schemeClr>
              </a:solidFill>
              <a:cs typeface="+mn-ea"/>
              <a:sym typeface="+mn-lt"/>
            </a:endParaRPr>
          </a:p>
        </p:txBody>
      </p:sp>
      <p:sp>
        <p:nvSpPr>
          <p:cNvPr id="14" name="矩形 13"/>
          <p:cNvSpPr/>
          <p:nvPr>
            <p:custDataLst>
              <p:tags r:id="rId11"/>
            </p:custDataLst>
          </p:nvPr>
        </p:nvSpPr>
        <p:spPr>
          <a:xfrm>
            <a:off x="0" y="-6350"/>
            <a:ext cx="12192000" cy="914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custDataLst>
              <p:tags r:id="rId12"/>
            </p:custDataLst>
          </p:nvPr>
        </p:nvSpPr>
        <p:spPr>
          <a:xfrm>
            <a:off x="171321" y="100465"/>
            <a:ext cx="9328279" cy="700769"/>
          </a:xfrm>
          <a:prstGeom prst="rect">
            <a:avLst/>
          </a:prstGeom>
          <a:noFill/>
        </p:spPr>
        <p:txBody>
          <a:bodyPr wrap="square" rtlCol="0" anchor="ctr">
            <a:spAutoFit/>
          </a:bodyPr>
          <a:lstStyle/>
          <a:p>
            <a:pPr>
              <a:lnSpc>
                <a:spcPct val="120000"/>
              </a:lnSpc>
            </a:pPr>
            <a:r>
              <a:rPr lang="zh-CN" altLang="en-US" sz="3600" b="1" dirty="0">
                <a:solidFill>
                  <a:schemeClr val="bg1"/>
                </a:solidFill>
                <a:cs typeface="+mn-ea"/>
                <a:sym typeface="+mn-lt"/>
              </a:rPr>
              <a:t>此处输入标题文字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25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2" presetClass="entr" presetSubtype="8" fill="hold" grpId="0" nodeType="withEffect">
                                  <p:stCondLst>
                                    <p:cond delay="300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300"/>
                                        <p:tgtEl>
                                          <p:spTgt spid="8">
                                            <p:txEl>
                                              <p:pRg st="0" end="0"/>
                                            </p:txEl>
                                          </p:spTgt>
                                        </p:tgtEl>
                                        <p:attrNameLst>
                                          <p:attrName>ppt_x</p:attrName>
                                        </p:attrNameLst>
                                      </p:cBhvr>
                                      <p:tavLst>
                                        <p:tav tm="0">
                                          <p:val>
                                            <p:strVal val="#ppt_x-#ppt_w*1.125000"/>
                                          </p:val>
                                        </p:tav>
                                        <p:tav tm="100000">
                                          <p:val>
                                            <p:strVal val="#ppt_x"/>
                                          </p:val>
                                        </p:tav>
                                      </p:tavLst>
                                    </p:anim>
                                    <p:animEffect transition="in" filter="wipe(right)">
                                      <p:cBhvr>
                                        <p:cTn id="33" dur="300"/>
                                        <p:tgtEl>
                                          <p:spTgt spid="8">
                                            <p:txEl>
                                              <p:pRg st="0" end="0"/>
                                            </p:txEl>
                                          </p:spTgt>
                                        </p:tgtEl>
                                      </p:cBhvr>
                                    </p:animEffect>
                                  </p:childTnLst>
                                </p:cTn>
                              </p:par>
                              <p:par>
                                <p:cTn id="34" presetID="12" presetClass="entr" presetSubtype="8" fill="hold" grpId="0" nodeType="withEffect">
                                  <p:stCondLst>
                                    <p:cond delay="330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300"/>
                                        <p:tgtEl>
                                          <p:spTgt spid="8">
                                            <p:txEl>
                                              <p:pRg st="1" end="1"/>
                                            </p:txEl>
                                          </p:spTgt>
                                        </p:tgtEl>
                                        <p:attrNameLst>
                                          <p:attrName>ppt_x</p:attrName>
                                        </p:attrNameLst>
                                      </p:cBhvr>
                                      <p:tavLst>
                                        <p:tav tm="0">
                                          <p:val>
                                            <p:strVal val="#ppt_x-#ppt_w*1.125000"/>
                                          </p:val>
                                        </p:tav>
                                        <p:tav tm="100000">
                                          <p:val>
                                            <p:strVal val="#ppt_x"/>
                                          </p:val>
                                        </p:tav>
                                      </p:tavLst>
                                    </p:anim>
                                    <p:animEffect transition="in" filter="wipe(right)">
                                      <p:cBhvr>
                                        <p:cTn id="37" dur="300"/>
                                        <p:tgtEl>
                                          <p:spTgt spid="8">
                                            <p:txEl>
                                              <p:pRg st="1" end="1"/>
                                            </p:txEl>
                                          </p:spTgt>
                                        </p:tgtEl>
                                      </p:cBhvr>
                                    </p:animEffect>
                                  </p:childTnLst>
                                </p:cTn>
                              </p:par>
                              <p:par>
                                <p:cTn id="38" presetID="12" presetClass="entr" presetSubtype="8" fill="hold" grpId="0" nodeType="withEffect">
                                  <p:stCondLst>
                                    <p:cond delay="360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3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300"/>
                                        <p:tgtEl>
                                          <p:spTgt spid="10">
                                            <p:txEl>
                                              <p:pRg st="0" end="0"/>
                                            </p:txEl>
                                          </p:spTgt>
                                        </p:tgtEl>
                                      </p:cBhvr>
                                    </p:animEffect>
                                  </p:childTnLst>
                                </p:cTn>
                              </p:par>
                              <p:par>
                                <p:cTn id="42" presetID="12" presetClass="entr" presetSubtype="8" fill="hold" grpId="0" nodeType="withEffect">
                                  <p:stCondLst>
                                    <p:cond delay="3900"/>
                                  </p:stCondLst>
                                  <p:childTnLst>
                                    <p:set>
                                      <p:cBhvr>
                                        <p:cTn id="43" dur="1" fill="hold">
                                          <p:stCondLst>
                                            <p:cond delay="0"/>
                                          </p:stCondLst>
                                        </p:cTn>
                                        <p:tgtEl>
                                          <p:spTgt spid="10">
                                            <p:txEl>
                                              <p:pRg st="1" end="1"/>
                                            </p:txEl>
                                          </p:spTgt>
                                        </p:tgtEl>
                                        <p:attrNameLst>
                                          <p:attrName>style.visibility</p:attrName>
                                        </p:attrNameLst>
                                      </p:cBhvr>
                                      <p:to>
                                        <p:strVal val="visible"/>
                                      </p:to>
                                    </p:set>
                                    <p:anim calcmode="lin" valueType="num">
                                      <p:cBhvr additive="base">
                                        <p:cTn id="44" dur="3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45" dur="300"/>
                                        <p:tgtEl>
                                          <p:spTgt spid="10">
                                            <p:txEl>
                                              <p:pRg st="1" end="1"/>
                                            </p:txEl>
                                          </p:spTgt>
                                        </p:tgtEl>
                                      </p:cBhvr>
                                    </p:animEffect>
                                  </p:childTnLst>
                                </p:cTn>
                              </p:par>
                              <p:par>
                                <p:cTn id="46" presetID="12" presetClass="entr" presetSubtype="8" fill="hold" grpId="0" nodeType="withEffect">
                                  <p:stCondLst>
                                    <p:cond delay="4200"/>
                                  </p:st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additive="base">
                                        <p:cTn id="48" dur="3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49" dur="300"/>
                                        <p:tgtEl>
                                          <p:spTgt spid="9">
                                            <p:txEl>
                                              <p:pRg st="0" end="0"/>
                                            </p:txEl>
                                          </p:spTgt>
                                        </p:tgtEl>
                                      </p:cBhvr>
                                    </p:animEffect>
                                  </p:childTnLst>
                                </p:cTn>
                              </p:par>
                              <p:par>
                                <p:cTn id="50" presetID="12" presetClass="entr" presetSubtype="8" fill="hold" grpId="0" nodeType="withEffect">
                                  <p:stCondLst>
                                    <p:cond delay="4500"/>
                                  </p:stCondLst>
                                  <p:childTnLst>
                                    <p:set>
                                      <p:cBhvr>
                                        <p:cTn id="51" dur="1" fill="hold">
                                          <p:stCondLst>
                                            <p:cond delay="0"/>
                                          </p:stCondLst>
                                        </p:cTn>
                                        <p:tgtEl>
                                          <p:spTgt spid="9">
                                            <p:txEl>
                                              <p:pRg st="1" end="1"/>
                                            </p:txEl>
                                          </p:spTgt>
                                        </p:tgtEl>
                                        <p:attrNameLst>
                                          <p:attrName>style.visibility</p:attrName>
                                        </p:attrNameLst>
                                      </p:cBhvr>
                                      <p:to>
                                        <p:strVal val="visible"/>
                                      </p:to>
                                    </p:set>
                                    <p:anim calcmode="lin" valueType="num">
                                      <p:cBhvr additive="base">
                                        <p:cTn id="52" dur="300"/>
                                        <p:tgtEl>
                                          <p:spTgt spid="9">
                                            <p:txEl>
                                              <p:pRg st="1" end="1"/>
                                            </p:txEl>
                                          </p:spTgt>
                                        </p:tgtEl>
                                        <p:attrNameLst>
                                          <p:attrName>ppt_x</p:attrName>
                                        </p:attrNameLst>
                                      </p:cBhvr>
                                      <p:tavLst>
                                        <p:tav tm="0">
                                          <p:val>
                                            <p:strVal val="#ppt_x-#ppt_w*1.125000"/>
                                          </p:val>
                                        </p:tav>
                                        <p:tav tm="100000">
                                          <p:val>
                                            <p:strVal val="#ppt_x"/>
                                          </p:val>
                                        </p:tav>
                                      </p:tavLst>
                                    </p:anim>
                                    <p:animEffect transition="in" filter="wipe(right)">
                                      <p:cBhvr>
                                        <p:cTn id="53" dur="300"/>
                                        <p:tgtEl>
                                          <p:spTgt spid="9">
                                            <p:txEl>
                                              <p:pRg st="1" end="1"/>
                                            </p:txEl>
                                          </p:spTgt>
                                        </p:tgtEl>
                                      </p:cBhvr>
                                    </p:animEffect>
                                  </p:childTnLst>
                                </p:cTn>
                              </p:par>
                              <p:par>
                                <p:cTn id="54" presetID="12" presetClass="entr" presetSubtype="8" fill="hold" grpId="0" nodeType="withEffect">
                                  <p:stCondLst>
                                    <p:cond delay="4800"/>
                                  </p:stCondLst>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additive="base">
                                        <p:cTn id="56" dur="300"/>
                                        <p:tgtEl>
                                          <p:spTgt spid="11">
                                            <p:txEl>
                                              <p:pRg st="0" end="0"/>
                                            </p:txEl>
                                          </p:spTgt>
                                        </p:tgtEl>
                                        <p:attrNameLst>
                                          <p:attrName>ppt_x</p:attrName>
                                        </p:attrNameLst>
                                      </p:cBhvr>
                                      <p:tavLst>
                                        <p:tav tm="0">
                                          <p:val>
                                            <p:strVal val="#ppt_x-#ppt_w*1.125000"/>
                                          </p:val>
                                        </p:tav>
                                        <p:tav tm="100000">
                                          <p:val>
                                            <p:strVal val="#ppt_x"/>
                                          </p:val>
                                        </p:tav>
                                      </p:tavLst>
                                    </p:anim>
                                    <p:animEffect transition="in" filter="wipe(right)">
                                      <p:cBhvr>
                                        <p:cTn id="57" dur="300"/>
                                        <p:tgtEl>
                                          <p:spTgt spid="11">
                                            <p:txEl>
                                              <p:pRg st="0" end="0"/>
                                            </p:txEl>
                                          </p:spTgt>
                                        </p:tgtEl>
                                      </p:cBhvr>
                                    </p:animEffect>
                                  </p:childTnLst>
                                </p:cTn>
                              </p:par>
                              <p:par>
                                <p:cTn id="58" presetID="12" presetClass="entr" presetSubtype="8" fill="hold" grpId="0" nodeType="withEffect">
                                  <p:stCondLst>
                                    <p:cond delay="5100"/>
                                  </p:stCondLst>
                                  <p:childTnLst>
                                    <p:set>
                                      <p:cBhvr>
                                        <p:cTn id="59" dur="1" fill="hold">
                                          <p:stCondLst>
                                            <p:cond delay="0"/>
                                          </p:stCondLst>
                                        </p:cTn>
                                        <p:tgtEl>
                                          <p:spTgt spid="11">
                                            <p:txEl>
                                              <p:pRg st="1" end="1"/>
                                            </p:txEl>
                                          </p:spTgt>
                                        </p:tgtEl>
                                        <p:attrNameLst>
                                          <p:attrName>style.visibility</p:attrName>
                                        </p:attrNameLst>
                                      </p:cBhvr>
                                      <p:to>
                                        <p:strVal val="visible"/>
                                      </p:to>
                                    </p:set>
                                    <p:anim calcmode="lin" valueType="num">
                                      <p:cBhvr additive="base">
                                        <p:cTn id="60" dur="300"/>
                                        <p:tgtEl>
                                          <p:spTgt spid="11">
                                            <p:txEl>
                                              <p:pRg st="1" end="1"/>
                                            </p:txEl>
                                          </p:spTgt>
                                        </p:tgtEl>
                                        <p:attrNameLst>
                                          <p:attrName>ppt_x</p:attrName>
                                        </p:attrNameLst>
                                      </p:cBhvr>
                                      <p:tavLst>
                                        <p:tav tm="0">
                                          <p:val>
                                            <p:strVal val="#ppt_x-#ppt_w*1.125000"/>
                                          </p:val>
                                        </p:tav>
                                        <p:tav tm="100000">
                                          <p:val>
                                            <p:strVal val="#ppt_x"/>
                                          </p:val>
                                        </p:tav>
                                      </p:tavLst>
                                    </p:anim>
                                    <p:animEffect transition="in" filter="wipe(right)">
                                      <p:cBhvr>
                                        <p:cTn id="61" dur="300"/>
                                        <p:tgtEl>
                                          <p:spTgt spid="11">
                                            <p:txEl>
                                              <p:pRg st="1" end="1"/>
                                            </p:txEl>
                                          </p:spTgt>
                                        </p:tgtEl>
                                      </p:cBhvr>
                                    </p:animEffect>
                                  </p:childTnLst>
                                </p:cTn>
                              </p:par>
                              <p:par>
                                <p:cTn id="62" presetID="10" presetClass="entr" presetSubtype="0" fill="hold" grpId="0" nodeType="withEffect">
                                  <p:stCondLst>
                                    <p:cond delay="54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1000"/>
                            </p:stCondLst>
                            <p:childTnLst>
                              <p:par>
                                <p:cTn id="66" presetID="50" presetClass="entr" presetSubtype="0" decel="10000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strVal val="#ppt_w+.3"/>
                                          </p:val>
                                        </p:tav>
                                        <p:tav tm="100000">
                                          <p:val>
                                            <p:strVal val="#ppt_w"/>
                                          </p:val>
                                        </p:tav>
                                      </p:tavLst>
                                    </p:anim>
                                    <p:anim calcmode="lin" valueType="num">
                                      <p:cBhvr>
                                        <p:cTn id="69" dur="1000" fill="hold"/>
                                        <p:tgtEl>
                                          <p:spTgt spid="15"/>
                                        </p:tgtEl>
                                        <p:attrNameLst>
                                          <p:attrName>ppt_h</p:attrName>
                                        </p:attrNameLst>
                                      </p:cBhvr>
                                      <p:tavLst>
                                        <p:tav tm="0">
                                          <p:val>
                                            <p:strVal val="#ppt_h"/>
                                          </p:val>
                                        </p:tav>
                                        <p:tav tm="100000">
                                          <p:val>
                                            <p:strVal val="#ppt_h"/>
                                          </p:val>
                                        </p:tav>
                                      </p:tavLst>
                                    </p:anim>
                                    <p:animEffect transition="in" filter="fade">
                                      <p:cBhvr>
                                        <p:cTn id="7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uiExpand="1" build="p"/>
      <p:bldP spid="9" grpId="0" uiExpand="1" build="p"/>
      <p:bldP spid="10" grpId="0" uiExpand="1" build="p"/>
      <p:bldP spid="11" grpId="0" uiExpand="1" build="p"/>
      <p:bldP spid="12"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21.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31.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3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39.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43.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44.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45.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46.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47.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4.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5.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6.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7.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68.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69.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70.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71.xml><?xml version="1.0" encoding="utf-8"?>
<p:tagLst xmlns:a="http://schemas.openxmlformats.org/drawingml/2006/main" xmlns:r="http://schemas.openxmlformats.org/officeDocument/2006/relationships" xmlns:p="http://schemas.openxmlformats.org/presentationml/2006/main">
  <p:tag name="NORDRI TOOLS WATERMARK" val="4mz0h3s3"/>
</p:tagLst>
</file>

<file path=ppt/tags/tag72.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zdfmyqw5"/>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5">
      <a:dk1>
        <a:sysClr val="windowText" lastClr="000000"/>
      </a:dk1>
      <a:lt1>
        <a:sysClr val="window" lastClr="FFFFFF"/>
      </a:lt1>
      <a:dk2>
        <a:srgbClr val="44546A"/>
      </a:dk2>
      <a:lt2>
        <a:srgbClr val="E7E6E6"/>
      </a:lt2>
      <a:accent1>
        <a:srgbClr val="FED7CE"/>
      </a:accent1>
      <a:accent2>
        <a:srgbClr val="757070"/>
      </a:accent2>
      <a:accent3>
        <a:srgbClr val="A5A5A5"/>
      </a:accent3>
      <a:accent4>
        <a:srgbClr val="757070"/>
      </a:accent4>
      <a:accent5>
        <a:srgbClr val="FED7CE"/>
      </a:accent5>
      <a:accent6>
        <a:srgbClr val="757070"/>
      </a:accent6>
      <a:hlink>
        <a:srgbClr val="AEABAB"/>
      </a:hlink>
      <a:folHlink>
        <a:srgbClr val="757070"/>
      </a:folHlink>
    </a:clrScheme>
    <a:fontScheme name="w4xycvj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宽屏</PresentationFormat>
  <Paragraphs>174</Paragraphs>
  <Slides>24</Slides>
  <Notes>17</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点击添加你的标题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2017-11-21T01:49:00Z</dcterms:created>
  <dcterms:modified xsi:type="dcterms:W3CDTF">2021-01-06T01:42:25Z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