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4" r:id="rId20"/>
    <p:sldId id="276" r:id="rId21"/>
    <p:sldId id="277" r:id="rId22"/>
    <p:sldId id="278" r:id="rId23"/>
    <p:sldId id="279" r:id="rId24"/>
    <p:sldId id="281" r:id="rId25"/>
  </p:sldIdLst>
  <p:sldSz cx="9144000" cy="5143500" type="screen16x9"/>
  <p:notesSz cx="7104063" cy="10234613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998"/>
    <a:srgbClr val="0274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238" autoAdjust="0"/>
  </p:normalViewPr>
  <p:slideViewPr>
    <p:cSldViewPr snapToGrid="0">
      <p:cViewPr varScale="1">
        <p:scale>
          <a:sx n="130" d="100"/>
          <a:sy n="130" d="100"/>
        </p:scale>
        <p:origin x="105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0274A8"/>
            </a:solidFill>
            <a:effectLst>
              <a:outerShdw blurRad="254000" dist="114300" dir="5400000" algn="t" rotWithShape="0">
                <a:prstClr val="black">
                  <a:alpha val="20000"/>
                </a:prst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65-4E34-982C-81ED78DBAA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0396D9"/>
            </a:solidFill>
            <a:effectLst>
              <a:outerShdw blurRad="254000" dist="114300" dir="5400000" algn="t" rotWithShape="0">
                <a:prstClr val="black">
                  <a:alpha val="30000"/>
                </a:prstClr>
              </a:outerShdw>
            </a:effectLst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C65-4E34-982C-81ED78DBAA9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C65-4E34-982C-81ED78DBAA9C}"/>
              </c:ext>
            </c:extLst>
          </c:dPt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65-4E34-982C-81ED78DBAA9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254000" dist="1143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C65-4E34-982C-81ED78DBAA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72344704"/>
        <c:axId val="372346240"/>
      </c:barChart>
      <c:catAx>
        <c:axId val="372344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6350" cap="flat" cmpd="sng" algn="ctr">
            <a:noFill/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2">
                    <a:lumMod val="50000"/>
                  </a:schemeClr>
                </a:solidFill>
                <a:latin typeface="+mn-lt"/>
                <a:ea typeface="微软雅黑 Light" panose="020B0502040204020203" pitchFamily="34" charset="-122"/>
                <a:cs typeface="+mn-cs"/>
              </a:defRPr>
            </a:pPr>
            <a:endParaRPr lang="zh-CN"/>
          </a:p>
        </c:txPr>
        <c:crossAx val="372346240"/>
        <c:crosses val="autoZero"/>
        <c:auto val="1"/>
        <c:lblAlgn val="ctr"/>
        <c:lblOffset val="100"/>
        <c:noMultiLvlLbl val="0"/>
      </c:catAx>
      <c:valAx>
        <c:axId val="3723462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7234470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overlay val="0"/>
      <c:txPr>
        <a:bodyPr rot="0" spcFirstLastPara="0" vertOverflow="ellipsis" vert="horz" wrap="square" anchor="ctr" anchorCtr="1"/>
        <a:lstStyle/>
        <a:p>
          <a:pPr>
            <a:defRPr lang="zh-CN" sz="1200" b="0" i="0" u="none" strike="noStrike" kern="1200" baseline="0">
              <a:solidFill>
                <a:schemeClr val="bg2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zh-CN" sz="12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 w="28575" cap="flat" cmpd="sng" algn="ctr">
              <a:solidFill>
                <a:schemeClr val="bg1"/>
              </a:solidFill>
              <a:round/>
            </a:ln>
          </c:spPr>
          <c:dPt>
            <c:idx val="0"/>
            <c:bubble3D val="0"/>
            <c:spPr>
              <a:solidFill>
                <a:schemeClr val="bg1"/>
              </a:solidFill>
              <a:ln w="28575" cap="flat" cmpd="sng" algn="ctr">
                <a:solidFill>
                  <a:schemeClr val="bg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5D6C-482F-8A89-3990713A922D}"/>
              </c:ext>
            </c:extLst>
          </c:dPt>
          <c:dPt>
            <c:idx val="1"/>
            <c:bubble3D val="0"/>
            <c:spPr>
              <a:solidFill>
                <a:srgbClr val="0274A8"/>
              </a:solidFill>
              <a:ln w="28575" cap="flat" cmpd="sng" algn="ctr">
                <a:solidFill>
                  <a:schemeClr val="bg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5D6C-482F-8A89-3990713A922D}"/>
              </c:ext>
            </c:extLst>
          </c:dPt>
          <c:dPt>
            <c:idx val="2"/>
            <c:bubble3D val="0"/>
            <c:spPr>
              <a:solidFill>
                <a:srgbClr val="0396D9"/>
              </a:solidFill>
              <a:ln w="28575" cap="flat" cmpd="sng" algn="ctr">
                <a:solidFill>
                  <a:schemeClr val="bg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5D6C-482F-8A89-3990713A922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zh-CN" sz="1195" b="0" i="0" u="none" strike="noStrike" kern="1200" baseline="0">
                      <a:solidFill>
                        <a:schemeClr val="tx1"/>
                      </a:solidFill>
                      <a:latin typeface="Segoe UI" panose="020B0502040204020203" pitchFamily="34" charset="0"/>
                      <a:ea typeface="+mn-ea"/>
                      <a:cs typeface="Segoe UI" panose="020B0502040204020203" pitchFamily="34" charset="0"/>
                    </a:defRPr>
                  </a:pPr>
                  <a:endParaRPr lang="zh-CN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5D6C-482F-8A89-3990713A92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bg1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zh-CN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D6C-482F-8A89-3990713A922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 w="28575" cap="flat" cmpd="sng" algn="ctr">
              <a:solidFill>
                <a:schemeClr val="bg1"/>
              </a:solidFill>
              <a:round/>
            </a:ln>
          </c:spPr>
          <c:dPt>
            <c:idx val="0"/>
            <c:bubble3D val="0"/>
            <c:spPr>
              <a:solidFill>
                <a:schemeClr val="bg1"/>
              </a:solidFill>
              <a:ln w="28575" cap="flat" cmpd="sng" algn="ctr">
                <a:solidFill>
                  <a:schemeClr val="bg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1F5-4411-8FF3-9BDC0FB7602D}"/>
              </c:ext>
            </c:extLst>
          </c:dPt>
          <c:dPt>
            <c:idx val="1"/>
            <c:bubble3D val="0"/>
            <c:spPr>
              <a:solidFill>
                <a:srgbClr val="0396D9"/>
              </a:solidFill>
              <a:ln w="28575" cap="flat" cmpd="sng" algn="ctr">
                <a:solidFill>
                  <a:schemeClr val="bg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B1F5-4411-8FF3-9BDC0FB7602D}"/>
              </c:ext>
            </c:extLst>
          </c:dPt>
          <c:dPt>
            <c:idx val="2"/>
            <c:bubble3D val="0"/>
            <c:spPr>
              <a:solidFill>
                <a:srgbClr val="0274A8"/>
              </a:solidFill>
              <a:ln w="28575" cap="flat" cmpd="sng" algn="ctr">
                <a:solidFill>
                  <a:schemeClr val="bg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B1F5-4411-8FF3-9BDC0FB7602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zh-CN" sz="1195" b="0" i="0" u="none" strike="noStrike" kern="1200" baseline="0">
                      <a:solidFill>
                        <a:schemeClr val="tx1"/>
                      </a:solidFill>
                      <a:latin typeface="Segoe UI" panose="020B0502040204020203" pitchFamily="34" charset="0"/>
                      <a:ea typeface="+mn-ea"/>
                      <a:cs typeface="Segoe UI" panose="020B0502040204020203" pitchFamily="34" charset="0"/>
                    </a:defRPr>
                  </a:pPr>
                  <a:endParaRPr lang="zh-CN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B1F5-4411-8FF3-9BDC0FB760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bg1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zh-CN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5.2</c:v>
                </c:pt>
                <c:pt idx="1">
                  <c:v>3.2</c:v>
                </c:pt>
                <c:pt idx="2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1F5-4411-8FF3-9BDC0FB7602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5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5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5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5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121" y="1279287"/>
            <a:ext cx="6139502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38863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38863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38863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955A8-62FB-E247-BFB6-6D96B50CB5D7}" type="slidenum">
              <a:rPr lang="en-US" smtClean="0"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38863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920"/>
            <a:ext cx="6858000" cy="179101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2001"/>
            <a:ext cx="6858000" cy="1242039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8035" indent="0" algn="ctr">
              <a:buNone/>
              <a:defRPr sz="1200"/>
            </a:lvl7pPr>
            <a:lvl8pPr marL="2400935" indent="0" algn="ctr">
              <a:buNone/>
              <a:defRPr sz="1200"/>
            </a:lvl8pPr>
            <a:lvl9pPr marL="2743835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92"/>
            <a:ext cx="7886700" cy="435964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048000" y="331528"/>
            <a:ext cx="3276600" cy="2313078"/>
          </a:xfrm>
          <a:custGeom>
            <a:avLst/>
            <a:gdLst/>
            <a:ahLst/>
            <a:cxnLst/>
            <a:rect l="l" t="t" r="r" b="b"/>
            <a:pathLst>
              <a:path w="3276600" h="3124200">
                <a:moveTo>
                  <a:pt x="3028950" y="0"/>
                </a:moveTo>
                <a:cubicBezTo>
                  <a:pt x="3165723" y="0"/>
                  <a:pt x="3276600" y="110877"/>
                  <a:pt x="3276600" y="247650"/>
                </a:cubicBezTo>
                <a:lnTo>
                  <a:pt x="3276600" y="2876550"/>
                </a:lnTo>
                <a:cubicBezTo>
                  <a:pt x="3276600" y="3013323"/>
                  <a:pt x="3165723" y="3124200"/>
                  <a:pt x="3028950" y="3124200"/>
                </a:cubicBezTo>
                <a:cubicBezTo>
                  <a:pt x="2892177" y="3124200"/>
                  <a:pt x="2781300" y="3013323"/>
                  <a:pt x="2781300" y="2876550"/>
                </a:cubicBezTo>
                <a:lnTo>
                  <a:pt x="2781300" y="247650"/>
                </a:lnTo>
                <a:cubicBezTo>
                  <a:pt x="2781300" y="110877"/>
                  <a:pt x="2892177" y="0"/>
                  <a:pt x="3028950" y="0"/>
                </a:cubicBezTo>
                <a:close/>
                <a:moveTo>
                  <a:pt x="2317750" y="0"/>
                </a:moveTo>
                <a:cubicBezTo>
                  <a:pt x="2454523" y="0"/>
                  <a:pt x="2565400" y="110877"/>
                  <a:pt x="2565400" y="247650"/>
                </a:cubicBezTo>
                <a:lnTo>
                  <a:pt x="2565400" y="2876550"/>
                </a:lnTo>
                <a:cubicBezTo>
                  <a:pt x="2565400" y="3013323"/>
                  <a:pt x="2454523" y="3124200"/>
                  <a:pt x="2317750" y="3124200"/>
                </a:cubicBezTo>
                <a:cubicBezTo>
                  <a:pt x="2180977" y="3124200"/>
                  <a:pt x="2070100" y="3013323"/>
                  <a:pt x="2070100" y="2876550"/>
                </a:cubicBezTo>
                <a:lnTo>
                  <a:pt x="2070100" y="247650"/>
                </a:lnTo>
                <a:cubicBezTo>
                  <a:pt x="2070100" y="110877"/>
                  <a:pt x="2180977" y="0"/>
                  <a:pt x="2317750" y="0"/>
                </a:cubicBezTo>
                <a:close/>
                <a:moveTo>
                  <a:pt x="1606550" y="0"/>
                </a:moveTo>
                <a:cubicBezTo>
                  <a:pt x="1743323" y="0"/>
                  <a:pt x="1854200" y="110877"/>
                  <a:pt x="1854200" y="247650"/>
                </a:cubicBezTo>
                <a:lnTo>
                  <a:pt x="1854200" y="2876550"/>
                </a:lnTo>
                <a:cubicBezTo>
                  <a:pt x="1854200" y="3013323"/>
                  <a:pt x="1743323" y="3124200"/>
                  <a:pt x="1606550" y="3124200"/>
                </a:cubicBezTo>
                <a:cubicBezTo>
                  <a:pt x="1469777" y="3124200"/>
                  <a:pt x="1358900" y="3013323"/>
                  <a:pt x="1358900" y="2876550"/>
                </a:cubicBezTo>
                <a:lnTo>
                  <a:pt x="1358900" y="247650"/>
                </a:lnTo>
                <a:cubicBezTo>
                  <a:pt x="1358900" y="110877"/>
                  <a:pt x="1469777" y="0"/>
                  <a:pt x="1606550" y="0"/>
                </a:cubicBezTo>
                <a:close/>
                <a:moveTo>
                  <a:pt x="958850" y="0"/>
                </a:moveTo>
                <a:cubicBezTo>
                  <a:pt x="1095623" y="0"/>
                  <a:pt x="1206500" y="110877"/>
                  <a:pt x="1206500" y="247650"/>
                </a:cubicBezTo>
                <a:lnTo>
                  <a:pt x="1206500" y="2876550"/>
                </a:lnTo>
                <a:cubicBezTo>
                  <a:pt x="1206500" y="3013323"/>
                  <a:pt x="1095623" y="3124200"/>
                  <a:pt x="958850" y="3124200"/>
                </a:cubicBezTo>
                <a:cubicBezTo>
                  <a:pt x="822077" y="3124200"/>
                  <a:pt x="711200" y="3013323"/>
                  <a:pt x="711200" y="2876550"/>
                </a:cubicBezTo>
                <a:lnTo>
                  <a:pt x="711200" y="247650"/>
                </a:lnTo>
                <a:cubicBezTo>
                  <a:pt x="711200" y="110877"/>
                  <a:pt x="822077" y="0"/>
                  <a:pt x="958850" y="0"/>
                </a:cubicBezTo>
                <a:close/>
                <a:moveTo>
                  <a:pt x="247650" y="0"/>
                </a:moveTo>
                <a:cubicBezTo>
                  <a:pt x="384423" y="0"/>
                  <a:pt x="495300" y="110877"/>
                  <a:pt x="495300" y="247650"/>
                </a:cubicBezTo>
                <a:lnTo>
                  <a:pt x="495300" y="2876550"/>
                </a:lnTo>
                <a:cubicBezTo>
                  <a:pt x="495300" y="3013323"/>
                  <a:pt x="384423" y="3124200"/>
                  <a:pt x="247650" y="3124200"/>
                </a:cubicBezTo>
                <a:cubicBezTo>
                  <a:pt x="110877" y="3124200"/>
                  <a:pt x="0" y="3013323"/>
                  <a:pt x="0" y="2876550"/>
                </a:cubicBezTo>
                <a:lnTo>
                  <a:pt x="0" y="247650"/>
                </a:lnTo>
                <a:cubicBezTo>
                  <a:pt x="0" y="110877"/>
                  <a:pt x="110877" y="0"/>
                  <a:pt x="247650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81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966029" y="2851588"/>
            <a:ext cx="3383973" cy="323892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150" b="1">
                <a:solidFill>
                  <a:schemeClr val="bg1"/>
                </a:solidFill>
                <a:latin typeface="Lato Hairline"/>
                <a:cs typeface="Lato Hairline"/>
              </a:defRPr>
            </a:lvl1pPr>
          </a:lstStyle>
          <a:p>
            <a:pPr lvl="0"/>
            <a:r>
              <a:rPr lang="es-ES_tradnl" dirty="0"/>
              <a:t>TITLE HERE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966029" y="3289513"/>
            <a:ext cx="3383973" cy="171368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5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Ultimate</a:t>
            </a:r>
            <a:r>
              <a:rPr lang="es-ES_tradnl" dirty="0"/>
              <a:t> </a:t>
            </a:r>
            <a:r>
              <a:rPr lang="es-ES_tradnl" dirty="0" err="1"/>
              <a:t>Powerpoint</a:t>
            </a:r>
            <a:r>
              <a:rPr lang="es-ES_tradnl" dirty="0"/>
              <a:t> </a:t>
            </a:r>
            <a:r>
              <a:rPr lang="es-ES_tradnl" dirty="0" err="1"/>
              <a:t>Template</a:t>
            </a:r>
            <a:endParaRPr lang="es-ES_tradnl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981375" y="3614001"/>
            <a:ext cx="3366029" cy="115285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non </a:t>
            </a:r>
            <a:r>
              <a:rPr lang="en-US" dirty="0" err="1"/>
              <a:t>purus</a:t>
            </a:r>
            <a:r>
              <a:rPr lang="en-US" dirty="0"/>
              <a:t>. Maecenas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4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528"/>
            <a:ext cx="7886700" cy="213992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700"/>
            <a:ext cx="7886700" cy="11253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80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9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8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458"/>
            <a:ext cx="3886200" cy="32640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458"/>
            <a:ext cx="3886200" cy="32640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92"/>
            <a:ext cx="7886700" cy="99434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4062"/>
            <a:ext cx="3655181" cy="61804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8035" indent="0">
              <a:buNone/>
              <a:defRPr sz="1350"/>
            </a:lvl7pPr>
            <a:lvl8pPr marL="2400935" indent="0">
              <a:buNone/>
              <a:defRPr sz="1350"/>
            </a:lvl8pPr>
            <a:lvl9pPr marL="2743835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384"/>
            <a:ext cx="3655181" cy="264367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4062"/>
            <a:ext cx="3673182" cy="61804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8035" indent="0">
              <a:buNone/>
              <a:defRPr sz="1350"/>
            </a:lvl7pPr>
            <a:lvl8pPr marL="2400935" indent="0">
              <a:buNone/>
              <a:defRPr sz="1350"/>
            </a:lvl8pPr>
            <a:lvl9pPr marL="2743835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384"/>
            <a:ext cx="3673182" cy="264367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60"/>
            <a:ext cx="3124012" cy="12003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61"/>
            <a:ext cx="4629150" cy="405359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8035" indent="0">
              <a:buNone/>
              <a:defRPr sz="1500"/>
            </a:lvl7pPr>
            <a:lvl8pPr marL="2400935" indent="0">
              <a:buNone/>
              <a:defRPr sz="1500"/>
            </a:lvl8pPr>
            <a:lvl9pPr marL="2743835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20"/>
            <a:ext cx="3124012" cy="28591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8035" indent="0">
              <a:buNone/>
              <a:defRPr sz="1050"/>
            </a:lvl7pPr>
            <a:lvl8pPr marL="2400935" indent="0">
              <a:buNone/>
              <a:defRPr sz="1050"/>
            </a:lvl8pPr>
            <a:lvl9pPr marL="2743835" indent="0">
              <a:buNone/>
              <a:defRPr sz="10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92"/>
            <a:ext cx="1971675" cy="435964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92"/>
            <a:ext cx="5800725" cy="435964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621540" y="2323237"/>
            <a:ext cx="5120005" cy="6451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l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Aharoni" panose="02010803020104030203" pitchFamily="2" charset="-79"/>
              </a:rPr>
              <a:t>人事行政部工作总结PPT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21540" y="2957086"/>
            <a:ext cx="4105502" cy="40449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67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Your content to play here, or through your copy, paste in this box, and select only </a:t>
            </a:r>
          </a:p>
          <a:p>
            <a:r>
              <a:rPr lang="en-US" altLang="zh-CN" sz="67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the text. Your content to play here, or through your copy, paste in </a:t>
            </a:r>
          </a:p>
          <a:p>
            <a:r>
              <a:rPr lang="en-US" altLang="zh-CN" sz="67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this box, and select only the text.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21540" y="1192728"/>
            <a:ext cx="24609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dirty="0">
                <a:solidFill>
                  <a:srgbClr val="293049"/>
                </a:solidFill>
                <a:latin typeface="微软雅黑" panose="020B0503020204020204" charset="-122"/>
                <a:ea typeface="微软雅黑" panose="020B0503020204020204" charset="-122"/>
              </a:rPr>
              <a:t>20XX</a:t>
            </a:r>
          </a:p>
        </p:txBody>
      </p:sp>
      <p:grpSp>
        <p:nvGrpSpPr>
          <p:cNvPr id="7" name="组合 6"/>
          <p:cNvGrpSpPr/>
          <p:nvPr/>
        </p:nvGrpSpPr>
        <p:grpSpPr>
          <a:xfrm flipV="1">
            <a:off x="0" y="-5160"/>
            <a:ext cx="3758434" cy="5210834"/>
            <a:chOff x="2728452" y="-82298"/>
            <a:chExt cx="5011245" cy="6947778"/>
          </a:xfrm>
        </p:grpSpPr>
        <p:sp>
          <p:nvSpPr>
            <p:cNvPr id="13" name="任意多边形 12"/>
            <p:cNvSpPr/>
            <p:nvPr/>
          </p:nvSpPr>
          <p:spPr>
            <a:xfrm>
              <a:off x="2728452" y="0"/>
              <a:ext cx="4401553" cy="6858000"/>
            </a:xfrm>
            <a:custGeom>
              <a:avLst/>
              <a:gdLst>
                <a:gd name="connsiteX0" fmla="*/ 0 w 4401553"/>
                <a:gd name="connsiteY0" fmla="*/ 0 h 6858000"/>
                <a:gd name="connsiteX1" fmla="*/ 987020 w 4401553"/>
                <a:gd name="connsiteY1" fmla="*/ 0 h 6858000"/>
                <a:gd name="connsiteX2" fmla="*/ 4401553 w 4401553"/>
                <a:gd name="connsiteY2" fmla="*/ 6858000 h 6858000"/>
                <a:gd name="connsiteX3" fmla="*/ 987020 w 4401553"/>
                <a:gd name="connsiteY3" fmla="*/ 6858000 h 6858000"/>
                <a:gd name="connsiteX4" fmla="*/ 0 w 4401553"/>
                <a:gd name="connsiteY4" fmla="*/ 6858000 h 6858000"/>
                <a:gd name="connsiteX5" fmla="*/ 0 w 4401553"/>
                <a:gd name="connsiteY5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01553" h="6858000">
                  <a:moveTo>
                    <a:pt x="0" y="0"/>
                  </a:moveTo>
                  <a:lnTo>
                    <a:pt x="987020" y="0"/>
                  </a:lnTo>
                  <a:lnTo>
                    <a:pt x="4401553" y="6858000"/>
                  </a:lnTo>
                  <a:lnTo>
                    <a:pt x="987020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0" name="等腰三角形 9"/>
            <p:cNvSpPr/>
            <p:nvPr/>
          </p:nvSpPr>
          <p:spPr>
            <a:xfrm flipV="1">
              <a:off x="4018813" y="-40902"/>
              <a:ext cx="1133456" cy="1085302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1" name="等腰三角形 10"/>
            <p:cNvSpPr/>
            <p:nvPr/>
          </p:nvSpPr>
          <p:spPr>
            <a:xfrm>
              <a:off x="4546513" y="3807955"/>
              <a:ext cx="3193184" cy="3057525"/>
            </a:xfrm>
            <a:prstGeom prst="triangle">
              <a:avLst/>
            </a:prstGeom>
            <a:solidFill>
              <a:srgbClr val="0274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2" name="任意多边形 11"/>
            <p:cNvSpPr/>
            <p:nvPr/>
          </p:nvSpPr>
          <p:spPr>
            <a:xfrm>
              <a:off x="3568207" y="-82298"/>
              <a:ext cx="2853178" cy="5169081"/>
            </a:xfrm>
            <a:custGeom>
              <a:avLst/>
              <a:gdLst>
                <a:gd name="connsiteX0" fmla="*/ 0 w 2207786"/>
                <a:gd name="connsiteY0" fmla="*/ 0 h 3999829"/>
                <a:gd name="connsiteX1" fmla="*/ 435408 w 2207786"/>
                <a:gd name="connsiteY1" fmla="*/ 0 h 3999829"/>
                <a:gd name="connsiteX2" fmla="*/ 2207786 w 2207786"/>
                <a:gd name="connsiteY2" fmla="*/ 3430030 h 3999829"/>
                <a:gd name="connsiteX3" fmla="*/ 2066807 w 2207786"/>
                <a:gd name="connsiteY3" fmla="*/ 3999829 h 3999829"/>
                <a:gd name="connsiteX4" fmla="*/ 0 w 2207786"/>
                <a:gd name="connsiteY4" fmla="*/ 0 h 3999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07786" h="3999829">
                  <a:moveTo>
                    <a:pt x="0" y="0"/>
                  </a:moveTo>
                  <a:lnTo>
                    <a:pt x="435408" y="0"/>
                  </a:lnTo>
                  <a:lnTo>
                    <a:pt x="2207786" y="3430030"/>
                  </a:lnTo>
                  <a:lnTo>
                    <a:pt x="2066807" y="39998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9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1" name="任意多边形 20"/>
            <p:cNvSpPr/>
            <p:nvPr/>
          </p:nvSpPr>
          <p:spPr>
            <a:xfrm>
              <a:off x="3413104" y="0"/>
              <a:ext cx="3983514" cy="6861740"/>
            </a:xfrm>
            <a:custGeom>
              <a:avLst/>
              <a:gdLst>
                <a:gd name="connsiteX0" fmla="*/ 0 w 3983514"/>
                <a:gd name="connsiteY0" fmla="*/ 0 h 6861740"/>
                <a:gd name="connsiteX1" fmla="*/ 435408 w 3983514"/>
                <a:gd name="connsiteY1" fmla="*/ 0 h 6861740"/>
                <a:gd name="connsiteX2" fmla="*/ 2503893 w 3983514"/>
                <a:gd name="connsiteY2" fmla="*/ 4003080 h 6861740"/>
                <a:gd name="connsiteX3" fmla="*/ 2504698 w 3983514"/>
                <a:gd name="connsiteY3" fmla="*/ 3999829 h 6861740"/>
                <a:gd name="connsiteX4" fmla="*/ 3983514 w 3983514"/>
                <a:gd name="connsiteY4" fmla="*/ 6861740 h 6861740"/>
                <a:gd name="connsiteX5" fmla="*/ 3545623 w 3983514"/>
                <a:gd name="connsiteY5" fmla="*/ 6861740 h 6861740"/>
                <a:gd name="connsiteX6" fmla="*/ 0 w 3983514"/>
                <a:gd name="connsiteY6" fmla="*/ 0 h 6861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83514" h="6861740">
                  <a:moveTo>
                    <a:pt x="0" y="0"/>
                  </a:moveTo>
                  <a:lnTo>
                    <a:pt x="435408" y="0"/>
                  </a:lnTo>
                  <a:lnTo>
                    <a:pt x="2503893" y="4003080"/>
                  </a:lnTo>
                  <a:lnTo>
                    <a:pt x="2504698" y="3999829"/>
                  </a:lnTo>
                  <a:lnTo>
                    <a:pt x="3983514" y="6861740"/>
                  </a:lnTo>
                  <a:lnTo>
                    <a:pt x="3545623" y="68617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96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9" advTm="3978">
        <p:comb/>
      </p:transition>
    </mc:Choice>
    <mc:Fallback xmlns="">
      <p:transition advTm="3978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949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 bldLvl="0" animBg="1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7054" y="142563"/>
            <a:ext cx="1966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005998"/>
                </a:solidFill>
                <a:latin typeface="微软雅黑" panose="020B0503020204020204" charset="-122"/>
                <a:ea typeface="微软雅黑" panose="020B0503020204020204" charset="-122"/>
              </a:rPr>
              <a:t>工作成绩展示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5543855" y="326713"/>
            <a:ext cx="3347500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252644" y="326713"/>
            <a:ext cx="3293508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870011" y="1262644"/>
            <a:ext cx="1661960" cy="18133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784017" y="1262644"/>
            <a:ext cx="1661960" cy="18133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4698024" y="1262644"/>
            <a:ext cx="1661960" cy="18133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6612030" y="1262644"/>
            <a:ext cx="1661960" cy="18133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9" name="椭圆 8"/>
          <p:cNvSpPr/>
          <p:nvPr/>
        </p:nvSpPr>
        <p:spPr>
          <a:xfrm>
            <a:off x="1328180" y="1822152"/>
            <a:ext cx="745619" cy="745619"/>
          </a:xfrm>
          <a:prstGeom prst="ellipse">
            <a:avLst/>
          </a:prstGeom>
          <a:solidFill>
            <a:srgbClr val="0396D9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grpSp>
        <p:nvGrpSpPr>
          <p:cNvPr id="10" name="组合 9"/>
          <p:cNvGrpSpPr/>
          <p:nvPr/>
        </p:nvGrpSpPr>
        <p:grpSpPr>
          <a:xfrm>
            <a:off x="1551286" y="2030887"/>
            <a:ext cx="299406" cy="328150"/>
            <a:chOff x="3484563" y="2503488"/>
            <a:chExt cx="992188" cy="1087438"/>
          </a:xfrm>
          <a:solidFill>
            <a:schemeClr val="bg1"/>
          </a:solidFill>
        </p:grpSpPr>
        <p:sp>
          <p:nvSpPr>
            <p:cNvPr id="11" name="Freeform 5"/>
            <p:cNvSpPr/>
            <p:nvPr/>
          </p:nvSpPr>
          <p:spPr bwMode="auto">
            <a:xfrm>
              <a:off x="3484563" y="2503488"/>
              <a:ext cx="992188" cy="768350"/>
            </a:xfrm>
            <a:custGeom>
              <a:avLst/>
              <a:gdLst>
                <a:gd name="T0" fmla="*/ 580 w 625"/>
                <a:gd name="T1" fmla="*/ 178 h 484"/>
                <a:gd name="T2" fmla="*/ 625 w 625"/>
                <a:gd name="T3" fmla="*/ 0 h 484"/>
                <a:gd name="T4" fmla="*/ 447 w 625"/>
                <a:gd name="T5" fmla="*/ 43 h 484"/>
                <a:gd name="T6" fmla="*/ 492 w 625"/>
                <a:gd name="T7" fmla="*/ 88 h 484"/>
                <a:gd name="T8" fmla="*/ 322 w 625"/>
                <a:gd name="T9" fmla="*/ 259 h 484"/>
                <a:gd name="T10" fmla="*/ 248 w 625"/>
                <a:gd name="T11" fmla="*/ 187 h 484"/>
                <a:gd name="T12" fmla="*/ 0 w 625"/>
                <a:gd name="T13" fmla="*/ 436 h 484"/>
                <a:gd name="T14" fmla="*/ 47 w 625"/>
                <a:gd name="T15" fmla="*/ 484 h 484"/>
                <a:gd name="T16" fmla="*/ 47 w 625"/>
                <a:gd name="T17" fmla="*/ 484 h 484"/>
                <a:gd name="T18" fmla="*/ 248 w 625"/>
                <a:gd name="T19" fmla="*/ 282 h 484"/>
                <a:gd name="T20" fmla="*/ 322 w 625"/>
                <a:gd name="T21" fmla="*/ 353 h 484"/>
                <a:gd name="T22" fmla="*/ 539 w 625"/>
                <a:gd name="T23" fmla="*/ 135 h 484"/>
                <a:gd name="T24" fmla="*/ 580 w 625"/>
                <a:gd name="T25" fmla="*/ 178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5" h="484">
                  <a:moveTo>
                    <a:pt x="580" y="178"/>
                  </a:moveTo>
                  <a:lnTo>
                    <a:pt x="625" y="0"/>
                  </a:lnTo>
                  <a:lnTo>
                    <a:pt x="447" y="43"/>
                  </a:lnTo>
                  <a:lnTo>
                    <a:pt x="492" y="88"/>
                  </a:lnTo>
                  <a:lnTo>
                    <a:pt x="322" y="259"/>
                  </a:lnTo>
                  <a:lnTo>
                    <a:pt x="248" y="187"/>
                  </a:lnTo>
                  <a:lnTo>
                    <a:pt x="0" y="436"/>
                  </a:lnTo>
                  <a:lnTo>
                    <a:pt x="47" y="484"/>
                  </a:lnTo>
                  <a:lnTo>
                    <a:pt x="47" y="484"/>
                  </a:lnTo>
                  <a:lnTo>
                    <a:pt x="248" y="282"/>
                  </a:lnTo>
                  <a:lnTo>
                    <a:pt x="322" y="353"/>
                  </a:lnTo>
                  <a:lnTo>
                    <a:pt x="539" y="135"/>
                  </a:lnTo>
                  <a:lnTo>
                    <a:pt x="580" y="1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3575051" y="3332163"/>
              <a:ext cx="138113" cy="2587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3806826" y="3203576"/>
              <a:ext cx="142875" cy="3873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051301" y="3071813"/>
              <a:ext cx="142875" cy="519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4287838" y="2944813"/>
              <a:ext cx="142875" cy="646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</p:grpSp>
      <p:sp>
        <p:nvSpPr>
          <p:cNvPr id="17" name="椭圆 16"/>
          <p:cNvSpPr/>
          <p:nvPr/>
        </p:nvSpPr>
        <p:spPr>
          <a:xfrm>
            <a:off x="3239021" y="1822152"/>
            <a:ext cx="745619" cy="745619"/>
          </a:xfrm>
          <a:prstGeom prst="ellipse">
            <a:avLst/>
          </a:prstGeom>
          <a:solidFill>
            <a:srgbClr val="0274A8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grpSp>
        <p:nvGrpSpPr>
          <p:cNvPr id="18" name="组合 17"/>
          <p:cNvGrpSpPr/>
          <p:nvPr/>
        </p:nvGrpSpPr>
        <p:grpSpPr>
          <a:xfrm>
            <a:off x="3458093" y="2017141"/>
            <a:ext cx="313808" cy="373502"/>
            <a:chOff x="4683126" y="1033463"/>
            <a:chExt cx="909638" cy="1082675"/>
          </a:xfrm>
          <a:solidFill>
            <a:schemeClr val="bg1"/>
          </a:solidFill>
        </p:grpSpPr>
        <p:sp>
          <p:nvSpPr>
            <p:cNvPr id="19" name="Freeform 11"/>
            <p:cNvSpPr/>
            <p:nvPr/>
          </p:nvSpPr>
          <p:spPr bwMode="auto">
            <a:xfrm>
              <a:off x="4683126" y="1033463"/>
              <a:ext cx="909638" cy="1082675"/>
            </a:xfrm>
            <a:custGeom>
              <a:avLst/>
              <a:gdLst/>
              <a:ahLst/>
              <a:cxnLst/>
              <a:rect l="l" t="t" r="r" b="b"/>
              <a:pathLst>
                <a:path w="909638" h="1082675">
                  <a:moveTo>
                    <a:pt x="90487" y="198438"/>
                  </a:moveTo>
                  <a:lnTo>
                    <a:pt x="90487" y="646113"/>
                  </a:lnTo>
                  <a:lnTo>
                    <a:pt x="822325" y="646113"/>
                  </a:lnTo>
                  <a:lnTo>
                    <a:pt x="822325" y="198438"/>
                  </a:lnTo>
                  <a:close/>
                  <a:moveTo>
                    <a:pt x="451060" y="0"/>
                  </a:moveTo>
                  <a:cubicBezTo>
                    <a:pt x="473613" y="0"/>
                    <a:pt x="488649" y="15037"/>
                    <a:pt x="488649" y="37593"/>
                  </a:cubicBezTo>
                  <a:cubicBezTo>
                    <a:pt x="488649" y="37593"/>
                    <a:pt x="488649" y="37593"/>
                    <a:pt x="488649" y="109019"/>
                  </a:cubicBezTo>
                  <a:cubicBezTo>
                    <a:pt x="488649" y="109019"/>
                    <a:pt x="488649" y="109019"/>
                    <a:pt x="909638" y="109019"/>
                  </a:cubicBezTo>
                  <a:lnTo>
                    <a:pt x="909638" y="733061"/>
                  </a:lnTo>
                  <a:cubicBezTo>
                    <a:pt x="909638" y="733061"/>
                    <a:pt x="909638" y="733061"/>
                    <a:pt x="620208" y="733061"/>
                  </a:cubicBezTo>
                  <a:cubicBezTo>
                    <a:pt x="620208" y="733061"/>
                    <a:pt x="620208" y="733061"/>
                    <a:pt x="729214" y="1022526"/>
                  </a:cubicBezTo>
                  <a:cubicBezTo>
                    <a:pt x="736732" y="1045082"/>
                    <a:pt x="725455" y="1071397"/>
                    <a:pt x="702902" y="1078916"/>
                  </a:cubicBezTo>
                  <a:cubicBezTo>
                    <a:pt x="699143" y="1082675"/>
                    <a:pt x="695385" y="1082675"/>
                    <a:pt x="687867" y="1082675"/>
                  </a:cubicBezTo>
                  <a:cubicBezTo>
                    <a:pt x="669073" y="1082675"/>
                    <a:pt x="654037" y="1071397"/>
                    <a:pt x="646520" y="1052601"/>
                  </a:cubicBezTo>
                  <a:cubicBezTo>
                    <a:pt x="646520" y="1052601"/>
                    <a:pt x="646520" y="1052601"/>
                    <a:pt x="522478" y="733061"/>
                  </a:cubicBezTo>
                  <a:cubicBezTo>
                    <a:pt x="522478" y="733061"/>
                    <a:pt x="522478" y="733061"/>
                    <a:pt x="379643" y="733061"/>
                  </a:cubicBezTo>
                  <a:cubicBezTo>
                    <a:pt x="379643" y="733061"/>
                    <a:pt x="379643" y="733061"/>
                    <a:pt x="255601" y="1052601"/>
                  </a:cubicBezTo>
                  <a:cubicBezTo>
                    <a:pt x="248083" y="1071397"/>
                    <a:pt x="233048" y="1082675"/>
                    <a:pt x="214254" y="1082675"/>
                  </a:cubicBezTo>
                  <a:lnTo>
                    <a:pt x="199218" y="1078916"/>
                  </a:lnTo>
                  <a:cubicBezTo>
                    <a:pt x="176665" y="1071397"/>
                    <a:pt x="165389" y="1045082"/>
                    <a:pt x="172907" y="1022526"/>
                  </a:cubicBezTo>
                  <a:cubicBezTo>
                    <a:pt x="172907" y="1022526"/>
                    <a:pt x="172907" y="1022526"/>
                    <a:pt x="285672" y="733061"/>
                  </a:cubicBezTo>
                  <a:cubicBezTo>
                    <a:pt x="285672" y="733061"/>
                    <a:pt x="285672" y="733061"/>
                    <a:pt x="0" y="733061"/>
                  </a:cubicBezTo>
                  <a:cubicBezTo>
                    <a:pt x="0" y="733061"/>
                    <a:pt x="0" y="733061"/>
                    <a:pt x="0" y="109019"/>
                  </a:cubicBezTo>
                  <a:cubicBezTo>
                    <a:pt x="0" y="109019"/>
                    <a:pt x="0" y="109019"/>
                    <a:pt x="413472" y="109019"/>
                  </a:cubicBezTo>
                  <a:cubicBezTo>
                    <a:pt x="413472" y="109019"/>
                    <a:pt x="413472" y="109019"/>
                    <a:pt x="413472" y="37593"/>
                  </a:cubicBezTo>
                  <a:cubicBezTo>
                    <a:pt x="413472" y="15037"/>
                    <a:pt x="432266" y="0"/>
                    <a:pt x="45106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20" name="Freeform 13"/>
            <p:cNvSpPr/>
            <p:nvPr/>
          </p:nvSpPr>
          <p:spPr bwMode="auto">
            <a:xfrm>
              <a:off x="4837113" y="1300163"/>
              <a:ext cx="596900" cy="311150"/>
            </a:xfrm>
            <a:custGeom>
              <a:avLst/>
              <a:gdLst>
                <a:gd name="T0" fmla="*/ 19 w 376"/>
                <a:gd name="T1" fmla="*/ 196 h 196"/>
                <a:gd name="T2" fmla="*/ 147 w 376"/>
                <a:gd name="T3" fmla="*/ 111 h 196"/>
                <a:gd name="T4" fmla="*/ 177 w 376"/>
                <a:gd name="T5" fmla="*/ 156 h 196"/>
                <a:gd name="T6" fmla="*/ 317 w 376"/>
                <a:gd name="T7" fmla="*/ 64 h 196"/>
                <a:gd name="T8" fmla="*/ 334 w 376"/>
                <a:gd name="T9" fmla="*/ 90 h 196"/>
                <a:gd name="T10" fmla="*/ 376 w 376"/>
                <a:gd name="T11" fmla="*/ 0 h 196"/>
                <a:gd name="T12" fmla="*/ 277 w 376"/>
                <a:gd name="T13" fmla="*/ 5 h 196"/>
                <a:gd name="T14" fmla="*/ 296 w 376"/>
                <a:gd name="T15" fmla="*/ 33 h 196"/>
                <a:gd name="T16" fmla="*/ 189 w 376"/>
                <a:gd name="T17" fmla="*/ 106 h 196"/>
                <a:gd name="T18" fmla="*/ 158 w 376"/>
                <a:gd name="T19" fmla="*/ 61 h 196"/>
                <a:gd name="T20" fmla="*/ 0 w 376"/>
                <a:gd name="T21" fmla="*/ 166 h 196"/>
                <a:gd name="T22" fmla="*/ 19 w 376"/>
                <a:gd name="T23" fmla="*/ 196 h 196"/>
                <a:gd name="T24" fmla="*/ 19 w 376"/>
                <a:gd name="T25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6" h="196">
                  <a:moveTo>
                    <a:pt x="19" y="196"/>
                  </a:moveTo>
                  <a:lnTo>
                    <a:pt x="147" y="111"/>
                  </a:lnTo>
                  <a:lnTo>
                    <a:pt x="177" y="156"/>
                  </a:lnTo>
                  <a:lnTo>
                    <a:pt x="317" y="64"/>
                  </a:lnTo>
                  <a:lnTo>
                    <a:pt x="334" y="90"/>
                  </a:lnTo>
                  <a:lnTo>
                    <a:pt x="376" y="0"/>
                  </a:lnTo>
                  <a:lnTo>
                    <a:pt x="277" y="5"/>
                  </a:lnTo>
                  <a:lnTo>
                    <a:pt x="296" y="33"/>
                  </a:lnTo>
                  <a:lnTo>
                    <a:pt x="189" y="106"/>
                  </a:lnTo>
                  <a:lnTo>
                    <a:pt x="158" y="61"/>
                  </a:lnTo>
                  <a:lnTo>
                    <a:pt x="0" y="166"/>
                  </a:lnTo>
                  <a:lnTo>
                    <a:pt x="19" y="196"/>
                  </a:lnTo>
                  <a:lnTo>
                    <a:pt x="19" y="1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</p:grpSp>
      <p:sp>
        <p:nvSpPr>
          <p:cNvPr id="22" name="椭圆 21"/>
          <p:cNvSpPr/>
          <p:nvPr/>
        </p:nvSpPr>
        <p:spPr>
          <a:xfrm>
            <a:off x="5156193" y="1822152"/>
            <a:ext cx="745619" cy="745619"/>
          </a:xfrm>
          <a:prstGeom prst="ellipse">
            <a:avLst/>
          </a:prstGeom>
          <a:solidFill>
            <a:srgbClr val="0396D9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28" name="Freeform 25"/>
          <p:cNvSpPr/>
          <p:nvPr/>
        </p:nvSpPr>
        <p:spPr bwMode="auto">
          <a:xfrm>
            <a:off x="5354435" y="2019623"/>
            <a:ext cx="349136" cy="350678"/>
          </a:xfrm>
          <a:custGeom>
            <a:avLst/>
            <a:gdLst/>
            <a:ahLst/>
            <a:cxnLst/>
            <a:rect l="l" t="t" r="r" b="b"/>
            <a:pathLst>
              <a:path w="1077913" h="1082675">
                <a:moveTo>
                  <a:pt x="536576" y="346075"/>
                </a:moveTo>
                <a:cubicBezTo>
                  <a:pt x="428735" y="346075"/>
                  <a:pt x="341313" y="433497"/>
                  <a:pt x="341313" y="541338"/>
                </a:cubicBezTo>
                <a:cubicBezTo>
                  <a:pt x="341313" y="649179"/>
                  <a:pt x="428735" y="736601"/>
                  <a:pt x="536576" y="736601"/>
                </a:cubicBezTo>
                <a:cubicBezTo>
                  <a:pt x="644417" y="736601"/>
                  <a:pt x="731839" y="649179"/>
                  <a:pt x="731839" y="541338"/>
                </a:cubicBezTo>
                <a:cubicBezTo>
                  <a:pt x="731839" y="433497"/>
                  <a:pt x="644417" y="346075"/>
                  <a:pt x="536576" y="346075"/>
                </a:cubicBezTo>
                <a:close/>
                <a:moveTo>
                  <a:pt x="476986" y="0"/>
                </a:moveTo>
                <a:cubicBezTo>
                  <a:pt x="476986" y="0"/>
                  <a:pt x="476986" y="0"/>
                  <a:pt x="600927" y="0"/>
                </a:cubicBezTo>
                <a:cubicBezTo>
                  <a:pt x="615950" y="0"/>
                  <a:pt x="634729" y="15037"/>
                  <a:pt x="634729" y="30074"/>
                </a:cubicBezTo>
                <a:cubicBezTo>
                  <a:pt x="634729" y="30074"/>
                  <a:pt x="634729" y="30074"/>
                  <a:pt x="664776" y="191724"/>
                </a:cubicBezTo>
                <a:cubicBezTo>
                  <a:pt x="668532" y="206761"/>
                  <a:pt x="683555" y="214280"/>
                  <a:pt x="694822" y="203002"/>
                </a:cubicBezTo>
                <a:cubicBezTo>
                  <a:pt x="694822" y="203002"/>
                  <a:pt x="694822" y="203002"/>
                  <a:pt x="833787" y="112779"/>
                </a:cubicBezTo>
                <a:cubicBezTo>
                  <a:pt x="845054" y="101501"/>
                  <a:pt x="863833" y="105260"/>
                  <a:pt x="875100" y="116538"/>
                </a:cubicBezTo>
                <a:cubicBezTo>
                  <a:pt x="875100" y="116538"/>
                  <a:pt x="875100" y="116538"/>
                  <a:pt x="965239" y="203002"/>
                </a:cubicBezTo>
                <a:cubicBezTo>
                  <a:pt x="976507" y="214280"/>
                  <a:pt x="980263" y="236835"/>
                  <a:pt x="968995" y="248113"/>
                </a:cubicBezTo>
                <a:cubicBezTo>
                  <a:pt x="968995" y="248113"/>
                  <a:pt x="968995" y="248113"/>
                  <a:pt x="878856" y="387207"/>
                </a:cubicBezTo>
                <a:cubicBezTo>
                  <a:pt x="867589" y="398485"/>
                  <a:pt x="875100" y="413522"/>
                  <a:pt x="890123" y="417281"/>
                </a:cubicBezTo>
                <a:cubicBezTo>
                  <a:pt x="890123" y="417281"/>
                  <a:pt x="890123" y="417281"/>
                  <a:pt x="1051623" y="443596"/>
                </a:cubicBezTo>
                <a:cubicBezTo>
                  <a:pt x="1066646" y="447355"/>
                  <a:pt x="1077913" y="462393"/>
                  <a:pt x="1077913" y="481189"/>
                </a:cubicBezTo>
                <a:cubicBezTo>
                  <a:pt x="1077913" y="481189"/>
                  <a:pt x="1077913" y="481189"/>
                  <a:pt x="1077913" y="605246"/>
                </a:cubicBezTo>
                <a:cubicBezTo>
                  <a:pt x="1077913" y="620283"/>
                  <a:pt x="1066646" y="635320"/>
                  <a:pt x="1051623" y="639079"/>
                </a:cubicBezTo>
                <a:cubicBezTo>
                  <a:pt x="1051623" y="639079"/>
                  <a:pt x="1051623" y="639079"/>
                  <a:pt x="890123" y="669153"/>
                </a:cubicBezTo>
                <a:cubicBezTo>
                  <a:pt x="875100" y="672913"/>
                  <a:pt x="867589" y="684191"/>
                  <a:pt x="878856" y="699228"/>
                </a:cubicBezTo>
                <a:cubicBezTo>
                  <a:pt x="878856" y="699228"/>
                  <a:pt x="878856" y="699228"/>
                  <a:pt x="968995" y="834562"/>
                </a:cubicBezTo>
                <a:cubicBezTo>
                  <a:pt x="980263" y="849599"/>
                  <a:pt x="976507" y="868396"/>
                  <a:pt x="965239" y="879674"/>
                </a:cubicBezTo>
                <a:cubicBezTo>
                  <a:pt x="965239" y="879674"/>
                  <a:pt x="965239" y="879674"/>
                  <a:pt x="875100" y="969896"/>
                </a:cubicBezTo>
                <a:cubicBezTo>
                  <a:pt x="863833" y="981174"/>
                  <a:pt x="845054" y="981174"/>
                  <a:pt x="833787" y="973656"/>
                </a:cubicBezTo>
                <a:cubicBezTo>
                  <a:pt x="833787" y="973656"/>
                  <a:pt x="833787" y="973656"/>
                  <a:pt x="694822" y="879674"/>
                </a:cubicBezTo>
                <a:cubicBezTo>
                  <a:pt x="683555" y="872155"/>
                  <a:pt x="668532" y="875914"/>
                  <a:pt x="664776" y="894711"/>
                </a:cubicBezTo>
                <a:cubicBezTo>
                  <a:pt x="664776" y="894711"/>
                  <a:pt x="664776" y="894711"/>
                  <a:pt x="634729" y="1056360"/>
                </a:cubicBezTo>
                <a:cubicBezTo>
                  <a:pt x="634729" y="1071397"/>
                  <a:pt x="615950" y="1082675"/>
                  <a:pt x="600927" y="1082675"/>
                </a:cubicBezTo>
                <a:cubicBezTo>
                  <a:pt x="600927" y="1082675"/>
                  <a:pt x="600927" y="1082675"/>
                  <a:pt x="476986" y="1082675"/>
                </a:cubicBezTo>
                <a:cubicBezTo>
                  <a:pt x="461963" y="1082675"/>
                  <a:pt x="443184" y="1071397"/>
                  <a:pt x="443184" y="1056360"/>
                </a:cubicBezTo>
                <a:cubicBezTo>
                  <a:pt x="443184" y="1056360"/>
                  <a:pt x="443184" y="1056360"/>
                  <a:pt x="413137" y="894711"/>
                </a:cubicBezTo>
                <a:cubicBezTo>
                  <a:pt x="409382" y="875914"/>
                  <a:pt x="394358" y="872155"/>
                  <a:pt x="383091" y="879674"/>
                </a:cubicBezTo>
                <a:cubicBezTo>
                  <a:pt x="383091" y="879674"/>
                  <a:pt x="383091" y="879674"/>
                  <a:pt x="244127" y="973656"/>
                </a:cubicBezTo>
                <a:cubicBezTo>
                  <a:pt x="232859" y="981174"/>
                  <a:pt x="214080" y="981174"/>
                  <a:pt x="202813" y="969896"/>
                </a:cubicBezTo>
                <a:cubicBezTo>
                  <a:pt x="202813" y="969896"/>
                  <a:pt x="202813" y="969896"/>
                  <a:pt x="112674" y="879674"/>
                </a:cubicBezTo>
                <a:cubicBezTo>
                  <a:pt x="101407" y="868396"/>
                  <a:pt x="97651" y="849599"/>
                  <a:pt x="108918" y="834562"/>
                </a:cubicBezTo>
                <a:cubicBezTo>
                  <a:pt x="108918" y="834562"/>
                  <a:pt x="108918" y="834562"/>
                  <a:pt x="199057" y="699228"/>
                </a:cubicBezTo>
                <a:cubicBezTo>
                  <a:pt x="210325" y="684191"/>
                  <a:pt x="202813" y="672913"/>
                  <a:pt x="187790" y="669153"/>
                </a:cubicBezTo>
                <a:cubicBezTo>
                  <a:pt x="187790" y="669153"/>
                  <a:pt x="187790" y="669153"/>
                  <a:pt x="26291" y="639079"/>
                </a:cubicBezTo>
                <a:cubicBezTo>
                  <a:pt x="11267" y="635320"/>
                  <a:pt x="0" y="620283"/>
                  <a:pt x="0" y="605246"/>
                </a:cubicBezTo>
                <a:cubicBezTo>
                  <a:pt x="0" y="605246"/>
                  <a:pt x="0" y="605246"/>
                  <a:pt x="0" y="481189"/>
                </a:cubicBezTo>
                <a:cubicBezTo>
                  <a:pt x="0" y="462393"/>
                  <a:pt x="11267" y="447355"/>
                  <a:pt x="26291" y="443596"/>
                </a:cubicBezTo>
                <a:cubicBezTo>
                  <a:pt x="26291" y="443596"/>
                  <a:pt x="26291" y="443596"/>
                  <a:pt x="187790" y="417281"/>
                </a:cubicBezTo>
                <a:cubicBezTo>
                  <a:pt x="202813" y="413522"/>
                  <a:pt x="210325" y="398485"/>
                  <a:pt x="199057" y="387207"/>
                </a:cubicBezTo>
                <a:cubicBezTo>
                  <a:pt x="199057" y="387207"/>
                  <a:pt x="199057" y="387207"/>
                  <a:pt x="108918" y="248113"/>
                </a:cubicBezTo>
                <a:cubicBezTo>
                  <a:pt x="97651" y="236835"/>
                  <a:pt x="101407" y="214280"/>
                  <a:pt x="112674" y="203002"/>
                </a:cubicBezTo>
                <a:cubicBezTo>
                  <a:pt x="112674" y="203002"/>
                  <a:pt x="112674" y="203002"/>
                  <a:pt x="202813" y="116538"/>
                </a:cubicBezTo>
                <a:cubicBezTo>
                  <a:pt x="214080" y="105260"/>
                  <a:pt x="232859" y="101501"/>
                  <a:pt x="244127" y="112779"/>
                </a:cubicBezTo>
                <a:cubicBezTo>
                  <a:pt x="244127" y="112779"/>
                  <a:pt x="244127" y="112779"/>
                  <a:pt x="383091" y="203002"/>
                </a:cubicBezTo>
                <a:cubicBezTo>
                  <a:pt x="394358" y="214280"/>
                  <a:pt x="409382" y="206761"/>
                  <a:pt x="413137" y="191724"/>
                </a:cubicBezTo>
                <a:cubicBezTo>
                  <a:pt x="413137" y="191724"/>
                  <a:pt x="413137" y="191724"/>
                  <a:pt x="443184" y="30074"/>
                </a:cubicBezTo>
                <a:cubicBezTo>
                  <a:pt x="443184" y="15037"/>
                  <a:pt x="461963" y="0"/>
                  <a:pt x="47698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350"/>
          </a:p>
        </p:txBody>
      </p:sp>
      <p:sp>
        <p:nvSpPr>
          <p:cNvPr id="27" name="椭圆 26"/>
          <p:cNvSpPr/>
          <p:nvPr/>
        </p:nvSpPr>
        <p:spPr>
          <a:xfrm>
            <a:off x="7070199" y="1822152"/>
            <a:ext cx="745619" cy="745619"/>
          </a:xfrm>
          <a:prstGeom prst="ellipse">
            <a:avLst/>
          </a:prstGeom>
          <a:solidFill>
            <a:srgbClr val="0274A8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34" name="矩形 33"/>
          <p:cNvSpPr/>
          <p:nvPr/>
        </p:nvSpPr>
        <p:spPr>
          <a:xfrm>
            <a:off x="991127" y="3383524"/>
            <a:ext cx="1462358" cy="575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输入内容随便敲点字占位置，输入内容随便敲点字占位置。</a:t>
            </a:r>
          </a:p>
        </p:txBody>
      </p:sp>
      <p:sp>
        <p:nvSpPr>
          <p:cNvPr id="38" name="矩形 37"/>
          <p:cNvSpPr/>
          <p:nvPr/>
        </p:nvSpPr>
        <p:spPr>
          <a:xfrm>
            <a:off x="2871641" y="3383524"/>
            <a:ext cx="1462358" cy="575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输入内容随便敲点字占位置，输入内容随便敲点字占位置。</a:t>
            </a:r>
          </a:p>
        </p:txBody>
      </p:sp>
      <p:sp>
        <p:nvSpPr>
          <p:cNvPr id="39" name="矩形 38"/>
          <p:cNvSpPr/>
          <p:nvPr/>
        </p:nvSpPr>
        <p:spPr>
          <a:xfrm>
            <a:off x="4797823" y="3383524"/>
            <a:ext cx="1462358" cy="575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输入内容随便敲点字占位置，输入内容随便敲点字占位置。</a:t>
            </a:r>
          </a:p>
        </p:txBody>
      </p:sp>
      <p:sp>
        <p:nvSpPr>
          <p:cNvPr id="40" name="矩形 39"/>
          <p:cNvSpPr/>
          <p:nvPr/>
        </p:nvSpPr>
        <p:spPr>
          <a:xfrm>
            <a:off x="6711829" y="3383524"/>
            <a:ext cx="1462358" cy="575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输入内容随便敲点字占位置，输入内容随便敲点字占位置。</a:t>
            </a:r>
          </a:p>
        </p:txBody>
      </p:sp>
      <p:grpSp>
        <p:nvGrpSpPr>
          <p:cNvPr id="41" name="组合 40"/>
          <p:cNvGrpSpPr/>
          <p:nvPr/>
        </p:nvGrpSpPr>
        <p:grpSpPr>
          <a:xfrm>
            <a:off x="7354335" y="1990318"/>
            <a:ext cx="177345" cy="409477"/>
            <a:chOff x="1301924" y="3351213"/>
            <a:chExt cx="195263" cy="450851"/>
          </a:xfrm>
          <a:solidFill>
            <a:schemeClr val="bg1"/>
          </a:solidFill>
        </p:grpSpPr>
        <p:sp>
          <p:nvSpPr>
            <p:cNvPr id="42" name="Oval 15"/>
            <p:cNvSpPr>
              <a:spLocks noChangeArrowheads="1"/>
            </p:cNvSpPr>
            <p:nvPr/>
          </p:nvSpPr>
          <p:spPr bwMode="auto">
            <a:xfrm>
              <a:off x="1362249" y="3351213"/>
              <a:ext cx="82550" cy="809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43" name="Freeform 16"/>
            <p:cNvSpPr/>
            <p:nvPr/>
          </p:nvSpPr>
          <p:spPr bwMode="auto">
            <a:xfrm>
              <a:off x="1301924" y="3444876"/>
              <a:ext cx="195263" cy="357188"/>
            </a:xfrm>
            <a:custGeom>
              <a:avLst/>
              <a:gdLst>
                <a:gd name="T0" fmla="*/ 49 w 49"/>
                <a:gd name="T1" fmla="*/ 11 h 93"/>
                <a:gd name="T2" fmla="*/ 35 w 49"/>
                <a:gd name="T3" fmla="*/ 0 h 93"/>
                <a:gd name="T4" fmla="*/ 15 w 49"/>
                <a:gd name="T5" fmla="*/ 0 h 93"/>
                <a:gd name="T6" fmla="*/ 0 w 49"/>
                <a:gd name="T7" fmla="*/ 11 h 93"/>
                <a:gd name="T8" fmla="*/ 0 w 49"/>
                <a:gd name="T9" fmla="*/ 37 h 93"/>
                <a:gd name="T10" fmla="*/ 0 w 49"/>
                <a:gd name="T11" fmla="*/ 37 h 93"/>
                <a:gd name="T12" fmla="*/ 0 w 49"/>
                <a:gd name="T13" fmla="*/ 37 h 93"/>
                <a:gd name="T14" fmla="*/ 5 w 49"/>
                <a:gd name="T15" fmla="*/ 41 h 93"/>
                <a:gd name="T16" fmla="*/ 9 w 49"/>
                <a:gd name="T17" fmla="*/ 37 h 93"/>
                <a:gd name="T18" fmla="*/ 9 w 49"/>
                <a:gd name="T19" fmla="*/ 37 h 93"/>
                <a:gd name="T20" fmla="*/ 9 w 49"/>
                <a:gd name="T21" fmla="*/ 37 h 93"/>
                <a:gd name="T22" fmla="*/ 9 w 49"/>
                <a:gd name="T23" fmla="*/ 13 h 93"/>
                <a:gd name="T24" fmla="*/ 12 w 49"/>
                <a:gd name="T25" fmla="*/ 13 h 93"/>
                <a:gd name="T26" fmla="*/ 12 w 49"/>
                <a:gd name="T27" fmla="*/ 87 h 93"/>
                <a:gd name="T28" fmla="*/ 18 w 49"/>
                <a:gd name="T29" fmla="*/ 93 h 93"/>
                <a:gd name="T30" fmla="*/ 23 w 49"/>
                <a:gd name="T31" fmla="*/ 87 h 93"/>
                <a:gd name="T32" fmla="*/ 23 w 49"/>
                <a:gd name="T33" fmla="*/ 40 h 93"/>
                <a:gd name="T34" fmla="*/ 26 w 49"/>
                <a:gd name="T35" fmla="*/ 40 h 93"/>
                <a:gd name="T36" fmla="*/ 26 w 49"/>
                <a:gd name="T37" fmla="*/ 87 h 93"/>
                <a:gd name="T38" fmla="*/ 26 w 49"/>
                <a:gd name="T39" fmla="*/ 87 h 93"/>
                <a:gd name="T40" fmla="*/ 32 w 49"/>
                <a:gd name="T41" fmla="*/ 93 h 93"/>
                <a:gd name="T42" fmla="*/ 38 w 49"/>
                <a:gd name="T43" fmla="*/ 87 h 93"/>
                <a:gd name="T44" fmla="*/ 38 w 49"/>
                <a:gd name="T45" fmla="*/ 13 h 93"/>
                <a:gd name="T46" fmla="*/ 41 w 49"/>
                <a:gd name="T47" fmla="*/ 13 h 93"/>
                <a:gd name="T48" fmla="*/ 41 w 49"/>
                <a:gd name="T49" fmla="*/ 37 h 93"/>
                <a:gd name="T50" fmla="*/ 41 w 49"/>
                <a:gd name="T51" fmla="*/ 37 h 93"/>
                <a:gd name="T52" fmla="*/ 41 w 49"/>
                <a:gd name="T53" fmla="*/ 37 h 93"/>
                <a:gd name="T54" fmla="*/ 45 w 49"/>
                <a:gd name="T55" fmla="*/ 41 h 93"/>
                <a:gd name="T56" fmla="*/ 49 w 49"/>
                <a:gd name="T57" fmla="*/ 37 h 93"/>
                <a:gd name="T58" fmla="*/ 49 w 49"/>
                <a:gd name="T59" fmla="*/ 37 h 93"/>
                <a:gd name="T60" fmla="*/ 49 w 49"/>
                <a:gd name="T61" fmla="*/ 37 h 93"/>
                <a:gd name="T62" fmla="*/ 49 w 49"/>
                <a:gd name="T63" fmla="*/ 11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9" h="93">
                  <a:moveTo>
                    <a:pt x="49" y="11"/>
                  </a:moveTo>
                  <a:cubicBezTo>
                    <a:pt x="48" y="0"/>
                    <a:pt x="35" y="0"/>
                    <a:pt x="3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1"/>
                    <a:pt x="0" y="11"/>
                    <a:pt x="0" y="1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9"/>
                    <a:pt x="2" y="41"/>
                    <a:pt x="5" y="41"/>
                  </a:cubicBezTo>
                  <a:cubicBezTo>
                    <a:pt x="7" y="41"/>
                    <a:pt x="9" y="39"/>
                    <a:pt x="9" y="37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87"/>
                    <a:pt x="12" y="87"/>
                    <a:pt x="12" y="87"/>
                  </a:cubicBezTo>
                  <a:cubicBezTo>
                    <a:pt x="12" y="90"/>
                    <a:pt x="14" y="93"/>
                    <a:pt x="18" y="93"/>
                  </a:cubicBezTo>
                  <a:cubicBezTo>
                    <a:pt x="21" y="93"/>
                    <a:pt x="23" y="90"/>
                    <a:pt x="23" y="87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6" y="90"/>
                    <a:pt x="29" y="93"/>
                    <a:pt x="32" y="93"/>
                  </a:cubicBezTo>
                  <a:cubicBezTo>
                    <a:pt x="35" y="93"/>
                    <a:pt x="38" y="90"/>
                    <a:pt x="38" y="87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9"/>
                    <a:pt x="43" y="41"/>
                    <a:pt x="45" y="41"/>
                  </a:cubicBezTo>
                  <a:cubicBezTo>
                    <a:pt x="47" y="41"/>
                    <a:pt x="49" y="39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lnTo>
                    <a:pt x="49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</p:grpSp>
      <p:sp>
        <p:nvSpPr>
          <p:cNvPr id="14" name="矩形 13"/>
          <p:cNvSpPr/>
          <p:nvPr userDrawn="1"/>
        </p:nvSpPr>
        <p:spPr>
          <a:xfrm>
            <a:off x="1" y="4841531"/>
            <a:ext cx="9145139" cy="302419"/>
          </a:xfrm>
          <a:prstGeom prst="rect">
            <a:avLst/>
          </a:prstGeom>
          <a:solidFill>
            <a:srgbClr val="02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350" dirty="0">
              <a:latin typeface="Avant GardeBook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9" advTm="4071">
        <p:comb/>
      </p:transition>
    </mc:Choice>
    <mc:Fallback xmlns="">
      <p:transition advTm="4071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6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4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7" grpId="0" bldLvl="0" animBg="1"/>
      <p:bldP spid="22" grpId="0" bldLvl="0" animBg="1"/>
      <p:bldP spid="28" grpId="0" bldLvl="0" animBg="1"/>
      <p:bldP spid="27" grpId="0" bldLvl="0" animBg="1"/>
      <p:bldP spid="34" grpId="0"/>
      <p:bldP spid="38" grpId="0"/>
      <p:bldP spid="39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7054" y="142563"/>
            <a:ext cx="1966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005998"/>
                </a:solidFill>
                <a:latin typeface="微软雅黑" panose="020B0503020204020204" charset="-122"/>
                <a:ea typeface="微软雅黑" panose="020B0503020204020204" charset="-122"/>
              </a:rPr>
              <a:t>工作成绩展示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5543855" y="326713"/>
            <a:ext cx="3347500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252644" y="326713"/>
            <a:ext cx="3293508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997493" y="3475077"/>
            <a:ext cx="2216194" cy="5719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1143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4" name="椭圆 53"/>
          <p:cNvSpPr/>
          <p:nvPr/>
        </p:nvSpPr>
        <p:spPr>
          <a:xfrm>
            <a:off x="1070426" y="3570877"/>
            <a:ext cx="380319" cy="380319"/>
          </a:xfrm>
          <a:prstGeom prst="ellipse">
            <a:avLst/>
          </a:prstGeom>
          <a:solidFill>
            <a:srgbClr val="0396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5" name="TextBox 8"/>
          <p:cNvSpPr txBox="1"/>
          <p:nvPr/>
        </p:nvSpPr>
        <p:spPr>
          <a:xfrm>
            <a:off x="1135491" y="3645620"/>
            <a:ext cx="250190" cy="252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50" dirty="0">
                <a:solidFill>
                  <a:schemeClr val="bg1"/>
                </a:solidFill>
              </a:rPr>
              <a:t>1</a:t>
            </a:r>
            <a:endParaRPr lang="zh-CN" altLang="en-US" sz="1050" dirty="0">
              <a:solidFill>
                <a:schemeClr val="bg1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2641766" y="2692336"/>
            <a:ext cx="2216195" cy="5719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1143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8" name="矩形 57"/>
          <p:cNvSpPr/>
          <p:nvPr/>
        </p:nvSpPr>
        <p:spPr>
          <a:xfrm>
            <a:off x="4286040" y="1909596"/>
            <a:ext cx="2216195" cy="5719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1143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9" name="矩形 58"/>
          <p:cNvSpPr/>
          <p:nvPr/>
        </p:nvSpPr>
        <p:spPr>
          <a:xfrm>
            <a:off x="5930313" y="1126855"/>
            <a:ext cx="2216195" cy="5719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1143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8" name="任意多边形 67"/>
          <p:cNvSpPr/>
          <p:nvPr/>
        </p:nvSpPr>
        <p:spPr>
          <a:xfrm rot="17474072">
            <a:off x="1537307" y="3477628"/>
            <a:ext cx="375438" cy="930902"/>
          </a:xfrm>
          <a:custGeom>
            <a:avLst/>
            <a:gdLst>
              <a:gd name="connsiteX0" fmla="*/ 500584 w 500584"/>
              <a:gd name="connsiteY0" fmla="*/ 0 h 1241202"/>
              <a:gd name="connsiteX1" fmla="*/ 500584 w 500584"/>
              <a:gd name="connsiteY1" fmla="*/ 1121931 h 1241202"/>
              <a:gd name="connsiteX2" fmla="*/ 342788 w 500584"/>
              <a:gd name="connsiteY2" fmla="*/ 1241202 h 1241202"/>
              <a:gd name="connsiteX3" fmla="*/ 0 w 500584"/>
              <a:gd name="connsiteY3" fmla="*/ 359020 h 1241202"/>
              <a:gd name="connsiteX4" fmla="*/ 0 w 500584"/>
              <a:gd name="connsiteY4" fmla="*/ 0 h 1241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84" h="1241202">
                <a:moveTo>
                  <a:pt x="500584" y="0"/>
                </a:moveTo>
                <a:lnTo>
                  <a:pt x="500584" y="1121931"/>
                </a:lnTo>
                <a:lnTo>
                  <a:pt x="342788" y="1241202"/>
                </a:lnTo>
                <a:lnTo>
                  <a:pt x="0" y="35902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  <a:alpha val="0"/>
                </a:schemeClr>
              </a:gs>
              <a:gs pos="0">
                <a:schemeClr val="bg2">
                  <a:lumMod val="25000"/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9" name="任意多边形 68"/>
          <p:cNvSpPr/>
          <p:nvPr/>
        </p:nvSpPr>
        <p:spPr>
          <a:xfrm rot="17474072">
            <a:off x="4847344" y="1909575"/>
            <a:ext cx="375438" cy="930902"/>
          </a:xfrm>
          <a:custGeom>
            <a:avLst/>
            <a:gdLst>
              <a:gd name="connsiteX0" fmla="*/ 500584 w 500584"/>
              <a:gd name="connsiteY0" fmla="*/ 0 h 1241202"/>
              <a:gd name="connsiteX1" fmla="*/ 500584 w 500584"/>
              <a:gd name="connsiteY1" fmla="*/ 1121931 h 1241202"/>
              <a:gd name="connsiteX2" fmla="*/ 342788 w 500584"/>
              <a:gd name="connsiteY2" fmla="*/ 1241202 h 1241202"/>
              <a:gd name="connsiteX3" fmla="*/ 0 w 500584"/>
              <a:gd name="connsiteY3" fmla="*/ 359020 h 1241202"/>
              <a:gd name="connsiteX4" fmla="*/ 0 w 500584"/>
              <a:gd name="connsiteY4" fmla="*/ 0 h 1241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84" h="1241202">
                <a:moveTo>
                  <a:pt x="500584" y="0"/>
                </a:moveTo>
                <a:lnTo>
                  <a:pt x="500584" y="1121931"/>
                </a:lnTo>
                <a:lnTo>
                  <a:pt x="342788" y="1241202"/>
                </a:lnTo>
                <a:lnTo>
                  <a:pt x="0" y="35902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  <a:alpha val="0"/>
                </a:schemeClr>
              </a:gs>
              <a:gs pos="0">
                <a:schemeClr val="bg2">
                  <a:lumMod val="25000"/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70" name="椭圆 69"/>
          <p:cNvSpPr/>
          <p:nvPr/>
        </p:nvSpPr>
        <p:spPr>
          <a:xfrm>
            <a:off x="4380464" y="2002824"/>
            <a:ext cx="380319" cy="380319"/>
          </a:xfrm>
          <a:prstGeom prst="ellipse">
            <a:avLst/>
          </a:prstGeom>
          <a:solidFill>
            <a:srgbClr val="0396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1" name="TextBox 8"/>
          <p:cNvSpPr txBox="1"/>
          <p:nvPr/>
        </p:nvSpPr>
        <p:spPr>
          <a:xfrm>
            <a:off x="4445528" y="2077567"/>
            <a:ext cx="250190" cy="252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50" dirty="0">
                <a:solidFill>
                  <a:schemeClr val="bg1"/>
                </a:solidFill>
              </a:rPr>
              <a:t>3</a:t>
            </a:r>
            <a:endParaRPr lang="zh-CN" altLang="en-US" sz="1050" dirty="0">
              <a:solidFill>
                <a:schemeClr val="bg1"/>
              </a:solidFill>
            </a:endParaRPr>
          </a:p>
        </p:txBody>
      </p:sp>
      <p:sp>
        <p:nvSpPr>
          <p:cNvPr id="72" name="任意多边形 71"/>
          <p:cNvSpPr/>
          <p:nvPr/>
        </p:nvSpPr>
        <p:spPr>
          <a:xfrm rot="17474072">
            <a:off x="6490406" y="1127335"/>
            <a:ext cx="375438" cy="930902"/>
          </a:xfrm>
          <a:custGeom>
            <a:avLst/>
            <a:gdLst>
              <a:gd name="connsiteX0" fmla="*/ 500584 w 500584"/>
              <a:gd name="connsiteY0" fmla="*/ 0 h 1241202"/>
              <a:gd name="connsiteX1" fmla="*/ 500584 w 500584"/>
              <a:gd name="connsiteY1" fmla="*/ 1121931 h 1241202"/>
              <a:gd name="connsiteX2" fmla="*/ 342788 w 500584"/>
              <a:gd name="connsiteY2" fmla="*/ 1241202 h 1241202"/>
              <a:gd name="connsiteX3" fmla="*/ 0 w 500584"/>
              <a:gd name="connsiteY3" fmla="*/ 359020 h 1241202"/>
              <a:gd name="connsiteX4" fmla="*/ 0 w 500584"/>
              <a:gd name="connsiteY4" fmla="*/ 0 h 1241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84" h="1241202">
                <a:moveTo>
                  <a:pt x="500584" y="0"/>
                </a:moveTo>
                <a:lnTo>
                  <a:pt x="500584" y="1121931"/>
                </a:lnTo>
                <a:lnTo>
                  <a:pt x="342788" y="1241202"/>
                </a:lnTo>
                <a:lnTo>
                  <a:pt x="0" y="35902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  <a:alpha val="0"/>
                </a:schemeClr>
              </a:gs>
              <a:gs pos="0">
                <a:schemeClr val="bg2">
                  <a:lumMod val="25000"/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73" name="椭圆 72"/>
          <p:cNvSpPr/>
          <p:nvPr/>
        </p:nvSpPr>
        <p:spPr>
          <a:xfrm>
            <a:off x="6023526" y="1220584"/>
            <a:ext cx="380319" cy="380319"/>
          </a:xfrm>
          <a:prstGeom prst="ellipse">
            <a:avLst/>
          </a:prstGeom>
          <a:solidFill>
            <a:srgbClr val="02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4" name="TextBox 8"/>
          <p:cNvSpPr txBox="1"/>
          <p:nvPr/>
        </p:nvSpPr>
        <p:spPr>
          <a:xfrm>
            <a:off x="6088591" y="1295327"/>
            <a:ext cx="250190" cy="252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50" dirty="0">
                <a:solidFill>
                  <a:schemeClr val="bg1"/>
                </a:solidFill>
              </a:rPr>
              <a:t>4</a:t>
            </a:r>
            <a:endParaRPr lang="zh-CN" altLang="en-US" sz="1050" dirty="0">
              <a:solidFill>
                <a:schemeClr val="bg1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3308276" y="3492998"/>
            <a:ext cx="1462358" cy="575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输入内容随便敲点字占位置，输入内容随便敲点字占位置。</a:t>
            </a:r>
          </a:p>
        </p:txBody>
      </p:sp>
      <p:sp>
        <p:nvSpPr>
          <p:cNvPr id="76" name="矩形 75"/>
          <p:cNvSpPr/>
          <p:nvPr/>
        </p:nvSpPr>
        <p:spPr>
          <a:xfrm>
            <a:off x="4901227" y="2718580"/>
            <a:ext cx="1462358" cy="575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输入内容随便敲点字占位置，输入内容随便敲点字占位置。</a:t>
            </a:r>
          </a:p>
        </p:txBody>
      </p:sp>
      <p:sp>
        <p:nvSpPr>
          <p:cNvPr id="77" name="矩形 76"/>
          <p:cNvSpPr/>
          <p:nvPr/>
        </p:nvSpPr>
        <p:spPr>
          <a:xfrm>
            <a:off x="2747302" y="1902037"/>
            <a:ext cx="1462358" cy="575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输入内容随便敲点字占位置，输入内容随便敲点字占位置</a:t>
            </a:r>
          </a:p>
        </p:txBody>
      </p:sp>
      <p:sp>
        <p:nvSpPr>
          <p:cNvPr id="78" name="矩形 77"/>
          <p:cNvSpPr/>
          <p:nvPr/>
        </p:nvSpPr>
        <p:spPr>
          <a:xfrm>
            <a:off x="4391575" y="1114402"/>
            <a:ext cx="1462358" cy="575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输入内容随便敲点字占位置，输入内容随便敲点字占位置</a:t>
            </a:r>
          </a:p>
        </p:txBody>
      </p:sp>
      <p:sp>
        <p:nvSpPr>
          <p:cNvPr id="79" name="矩形 78"/>
          <p:cNvSpPr/>
          <p:nvPr/>
        </p:nvSpPr>
        <p:spPr>
          <a:xfrm>
            <a:off x="1569170" y="3631498"/>
            <a:ext cx="1211580" cy="299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点击输入标题</a:t>
            </a:r>
          </a:p>
        </p:txBody>
      </p:sp>
      <p:sp>
        <p:nvSpPr>
          <p:cNvPr id="80" name="矩形 79"/>
          <p:cNvSpPr/>
          <p:nvPr/>
        </p:nvSpPr>
        <p:spPr>
          <a:xfrm>
            <a:off x="3179995" y="2836723"/>
            <a:ext cx="1211580" cy="299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点击输入标题</a:t>
            </a:r>
          </a:p>
        </p:txBody>
      </p:sp>
      <p:sp>
        <p:nvSpPr>
          <p:cNvPr id="81" name="矩形 80"/>
          <p:cNvSpPr/>
          <p:nvPr/>
        </p:nvSpPr>
        <p:spPr>
          <a:xfrm>
            <a:off x="4820871" y="2048387"/>
            <a:ext cx="1211580" cy="299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点击输入标题</a:t>
            </a:r>
          </a:p>
        </p:txBody>
      </p:sp>
      <p:sp>
        <p:nvSpPr>
          <p:cNvPr id="82" name="矩形 81"/>
          <p:cNvSpPr/>
          <p:nvPr/>
        </p:nvSpPr>
        <p:spPr>
          <a:xfrm>
            <a:off x="6463917" y="1272244"/>
            <a:ext cx="1211580" cy="299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点击输入标题</a:t>
            </a:r>
          </a:p>
        </p:txBody>
      </p:sp>
      <p:sp>
        <p:nvSpPr>
          <p:cNvPr id="83" name="任意多边形 82"/>
          <p:cNvSpPr/>
          <p:nvPr/>
        </p:nvSpPr>
        <p:spPr>
          <a:xfrm rot="17474072">
            <a:off x="3197138" y="2691815"/>
            <a:ext cx="375438" cy="930902"/>
          </a:xfrm>
          <a:custGeom>
            <a:avLst/>
            <a:gdLst>
              <a:gd name="connsiteX0" fmla="*/ 500584 w 500584"/>
              <a:gd name="connsiteY0" fmla="*/ 0 h 1241202"/>
              <a:gd name="connsiteX1" fmla="*/ 500584 w 500584"/>
              <a:gd name="connsiteY1" fmla="*/ 1121931 h 1241202"/>
              <a:gd name="connsiteX2" fmla="*/ 342788 w 500584"/>
              <a:gd name="connsiteY2" fmla="*/ 1241202 h 1241202"/>
              <a:gd name="connsiteX3" fmla="*/ 0 w 500584"/>
              <a:gd name="connsiteY3" fmla="*/ 359020 h 1241202"/>
              <a:gd name="connsiteX4" fmla="*/ 0 w 500584"/>
              <a:gd name="connsiteY4" fmla="*/ 0 h 1241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84" h="1241202">
                <a:moveTo>
                  <a:pt x="500584" y="0"/>
                </a:moveTo>
                <a:lnTo>
                  <a:pt x="500584" y="1121931"/>
                </a:lnTo>
                <a:lnTo>
                  <a:pt x="342788" y="1241202"/>
                </a:lnTo>
                <a:lnTo>
                  <a:pt x="0" y="35902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  <a:alpha val="0"/>
                </a:schemeClr>
              </a:gs>
              <a:gs pos="0">
                <a:schemeClr val="bg2">
                  <a:lumMod val="25000"/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84" name="椭圆 83"/>
          <p:cNvSpPr/>
          <p:nvPr/>
        </p:nvSpPr>
        <p:spPr>
          <a:xfrm>
            <a:off x="2730257" y="2785064"/>
            <a:ext cx="380319" cy="380319"/>
          </a:xfrm>
          <a:prstGeom prst="ellipse">
            <a:avLst/>
          </a:prstGeom>
          <a:solidFill>
            <a:srgbClr val="02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5" name="TextBox 8"/>
          <p:cNvSpPr txBox="1"/>
          <p:nvPr/>
        </p:nvSpPr>
        <p:spPr>
          <a:xfrm>
            <a:off x="2795322" y="2859807"/>
            <a:ext cx="250190" cy="252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50" dirty="0">
                <a:solidFill>
                  <a:schemeClr val="bg1"/>
                </a:solidFill>
              </a:rPr>
              <a:t>2</a:t>
            </a:r>
            <a:endParaRPr lang="zh-CN" altLang="en-US" sz="1050" dirty="0">
              <a:solidFill>
                <a:schemeClr val="bg1"/>
              </a:solidFill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1" y="4841531"/>
            <a:ext cx="9145139" cy="302419"/>
          </a:xfrm>
          <a:prstGeom prst="rect">
            <a:avLst/>
          </a:prstGeom>
          <a:solidFill>
            <a:srgbClr val="02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350" dirty="0">
              <a:latin typeface="Avant GardeBook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9" advTm="3276">
        <p:comb/>
      </p:transition>
    </mc:Choice>
    <mc:Fallback xmlns="">
      <p:transition advTm="3276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1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2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2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2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bldLvl="0" animBg="1"/>
      <p:bldP spid="54" grpId="0" bldLvl="0" animBg="1"/>
      <p:bldP spid="55" grpId="0"/>
      <p:bldP spid="56" grpId="0" bldLvl="0" animBg="1"/>
      <p:bldP spid="58" grpId="0" bldLvl="0" animBg="1"/>
      <p:bldP spid="59" grpId="0" bldLvl="0" animBg="1"/>
      <p:bldP spid="68" grpId="0" bldLvl="0" animBg="1"/>
      <p:bldP spid="69" grpId="0" bldLvl="0" animBg="1"/>
      <p:bldP spid="70" grpId="0" bldLvl="0" animBg="1"/>
      <p:bldP spid="71" grpId="0"/>
      <p:bldP spid="72" grpId="0" bldLvl="0" animBg="1"/>
      <p:bldP spid="73" grpId="0" bldLvl="0" animBg="1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 bldLvl="0" animBg="1"/>
      <p:bldP spid="84" grpId="0" bldLvl="0" animBg="1"/>
      <p:bldP spid="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7054" y="142563"/>
            <a:ext cx="1966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005998"/>
                </a:solidFill>
                <a:latin typeface="微软雅黑" panose="020B0503020204020204" charset="-122"/>
                <a:ea typeface="微软雅黑" panose="020B0503020204020204" charset="-122"/>
              </a:rPr>
              <a:t>工作成绩展示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5543855" y="326713"/>
            <a:ext cx="3347500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252644" y="326713"/>
            <a:ext cx="3293508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1218735" y="1213233"/>
            <a:ext cx="2764856" cy="314746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7" name="组合 6"/>
          <p:cNvGrpSpPr/>
          <p:nvPr/>
        </p:nvGrpSpPr>
        <p:grpSpPr>
          <a:xfrm>
            <a:off x="1313985" y="1308483"/>
            <a:ext cx="2764856" cy="3147461"/>
            <a:chOff x="1624980" y="1617044"/>
            <a:chExt cx="3686475" cy="4196615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2853805" y="1617044"/>
              <a:ext cx="0" cy="4196615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4082630" y="1617044"/>
              <a:ext cx="0" cy="4196615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1624980" y="3015916"/>
              <a:ext cx="3686475" cy="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1624980" y="4414788"/>
              <a:ext cx="3686475" cy="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组合 43"/>
          <p:cNvGrpSpPr/>
          <p:nvPr/>
        </p:nvGrpSpPr>
        <p:grpSpPr>
          <a:xfrm>
            <a:off x="1551946" y="1443193"/>
            <a:ext cx="255198" cy="589233"/>
            <a:chOff x="1301924" y="3351213"/>
            <a:chExt cx="195263" cy="450851"/>
          </a:xfrm>
          <a:solidFill>
            <a:schemeClr val="bg2">
              <a:lumMod val="50000"/>
            </a:schemeClr>
          </a:solidFill>
        </p:grpSpPr>
        <p:sp>
          <p:nvSpPr>
            <p:cNvPr id="45" name="Oval 15"/>
            <p:cNvSpPr>
              <a:spLocks noChangeArrowheads="1"/>
            </p:cNvSpPr>
            <p:nvPr/>
          </p:nvSpPr>
          <p:spPr bwMode="auto">
            <a:xfrm>
              <a:off x="1362249" y="3351213"/>
              <a:ext cx="82550" cy="809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46" name="Freeform 16"/>
            <p:cNvSpPr/>
            <p:nvPr/>
          </p:nvSpPr>
          <p:spPr bwMode="auto">
            <a:xfrm>
              <a:off x="1301924" y="3444876"/>
              <a:ext cx="195263" cy="357188"/>
            </a:xfrm>
            <a:custGeom>
              <a:avLst/>
              <a:gdLst>
                <a:gd name="T0" fmla="*/ 49 w 49"/>
                <a:gd name="T1" fmla="*/ 11 h 93"/>
                <a:gd name="T2" fmla="*/ 35 w 49"/>
                <a:gd name="T3" fmla="*/ 0 h 93"/>
                <a:gd name="T4" fmla="*/ 15 w 49"/>
                <a:gd name="T5" fmla="*/ 0 h 93"/>
                <a:gd name="T6" fmla="*/ 0 w 49"/>
                <a:gd name="T7" fmla="*/ 11 h 93"/>
                <a:gd name="T8" fmla="*/ 0 w 49"/>
                <a:gd name="T9" fmla="*/ 37 h 93"/>
                <a:gd name="T10" fmla="*/ 0 w 49"/>
                <a:gd name="T11" fmla="*/ 37 h 93"/>
                <a:gd name="T12" fmla="*/ 0 w 49"/>
                <a:gd name="T13" fmla="*/ 37 h 93"/>
                <a:gd name="T14" fmla="*/ 5 w 49"/>
                <a:gd name="T15" fmla="*/ 41 h 93"/>
                <a:gd name="T16" fmla="*/ 9 w 49"/>
                <a:gd name="T17" fmla="*/ 37 h 93"/>
                <a:gd name="T18" fmla="*/ 9 w 49"/>
                <a:gd name="T19" fmla="*/ 37 h 93"/>
                <a:gd name="T20" fmla="*/ 9 w 49"/>
                <a:gd name="T21" fmla="*/ 37 h 93"/>
                <a:gd name="T22" fmla="*/ 9 w 49"/>
                <a:gd name="T23" fmla="*/ 13 h 93"/>
                <a:gd name="T24" fmla="*/ 12 w 49"/>
                <a:gd name="T25" fmla="*/ 13 h 93"/>
                <a:gd name="T26" fmla="*/ 12 w 49"/>
                <a:gd name="T27" fmla="*/ 87 h 93"/>
                <a:gd name="T28" fmla="*/ 18 w 49"/>
                <a:gd name="T29" fmla="*/ 93 h 93"/>
                <a:gd name="T30" fmla="*/ 23 w 49"/>
                <a:gd name="T31" fmla="*/ 87 h 93"/>
                <a:gd name="T32" fmla="*/ 23 w 49"/>
                <a:gd name="T33" fmla="*/ 40 h 93"/>
                <a:gd name="T34" fmla="*/ 26 w 49"/>
                <a:gd name="T35" fmla="*/ 40 h 93"/>
                <a:gd name="T36" fmla="*/ 26 w 49"/>
                <a:gd name="T37" fmla="*/ 87 h 93"/>
                <a:gd name="T38" fmla="*/ 26 w 49"/>
                <a:gd name="T39" fmla="*/ 87 h 93"/>
                <a:gd name="T40" fmla="*/ 32 w 49"/>
                <a:gd name="T41" fmla="*/ 93 h 93"/>
                <a:gd name="T42" fmla="*/ 38 w 49"/>
                <a:gd name="T43" fmla="*/ 87 h 93"/>
                <a:gd name="T44" fmla="*/ 38 w 49"/>
                <a:gd name="T45" fmla="*/ 13 h 93"/>
                <a:gd name="T46" fmla="*/ 41 w 49"/>
                <a:gd name="T47" fmla="*/ 13 h 93"/>
                <a:gd name="T48" fmla="*/ 41 w 49"/>
                <a:gd name="T49" fmla="*/ 37 h 93"/>
                <a:gd name="T50" fmla="*/ 41 w 49"/>
                <a:gd name="T51" fmla="*/ 37 h 93"/>
                <a:gd name="T52" fmla="*/ 41 w 49"/>
                <a:gd name="T53" fmla="*/ 37 h 93"/>
                <a:gd name="T54" fmla="*/ 45 w 49"/>
                <a:gd name="T55" fmla="*/ 41 h 93"/>
                <a:gd name="T56" fmla="*/ 49 w 49"/>
                <a:gd name="T57" fmla="*/ 37 h 93"/>
                <a:gd name="T58" fmla="*/ 49 w 49"/>
                <a:gd name="T59" fmla="*/ 37 h 93"/>
                <a:gd name="T60" fmla="*/ 49 w 49"/>
                <a:gd name="T61" fmla="*/ 37 h 93"/>
                <a:gd name="T62" fmla="*/ 49 w 49"/>
                <a:gd name="T63" fmla="*/ 11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9" h="93">
                  <a:moveTo>
                    <a:pt x="49" y="11"/>
                  </a:moveTo>
                  <a:cubicBezTo>
                    <a:pt x="48" y="0"/>
                    <a:pt x="35" y="0"/>
                    <a:pt x="3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1"/>
                    <a:pt x="0" y="11"/>
                    <a:pt x="0" y="1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9"/>
                    <a:pt x="2" y="41"/>
                    <a:pt x="5" y="41"/>
                  </a:cubicBezTo>
                  <a:cubicBezTo>
                    <a:pt x="7" y="41"/>
                    <a:pt x="9" y="39"/>
                    <a:pt x="9" y="37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87"/>
                    <a:pt x="12" y="87"/>
                    <a:pt x="12" y="87"/>
                  </a:cubicBezTo>
                  <a:cubicBezTo>
                    <a:pt x="12" y="90"/>
                    <a:pt x="14" y="93"/>
                    <a:pt x="18" y="93"/>
                  </a:cubicBezTo>
                  <a:cubicBezTo>
                    <a:pt x="21" y="93"/>
                    <a:pt x="23" y="90"/>
                    <a:pt x="23" y="87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6" y="90"/>
                    <a:pt x="29" y="93"/>
                    <a:pt x="32" y="93"/>
                  </a:cubicBezTo>
                  <a:cubicBezTo>
                    <a:pt x="35" y="93"/>
                    <a:pt x="38" y="90"/>
                    <a:pt x="38" y="87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9"/>
                    <a:pt x="43" y="41"/>
                    <a:pt x="45" y="41"/>
                  </a:cubicBezTo>
                  <a:cubicBezTo>
                    <a:pt x="47" y="41"/>
                    <a:pt x="49" y="39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lnTo>
                    <a:pt x="49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3395183" y="1443193"/>
            <a:ext cx="255198" cy="589233"/>
            <a:chOff x="1301924" y="3351213"/>
            <a:chExt cx="195263" cy="450851"/>
          </a:xfrm>
          <a:solidFill>
            <a:schemeClr val="bg2">
              <a:lumMod val="50000"/>
            </a:schemeClr>
          </a:solidFill>
        </p:grpSpPr>
        <p:sp>
          <p:nvSpPr>
            <p:cNvPr id="49" name="Oval 15"/>
            <p:cNvSpPr>
              <a:spLocks noChangeArrowheads="1"/>
            </p:cNvSpPr>
            <p:nvPr/>
          </p:nvSpPr>
          <p:spPr bwMode="auto">
            <a:xfrm>
              <a:off x="1362249" y="3351213"/>
              <a:ext cx="82550" cy="809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50" name="Freeform 16"/>
            <p:cNvSpPr/>
            <p:nvPr/>
          </p:nvSpPr>
          <p:spPr bwMode="auto">
            <a:xfrm>
              <a:off x="1301924" y="3444876"/>
              <a:ext cx="195263" cy="357188"/>
            </a:xfrm>
            <a:custGeom>
              <a:avLst/>
              <a:gdLst>
                <a:gd name="T0" fmla="*/ 49 w 49"/>
                <a:gd name="T1" fmla="*/ 11 h 93"/>
                <a:gd name="T2" fmla="*/ 35 w 49"/>
                <a:gd name="T3" fmla="*/ 0 h 93"/>
                <a:gd name="T4" fmla="*/ 15 w 49"/>
                <a:gd name="T5" fmla="*/ 0 h 93"/>
                <a:gd name="T6" fmla="*/ 0 w 49"/>
                <a:gd name="T7" fmla="*/ 11 h 93"/>
                <a:gd name="T8" fmla="*/ 0 w 49"/>
                <a:gd name="T9" fmla="*/ 37 h 93"/>
                <a:gd name="T10" fmla="*/ 0 w 49"/>
                <a:gd name="T11" fmla="*/ 37 h 93"/>
                <a:gd name="T12" fmla="*/ 0 w 49"/>
                <a:gd name="T13" fmla="*/ 37 h 93"/>
                <a:gd name="T14" fmla="*/ 5 w 49"/>
                <a:gd name="T15" fmla="*/ 41 h 93"/>
                <a:gd name="T16" fmla="*/ 9 w 49"/>
                <a:gd name="T17" fmla="*/ 37 h 93"/>
                <a:gd name="T18" fmla="*/ 9 w 49"/>
                <a:gd name="T19" fmla="*/ 37 h 93"/>
                <a:gd name="T20" fmla="*/ 9 w 49"/>
                <a:gd name="T21" fmla="*/ 37 h 93"/>
                <a:gd name="T22" fmla="*/ 9 w 49"/>
                <a:gd name="T23" fmla="*/ 13 h 93"/>
                <a:gd name="T24" fmla="*/ 12 w 49"/>
                <a:gd name="T25" fmla="*/ 13 h 93"/>
                <a:gd name="T26" fmla="*/ 12 w 49"/>
                <a:gd name="T27" fmla="*/ 87 h 93"/>
                <a:gd name="T28" fmla="*/ 18 w 49"/>
                <a:gd name="T29" fmla="*/ 93 h 93"/>
                <a:gd name="T30" fmla="*/ 23 w 49"/>
                <a:gd name="T31" fmla="*/ 87 h 93"/>
                <a:gd name="T32" fmla="*/ 23 w 49"/>
                <a:gd name="T33" fmla="*/ 40 h 93"/>
                <a:gd name="T34" fmla="*/ 26 w 49"/>
                <a:gd name="T35" fmla="*/ 40 h 93"/>
                <a:gd name="T36" fmla="*/ 26 w 49"/>
                <a:gd name="T37" fmla="*/ 87 h 93"/>
                <a:gd name="T38" fmla="*/ 26 w 49"/>
                <a:gd name="T39" fmla="*/ 87 h 93"/>
                <a:gd name="T40" fmla="*/ 32 w 49"/>
                <a:gd name="T41" fmla="*/ 93 h 93"/>
                <a:gd name="T42" fmla="*/ 38 w 49"/>
                <a:gd name="T43" fmla="*/ 87 h 93"/>
                <a:gd name="T44" fmla="*/ 38 w 49"/>
                <a:gd name="T45" fmla="*/ 13 h 93"/>
                <a:gd name="T46" fmla="*/ 41 w 49"/>
                <a:gd name="T47" fmla="*/ 13 h 93"/>
                <a:gd name="T48" fmla="*/ 41 w 49"/>
                <a:gd name="T49" fmla="*/ 37 h 93"/>
                <a:gd name="T50" fmla="*/ 41 w 49"/>
                <a:gd name="T51" fmla="*/ 37 h 93"/>
                <a:gd name="T52" fmla="*/ 41 w 49"/>
                <a:gd name="T53" fmla="*/ 37 h 93"/>
                <a:gd name="T54" fmla="*/ 45 w 49"/>
                <a:gd name="T55" fmla="*/ 41 h 93"/>
                <a:gd name="T56" fmla="*/ 49 w 49"/>
                <a:gd name="T57" fmla="*/ 37 h 93"/>
                <a:gd name="T58" fmla="*/ 49 w 49"/>
                <a:gd name="T59" fmla="*/ 37 h 93"/>
                <a:gd name="T60" fmla="*/ 49 w 49"/>
                <a:gd name="T61" fmla="*/ 37 h 93"/>
                <a:gd name="T62" fmla="*/ 49 w 49"/>
                <a:gd name="T63" fmla="*/ 11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9" h="93">
                  <a:moveTo>
                    <a:pt x="49" y="11"/>
                  </a:moveTo>
                  <a:cubicBezTo>
                    <a:pt x="48" y="0"/>
                    <a:pt x="35" y="0"/>
                    <a:pt x="3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1"/>
                    <a:pt x="0" y="11"/>
                    <a:pt x="0" y="1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9"/>
                    <a:pt x="2" y="41"/>
                    <a:pt x="5" y="41"/>
                  </a:cubicBezTo>
                  <a:cubicBezTo>
                    <a:pt x="7" y="41"/>
                    <a:pt x="9" y="39"/>
                    <a:pt x="9" y="37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87"/>
                    <a:pt x="12" y="87"/>
                    <a:pt x="12" y="87"/>
                  </a:cubicBezTo>
                  <a:cubicBezTo>
                    <a:pt x="12" y="90"/>
                    <a:pt x="14" y="93"/>
                    <a:pt x="18" y="93"/>
                  </a:cubicBezTo>
                  <a:cubicBezTo>
                    <a:pt x="21" y="93"/>
                    <a:pt x="23" y="90"/>
                    <a:pt x="23" y="87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6" y="90"/>
                    <a:pt x="29" y="93"/>
                    <a:pt x="32" y="93"/>
                  </a:cubicBezTo>
                  <a:cubicBezTo>
                    <a:pt x="35" y="93"/>
                    <a:pt x="38" y="90"/>
                    <a:pt x="38" y="87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9"/>
                    <a:pt x="43" y="41"/>
                    <a:pt x="45" y="41"/>
                  </a:cubicBezTo>
                  <a:cubicBezTo>
                    <a:pt x="47" y="41"/>
                    <a:pt x="49" y="39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lnTo>
                    <a:pt x="49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1551946" y="2492348"/>
            <a:ext cx="255198" cy="589233"/>
            <a:chOff x="1301924" y="3351213"/>
            <a:chExt cx="195263" cy="450851"/>
          </a:xfrm>
          <a:solidFill>
            <a:schemeClr val="bg2">
              <a:lumMod val="50000"/>
            </a:schemeClr>
          </a:solidFill>
        </p:grpSpPr>
        <p:sp>
          <p:nvSpPr>
            <p:cNvPr id="54" name="Oval 15"/>
            <p:cNvSpPr>
              <a:spLocks noChangeArrowheads="1"/>
            </p:cNvSpPr>
            <p:nvPr/>
          </p:nvSpPr>
          <p:spPr bwMode="auto">
            <a:xfrm>
              <a:off x="1362249" y="3351213"/>
              <a:ext cx="82550" cy="809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55" name="Freeform 16"/>
            <p:cNvSpPr/>
            <p:nvPr/>
          </p:nvSpPr>
          <p:spPr bwMode="auto">
            <a:xfrm>
              <a:off x="1301924" y="3444876"/>
              <a:ext cx="195263" cy="357188"/>
            </a:xfrm>
            <a:custGeom>
              <a:avLst/>
              <a:gdLst>
                <a:gd name="T0" fmla="*/ 49 w 49"/>
                <a:gd name="T1" fmla="*/ 11 h 93"/>
                <a:gd name="T2" fmla="*/ 35 w 49"/>
                <a:gd name="T3" fmla="*/ 0 h 93"/>
                <a:gd name="T4" fmla="*/ 15 w 49"/>
                <a:gd name="T5" fmla="*/ 0 h 93"/>
                <a:gd name="T6" fmla="*/ 0 w 49"/>
                <a:gd name="T7" fmla="*/ 11 h 93"/>
                <a:gd name="T8" fmla="*/ 0 w 49"/>
                <a:gd name="T9" fmla="*/ 37 h 93"/>
                <a:gd name="T10" fmla="*/ 0 w 49"/>
                <a:gd name="T11" fmla="*/ 37 h 93"/>
                <a:gd name="T12" fmla="*/ 0 w 49"/>
                <a:gd name="T13" fmla="*/ 37 h 93"/>
                <a:gd name="T14" fmla="*/ 5 w 49"/>
                <a:gd name="T15" fmla="*/ 41 h 93"/>
                <a:gd name="T16" fmla="*/ 9 w 49"/>
                <a:gd name="T17" fmla="*/ 37 h 93"/>
                <a:gd name="T18" fmla="*/ 9 w 49"/>
                <a:gd name="T19" fmla="*/ 37 h 93"/>
                <a:gd name="T20" fmla="*/ 9 w 49"/>
                <a:gd name="T21" fmla="*/ 37 h 93"/>
                <a:gd name="T22" fmla="*/ 9 w 49"/>
                <a:gd name="T23" fmla="*/ 13 h 93"/>
                <a:gd name="T24" fmla="*/ 12 w 49"/>
                <a:gd name="T25" fmla="*/ 13 h 93"/>
                <a:gd name="T26" fmla="*/ 12 w 49"/>
                <a:gd name="T27" fmla="*/ 87 h 93"/>
                <a:gd name="T28" fmla="*/ 18 w 49"/>
                <a:gd name="T29" fmla="*/ 93 h 93"/>
                <a:gd name="T30" fmla="*/ 23 w 49"/>
                <a:gd name="T31" fmla="*/ 87 h 93"/>
                <a:gd name="T32" fmla="*/ 23 w 49"/>
                <a:gd name="T33" fmla="*/ 40 h 93"/>
                <a:gd name="T34" fmla="*/ 26 w 49"/>
                <a:gd name="T35" fmla="*/ 40 h 93"/>
                <a:gd name="T36" fmla="*/ 26 w 49"/>
                <a:gd name="T37" fmla="*/ 87 h 93"/>
                <a:gd name="T38" fmla="*/ 26 w 49"/>
                <a:gd name="T39" fmla="*/ 87 h 93"/>
                <a:gd name="T40" fmla="*/ 32 w 49"/>
                <a:gd name="T41" fmla="*/ 93 h 93"/>
                <a:gd name="T42" fmla="*/ 38 w 49"/>
                <a:gd name="T43" fmla="*/ 87 h 93"/>
                <a:gd name="T44" fmla="*/ 38 w 49"/>
                <a:gd name="T45" fmla="*/ 13 h 93"/>
                <a:gd name="T46" fmla="*/ 41 w 49"/>
                <a:gd name="T47" fmla="*/ 13 h 93"/>
                <a:gd name="T48" fmla="*/ 41 w 49"/>
                <a:gd name="T49" fmla="*/ 37 h 93"/>
                <a:gd name="T50" fmla="*/ 41 w 49"/>
                <a:gd name="T51" fmla="*/ 37 h 93"/>
                <a:gd name="T52" fmla="*/ 41 w 49"/>
                <a:gd name="T53" fmla="*/ 37 h 93"/>
                <a:gd name="T54" fmla="*/ 45 w 49"/>
                <a:gd name="T55" fmla="*/ 41 h 93"/>
                <a:gd name="T56" fmla="*/ 49 w 49"/>
                <a:gd name="T57" fmla="*/ 37 h 93"/>
                <a:gd name="T58" fmla="*/ 49 w 49"/>
                <a:gd name="T59" fmla="*/ 37 h 93"/>
                <a:gd name="T60" fmla="*/ 49 w 49"/>
                <a:gd name="T61" fmla="*/ 37 h 93"/>
                <a:gd name="T62" fmla="*/ 49 w 49"/>
                <a:gd name="T63" fmla="*/ 11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9" h="93">
                  <a:moveTo>
                    <a:pt x="49" y="11"/>
                  </a:moveTo>
                  <a:cubicBezTo>
                    <a:pt x="48" y="0"/>
                    <a:pt x="35" y="0"/>
                    <a:pt x="3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1"/>
                    <a:pt x="0" y="11"/>
                    <a:pt x="0" y="1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9"/>
                    <a:pt x="2" y="41"/>
                    <a:pt x="5" y="41"/>
                  </a:cubicBezTo>
                  <a:cubicBezTo>
                    <a:pt x="7" y="41"/>
                    <a:pt x="9" y="39"/>
                    <a:pt x="9" y="37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87"/>
                    <a:pt x="12" y="87"/>
                    <a:pt x="12" y="87"/>
                  </a:cubicBezTo>
                  <a:cubicBezTo>
                    <a:pt x="12" y="90"/>
                    <a:pt x="14" y="93"/>
                    <a:pt x="18" y="93"/>
                  </a:cubicBezTo>
                  <a:cubicBezTo>
                    <a:pt x="21" y="93"/>
                    <a:pt x="23" y="90"/>
                    <a:pt x="23" y="87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6" y="90"/>
                    <a:pt x="29" y="93"/>
                    <a:pt x="32" y="93"/>
                  </a:cubicBezTo>
                  <a:cubicBezTo>
                    <a:pt x="35" y="93"/>
                    <a:pt x="38" y="90"/>
                    <a:pt x="38" y="87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9"/>
                    <a:pt x="43" y="41"/>
                    <a:pt x="45" y="41"/>
                  </a:cubicBezTo>
                  <a:cubicBezTo>
                    <a:pt x="47" y="41"/>
                    <a:pt x="49" y="39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lnTo>
                    <a:pt x="49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3395183" y="2492348"/>
            <a:ext cx="255198" cy="589233"/>
            <a:chOff x="1301924" y="3351213"/>
            <a:chExt cx="195263" cy="450851"/>
          </a:xfrm>
          <a:solidFill>
            <a:schemeClr val="bg2">
              <a:lumMod val="50000"/>
            </a:schemeClr>
          </a:solidFill>
        </p:grpSpPr>
        <p:sp>
          <p:nvSpPr>
            <p:cNvPr id="57" name="Oval 15"/>
            <p:cNvSpPr>
              <a:spLocks noChangeArrowheads="1"/>
            </p:cNvSpPr>
            <p:nvPr/>
          </p:nvSpPr>
          <p:spPr bwMode="auto">
            <a:xfrm>
              <a:off x="1362249" y="3351213"/>
              <a:ext cx="82550" cy="809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58" name="Freeform 16"/>
            <p:cNvSpPr/>
            <p:nvPr/>
          </p:nvSpPr>
          <p:spPr bwMode="auto">
            <a:xfrm>
              <a:off x="1301924" y="3444876"/>
              <a:ext cx="195263" cy="357188"/>
            </a:xfrm>
            <a:custGeom>
              <a:avLst/>
              <a:gdLst>
                <a:gd name="T0" fmla="*/ 49 w 49"/>
                <a:gd name="T1" fmla="*/ 11 h 93"/>
                <a:gd name="T2" fmla="*/ 35 w 49"/>
                <a:gd name="T3" fmla="*/ 0 h 93"/>
                <a:gd name="T4" fmla="*/ 15 w 49"/>
                <a:gd name="T5" fmla="*/ 0 h 93"/>
                <a:gd name="T6" fmla="*/ 0 w 49"/>
                <a:gd name="T7" fmla="*/ 11 h 93"/>
                <a:gd name="T8" fmla="*/ 0 w 49"/>
                <a:gd name="T9" fmla="*/ 37 h 93"/>
                <a:gd name="T10" fmla="*/ 0 w 49"/>
                <a:gd name="T11" fmla="*/ 37 h 93"/>
                <a:gd name="T12" fmla="*/ 0 w 49"/>
                <a:gd name="T13" fmla="*/ 37 h 93"/>
                <a:gd name="T14" fmla="*/ 5 w 49"/>
                <a:gd name="T15" fmla="*/ 41 h 93"/>
                <a:gd name="T16" fmla="*/ 9 w 49"/>
                <a:gd name="T17" fmla="*/ 37 h 93"/>
                <a:gd name="T18" fmla="*/ 9 w 49"/>
                <a:gd name="T19" fmla="*/ 37 h 93"/>
                <a:gd name="T20" fmla="*/ 9 w 49"/>
                <a:gd name="T21" fmla="*/ 37 h 93"/>
                <a:gd name="T22" fmla="*/ 9 w 49"/>
                <a:gd name="T23" fmla="*/ 13 h 93"/>
                <a:gd name="T24" fmla="*/ 12 w 49"/>
                <a:gd name="T25" fmla="*/ 13 h 93"/>
                <a:gd name="T26" fmla="*/ 12 w 49"/>
                <a:gd name="T27" fmla="*/ 87 h 93"/>
                <a:gd name="T28" fmla="*/ 18 w 49"/>
                <a:gd name="T29" fmla="*/ 93 h 93"/>
                <a:gd name="T30" fmla="*/ 23 w 49"/>
                <a:gd name="T31" fmla="*/ 87 h 93"/>
                <a:gd name="T32" fmla="*/ 23 w 49"/>
                <a:gd name="T33" fmla="*/ 40 h 93"/>
                <a:gd name="T34" fmla="*/ 26 w 49"/>
                <a:gd name="T35" fmla="*/ 40 h 93"/>
                <a:gd name="T36" fmla="*/ 26 w 49"/>
                <a:gd name="T37" fmla="*/ 87 h 93"/>
                <a:gd name="T38" fmla="*/ 26 w 49"/>
                <a:gd name="T39" fmla="*/ 87 h 93"/>
                <a:gd name="T40" fmla="*/ 32 w 49"/>
                <a:gd name="T41" fmla="*/ 93 h 93"/>
                <a:gd name="T42" fmla="*/ 38 w 49"/>
                <a:gd name="T43" fmla="*/ 87 h 93"/>
                <a:gd name="T44" fmla="*/ 38 w 49"/>
                <a:gd name="T45" fmla="*/ 13 h 93"/>
                <a:gd name="T46" fmla="*/ 41 w 49"/>
                <a:gd name="T47" fmla="*/ 13 h 93"/>
                <a:gd name="T48" fmla="*/ 41 w 49"/>
                <a:gd name="T49" fmla="*/ 37 h 93"/>
                <a:gd name="T50" fmla="*/ 41 w 49"/>
                <a:gd name="T51" fmla="*/ 37 h 93"/>
                <a:gd name="T52" fmla="*/ 41 w 49"/>
                <a:gd name="T53" fmla="*/ 37 h 93"/>
                <a:gd name="T54" fmla="*/ 45 w 49"/>
                <a:gd name="T55" fmla="*/ 41 h 93"/>
                <a:gd name="T56" fmla="*/ 49 w 49"/>
                <a:gd name="T57" fmla="*/ 37 h 93"/>
                <a:gd name="T58" fmla="*/ 49 w 49"/>
                <a:gd name="T59" fmla="*/ 37 h 93"/>
                <a:gd name="T60" fmla="*/ 49 w 49"/>
                <a:gd name="T61" fmla="*/ 37 h 93"/>
                <a:gd name="T62" fmla="*/ 49 w 49"/>
                <a:gd name="T63" fmla="*/ 11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9" h="93">
                  <a:moveTo>
                    <a:pt x="49" y="11"/>
                  </a:moveTo>
                  <a:cubicBezTo>
                    <a:pt x="48" y="0"/>
                    <a:pt x="35" y="0"/>
                    <a:pt x="3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1"/>
                    <a:pt x="0" y="11"/>
                    <a:pt x="0" y="1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9"/>
                    <a:pt x="2" y="41"/>
                    <a:pt x="5" y="41"/>
                  </a:cubicBezTo>
                  <a:cubicBezTo>
                    <a:pt x="7" y="41"/>
                    <a:pt x="9" y="39"/>
                    <a:pt x="9" y="37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87"/>
                    <a:pt x="12" y="87"/>
                    <a:pt x="12" y="87"/>
                  </a:cubicBezTo>
                  <a:cubicBezTo>
                    <a:pt x="12" y="90"/>
                    <a:pt x="14" y="93"/>
                    <a:pt x="18" y="93"/>
                  </a:cubicBezTo>
                  <a:cubicBezTo>
                    <a:pt x="21" y="93"/>
                    <a:pt x="23" y="90"/>
                    <a:pt x="23" y="87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6" y="90"/>
                    <a:pt x="29" y="93"/>
                    <a:pt x="32" y="93"/>
                  </a:cubicBezTo>
                  <a:cubicBezTo>
                    <a:pt x="35" y="93"/>
                    <a:pt x="38" y="90"/>
                    <a:pt x="38" y="87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9"/>
                    <a:pt x="43" y="41"/>
                    <a:pt x="45" y="41"/>
                  </a:cubicBezTo>
                  <a:cubicBezTo>
                    <a:pt x="47" y="41"/>
                    <a:pt x="49" y="39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lnTo>
                    <a:pt x="49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1551946" y="3541501"/>
            <a:ext cx="255198" cy="589233"/>
            <a:chOff x="1301924" y="3351213"/>
            <a:chExt cx="195263" cy="450851"/>
          </a:xfrm>
          <a:solidFill>
            <a:schemeClr val="bg2">
              <a:lumMod val="50000"/>
            </a:schemeClr>
          </a:solidFill>
        </p:grpSpPr>
        <p:sp>
          <p:nvSpPr>
            <p:cNvPr id="60" name="Oval 15"/>
            <p:cNvSpPr>
              <a:spLocks noChangeArrowheads="1"/>
            </p:cNvSpPr>
            <p:nvPr/>
          </p:nvSpPr>
          <p:spPr bwMode="auto">
            <a:xfrm>
              <a:off x="1362249" y="3351213"/>
              <a:ext cx="82550" cy="809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61" name="Freeform 16"/>
            <p:cNvSpPr/>
            <p:nvPr/>
          </p:nvSpPr>
          <p:spPr bwMode="auto">
            <a:xfrm>
              <a:off x="1301924" y="3444876"/>
              <a:ext cx="195263" cy="357188"/>
            </a:xfrm>
            <a:custGeom>
              <a:avLst/>
              <a:gdLst>
                <a:gd name="T0" fmla="*/ 49 w 49"/>
                <a:gd name="T1" fmla="*/ 11 h 93"/>
                <a:gd name="T2" fmla="*/ 35 w 49"/>
                <a:gd name="T3" fmla="*/ 0 h 93"/>
                <a:gd name="T4" fmla="*/ 15 w 49"/>
                <a:gd name="T5" fmla="*/ 0 h 93"/>
                <a:gd name="T6" fmla="*/ 0 w 49"/>
                <a:gd name="T7" fmla="*/ 11 h 93"/>
                <a:gd name="T8" fmla="*/ 0 w 49"/>
                <a:gd name="T9" fmla="*/ 37 h 93"/>
                <a:gd name="T10" fmla="*/ 0 w 49"/>
                <a:gd name="T11" fmla="*/ 37 h 93"/>
                <a:gd name="T12" fmla="*/ 0 w 49"/>
                <a:gd name="T13" fmla="*/ 37 h 93"/>
                <a:gd name="T14" fmla="*/ 5 w 49"/>
                <a:gd name="T15" fmla="*/ 41 h 93"/>
                <a:gd name="T16" fmla="*/ 9 w 49"/>
                <a:gd name="T17" fmla="*/ 37 h 93"/>
                <a:gd name="T18" fmla="*/ 9 w 49"/>
                <a:gd name="T19" fmla="*/ 37 h 93"/>
                <a:gd name="T20" fmla="*/ 9 w 49"/>
                <a:gd name="T21" fmla="*/ 37 h 93"/>
                <a:gd name="T22" fmla="*/ 9 w 49"/>
                <a:gd name="T23" fmla="*/ 13 h 93"/>
                <a:gd name="T24" fmla="*/ 12 w 49"/>
                <a:gd name="T25" fmla="*/ 13 h 93"/>
                <a:gd name="T26" fmla="*/ 12 w 49"/>
                <a:gd name="T27" fmla="*/ 87 h 93"/>
                <a:gd name="T28" fmla="*/ 18 w 49"/>
                <a:gd name="T29" fmla="*/ 93 h 93"/>
                <a:gd name="T30" fmla="*/ 23 w 49"/>
                <a:gd name="T31" fmla="*/ 87 h 93"/>
                <a:gd name="T32" fmla="*/ 23 w 49"/>
                <a:gd name="T33" fmla="*/ 40 h 93"/>
                <a:gd name="T34" fmla="*/ 26 w 49"/>
                <a:gd name="T35" fmla="*/ 40 h 93"/>
                <a:gd name="T36" fmla="*/ 26 w 49"/>
                <a:gd name="T37" fmla="*/ 87 h 93"/>
                <a:gd name="T38" fmla="*/ 26 w 49"/>
                <a:gd name="T39" fmla="*/ 87 h 93"/>
                <a:gd name="T40" fmla="*/ 32 w 49"/>
                <a:gd name="T41" fmla="*/ 93 h 93"/>
                <a:gd name="T42" fmla="*/ 38 w 49"/>
                <a:gd name="T43" fmla="*/ 87 h 93"/>
                <a:gd name="T44" fmla="*/ 38 w 49"/>
                <a:gd name="T45" fmla="*/ 13 h 93"/>
                <a:gd name="T46" fmla="*/ 41 w 49"/>
                <a:gd name="T47" fmla="*/ 13 h 93"/>
                <a:gd name="T48" fmla="*/ 41 w 49"/>
                <a:gd name="T49" fmla="*/ 37 h 93"/>
                <a:gd name="T50" fmla="*/ 41 w 49"/>
                <a:gd name="T51" fmla="*/ 37 h 93"/>
                <a:gd name="T52" fmla="*/ 41 w 49"/>
                <a:gd name="T53" fmla="*/ 37 h 93"/>
                <a:gd name="T54" fmla="*/ 45 w 49"/>
                <a:gd name="T55" fmla="*/ 41 h 93"/>
                <a:gd name="T56" fmla="*/ 49 w 49"/>
                <a:gd name="T57" fmla="*/ 37 h 93"/>
                <a:gd name="T58" fmla="*/ 49 w 49"/>
                <a:gd name="T59" fmla="*/ 37 h 93"/>
                <a:gd name="T60" fmla="*/ 49 w 49"/>
                <a:gd name="T61" fmla="*/ 37 h 93"/>
                <a:gd name="T62" fmla="*/ 49 w 49"/>
                <a:gd name="T63" fmla="*/ 11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9" h="93">
                  <a:moveTo>
                    <a:pt x="49" y="11"/>
                  </a:moveTo>
                  <a:cubicBezTo>
                    <a:pt x="48" y="0"/>
                    <a:pt x="35" y="0"/>
                    <a:pt x="3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1"/>
                    <a:pt x="0" y="11"/>
                    <a:pt x="0" y="1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9"/>
                    <a:pt x="2" y="41"/>
                    <a:pt x="5" y="41"/>
                  </a:cubicBezTo>
                  <a:cubicBezTo>
                    <a:pt x="7" y="41"/>
                    <a:pt x="9" y="39"/>
                    <a:pt x="9" y="37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87"/>
                    <a:pt x="12" y="87"/>
                    <a:pt x="12" y="87"/>
                  </a:cubicBezTo>
                  <a:cubicBezTo>
                    <a:pt x="12" y="90"/>
                    <a:pt x="14" y="93"/>
                    <a:pt x="18" y="93"/>
                  </a:cubicBezTo>
                  <a:cubicBezTo>
                    <a:pt x="21" y="93"/>
                    <a:pt x="23" y="90"/>
                    <a:pt x="23" y="87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6" y="90"/>
                    <a:pt x="29" y="93"/>
                    <a:pt x="32" y="93"/>
                  </a:cubicBezTo>
                  <a:cubicBezTo>
                    <a:pt x="35" y="93"/>
                    <a:pt x="38" y="90"/>
                    <a:pt x="38" y="87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9"/>
                    <a:pt x="43" y="41"/>
                    <a:pt x="45" y="41"/>
                  </a:cubicBezTo>
                  <a:cubicBezTo>
                    <a:pt x="47" y="41"/>
                    <a:pt x="49" y="39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lnTo>
                    <a:pt x="49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3395183" y="3541501"/>
            <a:ext cx="255198" cy="589233"/>
            <a:chOff x="1301924" y="3351213"/>
            <a:chExt cx="195263" cy="450851"/>
          </a:xfrm>
          <a:solidFill>
            <a:schemeClr val="bg2">
              <a:lumMod val="50000"/>
            </a:schemeClr>
          </a:solidFill>
        </p:grpSpPr>
        <p:sp>
          <p:nvSpPr>
            <p:cNvPr id="63" name="Oval 15"/>
            <p:cNvSpPr>
              <a:spLocks noChangeArrowheads="1"/>
            </p:cNvSpPr>
            <p:nvPr/>
          </p:nvSpPr>
          <p:spPr bwMode="auto">
            <a:xfrm>
              <a:off x="1362249" y="3351213"/>
              <a:ext cx="82550" cy="809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64" name="Freeform 16"/>
            <p:cNvSpPr/>
            <p:nvPr/>
          </p:nvSpPr>
          <p:spPr bwMode="auto">
            <a:xfrm>
              <a:off x="1301924" y="3444876"/>
              <a:ext cx="195263" cy="357188"/>
            </a:xfrm>
            <a:custGeom>
              <a:avLst/>
              <a:gdLst>
                <a:gd name="T0" fmla="*/ 49 w 49"/>
                <a:gd name="T1" fmla="*/ 11 h 93"/>
                <a:gd name="T2" fmla="*/ 35 w 49"/>
                <a:gd name="T3" fmla="*/ 0 h 93"/>
                <a:gd name="T4" fmla="*/ 15 w 49"/>
                <a:gd name="T5" fmla="*/ 0 h 93"/>
                <a:gd name="T6" fmla="*/ 0 w 49"/>
                <a:gd name="T7" fmla="*/ 11 h 93"/>
                <a:gd name="T8" fmla="*/ 0 w 49"/>
                <a:gd name="T9" fmla="*/ 37 h 93"/>
                <a:gd name="T10" fmla="*/ 0 w 49"/>
                <a:gd name="T11" fmla="*/ 37 h 93"/>
                <a:gd name="T12" fmla="*/ 0 w 49"/>
                <a:gd name="T13" fmla="*/ 37 h 93"/>
                <a:gd name="T14" fmla="*/ 5 w 49"/>
                <a:gd name="T15" fmla="*/ 41 h 93"/>
                <a:gd name="T16" fmla="*/ 9 w 49"/>
                <a:gd name="T17" fmla="*/ 37 h 93"/>
                <a:gd name="T18" fmla="*/ 9 w 49"/>
                <a:gd name="T19" fmla="*/ 37 h 93"/>
                <a:gd name="T20" fmla="*/ 9 w 49"/>
                <a:gd name="T21" fmla="*/ 37 h 93"/>
                <a:gd name="T22" fmla="*/ 9 w 49"/>
                <a:gd name="T23" fmla="*/ 13 h 93"/>
                <a:gd name="T24" fmla="*/ 12 w 49"/>
                <a:gd name="T25" fmla="*/ 13 h 93"/>
                <a:gd name="T26" fmla="*/ 12 w 49"/>
                <a:gd name="T27" fmla="*/ 87 h 93"/>
                <a:gd name="T28" fmla="*/ 18 w 49"/>
                <a:gd name="T29" fmla="*/ 93 h 93"/>
                <a:gd name="T30" fmla="*/ 23 w 49"/>
                <a:gd name="T31" fmla="*/ 87 h 93"/>
                <a:gd name="T32" fmla="*/ 23 w 49"/>
                <a:gd name="T33" fmla="*/ 40 h 93"/>
                <a:gd name="T34" fmla="*/ 26 w 49"/>
                <a:gd name="T35" fmla="*/ 40 h 93"/>
                <a:gd name="T36" fmla="*/ 26 w 49"/>
                <a:gd name="T37" fmla="*/ 87 h 93"/>
                <a:gd name="T38" fmla="*/ 26 w 49"/>
                <a:gd name="T39" fmla="*/ 87 h 93"/>
                <a:gd name="T40" fmla="*/ 32 w 49"/>
                <a:gd name="T41" fmla="*/ 93 h 93"/>
                <a:gd name="T42" fmla="*/ 38 w 49"/>
                <a:gd name="T43" fmla="*/ 87 h 93"/>
                <a:gd name="T44" fmla="*/ 38 w 49"/>
                <a:gd name="T45" fmla="*/ 13 h 93"/>
                <a:gd name="T46" fmla="*/ 41 w 49"/>
                <a:gd name="T47" fmla="*/ 13 h 93"/>
                <a:gd name="T48" fmla="*/ 41 w 49"/>
                <a:gd name="T49" fmla="*/ 37 h 93"/>
                <a:gd name="T50" fmla="*/ 41 w 49"/>
                <a:gd name="T51" fmla="*/ 37 h 93"/>
                <a:gd name="T52" fmla="*/ 41 w 49"/>
                <a:gd name="T53" fmla="*/ 37 h 93"/>
                <a:gd name="T54" fmla="*/ 45 w 49"/>
                <a:gd name="T55" fmla="*/ 41 h 93"/>
                <a:gd name="T56" fmla="*/ 49 w 49"/>
                <a:gd name="T57" fmla="*/ 37 h 93"/>
                <a:gd name="T58" fmla="*/ 49 w 49"/>
                <a:gd name="T59" fmla="*/ 37 h 93"/>
                <a:gd name="T60" fmla="*/ 49 w 49"/>
                <a:gd name="T61" fmla="*/ 37 h 93"/>
                <a:gd name="T62" fmla="*/ 49 w 49"/>
                <a:gd name="T63" fmla="*/ 11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9" h="93">
                  <a:moveTo>
                    <a:pt x="49" y="11"/>
                  </a:moveTo>
                  <a:cubicBezTo>
                    <a:pt x="48" y="0"/>
                    <a:pt x="35" y="0"/>
                    <a:pt x="3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1"/>
                    <a:pt x="0" y="11"/>
                    <a:pt x="0" y="1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9"/>
                    <a:pt x="2" y="41"/>
                    <a:pt x="5" y="41"/>
                  </a:cubicBezTo>
                  <a:cubicBezTo>
                    <a:pt x="7" y="41"/>
                    <a:pt x="9" y="39"/>
                    <a:pt x="9" y="37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87"/>
                    <a:pt x="12" y="87"/>
                    <a:pt x="12" y="87"/>
                  </a:cubicBezTo>
                  <a:cubicBezTo>
                    <a:pt x="12" y="90"/>
                    <a:pt x="14" y="93"/>
                    <a:pt x="18" y="93"/>
                  </a:cubicBezTo>
                  <a:cubicBezTo>
                    <a:pt x="21" y="93"/>
                    <a:pt x="23" y="90"/>
                    <a:pt x="23" y="87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6" y="90"/>
                    <a:pt x="29" y="93"/>
                    <a:pt x="32" y="93"/>
                  </a:cubicBezTo>
                  <a:cubicBezTo>
                    <a:pt x="35" y="93"/>
                    <a:pt x="38" y="90"/>
                    <a:pt x="38" y="87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9"/>
                    <a:pt x="43" y="41"/>
                    <a:pt x="45" y="41"/>
                  </a:cubicBezTo>
                  <a:cubicBezTo>
                    <a:pt x="47" y="41"/>
                    <a:pt x="49" y="39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lnTo>
                    <a:pt x="49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</p:grpSp>
      <p:sp>
        <p:nvSpPr>
          <p:cNvPr id="65" name="矩形 64"/>
          <p:cNvSpPr/>
          <p:nvPr/>
        </p:nvSpPr>
        <p:spPr>
          <a:xfrm>
            <a:off x="2140354" y="2262387"/>
            <a:ext cx="921619" cy="1049154"/>
          </a:xfrm>
          <a:prstGeom prst="rect">
            <a:avLst/>
          </a:prstGeom>
          <a:solidFill>
            <a:srgbClr val="02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6" name="文本框 65"/>
          <p:cNvSpPr txBox="1"/>
          <p:nvPr/>
        </p:nvSpPr>
        <p:spPr>
          <a:xfrm>
            <a:off x="2269665" y="2612922"/>
            <a:ext cx="71120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Team</a:t>
            </a:r>
            <a:endParaRPr lang="zh-CN" alt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4846448" y="2161721"/>
            <a:ext cx="2912147" cy="2091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spcAft>
                <a:spcPts val="600"/>
              </a:spcAft>
              <a:buClr>
                <a:srgbClr val="000000"/>
              </a:buClr>
            </a:pPr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点击输入标题</a:t>
            </a:r>
          </a:p>
          <a:p>
            <a:pPr>
              <a:lnSpc>
                <a:spcPts val="2400"/>
              </a:lnSpc>
              <a:spcAft>
                <a:spcPts val="600"/>
              </a:spcAft>
              <a:buClr>
                <a:srgbClr val="000000"/>
              </a:buClr>
            </a:pP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输入内容随便敲点字占位置，输入内容随便敲点字占位置，输入内容随便敲点字占位置，输入内容随便敲点字占位置，输入内容随便敲点字占位置，输入内容随便敲点字占位置</a:t>
            </a:r>
          </a:p>
          <a:p>
            <a:pPr>
              <a:lnSpc>
                <a:spcPts val="2400"/>
              </a:lnSpc>
              <a:spcAft>
                <a:spcPts val="600"/>
              </a:spcAft>
              <a:buClr>
                <a:srgbClr val="000000"/>
              </a:buClr>
            </a:pPr>
            <a:endParaRPr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68" name="组合 67"/>
          <p:cNvGrpSpPr/>
          <p:nvPr/>
        </p:nvGrpSpPr>
        <p:grpSpPr>
          <a:xfrm>
            <a:off x="2478336" y="1443193"/>
            <a:ext cx="255198" cy="589233"/>
            <a:chOff x="1301924" y="3351213"/>
            <a:chExt cx="195263" cy="450851"/>
          </a:xfrm>
          <a:solidFill>
            <a:schemeClr val="bg2">
              <a:lumMod val="50000"/>
            </a:schemeClr>
          </a:solidFill>
        </p:grpSpPr>
        <p:sp>
          <p:nvSpPr>
            <p:cNvPr id="69" name="Oval 15"/>
            <p:cNvSpPr>
              <a:spLocks noChangeArrowheads="1"/>
            </p:cNvSpPr>
            <p:nvPr/>
          </p:nvSpPr>
          <p:spPr bwMode="auto">
            <a:xfrm>
              <a:off x="1362249" y="3351213"/>
              <a:ext cx="82550" cy="809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70" name="Freeform 16"/>
            <p:cNvSpPr/>
            <p:nvPr/>
          </p:nvSpPr>
          <p:spPr bwMode="auto">
            <a:xfrm>
              <a:off x="1301924" y="3444876"/>
              <a:ext cx="195263" cy="357188"/>
            </a:xfrm>
            <a:custGeom>
              <a:avLst/>
              <a:gdLst>
                <a:gd name="T0" fmla="*/ 49 w 49"/>
                <a:gd name="T1" fmla="*/ 11 h 93"/>
                <a:gd name="T2" fmla="*/ 35 w 49"/>
                <a:gd name="T3" fmla="*/ 0 h 93"/>
                <a:gd name="T4" fmla="*/ 15 w 49"/>
                <a:gd name="T5" fmla="*/ 0 h 93"/>
                <a:gd name="T6" fmla="*/ 0 w 49"/>
                <a:gd name="T7" fmla="*/ 11 h 93"/>
                <a:gd name="T8" fmla="*/ 0 w 49"/>
                <a:gd name="T9" fmla="*/ 37 h 93"/>
                <a:gd name="T10" fmla="*/ 0 w 49"/>
                <a:gd name="T11" fmla="*/ 37 h 93"/>
                <a:gd name="T12" fmla="*/ 0 w 49"/>
                <a:gd name="T13" fmla="*/ 37 h 93"/>
                <a:gd name="T14" fmla="*/ 5 w 49"/>
                <a:gd name="T15" fmla="*/ 41 h 93"/>
                <a:gd name="T16" fmla="*/ 9 w 49"/>
                <a:gd name="T17" fmla="*/ 37 h 93"/>
                <a:gd name="T18" fmla="*/ 9 w 49"/>
                <a:gd name="T19" fmla="*/ 37 h 93"/>
                <a:gd name="T20" fmla="*/ 9 w 49"/>
                <a:gd name="T21" fmla="*/ 37 h 93"/>
                <a:gd name="T22" fmla="*/ 9 w 49"/>
                <a:gd name="T23" fmla="*/ 13 h 93"/>
                <a:gd name="T24" fmla="*/ 12 w 49"/>
                <a:gd name="T25" fmla="*/ 13 h 93"/>
                <a:gd name="T26" fmla="*/ 12 w 49"/>
                <a:gd name="T27" fmla="*/ 87 h 93"/>
                <a:gd name="T28" fmla="*/ 18 w 49"/>
                <a:gd name="T29" fmla="*/ 93 h 93"/>
                <a:gd name="T30" fmla="*/ 23 w 49"/>
                <a:gd name="T31" fmla="*/ 87 h 93"/>
                <a:gd name="T32" fmla="*/ 23 w 49"/>
                <a:gd name="T33" fmla="*/ 40 h 93"/>
                <a:gd name="T34" fmla="*/ 26 w 49"/>
                <a:gd name="T35" fmla="*/ 40 h 93"/>
                <a:gd name="T36" fmla="*/ 26 w 49"/>
                <a:gd name="T37" fmla="*/ 87 h 93"/>
                <a:gd name="T38" fmla="*/ 26 w 49"/>
                <a:gd name="T39" fmla="*/ 87 h 93"/>
                <a:gd name="T40" fmla="*/ 32 w 49"/>
                <a:gd name="T41" fmla="*/ 93 h 93"/>
                <a:gd name="T42" fmla="*/ 38 w 49"/>
                <a:gd name="T43" fmla="*/ 87 h 93"/>
                <a:gd name="T44" fmla="*/ 38 w 49"/>
                <a:gd name="T45" fmla="*/ 13 h 93"/>
                <a:gd name="T46" fmla="*/ 41 w 49"/>
                <a:gd name="T47" fmla="*/ 13 h 93"/>
                <a:gd name="T48" fmla="*/ 41 w 49"/>
                <a:gd name="T49" fmla="*/ 37 h 93"/>
                <a:gd name="T50" fmla="*/ 41 w 49"/>
                <a:gd name="T51" fmla="*/ 37 h 93"/>
                <a:gd name="T52" fmla="*/ 41 w 49"/>
                <a:gd name="T53" fmla="*/ 37 h 93"/>
                <a:gd name="T54" fmla="*/ 45 w 49"/>
                <a:gd name="T55" fmla="*/ 41 h 93"/>
                <a:gd name="T56" fmla="*/ 49 w 49"/>
                <a:gd name="T57" fmla="*/ 37 h 93"/>
                <a:gd name="T58" fmla="*/ 49 w 49"/>
                <a:gd name="T59" fmla="*/ 37 h 93"/>
                <a:gd name="T60" fmla="*/ 49 w 49"/>
                <a:gd name="T61" fmla="*/ 37 h 93"/>
                <a:gd name="T62" fmla="*/ 49 w 49"/>
                <a:gd name="T63" fmla="*/ 11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9" h="93">
                  <a:moveTo>
                    <a:pt x="49" y="11"/>
                  </a:moveTo>
                  <a:cubicBezTo>
                    <a:pt x="48" y="0"/>
                    <a:pt x="35" y="0"/>
                    <a:pt x="3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1"/>
                    <a:pt x="0" y="11"/>
                    <a:pt x="0" y="1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9"/>
                    <a:pt x="2" y="41"/>
                    <a:pt x="5" y="41"/>
                  </a:cubicBezTo>
                  <a:cubicBezTo>
                    <a:pt x="7" y="41"/>
                    <a:pt x="9" y="39"/>
                    <a:pt x="9" y="37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87"/>
                    <a:pt x="12" y="87"/>
                    <a:pt x="12" y="87"/>
                  </a:cubicBezTo>
                  <a:cubicBezTo>
                    <a:pt x="12" y="90"/>
                    <a:pt x="14" y="93"/>
                    <a:pt x="18" y="93"/>
                  </a:cubicBezTo>
                  <a:cubicBezTo>
                    <a:pt x="21" y="93"/>
                    <a:pt x="23" y="90"/>
                    <a:pt x="23" y="87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6" y="90"/>
                    <a:pt x="29" y="93"/>
                    <a:pt x="32" y="93"/>
                  </a:cubicBezTo>
                  <a:cubicBezTo>
                    <a:pt x="35" y="93"/>
                    <a:pt x="38" y="90"/>
                    <a:pt x="38" y="87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9"/>
                    <a:pt x="43" y="41"/>
                    <a:pt x="45" y="41"/>
                  </a:cubicBezTo>
                  <a:cubicBezTo>
                    <a:pt x="47" y="41"/>
                    <a:pt x="49" y="39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lnTo>
                    <a:pt x="49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</p:grpSp>
      <p:sp>
        <p:nvSpPr>
          <p:cNvPr id="71" name="矩形 70"/>
          <p:cNvSpPr/>
          <p:nvPr/>
        </p:nvSpPr>
        <p:spPr>
          <a:xfrm>
            <a:off x="2138488" y="3313277"/>
            <a:ext cx="921619" cy="1049154"/>
          </a:xfrm>
          <a:prstGeom prst="rect">
            <a:avLst/>
          </a:prstGeom>
          <a:solidFill>
            <a:srgbClr val="0396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72" name="组合 71"/>
          <p:cNvGrpSpPr/>
          <p:nvPr/>
        </p:nvGrpSpPr>
        <p:grpSpPr>
          <a:xfrm>
            <a:off x="2478336" y="3541501"/>
            <a:ext cx="255198" cy="589233"/>
            <a:chOff x="1301924" y="3351213"/>
            <a:chExt cx="195263" cy="450851"/>
          </a:xfrm>
          <a:solidFill>
            <a:schemeClr val="bg1"/>
          </a:solidFill>
        </p:grpSpPr>
        <p:sp>
          <p:nvSpPr>
            <p:cNvPr id="73" name="Oval 15"/>
            <p:cNvSpPr>
              <a:spLocks noChangeArrowheads="1"/>
            </p:cNvSpPr>
            <p:nvPr/>
          </p:nvSpPr>
          <p:spPr bwMode="auto">
            <a:xfrm>
              <a:off x="1362249" y="3351213"/>
              <a:ext cx="82550" cy="809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74" name="Freeform 16"/>
            <p:cNvSpPr/>
            <p:nvPr/>
          </p:nvSpPr>
          <p:spPr bwMode="auto">
            <a:xfrm>
              <a:off x="1301924" y="3444876"/>
              <a:ext cx="195263" cy="357188"/>
            </a:xfrm>
            <a:custGeom>
              <a:avLst/>
              <a:gdLst>
                <a:gd name="T0" fmla="*/ 49 w 49"/>
                <a:gd name="T1" fmla="*/ 11 h 93"/>
                <a:gd name="T2" fmla="*/ 35 w 49"/>
                <a:gd name="T3" fmla="*/ 0 h 93"/>
                <a:gd name="T4" fmla="*/ 15 w 49"/>
                <a:gd name="T5" fmla="*/ 0 h 93"/>
                <a:gd name="T6" fmla="*/ 0 w 49"/>
                <a:gd name="T7" fmla="*/ 11 h 93"/>
                <a:gd name="T8" fmla="*/ 0 w 49"/>
                <a:gd name="T9" fmla="*/ 37 h 93"/>
                <a:gd name="T10" fmla="*/ 0 w 49"/>
                <a:gd name="T11" fmla="*/ 37 h 93"/>
                <a:gd name="T12" fmla="*/ 0 w 49"/>
                <a:gd name="T13" fmla="*/ 37 h 93"/>
                <a:gd name="T14" fmla="*/ 5 w 49"/>
                <a:gd name="T15" fmla="*/ 41 h 93"/>
                <a:gd name="T16" fmla="*/ 9 w 49"/>
                <a:gd name="T17" fmla="*/ 37 h 93"/>
                <a:gd name="T18" fmla="*/ 9 w 49"/>
                <a:gd name="T19" fmla="*/ 37 h 93"/>
                <a:gd name="T20" fmla="*/ 9 w 49"/>
                <a:gd name="T21" fmla="*/ 37 h 93"/>
                <a:gd name="T22" fmla="*/ 9 w 49"/>
                <a:gd name="T23" fmla="*/ 13 h 93"/>
                <a:gd name="T24" fmla="*/ 12 w 49"/>
                <a:gd name="T25" fmla="*/ 13 h 93"/>
                <a:gd name="T26" fmla="*/ 12 w 49"/>
                <a:gd name="T27" fmla="*/ 87 h 93"/>
                <a:gd name="T28" fmla="*/ 18 w 49"/>
                <a:gd name="T29" fmla="*/ 93 h 93"/>
                <a:gd name="T30" fmla="*/ 23 w 49"/>
                <a:gd name="T31" fmla="*/ 87 h 93"/>
                <a:gd name="T32" fmla="*/ 23 w 49"/>
                <a:gd name="T33" fmla="*/ 40 h 93"/>
                <a:gd name="T34" fmla="*/ 26 w 49"/>
                <a:gd name="T35" fmla="*/ 40 h 93"/>
                <a:gd name="T36" fmla="*/ 26 w 49"/>
                <a:gd name="T37" fmla="*/ 87 h 93"/>
                <a:gd name="T38" fmla="*/ 26 w 49"/>
                <a:gd name="T39" fmla="*/ 87 h 93"/>
                <a:gd name="T40" fmla="*/ 32 w 49"/>
                <a:gd name="T41" fmla="*/ 93 h 93"/>
                <a:gd name="T42" fmla="*/ 38 w 49"/>
                <a:gd name="T43" fmla="*/ 87 h 93"/>
                <a:gd name="T44" fmla="*/ 38 w 49"/>
                <a:gd name="T45" fmla="*/ 13 h 93"/>
                <a:gd name="T46" fmla="*/ 41 w 49"/>
                <a:gd name="T47" fmla="*/ 13 h 93"/>
                <a:gd name="T48" fmla="*/ 41 w 49"/>
                <a:gd name="T49" fmla="*/ 37 h 93"/>
                <a:gd name="T50" fmla="*/ 41 w 49"/>
                <a:gd name="T51" fmla="*/ 37 h 93"/>
                <a:gd name="T52" fmla="*/ 41 w 49"/>
                <a:gd name="T53" fmla="*/ 37 h 93"/>
                <a:gd name="T54" fmla="*/ 45 w 49"/>
                <a:gd name="T55" fmla="*/ 41 h 93"/>
                <a:gd name="T56" fmla="*/ 49 w 49"/>
                <a:gd name="T57" fmla="*/ 37 h 93"/>
                <a:gd name="T58" fmla="*/ 49 w 49"/>
                <a:gd name="T59" fmla="*/ 37 h 93"/>
                <a:gd name="T60" fmla="*/ 49 w 49"/>
                <a:gd name="T61" fmla="*/ 37 h 93"/>
                <a:gd name="T62" fmla="*/ 49 w 49"/>
                <a:gd name="T63" fmla="*/ 11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9" h="93">
                  <a:moveTo>
                    <a:pt x="49" y="11"/>
                  </a:moveTo>
                  <a:cubicBezTo>
                    <a:pt x="48" y="0"/>
                    <a:pt x="35" y="0"/>
                    <a:pt x="3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1"/>
                    <a:pt x="0" y="11"/>
                    <a:pt x="0" y="1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9"/>
                    <a:pt x="2" y="41"/>
                    <a:pt x="5" y="41"/>
                  </a:cubicBezTo>
                  <a:cubicBezTo>
                    <a:pt x="7" y="41"/>
                    <a:pt x="9" y="39"/>
                    <a:pt x="9" y="37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87"/>
                    <a:pt x="12" y="87"/>
                    <a:pt x="12" y="87"/>
                  </a:cubicBezTo>
                  <a:cubicBezTo>
                    <a:pt x="12" y="90"/>
                    <a:pt x="14" y="93"/>
                    <a:pt x="18" y="93"/>
                  </a:cubicBezTo>
                  <a:cubicBezTo>
                    <a:pt x="21" y="93"/>
                    <a:pt x="23" y="90"/>
                    <a:pt x="23" y="87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6" y="90"/>
                    <a:pt x="29" y="93"/>
                    <a:pt x="32" y="93"/>
                  </a:cubicBezTo>
                  <a:cubicBezTo>
                    <a:pt x="35" y="93"/>
                    <a:pt x="38" y="90"/>
                    <a:pt x="38" y="87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9"/>
                    <a:pt x="43" y="41"/>
                    <a:pt x="45" y="41"/>
                  </a:cubicBezTo>
                  <a:cubicBezTo>
                    <a:pt x="47" y="41"/>
                    <a:pt x="49" y="39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lnTo>
                    <a:pt x="49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</p:grpSp>
      <p:sp>
        <p:nvSpPr>
          <p:cNvPr id="14" name="矩形 13"/>
          <p:cNvSpPr/>
          <p:nvPr userDrawn="1"/>
        </p:nvSpPr>
        <p:spPr>
          <a:xfrm>
            <a:off x="1" y="4841531"/>
            <a:ext cx="9145139" cy="302419"/>
          </a:xfrm>
          <a:prstGeom prst="rect">
            <a:avLst/>
          </a:prstGeom>
          <a:solidFill>
            <a:srgbClr val="02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350" dirty="0">
              <a:latin typeface="Avant GardeBook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9" advTm="6880">
        <p:comb/>
      </p:transition>
    </mc:Choice>
    <mc:Fallback xmlns="">
      <p:transition advTm="6880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0" presetClass="entr" presetSubtype="0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5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9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5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3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8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5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7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8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5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1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650"/>
                            </p:stCondLst>
                            <p:childTnLst>
                              <p:par>
                                <p:cTn id="6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65" grpId="0" bldLvl="0" animBg="1"/>
      <p:bldP spid="66" grpId="0"/>
      <p:bldP spid="67" grpId="0"/>
      <p:bldP spid="71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/>
          <p:nvPr/>
        </p:nvSpPr>
        <p:spPr>
          <a:xfrm rot="17474072">
            <a:off x="1667180" y="398317"/>
            <a:ext cx="3563779" cy="6438900"/>
          </a:xfrm>
          <a:custGeom>
            <a:avLst/>
            <a:gdLst>
              <a:gd name="connsiteX0" fmla="*/ 7483 w 7483"/>
              <a:gd name="connsiteY0" fmla="*/ 0 h 13520"/>
              <a:gd name="connsiteX1" fmla="*/ 7483 w 7483"/>
              <a:gd name="connsiteY1" fmla="*/ 10110 h 13520"/>
              <a:gd name="connsiteX2" fmla="*/ 0 w 7483"/>
              <a:gd name="connsiteY2" fmla="*/ 13520 h 13520"/>
              <a:gd name="connsiteX3" fmla="*/ 505 w 7483"/>
              <a:gd name="connsiteY3" fmla="*/ 2684 h 13520"/>
              <a:gd name="connsiteX4" fmla="*/ 7408 w 7483"/>
              <a:gd name="connsiteY4" fmla="*/ 0 h 13520"/>
              <a:gd name="connsiteX5" fmla="*/ 7483 w 7483"/>
              <a:gd name="connsiteY5" fmla="*/ 0 h 13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3" h="13520">
                <a:moveTo>
                  <a:pt x="7483" y="0"/>
                </a:moveTo>
                <a:lnTo>
                  <a:pt x="7483" y="10110"/>
                </a:lnTo>
                <a:lnTo>
                  <a:pt x="0" y="13520"/>
                </a:lnTo>
                <a:lnTo>
                  <a:pt x="505" y="2684"/>
                </a:lnTo>
                <a:lnTo>
                  <a:pt x="7408" y="0"/>
                </a:lnTo>
                <a:lnTo>
                  <a:pt x="7483" y="0"/>
                </a:lnTo>
                <a:close/>
              </a:path>
            </a:pathLst>
          </a:custGeom>
          <a:gradFill>
            <a:gsLst>
              <a:gs pos="80000">
                <a:schemeClr val="bg1">
                  <a:lumMod val="95000"/>
                  <a:alpha val="0"/>
                </a:schemeClr>
              </a:gs>
              <a:gs pos="0">
                <a:schemeClr val="bg2">
                  <a:lumMod val="25000"/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5" name="任意多边形 34"/>
          <p:cNvSpPr/>
          <p:nvPr/>
        </p:nvSpPr>
        <p:spPr>
          <a:xfrm>
            <a:off x="1858298" y="1878104"/>
            <a:ext cx="1388192" cy="1388192"/>
          </a:xfrm>
          <a:custGeom>
            <a:avLst/>
            <a:gdLst>
              <a:gd name="connsiteX0" fmla="*/ 1224116 w 2448232"/>
              <a:gd name="connsiteY0" fmla="*/ 0 h 2448232"/>
              <a:gd name="connsiteX1" fmla="*/ 2448232 w 2448232"/>
              <a:gd name="connsiteY1" fmla="*/ 1224116 h 2448232"/>
              <a:gd name="connsiteX2" fmla="*/ 1224116 w 2448232"/>
              <a:gd name="connsiteY2" fmla="*/ 2448232 h 2448232"/>
              <a:gd name="connsiteX3" fmla="*/ 0 w 2448232"/>
              <a:gd name="connsiteY3" fmla="*/ 1224116 h 2448232"/>
              <a:gd name="connsiteX4" fmla="*/ 1224116 w 2448232"/>
              <a:gd name="connsiteY4" fmla="*/ 0 h 2448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8232" h="2448232">
                <a:moveTo>
                  <a:pt x="1224116" y="0"/>
                </a:moveTo>
                <a:cubicBezTo>
                  <a:pt x="1900177" y="0"/>
                  <a:pt x="2448232" y="548055"/>
                  <a:pt x="2448232" y="1224116"/>
                </a:cubicBezTo>
                <a:cubicBezTo>
                  <a:pt x="2448232" y="1900177"/>
                  <a:pt x="1900177" y="2448232"/>
                  <a:pt x="1224116" y="2448232"/>
                </a:cubicBezTo>
                <a:cubicBezTo>
                  <a:pt x="548055" y="2448232"/>
                  <a:pt x="0" y="1900177"/>
                  <a:pt x="0" y="1224116"/>
                </a:cubicBezTo>
                <a:cubicBezTo>
                  <a:pt x="0" y="548055"/>
                  <a:pt x="548055" y="0"/>
                  <a:pt x="1224116" y="0"/>
                </a:cubicBezTo>
                <a:close/>
              </a:path>
            </a:pathLst>
          </a:custGeom>
          <a:solidFill>
            <a:srgbClr val="00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dirty="0"/>
              <a:t>0</a:t>
            </a:r>
            <a:r>
              <a:rPr lang="en-US" sz="5400" dirty="0"/>
              <a:t>3</a:t>
            </a:r>
          </a:p>
        </p:txBody>
      </p:sp>
      <p:sp>
        <p:nvSpPr>
          <p:cNvPr id="34" name="任意多边形 33"/>
          <p:cNvSpPr/>
          <p:nvPr/>
        </p:nvSpPr>
        <p:spPr>
          <a:xfrm>
            <a:off x="1086771" y="790459"/>
            <a:ext cx="6970457" cy="3563481"/>
          </a:xfrm>
          <a:custGeom>
            <a:avLst/>
            <a:gdLst>
              <a:gd name="connsiteX0" fmla="*/ 0 w 9293943"/>
              <a:gd name="connsiteY0" fmla="*/ 0 h 4751308"/>
              <a:gd name="connsiteX1" fmla="*/ 9293943 w 9293943"/>
              <a:gd name="connsiteY1" fmla="*/ 0 h 4751308"/>
              <a:gd name="connsiteX2" fmla="*/ 9293943 w 9293943"/>
              <a:gd name="connsiteY2" fmla="*/ 4751308 h 4751308"/>
              <a:gd name="connsiteX3" fmla="*/ 0 w 9293943"/>
              <a:gd name="connsiteY3" fmla="*/ 4751308 h 4751308"/>
              <a:gd name="connsiteX4" fmla="*/ 0 w 9293943"/>
              <a:gd name="connsiteY4" fmla="*/ 0 h 4751308"/>
              <a:gd name="connsiteX5" fmla="*/ 1943101 w 9293943"/>
              <a:gd name="connsiteY5" fmla="*/ 1151538 h 4751308"/>
              <a:gd name="connsiteX6" fmla="*/ 718985 w 9293943"/>
              <a:gd name="connsiteY6" fmla="*/ 2375654 h 4751308"/>
              <a:gd name="connsiteX7" fmla="*/ 1943101 w 9293943"/>
              <a:gd name="connsiteY7" fmla="*/ 3599770 h 4751308"/>
              <a:gd name="connsiteX8" fmla="*/ 3167217 w 9293943"/>
              <a:gd name="connsiteY8" fmla="*/ 2375654 h 4751308"/>
              <a:gd name="connsiteX9" fmla="*/ 1943101 w 9293943"/>
              <a:gd name="connsiteY9" fmla="*/ 1151538 h 4751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93943" h="4751308">
                <a:moveTo>
                  <a:pt x="0" y="0"/>
                </a:moveTo>
                <a:lnTo>
                  <a:pt x="9293943" y="0"/>
                </a:lnTo>
                <a:lnTo>
                  <a:pt x="9293943" y="4751308"/>
                </a:lnTo>
                <a:lnTo>
                  <a:pt x="0" y="4751308"/>
                </a:lnTo>
                <a:lnTo>
                  <a:pt x="0" y="0"/>
                </a:lnTo>
                <a:close/>
                <a:moveTo>
                  <a:pt x="1943101" y="1151538"/>
                </a:moveTo>
                <a:cubicBezTo>
                  <a:pt x="1267040" y="1151538"/>
                  <a:pt x="718985" y="1699593"/>
                  <a:pt x="718985" y="2375654"/>
                </a:cubicBezTo>
                <a:cubicBezTo>
                  <a:pt x="718985" y="3051715"/>
                  <a:pt x="1267040" y="3599770"/>
                  <a:pt x="1943101" y="3599770"/>
                </a:cubicBezTo>
                <a:cubicBezTo>
                  <a:pt x="2619162" y="3599770"/>
                  <a:pt x="3167217" y="3051715"/>
                  <a:pt x="3167217" y="2375654"/>
                </a:cubicBezTo>
                <a:cubicBezTo>
                  <a:pt x="3167217" y="1699593"/>
                  <a:pt x="2619162" y="1151538"/>
                  <a:pt x="1943101" y="11515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6" name="文本框 21"/>
          <p:cNvSpPr txBox="1"/>
          <p:nvPr/>
        </p:nvSpPr>
        <p:spPr>
          <a:xfrm>
            <a:off x="3701021" y="2881960"/>
            <a:ext cx="4201349" cy="587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825" dirty="0"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Fresh business general template</a:t>
            </a:r>
          </a:p>
          <a:p>
            <a:pPr>
              <a:lnSpc>
                <a:spcPct val="130000"/>
              </a:lnSpc>
            </a:pPr>
            <a:r>
              <a:rPr lang="en-US" altLang="zh-CN" sz="825" dirty="0"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Applicable to enterprise introduction, summary report, sales marketing, chart </a:t>
            </a:r>
            <a:r>
              <a:rPr lang="en-US" altLang="zh-CN" sz="825" dirty="0" err="1"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dataa</a:t>
            </a:r>
            <a:endParaRPr lang="zh-CN" altLang="en-US" sz="825" dirty="0">
              <a:solidFill>
                <a:schemeClr val="bg2">
                  <a:lumMod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701021" y="2337619"/>
            <a:ext cx="3264535" cy="414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2100" dirty="0">
                <a:solidFill>
                  <a:srgbClr val="0274A8"/>
                </a:solidFill>
                <a:latin typeface="微软雅黑" panose="020B0503020204020204" charset="-122"/>
                <a:ea typeface="微软雅黑" panose="020B0503020204020204" charset="-122"/>
              </a:rPr>
              <a:t>Please add the title here</a:t>
            </a:r>
          </a:p>
        </p:txBody>
      </p:sp>
      <p:sp>
        <p:nvSpPr>
          <p:cNvPr id="38" name="TextBox 76"/>
          <p:cNvSpPr txBox="1"/>
          <p:nvPr/>
        </p:nvSpPr>
        <p:spPr>
          <a:xfrm>
            <a:off x="3700780" y="1832610"/>
            <a:ext cx="3394075" cy="62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500" dirty="0">
                <a:solidFill>
                  <a:srgbClr val="0274A8"/>
                </a:solidFill>
                <a:latin typeface="微软雅黑" panose="020B0503020204020204" charset="-122"/>
                <a:ea typeface="微软雅黑" panose="020B0503020204020204" charset="-122"/>
              </a:rPr>
              <a:t>工作经验总结</a:t>
            </a:r>
          </a:p>
        </p:txBody>
      </p:sp>
      <p:sp>
        <p:nvSpPr>
          <p:cNvPr id="14" name="矩形 13"/>
          <p:cNvSpPr/>
          <p:nvPr userDrawn="1"/>
        </p:nvSpPr>
        <p:spPr>
          <a:xfrm>
            <a:off x="1" y="4841531"/>
            <a:ext cx="9145139" cy="302419"/>
          </a:xfrm>
          <a:prstGeom prst="rect">
            <a:avLst/>
          </a:prstGeom>
          <a:solidFill>
            <a:srgbClr val="02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350" dirty="0">
              <a:latin typeface="Avant GardeBook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9" advTm="1264">
        <p:comb/>
      </p:transition>
    </mc:Choice>
    <mc:Fallback xmlns="">
      <p:transition advTm="1264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35" grpId="0" bldLvl="0" animBg="1"/>
      <p:bldP spid="34" grpId="0" bldLvl="0" animBg="1"/>
      <p:bldP spid="36" grpId="0"/>
      <p:bldP spid="37" grpId="0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7054" y="142563"/>
            <a:ext cx="1966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005998"/>
                </a:solidFill>
                <a:latin typeface="微软雅黑" panose="020B0503020204020204" charset="-122"/>
                <a:ea typeface="微软雅黑" panose="020B0503020204020204" charset="-122"/>
              </a:rPr>
              <a:t>工作经验总结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5543855" y="326713"/>
            <a:ext cx="3347500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252644" y="326713"/>
            <a:ext cx="3293508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椭圆 2"/>
          <p:cNvSpPr/>
          <p:nvPr/>
        </p:nvSpPr>
        <p:spPr>
          <a:xfrm>
            <a:off x="6007213" y="3666683"/>
            <a:ext cx="953392" cy="95339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7" name="椭圆 6"/>
          <p:cNvSpPr/>
          <p:nvPr/>
        </p:nvSpPr>
        <p:spPr>
          <a:xfrm>
            <a:off x="1680281" y="1267949"/>
            <a:ext cx="953392" cy="95339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" name="椭圆 7"/>
          <p:cNvSpPr/>
          <p:nvPr/>
        </p:nvSpPr>
        <p:spPr>
          <a:xfrm>
            <a:off x="5933875" y="916515"/>
            <a:ext cx="953392" cy="95339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n>
                <a:solidFill>
                  <a:sysClr val="windowText" lastClr="000000"/>
                </a:solidFill>
              </a:ln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3127226" y="1336731"/>
            <a:ext cx="2679785" cy="2679784"/>
            <a:chOff x="4169635" y="1781708"/>
            <a:chExt cx="3573046" cy="35730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椭圆 5"/>
            <p:cNvSpPr/>
            <p:nvPr/>
          </p:nvSpPr>
          <p:spPr>
            <a:xfrm>
              <a:off x="4169635" y="1781708"/>
              <a:ext cx="3573046" cy="35730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8" name="椭圆 17"/>
            <p:cNvSpPr/>
            <p:nvPr/>
          </p:nvSpPr>
          <p:spPr>
            <a:xfrm>
              <a:off x="4542486" y="2154558"/>
              <a:ext cx="2827344" cy="2827344"/>
            </a:xfrm>
            <a:prstGeom prst="ellipse">
              <a:avLst/>
            </a:prstGeom>
            <a:solidFill>
              <a:srgbClr val="0274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6403813" y="2137238"/>
            <a:ext cx="1290170" cy="1290170"/>
            <a:chOff x="8538417" y="2849051"/>
            <a:chExt cx="1720227" cy="172022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椭圆 9"/>
            <p:cNvSpPr/>
            <p:nvPr/>
          </p:nvSpPr>
          <p:spPr>
            <a:xfrm>
              <a:off x="8538417" y="2849051"/>
              <a:ext cx="1720227" cy="1720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8670095" y="2979191"/>
              <a:ext cx="1456870" cy="1456870"/>
            </a:xfrm>
            <a:prstGeom prst="ellipse">
              <a:avLst/>
            </a:prstGeom>
            <a:solidFill>
              <a:srgbClr val="0396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450019" y="3043312"/>
            <a:ext cx="1100068" cy="1100067"/>
            <a:chOff x="1933358" y="4057149"/>
            <a:chExt cx="1466757" cy="146675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" name="椭圆 19"/>
            <p:cNvSpPr/>
            <p:nvPr/>
          </p:nvSpPr>
          <p:spPr>
            <a:xfrm>
              <a:off x="1933358" y="4057149"/>
              <a:ext cx="1466757" cy="14667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2054939" y="4195880"/>
              <a:ext cx="1215786" cy="1215786"/>
            </a:xfrm>
            <a:prstGeom prst="ellipse">
              <a:avLst/>
            </a:prstGeom>
            <a:solidFill>
              <a:srgbClr val="0396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3791245" y="2312603"/>
            <a:ext cx="1509250" cy="783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13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  <a:endParaRPr lang="en-US" altLang="zh-CN" sz="135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 algn="ctr"/>
            <a:r>
              <a:rPr lang="zh-CN" altLang="en-US" sz="105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</a:t>
            </a:r>
            <a:endParaRPr lang="en-US" altLang="zh-CN" sz="105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425940" y="2636235"/>
            <a:ext cx="1211580" cy="299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zh-CN" altLang="en-US" sz="13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点击输入标题</a:t>
            </a:r>
            <a:endParaRPr lang="en-US" altLang="zh-CN" sz="135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603196" y="3350971"/>
            <a:ext cx="868680" cy="5067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13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</a:t>
            </a:r>
            <a:endParaRPr lang="en-US" altLang="zh-CN" sz="135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 algn="ctr"/>
            <a:r>
              <a:rPr lang="zh-CN" altLang="en-US" sz="13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  <a:endParaRPr lang="en-US" altLang="zh-CN" sz="135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753895" y="1502270"/>
            <a:ext cx="868680" cy="5067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</a:t>
            </a:r>
          </a:p>
          <a:p>
            <a:pPr lvl="0" algn="ctr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</a:p>
        </p:txBody>
      </p:sp>
      <p:sp>
        <p:nvSpPr>
          <p:cNvPr id="26" name="矩形 25"/>
          <p:cNvSpPr/>
          <p:nvPr/>
        </p:nvSpPr>
        <p:spPr>
          <a:xfrm>
            <a:off x="6007112" y="1149196"/>
            <a:ext cx="868680" cy="5067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</a:t>
            </a:r>
          </a:p>
          <a:p>
            <a:pPr lvl="0" algn="ctr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</a:p>
        </p:txBody>
      </p:sp>
      <p:sp>
        <p:nvSpPr>
          <p:cNvPr id="28" name="矩形 27"/>
          <p:cNvSpPr/>
          <p:nvPr/>
        </p:nvSpPr>
        <p:spPr>
          <a:xfrm>
            <a:off x="6087073" y="3881709"/>
            <a:ext cx="868680" cy="5067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</a:t>
            </a:r>
          </a:p>
          <a:p>
            <a:pPr lvl="0" algn="ctr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</a:p>
        </p:txBody>
      </p:sp>
      <p:cxnSp>
        <p:nvCxnSpPr>
          <p:cNvPr id="29" name="直接箭头连接符 28"/>
          <p:cNvCxnSpPr/>
          <p:nvPr/>
        </p:nvCxnSpPr>
        <p:spPr>
          <a:xfrm flipH="1" flipV="1">
            <a:off x="2672239" y="1936534"/>
            <a:ext cx="502661" cy="200705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 flipV="1">
            <a:off x="5624828" y="1681779"/>
            <a:ext cx="338840" cy="191891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/>
        </p:nvCxnSpPr>
        <p:spPr>
          <a:xfrm>
            <a:off x="5862965" y="2790703"/>
            <a:ext cx="484385" cy="0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>
            <a:off x="5564818" y="3530278"/>
            <a:ext cx="442294" cy="305441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 flipH="1">
            <a:off x="2641273" y="3350971"/>
            <a:ext cx="571072" cy="179308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 userDrawn="1"/>
        </p:nvSpPr>
        <p:spPr>
          <a:xfrm>
            <a:off x="1" y="4841531"/>
            <a:ext cx="9145139" cy="302419"/>
          </a:xfrm>
          <a:prstGeom prst="rect">
            <a:avLst/>
          </a:prstGeom>
          <a:solidFill>
            <a:srgbClr val="02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350" dirty="0">
              <a:latin typeface="Avant GardeBook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9" advTm="2621">
        <p:comb/>
      </p:transition>
    </mc:Choice>
    <mc:Fallback xmlns="">
      <p:transition advTm="2621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decel="10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10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7" grpId="0" bldLvl="0" animBg="1"/>
      <p:bldP spid="8" grpId="0" bldLvl="0" animBg="1"/>
      <p:bldP spid="22" grpId="0"/>
      <p:bldP spid="23" grpId="0"/>
      <p:bldP spid="24" grpId="0"/>
      <p:bldP spid="25" grpId="0"/>
      <p:bldP spid="26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7054" y="142563"/>
            <a:ext cx="1966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005998"/>
                </a:solidFill>
                <a:latin typeface="微软雅黑" panose="020B0503020204020204" charset="-122"/>
                <a:ea typeface="微软雅黑" panose="020B0503020204020204" charset="-122"/>
              </a:rPr>
              <a:t>工作经验总结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5543855" y="326713"/>
            <a:ext cx="3347500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252644" y="326713"/>
            <a:ext cx="3293508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5378852" y="1244615"/>
            <a:ext cx="2691932" cy="926606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aphicFrame>
        <p:nvGraphicFramePr>
          <p:cNvPr id="17" name="图表 16"/>
          <p:cNvGraphicFramePr/>
          <p:nvPr/>
        </p:nvGraphicFramePr>
        <p:xfrm>
          <a:off x="446825" y="1244333"/>
          <a:ext cx="2211954" cy="2053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图表 17"/>
          <p:cNvGraphicFramePr/>
          <p:nvPr/>
        </p:nvGraphicFramePr>
        <p:xfrm>
          <a:off x="2460911" y="1244333"/>
          <a:ext cx="2211954" cy="2053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矩形 18"/>
          <p:cNvSpPr/>
          <p:nvPr/>
        </p:nvSpPr>
        <p:spPr>
          <a:xfrm>
            <a:off x="825841" y="3466285"/>
            <a:ext cx="1670665" cy="783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</a:p>
          <a:p>
            <a:pPr lvl="0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输入内容随便敲点字占位置，输入内容随便敲点字占位置。</a:t>
            </a:r>
          </a:p>
        </p:txBody>
      </p:sp>
      <p:sp>
        <p:nvSpPr>
          <p:cNvPr id="20" name="矩形 19"/>
          <p:cNvSpPr/>
          <p:nvPr/>
        </p:nvSpPr>
        <p:spPr>
          <a:xfrm>
            <a:off x="2839927" y="3466285"/>
            <a:ext cx="1670665" cy="783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</a:p>
          <a:p>
            <a:pPr lvl="0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输入内容随便敲点字占位置，输入内容随便敲点字占位置。</a:t>
            </a:r>
          </a:p>
        </p:txBody>
      </p:sp>
      <p:sp>
        <p:nvSpPr>
          <p:cNvPr id="21" name="TextBox 14"/>
          <p:cNvSpPr txBox="1"/>
          <p:nvPr/>
        </p:nvSpPr>
        <p:spPr>
          <a:xfrm>
            <a:off x="5503886" y="1178642"/>
            <a:ext cx="2402205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" panose="020B0502040204020203" pitchFamily="34" charset="0"/>
              </a:rPr>
              <a:t>62,000</a:t>
            </a:r>
          </a:p>
        </p:txBody>
      </p:sp>
      <p:sp>
        <p:nvSpPr>
          <p:cNvPr id="22" name="矩形 21"/>
          <p:cNvSpPr/>
          <p:nvPr/>
        </p:nvSpPr>
        <p:spPr>
          <a:xfrm>
            <a:off x="5378852" y="2407625"/>
            <a:ext cx="2912147" cy="2091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spcAft>
                <a:spcPts val="600"/>
              </a:spcAft>
              <a:buClr>
                <a:srgbClr val="000000"/>
              </a:buClr>
            </a:pPr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点击输入标题</a:t>
            </a:r>
          </a:p>
          <a:p>
            <a:pPr>
              <a:lnSpc>
                <a:spcPts val="2400"/>
              </a:lnSpc>
              <a:spcAft>
                <a:spcPts val="600"/>
              </a:spcAft>
              <a:buClr>
                <a:srgbClr val="000000"/>
              </a:buClr>
            </a:pP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输入内容随便敲点字占位置，输入内容随便敲点字占位置，输入内容随便敲点字占位置，输入内容随便敲点字占位置，输入内容随便敲点字占位置，输入内容随便敲点字占位置</a:t>
            </a:r>
          </a:p>
          <a:p>
            <a:pPr>
              <a:lnSpc>
                <a:spcPts val="2400"/>
              </a:lnSpc>
              <a:spcAft>
                <a:spcPts val="600"/>
              </a:spcAft>
              <a:buClr>
                <a:srgbClr val="000000"/>
              </a:buClr>
            </a:pPr>
            <a:endParaRPr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1" y="4841531"/>
            <a:ext cx="9145139" cy="302419"/>
          </a:xfrm>
          <a:prstGeom prst="rect">
            <a:avLst/>
          </a:prstGeom>
          <a:solidFill>
            <a:srgbClr val="02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350" dirty="0">
              <a:latin typeface="Avant GardeBook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9" advTm="3604">
        <p:comb/>
      </p:transition>
    </mc:Choice>
    <mc:Fallback xmlns="">
      <p:transition advTm="3604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Graphic spid="17" grpId="0" uiExpand="1">
        <p:bldSub>
          <a:bldChart bld="category"/>
        </p:bldSub>
      </p:bldGraphic>
      <p:bldGraphic spid="18" grpId="0" uiExpand="1">
        <p:bldSub>
          <a:bldChart bld="category"/>
        </p:bldSub>
      </p:bldGraphic>
      <p:bldP spid="19" grpId="0"/>
      <p:bldP spid="20" grpId="0"/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7054" y="142563"/>
            <a:ext cx="1966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005998"/>
                </a:solidFill>
                <a:latin typeface="微软雅黑" panose="020B0503020204020204" charset="-122"/>
                <a:ea typeface="微软雅黑" panose="020B0503020204020204" charset="-122"/>
              </a:rPr>
              <a:t>工作经验总结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5543855" y="326713"/>
            <a:ext cx="3347500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252644" y="326713"/>
            <a:ext cx="3293508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五边形 12"/>
          <p:cNvSpPr/>
          <p:nvPr/>
        </p:nvSpPr>
        <p:spPr>
          <a:xfrm rot="5400000">
            <a:off x="2557601" y="2398357"/>
            <a:ext cx="1949743" cy="1918435"/>
          </a:xfrm>
          <a:prstGeom prst="homePlate">
            <a:avLst>
              <a:gd name="adj" fmla="val 25541"/>
            </a:avLst>
          </a:prstGeom>
          <a:solidFill>
            <a:schemeClr val="bg1"/>
          </a:solidFill>
          <a:ln w="28575">
            <a:noFill/>
          </a:ln>
          <a:effectLst>
            <a:outerShdw blurRad="254000" dist="1143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4" name="五边形 13"/>
          <p:cNvSpPr/>
          <p:nvPr/>
        </p:nvSpPr>
        <p:spPr>
          <a:xfrm rot="16200000">
            <a:off x="4636658" y="1236106"/>
            <a:ext cx="1949743" cy="1918435"/>
          </a:xfrm>
          <a:prstGeom prst="homePlate">
            <a:avLst>
              <a:gd name="adj" fmla="val 25541"/>
            </a:avLst>
          </a:prstGeom>
          <a:solidFill>
            <a:schemeClr val="bg1"/>
          </a:solidFill>
          <a:ln w="28575">
            <a:noFill/>
          </a:ln>
          <a:effectLst>
            <a:outerShdw blurRad="254000" dist="1143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6" name="矩形 15"/>
          <p:cNvSpPr/>
          <p:nvPr/>
        </p:nvSpPr>
        <p:spPr>
          <a:xfrm>
            <a:off x="2650259" y="2469330"/>
            <a:ext cx="1761423" cy="613610"/>
          </a:xfrm>
          <a:prstGeom prst="rect">
            <a:avLst/>
          </a:prstGeom>
          <a:solidFill>
            <a:srgbClr val="02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7" name="矩形 16"/>
          <p:cNvSpPr/>
          <p:nvPr/>
        </p:nvSpPr>
        <p:spPr>
          <a:xfrm>
            <a:off x="4730817" y="2469330"/>
            <a:ext cx="1761423" cy="613610"/>
          </a:xfrm>
          <a:prstGeom prst="rect">
            <a:avLst/>
          </a:prstGeom>
          <a:solidFill>
            <a:srgbClr val="0396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8" name="TextBox 14"/>
          <p:cNvSpPr txBox="1"/>
          <p:nvPr/>
        </p:nvSpPr>
        <p:spPr>
          <a:xfrm>
            <a:off x="2804088" y="2459692"/>
            <a:ext cx="1486535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92,000</a:t>
            </a:r>
            <a:endParaRPr lang="zh-CN" altLang="en-US" sz="36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9" name="TextBox 14"/>
          <p:cNvSpPr txBox="1"/>
          <p:nvPr/>
        </p:nvSpPr>
        <p:spPr>
          <a:xfrm>
            <a:off x="4884646" y="2459692"/>
            <a:ext cx="1486535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28,000</a:t>
            </a:r>
            <a:endParaRPr lang="zh-CN" altLang="en-US" sz="36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650259" y="3082940"/>
            <a:ext cx="1670665" cy="783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</a:p>
          <a:p>
            <a:pPr lvl="0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</a:p>
        </p:txBody>
      </p:sp>
      <p:sp>
        <p:nvSpPr>
          <p:cNvPr id="21" name="矩形 20"/>
          <p:cNvSpPr/>
          <p:nvPr/>
        </p:nvSpPr>
        <p:spPr>
          <a:xfrm>
            <a:off x="4680968" y="1697945"/>
            <a:ext cx="1670665" cy="783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</a:p>
          <a:p>
            <a:pPr lvl="0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</a:p>
        </p:txBody>
      </p:sp>
      <p:sp>
        <p:nvSpPr>
          <p:cNvPr id="22" name="矩形 21"/>
          <p:cNvSpPr/>
          <p:nvPr/>
        </p:nvSpPr>
        <p:spPr>
          <a:xfrm>
            <a:off x="780311" y="2494317"/>
            <a:ext cx="1637612" cy="575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</a:p>
        </p:txBody>
      </p:sp>
      <p:sp>
        <p:nvSpPr>
          <p:cNvPr id="23" name="矩形 22"/>
          <p:cNvSpPr/>
          <p:nvPr/>
        </p:nvSpPr>
        <p:spPr>
          <a:xfrm>
            <a:off x="6803081" y="2526577"/>
            <a:ext cx="1637612" cy="575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</a:p>
        </p:txBody>
      </p:sp>
      <p:sp>
        <p:nvSpPr>
          <p:cNvPr id="24" name="矩形 23"/>
          <p:cNvSpPr/>
          <p:nvPr userDrawn="1"/>
        </p:nvSpPr>
        <p:spPr>
          <a:xfrm>
            <a:off x="1" y="4841531"/>
            <a:ext cx="9145139" cy="302419"/>
          </a:xfrm>
          <a:prstGeom prst="rect">
            <a:avLst/>
          </a:prstGeom>
          <a:solidFill>
            <a:srgbClr val="02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350" dirty="0">
              <a:latin typeface="Avant GardeBook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9" advTm="5476">
        <p:comb/>
      </p:transition>
    </mc:Choice>
    <mc:Fallback xmlns="">
      <p:transition advTm="5476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bldLvl="0" animBg="1"/>
      <p:bldP spid="16" grpId="0" bldLvl="0" animBg="1"/>
      <p:bldP spid="17" grpId="0" bldLvl="0" animBg="1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7054" y="142563"/>
            <a:ext cx="1966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005998"/>
                </a:solidFill>
                <a:latin typeface="微软雅黑" panose="020B0503020204020204" charset="-122"/>
                <a:ea typeface="微软雅黑" panose="020B0503020204020204" charset="-122"/>
              </a:rPr>
              <a:t>工作经验总结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5543855" y="326713"/>
            <a:ext cx="3347500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252644" y="326713"/>
            <a:ext cx="3293508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11"/>
          <p:cNvGrpSpPr/>
          <p:nvPr/>
        </p:nvGrpSpPr>
        <p:grpSpPr>
          <a:xfrm>
            <a:off x="3063179" y="1167906"/>
            <a:ext cx="3017645" cy="3017645"/>
            <a:chOff x="3248561" y="1392326"/>
            <a:chExt cx="2646878" cy="2646879"/>
          </a:xfrm>
        </p:grpSpPr>
        <p:sp>
          <p:nvSpPr>
            <p:cNvPr id="13" name="弧形 12"/>
            <p:cNvSpPr/>
            <p:nvPr/>
          </p:nvSpPr>
          <p:spPr>
            <a:xfrm>
              <a:off x="3248561" y="1392327"/>
              <a:ext cx="2646878" cy="2646878"/>
            </a:xfrm>
            <a:prstGeom prst="arc">
              <a:avLst>
                <a:gd name="adj1" fmla="val 17303869"/>
                <a:gd name="adj2" fmla="val 18039373"/>
              </a:avLst>
            </a:prstGeom>
            <a:ln w="38100">
              <a:solidFill>
                <a:srgbClr val="8D9193">
                  <a:alpha val="48000"/>
                </a:srgbClr>
              </a:solidFill>
              <a:headEnd type="non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" name="弧形 13"/>
            <p:cNvSpPr/>
            <p:nvPr/>
          </p:nvSpPr>
          <p:spPr>
            <a:xfrm>
              <a:off x="3248561" y="1392327"/>
              <a:ext cx="2646878" cy="2646878"/>
            </a:xfrm>
            <a:prstGeom prst="arc">
              <a:avLst>
                <a:gd name="adj1" fmla="val 20046283"/>
                <a:gd name="adj2" fmla="val 20628608"/>
              </a:avLst>
            </a:prstGeom>
            <a:ln w="38100">
              <a:solidFill>
                <a:srgbClr val="8D9193">
                  <a:alpha val="48000"/>
                </a:srgbClr>
              </a:solidFill>
              <a:headEnd type="non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" name="弧形 14"/>
            <p:cNvSpPr/>
            <p:nvPr/>
          </p:nvSpPr>
          <p:spPr>
            <a:xfrm>
              <a:off x="3248561" y="1392327"/>
              <a:ext cx="2646878" cy="2646878"/>
            </a:xfrm>
            <a:prstGeom prst="arc">
              <a:avLst>
                <a:gd name="adj1" fmla="val 1055460"/>
                <a:gd name="adj2" fmla="val 1664150"/>
              </a:avLst>
            </a:prstGeom>
            <a:ln w="38100">
              <a:solidFill>
                <a:srgbClr val="8D9193">
                  <a:alpha val="48000"/>
                </a:srgbClr>
              </a:solidFill>
              <a:headEnd type="non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弧形 15"/>
            <p:cNvSpPr/>
            <p:nvPr/>
          </p:nvSpPr>
          <p:spPr>
            <a:xfrm>
              <a:off x="3248561" y="1392327"/>
              <a:ext cx="2646878" cy="2646878"/>
            </a:xfrm>
            <a:prstGeom prst="arc">
              <a:avLst>
                <a:gd name="adj1" fmla="val 3658159"/>
                <a:gd name="adj2" fmla="val 4379710"/>
              </a:avLst>
            </a:prstGeom>
            <a:ln w="38100">
              <a:solidFill>
                <a:srgbClr val="8D9193">
                  <a:alpha val="48000"/>
                </a:srgbClr>
              </a:solidFill>
              <a:headEnd type="non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" name="弧形 16"/>
            <p:cNvSpPr/>
            <p:nvPr/>
          </p:nvSpPr>
          <p:spPr>
            <a:xfrm>
              <a:off x="3248561" y="1392327"/>
              <a:ext cx="2646878" cy="2646878"/>
            </a:xfrm>
            <a:prstGeom prst="arc">
              <a:avLst>
                <a:gd name="adj1" fmla="val 6472262"/>
                <a:gd name="adj2" fmla="val 7117158"/>
              </a:avLst>
            </a:prstGeom>
            <a:ln w="38100">
              <a:solidFill>
                <a:srgbClr val="8D9193">
                  <a:alpha val="48000"/>
                </a:srgbClr>
              </a:solidFill>
              <a:headEnd type="non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" name="弧形 17"/>
            <p:cNvSpPr/>
            <p:nvPr/>
          </p:nvSpPr>
          <p:spPr>
            <a:xfrm>
              <a:off x="3248561" y="1392326"/>
              <a:ext cx="2646878" cy="2646878"/>
            </a:xfrm>
            <a:prstGeom prst="arc">
              <a:avLst>
                <a:gd name="adj1" fmla="val 9200471"/>
                <a:gd name="adj2" fmla="val 9823645"/>
              </a:avLst>
            </a:prstGeom>
            <a:ln w="38100">
              <a:solidFill>
                <a:srgbClr val="8D9193">
                  <a:alpha val="48000"/>
                </a:srgbClr>
              </a:solidFill>
              <a:headEnd type="non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" name="弧形 18"/>
            <p:cNvSpPr/>
            <p:nvPr/>
          </p:nvSpPr>
          <p:spPr>
            <a:xfrm>
              <a:off x="3248561" y="1392326"/>
              <a:ext cx="2646878" cy="2646878"/>
            </a:xfrm>
            <a:prstGeom prst="arc">
              <a:avLst>
                <a:gd name="adj1" fmla="val 11806923"/>
                <a:gd name="adj2" fmla="val 12410076"/>
              </a:avLst>
            </a:prstGeom>
            <a:ln w="38100">
              <a:solidFill>
                <a:srgbClr val="8D9193">
                  <a:alpha val="48000"/>
                </a:srgbClr>
              </a:solidFill>
              <a:headEnd type="non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" name="弧形 19"/>
            <p:cNvSpPr/>
            <p:nvPr/>
          </p:nvSpPr>
          <p:spPr>
            <a:xfrm>
              <a:off x="3248561" y="1392326"/>
              <a:ext cx="2646878" cy="2646878"/>
            </a:xfrm>
            <a:prstGeom prst="arc">
              <a:avLst>
                <a:gd name="adj1" fmla="val 14437602"/>
                <a:gd name="adj2" fmla="val 15173513"/>
              </a:avLst>
            </a:prstGeom>
            <a:ln w="38100">
              <a:solidFill>
                <a:srgbClr val="8D9193">
                  <a:alpha val="48000"/>
                </a:srgbClr>
              </a:solidFill>
              <a:headEnd type="non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1" name="椭圆 20"/>
          <p:cNvSpPr/>
          <p:nvPr/>
        </p:nvSpPr>
        <p:spPr>
          <a:xfrm>
            <a:off x="3737655" y="1842384"/>
            <a:ext cx="1668691" cy="1668691"/>
          </a:xfrm>
          <a:prstGeom prst="ellipse">
            <a:avLst/>
          </a:prstGeom>
          <a:solidFill>
            <a:srgbClr val="0274A8"/>
          </a:solidFill>
          <a:ln w="28575">
            <a:noFill/>
          </a:ln>
          <a:effectLst>
            <a:outerShdw blurRad="254000" dist="1143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3066095" y="1233855"/>
            <a:ext cx="820946" cy="820947"/>
          </a:xfrm>
          <a:prstGeom prst="ellipse">
            <a:avLst/>
          </a:prstGeom>
          <a:solidFill>
            <a:schemeClr val="bg1"/>
          </a:solidFill>
          <a:ln w="28575">
            <a:noFill/>
          </a:ln>
          <a:effectLst>
            <a:outerShdw blurRad="254000" dist="1143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5259873" y="1233855"/>
            <a:ext cx="820946" cy="820947"/>
          </a:xfrm>
          <a:prstGeom prst="ellipse">
            <a:avLst/>
          </a:prstGeom>
          <a:solidFill>
            <a:schemeClr val="bg1"/>
          </a:solidFill>
          <a:ln w="28575">
            <a:noFill/>
          </a:ln>
          <a:effectLst>
            <a:outerShdw blurRad="254000" dist="1143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3072820" y="3316293"/>
            <a:ext cx="820946" cy="820947"/>
          </a:xfrm>
          <a:prstGeom prst="ellipse">
            <a:avLst/>
          </a:prstGeom>
          <a:solidFill>
            <a:schemeClr val="bg1"/>
          </a:solidFill>
          <a:ln w="28575">
            <a:noFill/>
          </a:ln>
          <a:effectLst>
            <a:outerShdw blurRad="254000" dist="1143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5257465" y="3315597"/>
            <a:ext cx="820946" cy="820947"/>
          </a:xfrm>
          <a:prstGeom prst="ellipse">
            <a:avLst/>
          </a:prstGeom>
          <a:solidFill>
            <a:schemeClr val="bg1"/>
          </a:solidFill>
          <a:ln w="28575">
            <a:noFill/>
          </a:ln>
          <a:effectLst>
            <a:outerShdw blurRad="254000" dist="1143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2652704" y="2266256"/>
            <a:ext cx="820946" cy="820947"/>
          </a:xfrm>
          <a:prstGeom prst="ellipse">
            <a:avLst/>
          </a:prstGeom>
          <a:solidFill>
            <a:schemeClr val="bg1"/>
          </a:solidFill>
          <a:ln w="28575">
            <a:noFill/>
          </a:ln>
          <a:effectLst>
            <a:outerShdw blurRad="254000" dist="1143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5670347" y="2266256"/>
            <a:ext cx="820946" cy="820947"/>
          </a:xfrm>
          <a:prstGeom prst="ellipse">
            <a:avLst/>
          </a:prstGeom>
          <a:solidFill>
            <a:schemeClr val="bg1"/>
          </a:solidFill>
          <a:ln w="28575">
            <a:noFill/>
          </a:ln>
          <a:effectLst>
            <a:outerShdw blurRad="254000" dist="1143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4161524" y="788552"/>
            <a:ext cx="820946" cy="820947"/>
          </a:xfrm>
          <a:prstGeom prst="ellipse">
            <a:avLst/>
          </a:prstGeom>
          <a:solidFill>
            <a:schemeClr val="bg1"/>
          </a:solidFill>
          <a:ln w="28575">
            <a:noFill/>
          </a:ln>
          <a:effectLst>
            <a:outerShdw blurRad="254000" dist="1143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4161524" y="3743959"/>
            <a:ext cx="820946" cy="820947"/>
          </a:xfrm>
          <a:prstGeom prst="ellipse">
            <a:avLst/>
          </a:prstGeom>
          <a:solidFill>
            <a:schemeClr val="bg1"/>
          </a:solidFill>
          <a:ln w="28575">
            <a:noFill/>
          </a:ln>
          <a:effectLst>
            <a:outerShdw blurRad="254000" dist="1143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3942638" y="2303767"/>
            <a:ext cx="1426260" cy="783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13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  <a:endParaRPr lang="en-US" altLang="zh-CN" sz="135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 algn="ctr"/>
            <a:r>
              <a:rPr lang="zh-CN" altLang="en-US" sz="105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  <a:endParaRPr lang="en-US" altLang="zh-CN" sz="105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3234317" y="1409169"/>
            <a:ext cx="525780" cy="5067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</a:t>
            </a:r>
          </a:p>
          <a:p>
            <a:pPr lvl="0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</a:p>
        </p:txBody>
      </p:sp>
      <p:sp>
        <p:nvSpPr>
          <p:cNvPr id="41" name="矩形 40"/>
          <p:cNvSpPr/>
          <p:nvPr/>
        </p:nvSpPr>
        <p:spPr>
          <a:xfrm>
            <a:off x="2822910" y="2442265"/>
            <a:ext cx="525780" cy="5067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</a:t>
            </a:r>
          </a:p>
          <a:p>
            <a:pPr lvl="0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</a:p>
        </p:txBody>
      </p:sp>
      <p:sp>
        <p:nvSpPr>
          <p:cNvPr id="42" name="矩形 41"/>
          <p:cNvSpPr/>
          <p:nvPr/>
        </p:nvSpPr>
        <p:spPr>
          <a:xfrm>
            <a:off x="3246367" y="3479273"/>
            <a:ext cx="525780" cy="5067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</a:t>
            </a:r>
          </a:p>
          <a:p>
            <a:pPr lvl="0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</a:p>
        </p:txBody>
      </p:sp>
      <p:sp>
        <p:nvSpPr>
          <p:cNvPr id="44" name="矩形 43"/>
          <p:cNvSpPr/>
          <p:nvPr/>
        </p:nvSpPr>
        <p:spPr>
          <a:xfrm>
            <a:off x="4326428" y="3923422"/>
            <a:ext cx="525780" cy="5067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</a:t>
            </a:r>
          </a:p>
          <a:p>
            <a:pPr lvl="0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</a:p>
        </p:txBody>
      </p:sp>
      <p:sp>
        <p:nvSpPr>
          <p:cNvPr id="45" name="矩形 44"/>
          <p:cNvSpPr/>
          <p:nvPr/>
        </p:nvSpPr>
        <p:spPr>
          <a:xfrm>
            <a:off x="5429910" y="3501584"/>
            <a:ext cx="525780" cy="5067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</a:t>
            </a:r>
          </a:p>
          <a:p>
            <a:pPr lvl="0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</a:p>
        </p:txBody>
      </p:sp>
      <p:sp>
        <p:nvSpPr>
          <p:cNvPr id="47" name="矩形 46"/>
          <p:cNvSpPr/>
          <p:nvPr/>
        </p:nvSpPr>
        <p:spPr>
          <a:xfrm>
            <a:off x="5836036" y="2450794"/>
            <a:ext cx="525780" cy="5067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</a:t>
            </a:r>
          </a:p>
          <a:p>
            <a:pPr lvl="0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</a:p>
        </p:txBody>
      </p:sp>
      <p:sp>
        <p:nvSpPr>
          <p:cNvPr id="48" name="矩形 47"/>
          <p:cNvSpPr/>
          <p:nvPr/>
        </p:nvSpPr>
        <p:spPr>
          <a:xfrm>
            <a:off x="5424936" y="1394548"/>
            <a:ext cx="525780" cy="5067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</a:t>
            </a:r>
          </a:p>
          <a:p>
            <a:pPr lvl="0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</a:p>
        </p:txBody>
      </p:sp>
      <p:sp>
        <p:nvSpPr>
          <p:cNvPr id="50" name="矩形 49"/>
          <p:cNvSpPr/>
          <p:nvPr/>
        </p:nvSpPr>
        <p:spPr>
          <a:xfrm>
            <a:off x="4323081" y="967441"/>
            <a:ext cx="525780" cy="5067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</a:t>
            </a:r>
          </a:p>
          <a:p>
            <a:pPr lvl="0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</a:p>
        </p:txBody>
      </p:sp>
      <p:sp>
        <p:nvSpPr>
          <p:cNvPr id="51" name="矩形 50"/>
          <p:cNvSpPr/>
          <p:nvPr/>
        </p:nvSpPr>
        <p:spPr>
          <a:xfrm>
            <a:off x="844478" y="1440714"/>
            <a:ext cx="2168790" cy="41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</a:t>
            </a:r>
          </a:p>
        </p:txBody>
      </p:sp>
      <p:sp>
        <p:nvSpPr>
          <p:cNvPr id="53" name="矩形 52"/>
          <p:cNvSpPr/>
          <p:nvPr/>
        </p:nvSpPr>
        <p:spPr>
          <a:xfrm>
            <a:off x="826544" y="3570038"/>
            <a:ext cx="2168790" cy="41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</a:t>
            </a:r>
          </a:p>
        </p:txBody>
      </p:sp>
      <p:sp>
        <p:nvSpPr>
          <p:cNvPr id="54" name="矩形 53"/>
          <p:cNvSpPr/>
          <p:nvPr/>
        </p:nvSpPr>
        <p:spPr>
          <a:xfrm>
            <a:off x="1992734" y="4254517"/>
            <a:ext cx="2168790" cy="41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</a:t>
            </a:r>
          </a:p>
        </p:txBody>
      </p:sp>
      <p:sp>
        <p:nvSpPr>
          <p:cNvPr id="56" name="矩形 55"/>
          <p:cNvSpPr/>
          <p:nvPr/>
        </p:nvSpPr>
        <p:spPr>
          <a:xfrm>
            <a:off x="5010379" y="775490"/>
            <a:ext cx="2168790" cy="41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</a:t>
            </a:r>
          </a:p>
        </p:txBody>
      </p:sp>
      <p:sp>
        <p:nvSpPr>
          <p:cNvPr id="57" name="矩形 56"/>
          <p:cNvSpPr/>
          <p:nvPr/>
        </p:nvSpPr>
        <p:spPr>
          <a:xfrm>
            <a:off x="6130733" y="1434528"/>
            <a:ext cx="2168790" cy="41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</a:t>
            </a:r>
          </a:p>
        </p:txBody>
      </p:sp>
      <p:sp>
        <p:nvSpPr>
          <p:cNvPr id="96" name="矩形 95"/>
          <p:cNvSpPr/>
          <p:nvPr/>
        </p:nvSpPr>
        <p:spPr>
          <a:xfrm>
            <a:off x="6546745" y="2520277"/>
            <a:ext cx="2168790" cy="41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</a:t>
            </a:r>
          </a:p>
        </p:txBody>
      </p:sp>
      <p:sp>
        <p:nvSpPr>
          <p:cNvPr id="59" name="矩形 58"/>
          <p:cNvSpPr/>
          <p:nvPr/>
        </p:nvSpPr>
        <p:spPr>
          <a:xfrm>
            <a:off x="6130733" y="3574384"/>
            <a:ext cx="2168790" cy="41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</a:t>
            </a:r>
          </a:p>
        </p:txBody>
      </p:sp>
      <p:sp>
        <p:nvSpPr>
          <p:cNvPr id="60" name="矩形 59"/>
          <p:cNvSpPr/>
          <p:nvPr userDrawn="1"/>
        </p:nvSpPr>
        <p:spPr>
          <a:xfrm>
            <a:off x="1" y="4841531"/>
            <a:ext cx="9145139" cy="302419"/>
          </a:xfrm>
          <a:prstGeom prst="rect">
            <a:avLst/>
          </a:prstGeom>
          <a:solidFill>
            <a:srgbClr val="02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350" dirty="0">
              <a:latin typeface="Avant GardeBook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9" advTm="3557">
        <p:comb/>
      </p:transition>
    </mc:Choice>
    <mc:Fallback xmlns="">
      <p:transition advTm="3557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decel="10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decel="10000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ldLvl="0" animBg="1"/>
      <p:bldP spid="22" grpId="0" bldLvl="0" animBg="1"/>
      <p:bldP spid="23" grpId="0" bldLvl="0" animBg="1"/>
      <p:bldP spid="24" grpId="0" bldLvl="0" animBg="1"/>
      <p:bldP spid="34" grpId="0" bldLvl="0" animBg="1"/>
      <p:bldP spid="35" grpId="0" bldLvl="0" animBg="1"/>
      <p:bldP spid="36" grpId="0" bldLvl="0" animBg="1"/>
      <p:bldP spid="37" grpId="0" bldLvl="0" animBg="1"/>
      <p:bldP spid="38" grpId="0" bldLvl="0" animBg="1"/>
      <p:bldP spid="39" grpId="0"/>
      <p:bldP spid="40" grpId="0"/>
      <p:bldP spid="41" grpId="0"/>
      <p:bldP spid="42" grpId="0"/>
      <p:bldP spid="44" grpId="0"/>
      <p:bldP spid="45" grpId="0"/>
      <p:bldP spid="47" grpId="0"/>
      <p:bldP spid="48" grpId="0"/>
      <p:bldP spid="50" grpId="0"/>
      <p:bldP spid="51" grpId="0"/>
      <p:bldP spid="53" grpId="0"/>
      <p:bldP spid="54" grpId="0"/>
      <p:bldP spid="56" grpId="0"/>
      <p:bldP spid="57" grpId="0"/>
      <p:bldP spid="96" grpId="0"/>
      <p:bldP spid="5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7054" y="142563"/>
            <a:ext cx="1966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005998"/>
                </a:solidFill>
                <a:latin typeface="微软雅黑" panose="020B0503020204020204" charset="-122"/>
                <a:ea typeface="微软雅黑" panose="020B0503020204020204" charset="-122"/>
              </a:rPr>
              <a:t>工作经验总结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5543855" y="326713"/>
            <a:ext cx="3347500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252644" y="326713"/>
            <a:ext cx="3293508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3707606" y="873634"/>
            <a:ext cx="1728788" cy="3786188"/>
            <a:chOff x="4943475" y="1164246"/>
            <a:chExt cx="2305050" cy="5048250"/>
          </a:xfrm>
        </p:grpSpPr>
        <p:sp>
          <p:nvSpPr>
            <p:cNvPr id="6" name="矩形 5"/>
            <p:cNvSpPr/>
            <p:nvPr/>
          </p:nvSpPr>
          <p:spPr>
            <a:xfrm>
              <a:off x="4943475" y="1164246"/>
              <a:ext cx="2305050" cy="5048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81000" dist="1143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7" name="矩形 6"/>
            <p:cNvSpPr/>
            <p:nvPr/>
          </p:nvSpPr>
          <p:spPr>
            <a:xfrm>
              <a:off x="4943475" y="1164246"/>
              <a:ext cx="2305050" cy="1714500"/>
            </a:xfrm>
            <a:prstGeom prst="rect">
              <a:avLst/>
            </a:prstGeom>
            <a:solidFill>
              <a:srgbClr val="0274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8" name="矩形 7"/>
          <p:cNvSpPr/>
          <p:nvPr/>
        </p:nvSpPr>
        <p:spPr>
          <a:xfrm>
            <a:off x="1864519" y="1545147"/>
            <a:ext cx="1728788" cy="31146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0" dist="1143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5550694" y="1545147"/>
            <a:ext cx="1728788" cy="31146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0" dist="1143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椭圆 9"/>
          <p:cNvSpPr/>
          <p:nvPr/>
        </p:nvSpPr>
        <p:spPr>
          <a:xfrm>
            <a:off x="2336006" y="1766603"/>
            <a:ext cx="785813" cy="785813"/>
          </a:xfrm>
          <a:prstGeom prst="ellipse">
            <a:avLst/>
          </a:prstGeom>
          <a:solidFill>
            <a:srgbClr val="0396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21" name="组合 20"/>
          <p:cNvGrpSpPr/>
          <p:nvPr/>
        </p:nvGrpSpPr>
        <p:grpSpPr>
          <a:xfrm>
            <a:off x="2640845" y="2013669"/>
            <a:ext cx="196811" cy="252801"/>
            <a:chOff x="1174750" y="1463675"/>
            <a:chExt cx="368300" cy="473075"/>
          </a:xfrm>
          <a:solidFill>
            <a:schemeClr val="bg1"/>
          </a:solidFill>
        </p:grpSpPr>
        <p:sp>
          <p:nvSpPr>
            <p:cNvPr id="22" name="Freeform 25"/>
            <p:cNvSpPr/>
            <p:nvPr/>
          </p:nvSpPr>
          <p:spPr bwMode="auto">
            <a:xfrm>
              <a:off x="1174750" y="1692275"/>
              <a:ext cx="368300" cy="244475"/>
            </a:xfrm>
            <a:custGeom>
              <a:avLst/>
              <a:gdLst>
                <a:gd name="T0" fmla="*/ 89 w 98"/>
                <a:gd name="T1" fmla="*/ 16 h 65"/>
                <a:gd name="T2" fmla="*/ 71 w 98"/>
                <a:gd name="T3" fmla="*/ 5 h 65"/>
                <a:gd name="T4" fmla="*/ 62 w 98"/>
                <a:gd name="T5" fmla="*/ 0 h 65"/>
                <a:gd name="T6" fmla="*/ 33 w 98"/>
                <a:gd name="T7" fmla="*/ 0 h 65"/>
                <a:gd name="T8" fmla="*/ 15 w 98"/>
                <a:gd name="T9" fmla="*/ 9 h 65"/>
                <a:gd name="T10" fmla="*/ 8 w 98"/>
                <a:gd name="T11" fmla="*/ 14 h 65"/>
                <a:gd name="T12" fmla="*/ 0 w 98"/>
                <a:gd name="T13" fmla="*/ 49 h 65"/>
                <a:gd name="T14" fmla="*/ 3 w 98"/>
                <a:gd name="T15" fmla="*/ 55 h 65"/>
                <a:gd name="T16" fmla="*/ 46 w 98"/>
                <a:gd name="T17" fmla="*/ 64 h 65"/>
                <a:gd name="T18" fmla="*/ 93 w 98"/>
                <a:gd name="T19" fmla="*/ 56 h 65"/>
                <a:gd name="T20" fmla="*/ 96 w 98"/>
                <a:gd name="T21" fmla="*/ 53 h 65"/>
                <a:gd name="T22" fmla="*/ 89 w 98"/>
                <a:gd name="T23" fmla="*/ 1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8" h="65">
                  <a:moveTo>
                    <a:pt x="89" y="16"/>
                  </a:moveTo>
                  <a:cubicBezTo>
                    <a:pt x="87" y="10"/>
                    <a:pt x="71" y="5"/>
                    <a:pt x="71" y="5"/>
                  </a:cubicBezTo>
                  <a:cubicBezTo>
                    <a:pt x="62" y="2"/>
                    <a:pt x="62" y="0"/>
                    <a:pt x="62" y="0"/>
                  </a:cubicBezTo>
                  <a:cubicBezTo>
                    <a:pt x="46" y="32"/>
                    <a:pt x="33" y="0"/>
                    <a:pt x="33" y="0"/>
                  </a:cubicBezTo>
                  <a:cubicBezTo>
                    <a:pt x="32" y="4"/>
                    <a:pt x="15" y="9"/>
                    <a:pt x="15" y="9"/>
                  </a:cubicBezTo>
                  <a:cubicBezTo>
                    <a:pt x="10" y="11"/>
                    <a:pt x="8" y="14"/>
                    <a:pt x="8" y="14"/>
                  </a:cubicBezTo>
                  <a:cubicBezTo>
                    <a:pt x="1" y="25"/>
                    <a:pt x="0" y="49"/>
                    <a:pt x="0" y="49"/>
                  </a:cubicBezTo>
                  <a:cubicBezTo>
                    <a:pt x="0" y="55"/>
                    <a:pt x="3" y="55"/>
                    <a:pt x="3" y="55"/>
                  </a:cubicBezTo>
                  <a:cubicBezTo>
                    <a:pt x="19" y="63"/>
                    <a:pt x="46" y="64"/>
                    <a:pt x="46" y="64"/>
                  </a:cubicBezTo>
                  <a:cubicBezTo>
                    <a:pt x="73" y="65"/>
                    <a:pt x="93" y="56"/>
                    <a:pt x="93" y="56"/>
                  </a:cubicBezTo>
                  <a:cubicBezTo>
                    <a:pt x="96" y="54"/>
                    <a:pt x="96" y="53"/>
                    <a:pt x="96" y="53"/>
                  </a:cubicBezTo>
                  <a:cubicBezTo>
                    <a:pt x="98" y="36"/>
                    <a:pt x="89" y="16"/>
                    <a:pt x="89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23" name="Freeform 26"/>
            <p:cNvSpPr>
              <a:spLocks noEditPoints="1"/>
            </p:cNvSpPr>
            <p:nvPr/>
          </p:nvSpPr>
          <p:spPr bwMode="auto">
            <a:xfrm>
              <a:off x="1268413" y="1463675"/>
              <a:ext cx="177800" cy="244475"/>
            </a:xfrm>
            <a:custGeom>
              <a:avLst/>
              <a:gdLst>
                <a:gd name="T0" fmla="*/ 43 w 47"/>
                <a:gd name="T1" fmla="*/ 34 h 65"/>
                <a:gd name="T2" fmla="*/ 41 w 47"/>
                <a:gd name="T3" fmla="*/ 13 h 65"/>
                <a:gd name="T4" fmla="*/ 32 w 47"/>
                <a:gd name="T5" fmla="*/ 8 h 65"/>
                <a:gd name="T6" fmla="*/ 29 w 47"/>
                <a:gd name="T7" fmla="*/ 7 h 65"/>
                <a:gd name="T8" fmla="*/ 25 w 47"/>
                <a:gd name="T9" fmla="*/ 1 h 65"/>
                <a:gd name="T10" fmla="*/ 23 w 47"/>
                <a:gd name="T11" fmla="*/ 3 h 65"/>
                <a:gd name="T12" fmla="*/ 24 w 47"/>
                <a:gd name="T13" fmla="*/ 0 h 65"/>
                <a:gd name="T14" fmla="*/ 23 w 47"/>
                <a:gd name="T15" fmla="*/ 2 h 65"/>
                <a:gd name="T16" fmla="*/ 20 w 47"/>
                <a:gd name="T17" fmla="*/ 6 h 65"/>
                <a:gd name="T18" fmla="*/ 20 w 47"/>
                <a:gd name="T19" fmla="*/ 5 h 65"/>
                <a:gd name="T20" fmla="*/ 18 w 47"/>
                <a:gd name="T21" fmla="*/ 5 h 65"/>
                <a:gd name="T22" fmla="*/ 16 w 47"/>
                <a:gd name="T23" fmla="*/ 5 h 65"/>
                <a:gd name="T24" fmla="*/ 3 w 47"/>
                <a:gd name="T25" fmla="*/ 18 h 65"/>
                <a:gd name="T26" fmla="*/ 4 w 47"/>
                <a:gd name="T27" fmla="*/ 34 h 65"/>
                <a:gd name="T28" fmla="*/ 3 w 47"/>
                <a:gd name="T29" fmla="*/ 40 h 65"/>
                <a:gd name="T30" fmla="*/ 4 w 47"/>
                <a:gd name="T31" fmla="*/ 43 h 65"/>
                <a:gd name="T32" fmla="*/ 23 w 47"/>
                <a:gd name="T33" fmla="*/ 65 h 65"/>
                <a:gd name="T34" fmla="*/ 42 w 47"/>
                <a:gd name="T35" fmla="*/ 43 h 65"/>
                <a:gd name="T36" fmla="*/ 44 w 47"/>
                <a:gd name="T37" fmla="*/ 40 h 65"/>
                <a:gd name="T38" fmla="*/ 43 w 47"/>
                <a:gd name="T39" fmla="*/ 34 h 65"/>
                <a:gd name="T40" fmla="*/ 21 w 47"/>
                <a:gd name="T41" fmla="*/ 5 h 65"/>
                <a:gd name="T42" fmla="*/ 21 w 47"/>
                <a:gd name="T43" fmla="*/ 5 h 65"/>
                <a:gd name="T44" fmla="*/ 22 w 47"/>
                <a:gd name="T45" fmla="*/ 2 h 65"/>
                <a:gd name="T46" fmla="*/ 21 w 47"/>
                <a:gd name="T47" fmla="*/ 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" h="65">
                  <a:moveTo>
                    <a:pt x="43" y="34"/>
                  </a:moveTo>
                  <a:cubicBezTo>
                    <a:pt x="44" y="31"/>
                    <a:pt x="47" y="20"/>
                    <a:pt x="41" y="13"/>
                  </a:cubicBezTo>
                  <a:cubicBezTo>
                    <a:pt x="41" y="13"/>
                    <a:pt x="39" y="10"/>
                    <a:pt x="32" y="8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28" y="6"/>
                    <a:pt x="25" y="3"/>
                    <a:pt x="25" y="1"/>
                  </a:cubicBezTo>
                  <a:cubicBezTo>
                    <a:pt x="25" y="1"/>
                    <a:pt x="23" y="2"/>
                    <a:pt x="23" y="3"/>
                  </a:cubicBezTo>
                  <a:cubicBezTo>
                    <a:pt x="23" y="2"/>
                    <a:pt x="24" y="1"/>
                    <a:pt x="24" y="0"/>
                  </a:cubicBezTo>
                  <a:cubicBezTo>
                    <a:pt x="24" y="0"/>
                    <a:pt x="23" y="1"/>
                    <a:pt x="23" y="2"/>
                  </a:cubicBezTo>
                  <a:cubicBezTo>
                    <a:pt x="22" y="2"/>
                    <a:pt x="20" y="3"/>
                    <a:pt x="20" y="6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5"/>
                    <a:pt x="19" y="5"/>
                    <a:pt x="18" y="5"/>
                  </a:cubicBezTo>
                  <a:cubicBezTo>
                    <a:pt x="17" y="5"/>
                    <a:pt x="16" y="5"/>
                    <a:pt x="16" y="5"/>
                  </a:cubicBezTo>
                  <a:cubicBezTo>
                    <a:pt x="16" y="5"/>
                    <a:pt x="6" y="9"/>
                    <a:pt x="3" y="18"/>
                  </a:cubicBezTo>
                  <a:cubicBezTo>
                    <a:pt x="3" y="18"/>
                    <a:pt x="1" y="22"/>
                    <a:pt x="4" y="34"/>
                  </a:cubicBezTo>
                  <a:cubicBezTo>
                    <a:pt x="0" y="32"/>
                    <a:pt x="3" y="40"/>
                    <a:pt x="3" y="40"/>
                  </a:cubicBezTo>
                  <a:cubicBezTo>
                    <a:pt x="3" y="42"/>
                    <a:pt x="4" y="43"/>
                    <a:pt x="4" y="43"/>
                  </a:cubicBezTo>
                  <a:cubicBezTo>
                    <a:pt x="6" y="54"/>
                    <a:pt x="15" y="65"/>
                    <a:pt x="23" y="65"/>
                  </a:cubicBezTo>
                  <a:cubicBezTo>
                    <a:pt x="32" y="65"/>
                    <a:pt x="41" y="53"/>
                    <a:pt x="42" y="43"/>
                  </a:cubicBezTo>
                  <a:cubicBezTo>
                    <a:pt x="43" y="43"/>
                    <a:pt x="44" y="42"/>
                    <a:pt x="44" y="40"/>
                  </a:cubicBezTo>
                  <a:cubicBezTo>
                    <a:pt x="44" y="40"/>
                    <a:pt x="46" y="33"/>
                    <a:pt x="43" y="34"/>
                  </a:cubicBezTo>
                  <a:close/>
                  <a:moveTo>
                    <a:pt x="21" y="5"/>
                  </a:moveTo>
                  <a:cubicBezTo>
                    <a:pt x="21" y="5"/>
                    <a:pt x="21" y="5"/>
                    <a:pt x="21" y="5"/>
                  </a:cubicBezTo>
                  <a:cubicBezTo>
                    <a:pt x="21" y="4"/>
                    <a:pt x="22" y="3"/>
                    <a:pt x="22" y="2"/>
                  </a:cubicBezTo>
                  <a:cubicBezTo>
                    <a:pt x="22" y="3"/>
                    <a:pt x="21" y="4"/>
                    <a:pt x="2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4179094" y="1766604"/>
            <a:ext cx="785813" cy="785812"/>
            <a:chOff x="5572125" y="2354872"/>
            <a:chExt cx="1047750" cy="1047749"/>
          </a:xfrm>
        </p:grpSpPr>
        <p:sp>
          <p:nvSpPr>
            <p:cNvPr id="16" name="任意多边形 15"/>
            <p:cNvSpPr/>
            <p:nvPr/>
          </p:nvSpPr>
          <p:spPr>
            <a:xfrm>
              <a:off x="5572125" y="2354872"/>
              <a:ext cx="1047750" cy="523875"/>
            </a:xfrm>
            <a:custGeom>
              <a:avLst/>
              <a:gdLst>
                <a:gd name="connsiteX0" fmla="*/ 523875 w 1047750"/>
                <a:gd name="connsiteY0" fmla="*/ 0 h 523875"/>
                <a:gd name="connsiteX1" fmla="*/ 1047750 w 1047750"/>
                <a:gd name="connsiteY1" fmla="*/ 523875 h 523875"/>
                <a:gd name="connsiteX2" fmla="*/ 0 w 1047750"/>
                <a:gd name="connsiteY2" fmla="*/ 523875 h 523875"/>
                <a:gd name="connsiteX3" fmla="*/ 523875 w 1047750"/>
                <a:gd name="connsiteY3" fmla="*/ 0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7750" h="523875">
                  <a:moveTo>
                    <a:pt x="523875" y="0"/>
                  </a:moveTo>
                  <a:cubicBezTo>
                    <a:pt x="813203" y="0"/>
                    <a:pt x="1047750" y="234547"/>
                    <a:pt x="1047750" y="523875"/>
                  </a:cubicBezTo>
                  <a:lnTo>
                    <a:pt x="0" y="523875"/>
                  </a:lnTo>
                  <a:cubicBezTo>
                    <a:pt x="0" y="234547"/>
                    <a:pt x="234547" y="0"/>
                    <a:pt x="523875" y="0"/>
                  </a:cubicBezTo>
                  <a:close/>
                </a:path>
              </a:pathLst>
            </a:custGeom>
            <a:solidFill>
              <a:srgbClr val="0396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7" name="任意多边形 16"/>
            <p:cNvSpPr/>
            <p:nvPr/>
          </p:nvSpPr>
          <p:spPr>
            <a:xfrm flipH="1" flipV="1">
              <a:off x="5572125" y="2878746"/>
              <a:ext cx="1047750" cy="523875"/>
            </a:xfrm>
            <a:custGeom>
              <a:avLst/>
              <a:gdLst>
                <a:gd name="connsiteX0" fmla="*/ 523875 w 1047750"/>
                <a:gd name="connsiteY0" fmla="*/ 0 h 523875"/>
                <a:gd name="connsiteX1" fmla="*/ 1047750 w 1047750"/>
                <a:gd name="connsiteY1" fmla="*/ 523875 h 523875"/>
                <a:gd name="connsiteX2" fmla="*/ 0 w 1047750"/>
                <a:gd name="connsiteY2" fmla="*/ 523875 h 523875"/>
                <a:gd name="connsiteX3" fmla="*/ 523875 w 1047750"/>
                <a:gd name="connsiteY3" fmla="*/ 0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7750" h="523875">
                  <a:moveTo>
                    <a:pt x="523875" y="0"/>
                  </a:moveTo>
                  <a:cubicBezTo>
                    <a:pt x="813203" y="0"/>
                    <a:pt x="1047750" y="234547"/>
                    <a:pt x="1047750" y="523875"/>
                  </a:cubicBezTo>
                  <a:lnTo>
                    <a:pt x="0" y="523875"/>
                  </a:lnTo>
                  <a:cubicBezTo>
                    <a:pt x="0" y="234547"/>
                    <a:pt x="234547" y="0"/>
                    <a:pt x="523875" y="0"/>
                  </a:cubicBezTo>
                  <a:close/>
                </a:path>
              </a:pathLst>
            </a:custGeom>
            <a:solidFill>
              <a:srgbClr val="0396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24" name="Oval 14"/>
          <p:cNvSpPr>
            <a:spLocks noChangeArrowheads="1"/>
          </p:cNvSpPr>
          <p:nvPr/>
        </p:nvSpPr>
        <p:spPr bwMode="auto">
          <a:xfrm>
            <a:off x="4454674" y="2035127"/>
            <a:ext cx="252414" cy="253461"/>
          </a:xfrm>
          <a:custGeom>
            <a:avLst/>
            <a:gdLst/>
            <a:ahLst/>
            <a:cxnLst/>
            <a:rect l="l" t="t" r="r" b="b"/>
            <a:pathLst>
              <a:path w="382588" h="384176">
                <a:moveTo>
                  <a:pt x="190774" y="82550"/>
                </a:moveTo>
                <a:cubicBezTo>
                  <a:pt x="160995" y="82550"/>
                  <a:pt x="134938" y="108990"/>
                  <a:pt x="134938" y="139207"/>
                </a:cubicBezTo>
                <a:cubicBezTo>
                  <a:pt x="134938" y="158093"/>
                  <a:pt x="146105" y="173202"/>
                  <a:pt x="160995" y="184533"/>
                </a:cubicBezTo>
                <a:cubicBezTo>
                  <a:pt x="160995" y="184533"/>
                  <a:pt x="160995" y="184533"/>
                  <a:pt x="134938" y="301625"/>
                </a:cubicBezTo>
                <a:cubicBezTo>
                  <a:pt x="134938" y="301625"/>
                  <a:pt x="134938" y="301625"/>
                  <a:pt x="242888" y="301625"/>
                </a:cubicBezTo>
                <a:lnTo>
                  <a:pt x="216831" y="184533"/>
                </a:lnTo>
                <a:cubicBezTo>
                  <a:pt x="231721" y="176979"/>
                  <a:pt x="242888" y="158093"/>
                  <a:pt x="242888" y="139207"/>
                </a:cubicBezTo>
                <a:cubicBezTo>
                  <a:pt x="242888" y="108990"/>
                  <a:pt x="220554" y="82550"/>
                  <a:pt x="190774" y="82550"/>
                </a:cubicBezTo>
                <a:close/>
                <a:moveTo>
                  <a:pt x="191294" y="0"/>
                </a:moveTo>
                <a:cubicBezTo>
                  <a:pt x="296943" y="0"/>
                  <a:pt x="382588" y="86001"/>
                  <a:pt x="382588" y="192088"/>
                </a:cubicBezTo>
                <a:cubicBezTo>
                  <a:pt x="382588" y="298175"/>
                  <a:pt x="296943" y="384176"/>
                  <a:pt x="191294" y="384176"/>
                </a:cubicBezTo>
                <a:cubicBezTo>
                  <a:pt x="85645" y="384176"/>
                  <a:pt x="0" y="298175"/>
                  <a:pt x="0" y="192088"/>
                </a:cubicBezTo>
                <a:cubicBezTo>
                  <a:pt x="0" y="86001"/>
                  <a:pt x="85645" y="0"/>
                  <a:pt x="19129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350"/>
          </a:p>
        </p:txBody>
      </p:sp>
      <p:sp>
        <p:nvSpPr>
          <p:cNvPr id="12" name="椭圆 11"/>
          <p:cNvSpPr/>
          <p:nvPr/>
        </p:nvSpPr>
        <p:spPr>
          <a:xfrm>
            <a:off x="6022181" y="1766603"/>
            <a:ext cx="785813" cy="785813"/>
          </a:xfrm>
          <a:prstGeom prst="ellipse">
            <a:avLst/>
          </a:prstGeom>
          <a:solidFill>
            <a:srgbClr val="0396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18" name="组合 17"/>
          <p:cNvGrpSpPr/>
          <p:nvPr/>
        </p:nvGrpSpPr>
        <p:grpSpPr>
          <a:xfrm>
            <a:off x="6355901" y="2056413"/>
            <a:ext cx="187415" cy="229188"/>
            <a:chOff x="-952500" y="2152650"/>
            <a:chExt cx="263525" cy="322262"/>
          </a:xfrm>
          <a:solidFill>
            <a:schemeClr val="bg1"/>
          </a:solidFill>
        </p:grpSpPr>
        <p:sp>
          <p:nvSpPr>
            <p:cNvPr id="19" name="Freeform 42"/>
            <p:cNvSpPr/>
            <p:nvPr/>
          </p:nvSpPr>
          <p:spPr bwMode="auto">
            <a:xfrm>
              <a:off x="-903288" y="2152650"/>
              <a:ext cx="214313" cy="206375"/>
            </a:xfrm>
            <a:custGeom>
              <a:avLst/>
              <a:gdLst>
                <a:gd name="T0" fmla="*/ 55 w 57"/>
                <a:gd name="T1" fmla="*/ 14 h 55"/>
                <a:gd name="T2" fmla="*/ 36 w 57"/>
                <a:gd name="T3" fmla="*/ 15 h 55"/>
                <a:gd name="T4" fmla="*/ 35 w 57"/>
                <a:gd name="T5" fmla="*/ 7 h 55"/>
                <a:gd name="T6" fmla="*/ 0 w 57"/>
                <a:gd name="T7" fmla="*/ 10 h 55"/>
                <a:gd name="T8" fmla="*/ 0 w 57"/>
                <a:gd name="T9" fmla="*/ 49 h 55"/>
                <a:gd name="T10" fmla="*/ 7 w 57"/>
                <a:gd name="T11" fmla="*/ 49 h 55"/>
                <a:gd name="T12" fmla="*/ 29 w 57"/>
                <a:gd name="T13" fmla="*/ 48 h 55"/>
                <a:gd name="T14" fmla="*/ 54 w 57"/>
                <a:gd name="T15" fmla="*/ 50 h 55"/>
                <a:gd name="T16" fmla="*/ 55 w 57"/>
                <a:gd name="T17" fmla="*/ 27 h 55"/>
                <a:gd name="T18" fmla="*/ 55 w 57"/>
                <a:gd name="T19" fmla="*/ 1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5">
                  <a:moveTo>
                    <a:pt x="55" y="14"/>
                  </a:moveTo>
                  <a:cubicBezTo>
                    <a:pt x="55" y="14"/>
                    <a:pt x="43" y="14"/>
                    <a:pt x="36" y="15"/>
                  </a:cubicBezTo>
                  <a:cubicBezTo>
                    <a:pt x="32" y="15"/>
                    <a:pt x="35" y="8"/>
                    <a:pt x="35" y="7"/>
                  </a:cubicBezTo>
                  <a:cubicBezTo>
                    <a:pt x="35" y="0"/>
                    <a:pt x="0" y="10"/>
                    <a:pt x="0" y="1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9"/>
                    <a:pt x="3" y="50"/>
                    <a:pt x="7" y="49"/>
                  </a:cubicBezTo>
                  <a:cubicBezTo>
                    <a:pt x="16" y="45"/>
                    <a:pt x="32" y="40"/>
                    <a:pt x="29" y="48"/>
                  </a:cubicBezTo>
                  <a:cubicBezTo>
                    <a:pt x="27" y="55"/>
                    <a:pt x="54" y="50"/>
                    <a:pt x="54" y="50"/>
                  </a:cubicBezTo>
                  <a:cubicBezTo>
                    <a:pt x="54" y="50"/>
                    <a:pt x="52" y="35"/>
                    <a:pt x="55" y="27"/>
                  </a:cubicBezTo>
                  <a:cubicBezTo>
                    <a:pt x="57" y="18"/>
                    <a:pt x="55" y="14"/>
                    <a:pt x="55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20" name="Freeform 43"/>
            <p:cNvSpPr/>
            <p:nvPr/>
          </p:nvSpPr>
          <p:spPr bwMode="auto">
            <a:xfrm>
              <a:off x="-952500" y="2155825"/>
              <a:ext cx="33338" cy="319087"/>
            </a:xfrm>
            <a:custGeom>
              <a:avLst/>
              <a:gdLst>
                <a:gd name="T0" fmla="*/ 9 w 9"/>
                <a:gd name="T1" fmla="*/ 4 h 85"/>
                <a:gd name="T2" fmla="*/ 4 w 9"/>
                <a:gd name="T3" fmla="*/ 0 h 85"/>
                <a:gd name="T4" fmla="*/ 0 w 9"/>
                <a:gd name="T5" fmla="*/ 4 h 85"/>
                <a:gd name="T6" fmla="*/ 0 w 9"/>
                <a:gd name="T7" fmla="*/ 85 h 85"/>
                <a:gd name="T8" fmla="*/ 9 w 9"/>
                <a:gd name="T9" fmla="*/ 85 h 85"/>
                <a:gd name="T10" fmla="*/ 9 w 9"/>
                <a:gd name="T11" fmla="*/ 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85">
                  <a:moveTo>
                    <a:pt x="9" y="4"/>
                  </a:moveTo>
                  <a:cubicBezTo>
                    <a:pt x="9" y="2"/>
                    <a:pt x="7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9" y="85"/>
                    <a:pt x="9" y="85"/>
                    <a:pt x="9" y="85"/>
                  </a:cubicBezTo>
                  <a:lnTo>
                    <a:pt x="9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</p:grpSp>
      <p:sp>
        <p:nvSpPr>
          <p:cNvPr id="29" name="矩形 28"/>
          <p:cNvSpPr/>
          <p:nvPr/>
        </p:nvSpPr>
        <p:spPr>
          <a:xfrm>
            <a:off x="1904218" y="3103722"/>
            <a:ext cx="1670665" cy="783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</a:p>
          <a:p>
            <a:pPr lvl="0" algn="ctr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</a:p>
        </p:txBody>
      </p:sp>
      <p:sp>
        <p:nvSpPr>
          <p:cNvPr id="30" name="矩形 29"/>
          <p:cNvSpPr/>
          <p:nvPr/>
        </p:nvSpPr>
        <p:spPr>
          <a:xfrm>
            <a:off x="3736667" y="3103722"/>
            <a:ext cx="1670665" cy="783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</a:p>
          <a:p>
            <a:pPr lvl="0" algn="ctr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</a:p>
        </p:txBody>
      </p:sp>
      <p:sp>
        <p:nvSpPr>
          <p:cNvPr id="31" name="矩形 30"/>
          <p:cNvSpPr/>
          <p:nvPr/>
        </p:nvSpPr>
        <p:spPr>
          <a:xfrm>
            <a:off x="5579755" y="3103722"/>
            <a:ext cx="1670665" cy="783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</a:p>
          <a:p>
            <a:pPr lvl="0" algn="ctr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</a:p>
        </p:txBody>
      </p:sp>
      <p:sp>
        <p:nvSpPr>
          <p:cNvPr id="32" name="矩形 31"/>
          <p:cNvSpPr/>
          <p:nvPr/>
        </p:nvSpPr>
        <p:spPr>
          <a:xfrm>
            <a:off x="4179094" y="1332856"/>
            <a:ext cx="868680" cy="299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13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  <a:endParaRPr lang="en-US" altLang="zh-CN" sz="135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1" y="4841531"/>
            <a:ext cx="9145139" cy="302419"/>
          </a:xfrm>
          <a:prstGeom prst="rect">
            <a:avLst/>
          </a:prstGeom>
          <a:solidFill>
            <a:srgbClr val="02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350" dirty="0">
              <a:latin typeface="Avant GardeBook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9" advTm="3089">
        <p:comb/>
      </p:transition>
    </mc:Choice>
    <mc:Fallback xmlns="">
      <p:transition advTm="3089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2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  <p:bldP spid="10" grpId="0" bldLvl="0" animBg="1"/>
      <p:bldP spid="24" grpId="0" bldLvl="0" animBg="1"/>
      <p:bldP spid="12" grpId="0" bldLvl="0" animBg="1"/>
      <p:bldP spid="29" grpId="0"/>
      <p:bldP spid="30" grpId="0"/>
      <p:bldP spid="31" grpId="0"/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/>
          <p:nvPr/>
        </p:nvSpPr>
        <p:spPr>
          <a:xfrm rot="17474072">
            <a:off x="1667180" y="398317"/>
            <a:ext cx="3563779" cy="6438900"/>
          </a:xfrm>
          <a:custGeom>
            <a:avLst/>
            <a:gdLst>
              <a:gd name="connsiteX0" fmla="*/ 7483 w 7483"/>
              <a:gd name="connsiteY0" fmla="*/ 0 h 13520"/>
              <a:gd name="connsiteX1" fmla="*/ 7483 w 7483"/>
              <a:gd name="connsiteY1" fmla="*/ 10110 h 13520"/>
              <a:gd name="connsiteX2" fmla="*/ 0 w 7483"/>
              <a:gd name="connsiteY2" fmla="*/ 13520 h 13520"/>
              <a:gd name="connsiteX3" fmla="*/ 505 w 7483"/>
              <a:gd name="connsiteY3" fmla="*/ 2684 h 13520"/>
              <a:gd name="connsiteX4" fmla="*/ 7408 w 7483"/>
              <a:gd name="connsiteY4" fmla="*/ 0 h 13520"/>
              <a:gd name="connsiteX5" fmla="*/ 7483 w 7483"/>
              <a:gd name="connsiteY5" fmla="*/ 0 h 13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3" h="13520">
                <a:moveTo>
                  <a:pt x="7483" y="0"/>
                </a:moveTo>
                <a:lnTo>
                  <a:pt x="7483" y="10110"/>
                </a:lnTo>
                <a:lnTo>
                  <a:pt x="0" y="13520"/>
                </a:lnTo>
                <a:lnTo>
                  <a:pt x="505" y="2684"/>
                </a:lnTo>
                <a:lnTo>
                  <a:pt x="7408" y="0"/>
                </a:lnTo>
                <a:lnTo>
                  <a:pt x="7483" y="0"/>
                </a:lnTo>
                <a:close/>
              </a:path>
            </a:pathLst>
          </a:custGeom>
          <a:gradFill>
            <a:gsLst>
              <a:gs pos="80000">
                <a:schemeClr val="bg1">
                  <a:lumMod val="95000"/>
                  <a:alpha val="0"/>
                </a:schemeClr>
              </a:gs>
              <a:gs pos="0">
                <a:schemeClr val="bg2">
                  <a:lumMod val="25000"/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5" name="任意多边形 34"/>
          <p:cNvSpPr/>
          <p:nvPr/>
        </p:nvSpPr>
        <p:spPr>
          <a:xfrm>
            <a:off x="1858298" y="1878104"/>
            <a:ext cx="1388192" cy="1388192"/>
          </a:xfrm>
          <a:custGeom>
            <a:avLst/>
            <a:gdLst>
              <a:gd name="connsiteX0" fmla="*/ 1224116 w 2448232"/>
              <a:gd name="connsiteY0" fmla="*/ 0 h 2448232"/>
              <a:gd name="connsiteX1" fmla="*/ 2448232 w 2448232"/>
              <a:gd name="connsiteY1" fmla="*/ 1224116 h 2448232"/>
              <a:gd name="connsiteX2" fmla="*/ 1224116 w 2448232"/>
              <a:gd name="connsiteY2" fmla="*/ 2448232 h 2448232"/>
              <a:gd name="connsiteX3" fmla="*/ 0 w 2448232"/>
              <a:gd name="connsiteY3" fmla="*/ 1224116 h 2448232"/>
              <a:gd name="connsiteX4" fmla="*/ 1224116 w 2448232"/>
              <a:gd name="connsiteY4" fmla="*/ 0 h 2448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8232" h="2448232">
                <a:moveTo>
                  <a:pt x="1224116" y="0"/>
                </a:moveTo>
                <a:cubicBezTo>
                  <a:pt x="1900177" y="0"/>
                  <a:pt x="2448232" y="548055"/>
                  <a:pt x="2448232" y="1224116"/>
                </a:cubicBezTo>
                <a:cubicBezTo>
                  <a:pt x="2448232" y="1900177"/>
                  <a:pt x="1900177" y="2448232"/>
                  <a:pt x="1224116" y="2448232"/>
                </a:cubicBezTo>
                <a:cubicBezTo>
                  <a:pt x="548055" y="2448232"/>
                  <a:pt x="0" y="1900177"/>
                  <a:pt x="0" y="1224116"/>
                </a:cubicBezTo>
                <a:cubicBezTo>
                  <a:pt x="0" y="548055"/>
                  <a:pt x="548055" y="0"/>
                  <a:pt x="1224116" y="0"/>
                </a:cubicBezTo>
                <a:close/>
              </a:path>
            </a:pathLst>
          </a:custGeom>
          <a:solidFill>
            <a:srgbClr val="00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dirty="0"/>
              <a:t>0</a:t>
            </a:r>
            <a:r>
              <a:rPr lang="en-US" sz="5400" dirty="0"/>
              <a:t>4</a:t>
            </a:r>
          </a:p>
        </p:txBody>
      </p:sp>
      <p:sp>
        <p:nvSpPr>
          <p:cNvPr id="34" name="任意多边形 33"/>
          <p:cNvSpPr/>
          <p:nvPr/>
        </p:nvSpPr>
        <p:spPr>
          <a:xfrm>
            <a:off x="1086771" y="790459"/>
            <a:ext cx="6970457" cy="3563481"/>
          </a:xfrm>
          <a:custGeom>
            <a:avLst/>
            <a:gdLst>
              <a:gd name="connsiteX0" fmla="*/ 0 w 9293943"/>
              <a:gd name="connsiteY0" fmla="*/ 0 h 4751308"/>
              <a:gd name="connsiteX1" fmla="*/ 9293943 w 9293943"/>
              <a:gd name="connsiteY1" fmla="*/ 0 h 4751308"/>
              <a:gd name="connsiteX2" fmla="*/ 9293943 w 9293943"/>
              <a:gd name="connsiteY2" fmla="*/ 4751308 h 4751308"/>
              <a:gd name="connsiteX3" fmla="*/ 0 w 9293943"/>
              <a:gd name="connsiteY3" fmla="*/ 4751308 h 4751308"/>
              <a:gd name="connsiteX4" fmla="*/ 0 w 9293943"/>
              <a:gd name="connsiteY4" fmla="*/ 0 h 4751308"/>
              <a:gd name="connsiteX5" fmla="*/ 1943101 w 9293943"/>
              <a:gd name="connsiteY5" fmla="*/ 1151538 h 4751308"/>
              <a:gd name="connsiteX6" fmla="*/ 718985 w 9293943"/>
              <a:gd name="connsiteY6" fmla="*/ 2375654 h 4751308"/>
              <a:gd name="connsiteX7" fmla="*/ 1943101 w 9293943"/>
              <a:gd name="connsiteY7" fmla="*/ 3599770 h 4751308"/>
              <a:gd name="connsiteX8" fmla="*/ 3167217 w 9293943"/>
              <a:gd name="connsiteY8" fmla="*/ 2375654 h 4751308"/>
              <a:gd name="connsiteX9" fmla="*/ 1943101 w 9293943"/>
              <a:gd name="connsiteY9" fmla="*/ 1151538 h 4751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93943" h="4751308">
                <a:moveTo>
                  <a:pt x="0" y="0"/>
                </a:moveTo>
                <a:lnTo>
                  <a:pt x="9293943" y="0"/>
                </a:lnTo>
                <a:lnTo>
                  <a:pt x="9293943" y="4751308"/>
                </a:lnTo>
                <a:lnTo>
                  <a:pt x="0" y="4751308"/>
                </a:lnTo>
                <a:lnTo>
                  <a:pt x="0" y="0"/>
                </a:lnTo>
                <a:close/>
                <a:moveTo>
                  <a:pt x="1943101" y="1151538"/>
                </a:moveTo>
                <a:cubicBezTo>
                  <a:pt x="1267040" y="1151538"/>
                  <a:pt x="718985" y="1699593"/>
                  <a:pt x="718985" y="2375654"/>
                </a:cubicBezTo>
                <a:cubicBezTo>
                  <a:pt x="718985" y="3051715"/>
                  <a:pt x="1267040" y="3599770"/>
                  <a:pt x="1943101" y="3599770"/>
                </a:cubicBezTo>
                <a:cubicBezTo>
                  <a:pt x="2619162" y="3599770"/>
                  <a:pt x="3167217" y="3051715"/>
                  <a:pt x="3167217" y="2375654"/>
                </a:cubicBezTo>
                <a:cubicBezTo>
                  <a:pt x="3167217" y="1699593"/>
                  <a:pt x="2619162" y="1151538"/>
                  <a:pt x="1943101" y="11515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6" name="文本框 21"/>
          <p:cNvSpPr txBox="1"/>
          <p:nvPr/>
        </p:nvSpPr>
        <p:spPr>
          <a:xfrm>
            <a:off x="3701021" y="2881960"/>
            <a:ext cx="4201349" cy="587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825" dirty="0"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Fresh business general template</a:t>
            </a:r>
          </a:p>
          <a:p>
            <a:pPr>
              <a:lnSpc>
                <a:spcPct val="130000"/>
              </a:lnSpc>
            </a:pPr>
            <a:r>
              <a:rPr lang="en-US" altLang="zh-CN" sz="825" dirty="0"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Applicable to enterprise introduction, summary report, sales marketing, chart </a:t>
            </a:r>
            <a:r>
              <a:rPr lang="en-US" altLang="zh-CN" sz="825" dirty="0" err="1"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dataa</a:t>
            </a:r>
            <a:endParaRPr lang="zh-CN" altLang="en-US" sz="825" dirty="0">
              <a:solidFill>
                <a:schemeClr val="bg2">
                  <a:lumMod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701021" y="2337619"/>
            <a:ext cx="3264535" cy="414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2100" dirty="0">
                <a:solidFill>
                  <a:srgbClr val="0274A8"/>
                </a:solidFill>
                <a:latin typeface="微软雅黑" panose="020B0503020204020204" charset="-122"/>
                <a:ea typeface="微软雅黑" panose="020B0503020204020204" charset="-122"/>
              </a:rPr>
              <a:t>Please add the title here</a:t>
            </a:r>
          </a:p>
        </p:txBody>
      </p:sp>
      <p:sp>
        <p:nvSpPr>
          <p:cNvPr id="38" name="TextBox 76"/>
          <p:cNvSpPr txBox="1"/>
          <p:nvPr/>
        </p:nvSpPr>
        <p:spPr>
          <a:xfrm>
            <a:off x="3700780" y="1832610"/>
            <a:ext cx="3394075" cy="62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500" dirty="0">
                <a:solidFill>
                  <a:srgbClr val="0274A8"/>
                </a:solidFill>
                <a:latin typeface="微软雅黑" panose="020B0503020204020204" charset="-122"/>
                <a:ea typeface="微软雅黑" panose="020B0503020204020204" charset="-122"/>
              </a:rPr>
              <a:t>未来工作计划</a:t>
            </a:r>
          </a:p>
        </p:txBody>
      </p:sp>
      <p:sp>
        <p:nvSpPr>
          <p:cNvPr id="14" name="矩形 13"/>
          <p:cNvSpPr/>
          <p:nvPr userDrawn="1"/>
        </p:nvSpPr>
        <p:spPr>
          <a:xfrm>
            <a:off x="1" y="4841531"/>
            <a:ext cx="9145139" cy="302419"/>
          </a:xfrm>
          <a:prstGeom prst="rect">
            <a:avLst/>
          </a:prstGeom>
          <a:solidFill>
            <a:srgbClr val="02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350" dirty="0">
              <a:latin typeface="Avant GardeBook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9" advTm="1918">
        <p:comb/>
      </p:transition>
    </mc:Choice>
    <mc:Fallback xmlns="">
      <p:transition advTm="1918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35" grpId="0" bldLvl="0" animBg="1"/>
      <p:bldP spid="34" grpId="0" bldLvl="0" animBg="1"/>
      <p:bldP spid="36" grpId="0"/>
      <p:bldP spid="37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3577054" y="142563"/>
            <a:ext cx="1966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目  录  页</a:t>
            </a:r>
          </a:p>
        </p:txBody>
      </p:sp>
      <p:cxnSp>
        <p:nvCxnSpPr>
          <p:cNvPr id="49" name="直接连接符 48"/>
          <p:cNvCxnSpPr/>
          <p:nvPr/>
        </p:nvCxnSpPr>
        <p:spPr>
          <a:xfrm>
            <a:off x="5543855" y="315642"/>
            <a:ext cx="33475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>
            <a:off x="252644" y="318908"/>
            <a:ext cx="329350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>
            <a:off x="5543855" y="358530"/>
            <a:ext cx="33475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252644" y="361796"/>
            <a:ext cx="3293508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组合 52"/>
          <p:cNvGrpSpPr/>
          <p:nvPr/>
        </p:nvGrpSpPr>
        <p:grpSpPr>
          <a:xfrm>
            <a:off x="3415424" y="1880646"/>
            <a:ext cx="3550639" cy="869636"/>
            <a:chOff x="4555084" y="2506688"/>
            <a:chExt cx="4735418" cy="1159817"/>
          </a:xfrm>
        </p:grpSpPr>
        <p:sp>
          <p:nvSpPr>
            <p:cNvPr id="54" name="圆角矩形 53"/>
            <p:cNvSpPr/>
            <p:nvPr/>
          </p:nvSpPr>
          <p:spPr>
            <a:xfrm>
              <a:off x="4555084" y="2506688"/>
              <a:ext cx="4389024" cy="958122"/>
            </a:xfrm>
            <a:prstGeom prst="roundRect">
              <a:avLst>
                <a:gd name="adj" fmla="val 9218"/>
              </a:avLst>
            </a:prstGeom>
            <a:gradFill>
              <a:gsLst>
                <a:gs pos="47000">
                  <a:srgbClr val="FDFDFD"/>
                </a:gs>
                <a:gs pos="53000">
                  <a:srgbClr val="E8E8E8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ffectLst>
              <a:outerShdw blurRad="76200" dist="381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/>
            </a:p>
          </p:txBody>
        </p:sp>
        <p:pic>
          <p:nvPicPr>
            <p:cNvPr id="55" name="图片 54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66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 rot="16200000">
              <a:off x="8638244" y="2830336"/>
              <a:ext cx="958122" cy="346394"/>
            </a:xfrm>
            <a:prstGeom prst="rect">
              <a:avLst/>
            </a:prstGeom>
          </p:spPr>
        </p:pic>
        <p:pic>
          <p:nvPicPr>
            <p:cNvPr id="56" name="图片 55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66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>
              <a:off x="4926460" y="3465198"/>
              <a:ext cx="3646270" cy="201307"/>
            </a:xfrm>
            <a:prstGeom prst="rect">
              <a:avLst/>
            </a:prstGeom>
          </p:spPr>
        </p:pic>
      </p:grpSp>
      <p:grpSp>
        <p:nvGrpSpPr>
          <p:cNvPr id="57" name="组合 56"/>
          <p:cNvGrpSpPr/>
          <p:nvPr/>
        </p:nvGrpSpPr>
        <p:grpSpPr>
          <a:xfrm>
            <a:off x="3415424" y="1006435"/>
            <a:ext cx="3522075" cy="761748"/>
            <a:chOff x="4555084" y="1340770"/>
            <a:chExt cx="4697323" cy="1015929"/>
          </a:xfrm>
        </p:grpSpPr>
        <p:pic>
          <p:nvPicPr>
            <p:cNvPr id="58" name="图片 57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66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 rot="16200000">
              <a:off x="8600149" y="1662963"/>
              <a:ext cx="958122" cy="346394"/>
            </a:xfrm>
            <a:prstGeom prst="rect">
              <a:avLst/>
            </a:prstGeom>
          </p:spPr>
        </p:pic>
        <p:pic>
          <p:nvPicPr>
            <p:cNvPr id="59" name="图片 58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66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>
              <a:off x="4926460" y="2155392"/>
              <a:ext cx="3646270" cy="201307"/>
            </a:xfrm>
            <a:prstGeom prst="rect">
              <a:avLst/>
            </a:prstGeom>
          </p:spPr>
        </p:pic>
        <p:sp>
          <p:nvSpPr>
            <p:cNvPr id="60" name="圆角矩形 59"/>
            <p:cNvSpPr/>
            <p:nvPr/>
          </p:nvSpPr>
          <p:spPr>
            <a:xfrm>
              <a:off x="4555084" y="1340770"/>
              <a:ext cx="4389024" cy="958122"/>
            </a:xfrm>
            <a:prstGeom prst="roundRect">
              <a:avLst>
                <a:gd name="adj" fmla="val 9218"/>
              </a:avLst>
            </a:prstGeom>
            <a:gradFill>
              <a:gsLst>
                <a:gs pos="47000">
                  <a:srgbClr val="FDFDFD"/>
                </a:gs>
                <a:gs pos="53000">
                  <a:srgbClr val="E8E8E8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ffectLst>
              <a:outerShdw blurRad="76200" dist="381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/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3415424" y="2736871"/>
            <a:ext cx="3522077" cy="862803"/>
            <a:chOff x="4555084" y="3648619"/>
            <a:chExt cx="4697325" cy="1150703"/>
          </a:xfrm>
        </p:grpSpPr>
        <p:pic>
          <p:nvPicPr>
            <p:cNvPr id="62" name="图片 61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66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 rot="16200000">
              <a:off x="8600151" y="3970811"/>
              <a:ext cx="958122" cy="346394"/>
            </a:xfrm>
            <a:prstGeom prst="rect">
              <a:avLst/>
            </a:prstGeom>
          </p:spPr>
        </p:pic>
        <p:pic>
          <p:nvPicPr>
            <p:cNvPr id="63" name="图片 62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66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>
              <a:off x="4926460" y="4598015"/>
              <a:ext cx="3646270" cy="201307"/>
            </a:xfrm>
            <a:prstGeom prst="rect">
              <a:avLst/>
            </a:prstGeom>
          </p:spPr>
        </p:pic>
        <p:sp>
          <p:nvSpPr>
            <p:cNvPr id="64" name="圆角矩形 63"/>
            <p:cNvSpPr/>
            <p:nvPr/>
          </p:nvSpPr>
          <p:spPr>
            <a:xfrm>
              <a:off x="4555084" y="3648619"/>
              <a:ext cx="4389024" cy="958122"/>
            </a:xfrm>
            <a:prstGeom prst="roundRect">
              <a:avLst>
                <a:gd name="adj" fmla="val 9218"/>
              </a:avLst>
            </a:prstGeom>
            <a:gradFill>
              <a:gsLst>
                <a:gs pos="47000">
                  <a:srgbClr val="FDFDFD"/>
                </a:gs>
                <a:gs pos="53000">
                  <a:srgbClr val="E8E8E8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ffectLst>
              <a:outerShdw blurRad="76200" dist="381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/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3415424" y="3598048"/>
            <a:ext cx="3522075" cy="863870"/>
            <a:chOff x="4555084" y="4797154"/>
            <a:chExt cx="4697323" cy="1152126"/>
          </a:xfrm>
        </p:grpSpPr>
        <p:pic>
          <p:nvPicPr>
            <p:cNvPr id="66" name="图片 65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66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 rot="16200000">
              <a:off x="8600150" y="5119346"/>
              <a:ext cx="958122" cy="346393"/>
            </a:xfrm>
            <a:prstGeom prst="rect">
              <a:avLst/>
            </a:prstGeom>
          </p:spPr>
        </p:pic>
        <p:pic>
          <p:nvPicPr>
            <p:cNvPr id="67" name="图片 66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66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>
              <a:off x="4926460" y="5747973"/>
              <a:ext cx="3646270" cy="201307"/>
            </a:xfrm>
            <a:prstGeom prst="rect">
              <a:avLst/>
            </a:prstGeom>
          </p:spPr>
        </p:pic>
        <p:sp>
          <p:nvSpPr>
            <p:cNvPr id="68" name="圆角矩形 67"/>
            <p:cNvSpPr/>
            <p:nvPr/>
          </p:nvSpPr>
          <p:spPr>
            <a:xfrm>
              <a:off x="4555084" y="4797154"/>
              <a:ext cx="4389024" cy="958122"/>
            </a:xfrm>
            <a:prstGeom prst="roundRect">
              <a:avLst>
                <a:gd name="adj" fmla="val 9218"/>
              </a:avLst>
            </a:prstGeom>
            <a:gradFill>
              <a:gsLst>
                <a:gs pos="47000">
                  <a:srgbClr val="FDFDFD"/>
                </a:gs>
                <a:gs pos="53000">
                  <a:srgbClr val="E8E8E8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ffectLst>
              <a:outerShdw blurRad="76200" dist="381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/>
            </a:p>
          </p:txBody>
        </p:sp>
      </p:grpSp>
      <p:sp>
        <p:nvSpPr>
          <p:cNvPr id="69" name="流程图: 手动输入 32"/>
          <p:cNvSpPr/>
          <p:nvPr/>
        </p:nvSpPr>
        <p:spPr>
          <a:xfrm flipH="1" flipV="1">
            <a:off x="3451090" y="990469"/>
            <a:ext cx="259128" cy="468231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-1" fmla="*/ 0 w 10000"/>
              <a:gd name="connsiteY0-2" fmla="*/ 6677 h 10000"/>
              <a:gd name="connsiteX1-3" fmla="*/ 10000 w 10000"/>
              <a:gd name="connsiteY1-4" fmla="*/ 0 h 10000"/>
              <a:gd name="connsiteX2-5" fmla="*/ 10000 w 10000"/>
              <a:gd name="connsiteY2-6" fmla="*/ 10000 h 10000"/>
              <a:gd name="connsiteX3-7" fmla="*/ 0 w 10000"/>
              <a:gd name="connsiteY3-8" fmla="*/ 10000 h 10000"/>
              <a:gd name="connsiteX4-9" fmla="*/ 0 w 10000"/>
              <a:gd name="connsiteY4-10" fmla="*/ 6677 h 10000"/>
              <a:gd name="connsiteX0-11" fmla="*/ 0 w 10000"/>
              <a:gd name="connsiteY0-12" fmla="*/ 6875 h 10000"/>
              <a:gd name="connsiteX1-13" fmla="*/ 10000 w 10000"/>
              <a:gd name="connsiteY1-14" fmla="*/ 0 h 10000"/>
              <a:gd name="connsiteX2-15" fmla="*/ 10000 w 10000"/>
              <a:gd name="connsiteY2-16" fmla="*/ 10000 h 10000"/>
              <a:gd name="connsiteX3-17" fmla="*/ 0 w 10000"/>
              <a:gd name="connsiteY3-18" fmla="*/ 10000 h 10000"/>
              <a:gd name="connsiteX4-19" fmla="*/ 0 w 10000"/>
              <a:gd name="connsiteY4-20" fmla="*/ 6875 h 10000"/>
              <a:gd name="connsiteX0-21" fmla="*/ 0 w 10185"/>
              <a:gd name="connsiteY0-22" fmla="*/ 6624 h 10000"/>
              <a:gd name="connsiteX1-23" fmla="*/ 10185 w 10185"/>
              <a:gd name="connsiteY1-24" fmla="*/ 0 h 10000"/>
              <a:gd name="connsiteX2-25" fmla="*/ 10185 w 10185"/>
              <a:gd name="connsiteY2-26" fmla="*/ 10000 h 10000"/>
              <a:gd name="connsiteX3-27" fmla="*/ 185 w 10185"/>
              <a:gd name="connsiteY3-28" fmla="*/ 10000 h 10000"/>
              <a:gd name="connsiteX4-29" fmla="*/ 0 w 10185"/>
              <a:gd name="connsiteY4-30" fmla="*/ 6624 h 10000"/>
              <a:gd name="connsiteX0-31" fmla="*/ 0 w 10092"/>
              <a:gd name="connsiteY0-32" fmla="*/ 8092 h 10000"/>
              <a:gd name="connsiteX1-33" fmla="*/ 10092 w 10092"/>
              <a:gd name="connsiteY1-34" fmla="*/ 0 h 10000"/>
              <a:gd name="connsiteX2-35" fmla="*/ 10092 w 10092"/>
              <a:gd name="connsiteY2-36" fmla="*/ 10000 h 10000"/>
              <a:gd name="connsiteX3-37" fmla="*/ 92 w 10092"/>
              <a:gd name="connsiteY3-38" fmla="*/ 10000 h 10000"/>
              <a:gd name="connsiteX4-39" fmla="*/ 0 w 10092"/>
              <a:gd name="connsiteY4-40" fmla="*/ 8092 h 10000"/>
              <a:gd name="connsiteX0-41" fmla="*/ 0 w 10092"/>
              <a:gd name="connsiteY0-42" fmla="*/ 8736 h 10000"/>
              <a:gd name="connsiteX1-43" fmla="*/ 10092 w 10092"/>
              <a:gd name="connsiteY1-44" fmla="*/ 0 h 10000"/>
              <a:gd name="connsiteX2-45" fmla="*/ 10092 w 10092"/>
              <a:gd name="connsiteY2-46" fmla="*/ 10000 h 10000"/>
              <a:gd name="connsiteX3-47" fmla="*/ 92 w 10092"/>
              <a:gd name="connsiteY3-48" fmla="*/ 10000 h 10000"/>
              <a:gd name="connsiteX4-49" fmla="*/ 0 w 10092"/>
              <a:gd name="connsiteY4-50" fmla="*/ 8736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92" h="10000">
                <a:moveTo>
                  <a:pt x="0" y="8736"/>
                </a:moveTo>
                <a:lnTo>
                  <a:pt x="10092" y="0"/>
                </a:lnTo>
                <a:lnTo>
                  <a:pt x="10092" y="10000"/>
                </a:lnTo>
                <a:lnTo>
                  <a:pt x="92" y="10000"/>
                </a:lnTo>
                <a:cubicBezTo>
                  <a:pt x="30" y="8875"/>
                  <a:pt x="62" y="9861"/>
                  <a:pt x="0" y="8736"/>
                </a:cubicBezTo>
                <a:close/>
              </a:path>
            </a:pathLst>
          </a:custGeom>
          <a:gradFill>
            <a:gsLst>
              <a:gs pos="0">
                <a:schemeClr val="tx1">
                  <a:alpha val="21000"/>
                </a:schemeClr>
              </a:gs>
              <a:gs pos="100000">
                <a:srgbClr val="F2F2F2">
                  <a:alpha val="0"/>
                </a:srgbClr>
              </a:gs>
            </a:gsLst>
            <a:lin ang="10800000" scaled="0"/>
          </a:gradFill>
          <a:ln>
            <a:noFill/>
          </a:ln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0" name="梯形 69"/>
          <p:cNvSpPr/>
          <p:nvPr/>
        </p:nvSpPr>
        <p:spPr>
          <a:xfrm rot="5400000">
            <a:off x="3063224" y="1744283"/>
            <a:ext cx="1046924" cy="259333"/>
          </a:xfrm>
          <a:prstGeom prst="trapezoid">
            <a:avLst>
              <a:gd name="adj" fmla="val 173951"/>
            </a:avLst>
          </a:prstGeom>
          <a:gradFill>
            <a:gsLst>
              <a:gs pos="100000">
                <a:schemeClr val="tx1">
                  <a:alpha val="21000"/>
                </a:schemeClr>
              </a:gs>
              <a:gs pos="0">
                <a:srgbClr val="F2F2F2">
                  <a:alpha val="0"/>
                </a:srgbClr>
              </a:gs>
            </a:gsLst>
            <a:lin ang="5400000" scaled="0"/>
          </a:gradFill>
          <a:ln>
            <a:noFill/>
          </a:ln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1" name="梯形 70"/>
          <p:cNvSpPr/>
          <p:nvPr/>
        </p:nvSpPr>
        <p:spPr>
          <a:xfrm rot="5400000">
            <a:off x="3063224" y="2680787"/>
            <a:ext cx="1046924" cy="259333"/>
          </a:xfrm>
          <a:prstGeom prst="trapezoid">
            <a:avLst>
              <a:gd name="adj" fmla="val 173951"/>
            </a:avLst>
          </a:prstGeom>
          <a:gradFill>
            <a:gsLst>
              <a:gs pos="100000">
                <a:schemeClr val="tx1">
                  <a:alpha val="21000"/>
                </a:schemeClr>
              </a:gs>
              <a:gs pos="0">
                <a:srgbClr val="F2F2F2">
                  <a:alpha val="0"/>
                </a:srgbClr>
              </a:gs>
            </a:gsLst>
            <a:lin ang="5400000" scaled="0"/>
          </a:gradFill>
          <a:ln>
            <a:noFill/>
          </a:ln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2" name="梯形 71"/>
          <p:cNvSpPr/>
          <p:nvPr/>
        </p:nvSpPr>
        <p:spPr>
          <a:xfrm rot="5400000">
            <a:off x="3063224" y="3600778"/>
            <a:ext cx="1046924" cy="259333"/>
          </a:xfrm>
          <a:prstGeom prst="trapezoid">
            <a:avLst>
              <a:gd name="adj" fmla="val 173951"/>
            </a:avLst>
          </a:prstGeom>
          <a:gradFill>
            <a:gsLst>
              <a:gs pos="100000">
                <a:schemeClr val="tx1">
                  <a:alpha val="21000"/>
                </a:schemeClr>
              </a:gs>
              <a:gs pos="0">
                <a:srgbClr val="F2F2F2">
                  <a:alpha val="0"/>
                </a:srgbClr>
              </a:gs>
            </a:gsLst>
            <a:lin ang="5400000" scaled="0"/>
          </a:gradFill>
          <a:ln>
            <a:noFill/>
          </a:ln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3" name="流程图: 手动输入 32"/>
          <p:cNvSpPr/>
          <p:nvPr/>
        </p:nvSpPr>
        <p:spPr>
          <a:xfrm flipH="1">
            <a:off x="3459751" y="4114446"/>
            <a:ext cx="259128" cy="272001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-1" fmla="*/ 0 w 10000"/>
              <a:gd name="connsiteY0-2" fmla="*/ 6677 h 10000"/>
              <a:gd name="connsiteX1-3" fmla="*/ 10000 w 10000"/>
              <a:gd name="connsiteY1-4" fmla="*/ 0 h 10000"/>
              <a:gd name="connsiteX2-5" fmla="*/ 10000 w 10000"/>
              <a:gd name="connsiteY2-6" fmla="*/ 10000 h 10000"/>
              <a:gd name="connsiteX3-7" fmla="*/ 0 w 10000"/>
              <a:gd name="connsiteY3-8" fmla="*/ 10000 h 10000"/>
              <a:gd name="connsiteX4-9" fmla="*/ 0 w 10000"/>
              <a:gd name="connsiteY4-10" fmla="*/ 6677 h 10000"/>
              <a:gd name="connsiteX0-11" fmla="*/ 0 w 10000"/>
              <a:gd name="connsiteY0-12" fmla="*/ 6875 h 10000"/>
              <a:gd name="connsiteX1-13" fmla="*/ 10000 w 10000"/>
              <a:gd name="connsiteY1-14" fmla="*/ 0 h 10000"/>
              <a:gd name="connsiteX2-15" fmla="*/ 10000 w 10000"/>
              <a:gd name="connsiteY2-16" fmla="*/ 10000 h 10000"/>
              <a:gd name="connsiteX3-17" fmla="*/ 0 w 10000"/>
              <a:gd name="connsiteY3-18" fmla="*/ 10000 h 10000"/>
              <a:gd name="connsiteX4-19" fmla="*/ 0 w 10000"/>
              <a:gd name="connsiteY4-20" fmla="*/ 6875 h 10000"/>
              <a:gd name="connsiteX0-21" fmla="*/ 0 w 10185"/>
              <a:gd name="connsiteY0-22" fmla="*/ 6624 h 10000"/>
              <a:gd name="connsiteX1-23" fmla="*/ 10185 w 10185"/>
              <a:gd name="connsiteY1-24" fmla="*/ 0 h 10000"/>
              <a:gd name="connsiteX2-25" fmla="*/ 10185 w 10185"/>
              <a:gd name="connsiteY2-26" fmla="*/ 10000 h 10000"/>
              <a:gd name="connsiteX3-27" fmla="*/ 185 w 10185"/>
              <a:gd name="connsiteY3-28" fmla="*/ 10000 h 10000"/>
              <a:gd name="connsiteX4-29" fmla="*/ 0 w 10185"/>
              <a:gd name="connsiteY4-30" fmla="*/ 6624 h 10000"/>
              <a:gd name="connsiteX0-31" fmla="*/ 0 w 10092"/>
              <a:gd name="connsiteY0-32" fmla="*/ 8092 h 10000"/>
              <a:gd name="connsiteX1-33" fmla="*/ 10092 w 10092"/>
              <a:gd name="connsiteY1-34" fmla="*/ 0 h 10000"/>
              <a:gd name="connsiteX2-35" fmla="*/ 10092 w 10092"/>
              <a:gd name="connsiteY2-36" fmla="*/ 10000 h 10000"/>
              <a:gd name="connsiteX3-37" fmla="*/ 92 w 10092"/>
              <a:gd name="connsiteY3-38" fmla="*/ 10000 h 10000"/>
              <a:gd name="connsiteX4-39" fmla="*/ 0 w 10092"/>
              <a:gd name="connsiteY4-40" fmla="*/ 8092 h 10000"/>
              <a:gd name="connsiteX0-41" fmla="*/ 0 w 10092"/>
              <a:gd name="connsiteY0-42" fmla="*/ 8736 h 10000"/>
              <a:gd name="connsiteX1-43" fmla="*/ 10092 w 10092"/>
              <a:gd name="connsiteY1-44" fmla="*/ 0 h 10000"/>
              <a:gd name="connsiteX2-45" fmla="*/ 10092 w 10092"/>
              <a:gd name="connsiteY2-46" fmla="*/ 10000 h 10000"/>
              <a:gd name="connsiteX3-47" fmla="*/ 92 w 10092"/>
              <a:gd name="connsiteY3-48" fmla="*/ 10000 h 10000"/>
              <a:gd name="connsiteX4-49" fmla="*/ 0 w 10092"/>
              <a:gd name="connsiteY4-50" fmla="*/ 8736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92" h="10000">
                <a:moveTo>
                  <a:pt x="0" y="8736"/>
                </a:moveTo>
                <a:lnTo>
                  <a:pt x="10092" y="0"/>
                </a:lnTo>
                <a:lnTo>
                  <a:pt x="10092" y="10000"/>
                </a:lnTo>
                <a:lnTo>
                  <a:pt x="92" y="10000"/>
                </a:lnTo>
                <a:cubicBezTo>
                  <a:pt x="30" y="8875"/>
                  <a:pt x="62" y="9861"/>
                  <a:pt x="0" y="8736"/>
                </a:cubicBezTo>
                <a:close/>
              </a:path>
            </a:pathLst>
          </a:custGeom>
          <a:gradFill>
            <a:gsLst>
              <a:gs pos="0">
                <a:schemeClr val="tx1">
                  <a:alpha val="21000"/>
                </a:schemeClr>
              </a:gs>
              <a:gs pos="100000">
                <a:srgbClr val="F2F2F2">
                  <a:alpha val="0"/>
                </a:srgbClr>
              </a:gs>
            </a:gsLst>
            <a:lin ang="10800000" scaled="0"/>
          </a:gradFill>
          <a:ln>
            <a:noFill/>
          </a:ln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74" name="组合 73"/>
          <p:cNvGrpSpPr/>
          <p:nvPr/>
        </p:nvGrpSpPr>
        <p:grpSpPr>
          <a:xfrm>
            <a:off x="2405731" y="1006434"/>
            <a:ext cx="837709" cy="743870"/>
            <a:chOff x="3208476" y="1556792"/>
            <a:chExt cx="1117236" cy="99208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75" name="组合 74"/>
            <p:cNvGrpSpPr/>
            <p:nvPr/>
          </p:nvGrpSpPr>
          <p:grpSpPr>
            <a:xfrm>
              <a:off x="3227162" y="1556793"/>
              <a:ext cx="1098550" cy="958123"/>
              <a:chOff x="2857499" y="1149477"/>
              <a:chExt cx="1098550" cy="958123"/>
            </a:xfrm>
          </p:grpSpPr>
          <p:sp>
            <p:nvSpPr>
              <p:cNvPr id="79" name="圆角矩形 78"/>
              <p:cNvSpPr/>
              <p:nvPr/>
            </p:nvSpPr>
            <p:spPr>
              <a:xfrm>
                <a:off x="2857499" y="1149477"/>
                <a:ext cx="1076325" cy="958123"/>
              </a:xfrm>
              <a:prstGeom prst="roundRect">
                <a:avLst>
                  <a:gd name="adj" fmla="val 13889"/>
                </a:avLst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80" name="圆角矩形 79"/>
              <p:cNvSpPr/>
              <p:nvPr/>
            </p:nvSpPr>
            <p:spPr>
              <a:xfrm>
                <a:off x="2892834" y="1178024"/>
                <a:ext cx="1063215" cy="901028"/>
              </a:xfrm>
              <a:prstGeom prst="roundRect">
                <a:avLst>
                  <a:gd name="adj" fmla="val 13889"/>
                </a:avLst>
              </a:prstGeom>
              <a:solidFill>
                <a:srgbClr val="005998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  <p:grpSp>
          <p:nvGrpSpPr>
            <p:cNvPr id="76" name="组合 75"/>
            <p:cNvGrpSpPr/>
            <p:nvPr/>
          </p:nvGrpSpPr>
          <p:grpSpPr>
            <a:xfrm>
              <a:off x="3208476" y="1556792"/>
              <a:ext cx="1030514" cy="992085"/>
              <a:chOff x="2633251" y="1689376"/>
              <a:chExt cx="1030514" cy="992085"/>
            </a:xfrm>
          </p:grpSpPr>
          <p:sp>
            <p:nvSpPr>
              <p:cNvPr id="77" name="文本框 40"/>
              <p:cNvSpPr txBox="1"/>
              <p:nvPr/>
            </p:nvSpPr>
            <p:spPr>
              <a:xfrm>
                <a:off x="2633251" y="1689376"/>
                <a:ext cx="1030514" cy="737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0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01</a:t>
                </a:r>
                <a:endParaRPr lang="zh-CN" altLang="en-US" sz="30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78" name="文本框 41"/>
              <p:cNvSpPr txBox="1"/>
              <p:nvPr/>
            </p:nvSpPr>
            <p:spPr>
              <a:xfrm>
                <a:off x="2633251" y="2344400"/>
                <a:ext cx="1030514" cy="337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05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OPTION</a:t>
                </a:r>
                <a:endParaRPr lang="zh-CN" altLang="en-US" sz="105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grpSp>
        <p:nvGrpSpPr>
          <p:cNvPr id="81" name="组合 80"/>
          <p:cNvGrpSpPr/>
          <p:nvPr/>
        </p:nvGrpSpPr>
        <p:grpSpPr>
          <a:xfrm>
            <a:off x="2405731" y="1880646"/>
            <a:ext cx="837709" cy="718405"/>
            <a:chOff x="3208476" y="2722711"/>
            <a:chExt cx="1117236" cy="958123"/>
          </a:xfrm>
        </p:grpSpPr>
        <p:grpSp>
          <p:nvGrpSpPr>
            <p:cNvPr id="82" name="组合 81"/>
            <p:cNvGrpSpPr/>
            <p:nvPr/>
          </p:nvGrpSpPr>
          <p:grpSpPr>
            <a:xfrm>
              <a:off x="3227162" y="2722711"/>
              <a:ext cx="1098550" cy="958123"/>
              <a:chOff x="2857499" y="1149477"/>
              <a:chExt cx="1098550" cy="958123"/>
            </a:xfrm>
            <a:solidFill>
              <a:srgbClr val="2DB2A4"/>
            </a:solidFill>
          </p:grpSpPr>
          <p:sp>
            <p:nvSpPr>
              <p:cNvPr id="86" name="圆角矩形 85"/>
              <p:cNvSpPr/>
              <p:nvPr/>
            </p:nvSpPr>
            <p:spPr>
              <a:xfrm>
                <a:off x="2857499" y="1149477"/>
                <a:ext cx="1076325" cy="958123"/>
              </a:xfrm>
              <a:prstGeom prst="roundRect">
                <a:avLst>
                  <a:gd name="adj" fmla="val 13889"/>
                </a:avLst>
              </a:prstGeom>
              <a:solidFill>
                <a:srgbClr val="005998"/>
              </a:solidFill>
              <a:ln>
                <a:solidFill>
                  <a:srgbClr val="0070C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87" name="圆角矩形 86"/>
              <p:cNvSpPr/>
              <p:nvPr/>
            </p:nvSpPr>
            <p:spPr>
              <a:xfrm>
                <a:off x="2892834" y="1178024"/>
                <a:ext cx="1063215" cy="901028"/>
              </a:xfrm>
              <a:prstGeom prst="roundRect">
                <a:avLst>
                  <a:gd name="adj" fmla="val 13889"/>
                </a:avLst>
              </a:prstGeom>
              <a:solidFill>
                <a:srgbClr val="00599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  <p:grpSp>
          <p:nvGrpSpPr>
            <p:cNvPr id="83" name="组合 82"/>
            <p:cNvGrpSpPr/>
            <p:nvPr/>
          </p:nvGrpSpPr>
          <p:grpSpPr>
            <a:xfrm>
              <a:off x="3208476" y="2723317"/>
              <a:ext cx="1030514" cy="927039"/>
              <a:chOff x="2633251" y="1693725"/>
              <a:chExt cx="1030514" cy="927039"/>
            </a:xfrm>
          </p:grpSpPr>
          <p:sp>
            <p:nvSpPr>
              <p:cNvPr id="84" name="文本框 43"/>
              <p:cNvSpPr txBox="1"/>
              <p:nvPr/>
            </p:nvSpPr>
            <p:spPr>
              <a:xfrm>
                <a:off x="2633251" y="1693725"/>
                <a:ext cx="1030514" cy="737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0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02</a:t>
                </a:r>
                <a:endParaRPr lang="zh-CN" altLang="en-US" sz="30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85" name="文本框 44"/>
              <p:cNvSpPr txBox="1"/>
              <p:nvPr/>
            </p:nvSpPr>
            <p:spPr>
              <a:xfrm>
                <a:off x="2633251" y="2283703"/>
                <a:ext cx="1030514" cy="337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05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OPTION</a:t>
                </a:r>
                <a:endParaRPr lang="zh-CN" altLang="en-US" sz="105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grpSp>
        <p:nvGrpSpPr>
          <p:cNvPr id="88" name="组合 87"/>
          <p:cNvGrpSpPr/>
          <p:nvPr/>
        </p:nvGrpSpPr>
        <p:grpSpPr>
          <a:xfrm>
            <a:off x="2405731" y="2734176"/>
            <a:ext cx="837709" cy="718405"/>
            <a:chOff x="3208476" y="3861048"/>
            <a:chExt cx="1117236" cy="95812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89" name="组合 88"/>
            <p:cNvGrpSpPr/>
            <p:nvPr/>
          </p:nvGrpSpPr>
          <p:grpSpPr>
            <a:xfrm>
              <a:off x="3227162" y="3861048"/>
              <a:ext cx="1098550" cy="958123"/>
              <a:chOff x="2857499" y="1149477"/>
              <a:chExt cx="1098550" cy="958123"/>
            </a:xfrm>
          </p:grpSpPr>
          <p:sp>
            <p:nvSpPr>
              <p:cNvPr id="93" name="圆角矩形 92"/>
              <p:cNvSpPr/>
              <p:nvPr/>
            </p:nvSpPr>
            <p:spPr>
              <a:xfrm>
                <a:off x="2857499" y="1149477"/>
                <a:ext cx="1076325" cy="958123"/>
              </a:xfrm>
              <a:prstGeom prst="roundRect">
                <a:avLst>
                  <a:gd name="adj" fmla="val 13889"/>
                </a:avLst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94" name="圆角矩形 93"/>
              <p:cNvSpPr/>
              <p:nvPr/>
            </p:nvSpPr>
            <p:spPr>
              <a:xfrm>
                <a:off x="2892834" y="1178024"/>
                <a:ext cx="1063215" cy="901028"/>
              </a:xfrm>
              <a:prstGeom prst="roundRect">
                <a:avLst>
                  <a:gd name="adj" fmla="val 13889"/>
                </a:avLst>
              </a:prstGeom>
              <a:solidFill>
                <a:srgbClr val="005998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  <p:grpSp>
          <p:nvGrpSpPr>
            <p:cNvPr id="90" name="组合 89"/>
            <p:cNvGrpSpPr/>
            <p:nvPr/>
          </p:nvGrpSpPr>
          <p:grpSpPr>
            <a:xfrm>
              <a:off x="3208476" y="3880864"/>
              <a:ext cx="1030514" cy="885968"/>
              <a:chOff x="2633251" y="1712387"/>
              <a:chExt cx="1030514" cy="885968"/>
            </a:xfrm>
          </p:grpSpPr>
          <p:sp>
            <p:nvSpPr>
              <p:cNvPr id="91" name="文本框 46"/>
              <p:cNvSpPr txBox="1"/>
              <p:nvPr/>
            </p:nvSpPr>
            <p:spPr>
              <a:xfrm>
                <a:off x="2633251" y="1712387"/>
                <a:ext cx="1030514" cy="737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0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03</a:t>
                </a:r>
                <a:endParaRPr lang="zh-CN" altLang="en-US" sz="30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92" name="文本框 47"/>
              <p:cNvSpPr txBox="1"/>
              <p:nvPr/>
            </p:nvSpPr>
            <p:spPr>
              <a:xfrm>
                <a:off x="2633251" y="2261294"/>
                <a:ext cx="1030514" cy="337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05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OPTION</a:t>
                </a:r>
                <a:endParaRPr lang="zh-CN" altLang="en-US" sz="105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grpSp>
        <p:nvGrpSpPr>
          <p:cNvPr id="95" name="组合 94"/>
          <p:cNvGrpSpPr/>
          <p:nvPr/>
        </p:nvGrpSpPr>
        <p:grpSpPr>
          <a:xfrm>
            <a:off x="2405731" y="3598047"/>
            <a:ext cx="837709" cy="718405"/>
            <a:chOff x="3208476" y="5013176"/>
            <a:chExt cx="1117236" cy="95812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96" name="组合 95"/>
            <p:cNvGrpSpPr/>
            <p:nvPr/>
          </p:nvGrpSpPr>
          <p:grpSpPr>
            <a:xfrm>
              <a:off x="3227162" y="5013176"/>
              <a:ext cx="1098550" cy="958123"/>
              <a:chOff x="2857499" y="1149477"/>
              <a:chExt cx="1098550" cy="958123"/>
            </a:xfrm>
          </p:grpSpPr>
          <p:sp>
            <p:nvSpPr>
              <p:cNvPr id="100" name="圆角矩形 99"/>
              <p:cNvSpPr/>
              <p:nvPr/>
            </p:nvSpPr>
            <p:spPr>
              <a:xfrm>
                <a:off x="2857499" y="1149477"/>
                <a:ext cx="1076325" cy="958123"/>
              </a:xfrm>
              <a:prstGeom prst="roundRect">
                <a:avLst>
                  <a:gd name="adj" fmla="val 13889"/>
                </a:avLst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01" name="圆角矩形 100"/>
              <p:cNvSpPr/>
              <p:nvPr/>
            </p:nvSpPr>
            <p:spPr>
              <a:xfrm>
                <a:off x="2892834" y="1178024"/>
                <a:ext cx="1063215" cy="901028"/>
              </a:xfrm>
              <a:prstGeom prst="roundRect">
                <a:avLst>
                  <a:gd name="adj" fmla="val 13889"/>
                </a:avLst>
              </a:prstGeom>
              <a:solidFill>
                <a:srgbClr val="005998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  <p:grpSp>
          <p:nvGrpSpPr>
            <p:cNvPr id="97" name="组合 96"/>
            <p:cNvGrpSpPr/>
            <p:nvPr/>
          </p:nvGrpSpPr>
          <p:grpSpPr>
            <a:xfrm>
              <a:off x="3208476" y="5013176"/>
              <a:ext cx="1030514" cy="909129"/>
              <a:chOff x="2633251" y="1689226"/>
              <a:chExt cx="1030514" cy="909129"/>
            </a:xfrm>
          </p:grpSpPr>
          <p:sp>
            <p:nvSpPr>
              <p:cNvPr id="98" name="文本框 49"/>
              <p:cNvSpPr txBox="1"/>
              <p:nvPr/>
            </p:nvSpPr>
            <p:spPr>
              <a:xfrm>
                <a:off x="2633251" y="1689226"/>
                <a:ext cx="1030514" cy="737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0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04</a:t>
                </a:r>
                <a:endParaRPr lang="zh-CN" altLang="en-US" sz="30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99" name="文本框 50"/>
              <p:cNvSpPr txBox="1"/>
              <p:nvPr/>
            </p:nvSpPr>
            <p:spPr>
              <a:xfrm>
                <a:off x="2633251" y="2261294"/>
                <a:ext cx="1030514" cy="337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05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OPTION</a:t>
                </a:r>
                <a:endParaRPr lang="zh-CN" altLang="en-US" sz="105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sp>
        <p:nvSpPr>
          <p:cNvPr id="102" name="文本框 52"/>
          <p:cNvSpPr txBox="1"/>
          <p:nvPr/>
        </p:nvSpPr>
        <p:spPr>
          <a:xfrm>
            <a:off x="4414520" y="1051560"/>
            <a:ext cx="21609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5998"/>
                </a:solidFill>
                <a:latin typeface="微软雅黑" panose="020B0503020204020204" charset="-122"/>
                <a:ea typeface="微软雅黑" panose="020B0503020204020204" charset="-122"/>
              </a:rPr>
              <a:t>基本工作概述</a:t>
            </a:r>
          </a:p>
        </p:txBody>
      </p:sp>
      <p:sp>
        <p:nvSpPr>
          <p:cNvPr id="103" name="文本框 53"/>
          <p:cNvSpPr txBox="1"/>
          <p:nvPr/>
        </p:nvSpPr>
        <p:spPr>
          <a:xfrm>
            <a:off x="4086225" y="1392555"/>
            <a:ext cx="21824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请在此处输入详细的文字介绍，表达主题的含义和内容，</a:t>
            </a:r>
          </a:p>
        </p:txBody>
      </p:sp>
      <p:grpSp>
        <p:nvGrpSpPr>
          <p:cNvPr id="104" name="Group 4"/>
          <p:cNvGrpSpPr>
            <a:grpSpLocks noChangeAspect="1"/>
          </p:cNvGrpSpPr>
          <p:nvPr/>
        </p:nvGrpSpPr>
        <p:grpSpPr bwMode="auto">
          <a:xfrm>
            <a:off x="4165728" y="1060602"/>
            <a:ext cx="224300" cy="262853"/>
            <a:chOff x="1776" y="1776"/>
            <a:chExt cx="64" cy="75"/>
          </a:xfrm>
          <a:solidFill>
            <a:srgbClr val="005998"/>
          </a:solidFill>
          <a:effectLst/>
        </p:grpSpPr>
        <p:sp>
          <p:nvSpPr>
            <p:cNvPr id="105" name="Freeform 5"/>
            <p:cNvSpPr/>
            <p:nvPr/>
          </p:nvSpPr>
          <p:spPr bwMode="auto">
            <a:xfrm>
              <a:off x="1795" y="1779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1350">
                <a:solidFill>
                  <a:prstClr val="black"/>
                </a:solidFill>
              </a:endParaRPr>
            </a:p>
          </p:txBody>
        </p:sp>
        <p:sp>
          <p:nvSpPr>
            <p:cNvPr id="106" name="Freeform 6"/>
            <p:cNvSpPr/>
            <p:nvPr/>
          </p:nvSpPr>
          <p:spPr bwMode="auto">
            <a:xfrm>
              <a:off x="1776" y="1810"/>
              <a:ext cx="64" cy="41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1350">
                <a:solidFill>
                  <a:prstClr val="black"/>
                </a:solidFill>
              </a:endParaRPr>
            </a:p>
          </p:txBody>
        </p:sp>
        <p:sp>
          <p:nvSpPr>
            <p:cNvPr id="107" name="Freeform 7"/>
            <p:cNvSpPr/>
            <p:nvPr/>
          </p:nvSpPr>
          <p:spPr bwMode="auto">
            <a:xfrm>
              <a:off x="1795" y="1776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1350">
                <a:solidFill>
                  <a:prstClr val="black"/>
                </a:solidFill>
              </a:endParaRPr>
            </a:p>
          </p:txBody>
        </p:sp>
        <p:sp>
          <p:nvSpPr>
            <p:cNvPr id="108" name="Freeform 8"/>
            <p:cNvSpPr/>
            <p:nvPr/>
          </p:nvSpPr>
          <p:spPr bwMode="auto">
            <a:xfrm>
              <a:off x="1776" y="1807"/>
              <a:ext cx="64" cy="42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1350">
                <a:solidFill>
                  <a:prstClr val="black"/>
                </a:solidFill>
              </a:endParaRPr>
            </a:p>
          </p:txBody>
        </p:sp>
      </p:grpSp>
      <p:grpSp>
        <p:nvGrpSpPr>
          <p:cNvPr id="109" name="Group 18"/>
          <p:cNvGrpSpPr>
            <a:grpSpLocks noChangeAspect="1"/>
          </p:cNvGrpSpPr>
          <p:nvPr/>
        </p:nvGrpSpPr>
        <p:grpSpPr bwMode="auto">
          <a:xfrm>
            <a:off x="4152590" y="1938103"/>
            <a:ext cx="250574" cy="233489"/>
            <a:chOff x="3802" y="2858"/>
            <a:chExt cx="616" cy="574"/>
          </a:xfrm>
          <a:solidFill>
            <a:srgbClr val="005998"/>
          </a:solidFill>
          <a:effectLst/>
        </p:grpSpPr>
        <p:sp>
          <p:nvSpPr>
            <p:cNvPr id="110" name="Rectangle 19"/>
            <p:cNvSpPr>
              <a:spLocks noChangeArrowheads="1"/>
            </p:cNvSpPr>
            <p:nvPr/>
          </p:nvSpPr>
          <p:spPr bwMode="auto">
            <a:xfrm>
              <a:off x="3802" y="3205"/>
              <a:ext cx="129" cy="22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1350">
                <a:solidFill>
                  <a:prstClr val="black"/>
                </a:solidFill>
              </a:endParaRPr>
            </a:p>
          </p:txBody>
        </p:sp>
        <p:sp>
          <p:nvSpPr>
            <p:cNvPr id="111" name="Rectangle 20"/>
            <p:cNvSpPr>
              <a:spLocks noChangeArrowheads="1"/>
            </p:cNvSpPr>
            <p:nvPr/>
          </p:nvSpPr>
          <p:spPr bwMode="auto">
            <a:xfrm>
              <a:off x="3964" y="3174"/>
              <a:ext cx="129" cy="25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1350">
                <a:solidFill>
                  <a:prstClr val="black"/>
                </a:solidFill>
              </a:endParaRPr>
            </a:p>
          </p:txBody>
        </p:sp>
        <p:sp>
          <p:nvSpPr>
            <p:cNvPr id="112" name="Rectangle 21"/>
            <p:cNvSpPr>
              <a:spLocks noChangeArrowheads="1"/>
            </p:cNvSpPr>
            <p:nvPr/>
          </p:nvSpPr>
          <p:spPr bwMode="auto">
            <a:xfrm>
              <a:off x="4129" y="3131"/>
              <a:ext cx="129" cy="3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1350">
                <a:solidFill>
                  <a:prstClr val="black"/>
                </a:solidFill>
              </a:endParaRPr>
            </a:p>
          </p:txBody>
        </p:sp>
        <p:sp>
          <p:nvSpPr>
            <p:cNvPr id="113" name="Rectangle 22"/>
            <p:cNvSpPr>
              <a:spLocks noChangeArrowheads="1"/>
            </p:cNvSpPr>
            <p:nvPr/>
          </p:nvSpPr>
          <p:spPr bwMode="auto">
            <a:xfrm>
              <a:off x="4289" y="3078"/>
              <a:ext cx="129" cy="3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1350">
                <a:solidFill>
                  <a:prstClr val="black"/>
                </a:solidFill>
              </a:endParaRPr>
            </a:p>
          </p:txBody>
        </p:sp>
        <p:sp>
          <p:nvSpPr>
            <p:cNvPr id="114" name="Freeform 23"/>
            <p:cNvSpPr/>
            <p:nvPr/>
          </p:nvSpPr>
          <p:spPr bwMode="auto">
            <a:xfrm>
              <a:off x="3888" y="2858"/>
              <a:ext cx="370" cy="270"/>
            </a:xfrm>
            <a:custGeom>
              <a:avLst/>
              <a:gdLst>
                <a:gd name="T0" fmla="*/ 94 w 155"/>
                <a:gd name="T1" fmla="*/ 21 h 113"/>
                <a:gd name="T2" fmla="*/ 0 w 155"/>
                <a:gd name="T3" fmla="*/ 72 h 113"/>
                <a:gd name="T4" fmla="*/ 114 w 155"/>
                <a:gd name="T5" fmla="*/ 63 h 113"/>
                <a:gd name="T6" fmla="*/ 122 w 155"/>
                <a:gd name="T7" fmla="*/ 82 h 113"/>
                <a:gd name="T8" fmla="*/ 155 w 155"/>
                <a:gd name="T9" fmla="*/ 0 h 113"/>
                <a:gd name="T10" fmla="*/ 85 w 155"/>
                <a:gd name="T11" fmla="*/ 2 h 113"/>
                <a:gd name="T12" fmla="*/ 94 w 155"/>
                <a:gd name="T13" fmla="*/ 2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5" h="113">
                  <a:moveTo>
                    <a:pt x="94" y="21"/>
                  </a:moveTo>
                  <a:cubicBezTo>
                    <a:pt x="85" y="33"/>
                    <a:pt x="53" y="68"/>
                    <a:pt x="0" y="72"/>
                  </a:cubicBezTo>
                  <a:cubicBezTo>
                    <a:pt x="0" y="72"/>
                    <a:pt x="31" y="113"/>
                    <a:pt x="114" y="63"/>
                  </a:cubicBezTo>
                  <a:cubicBezTo>
                    <a:pt x="122" y="82"/>
                    <a:pt x="122" y="82"/>
                    <a:pt x="122" y="82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85" y="2"/>
                    <a:pt x="85" y="2"/>
                    <a:pt x="85" y="2"/>
                  </a:cubicBezTo>
                  <a:lnTo>
                    <a:pt x="94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1350">
                <a:solidFill>
                  <a:prstClr val="black"/>
                </a:solidFill>
              </a:endParaRPr>
            </a:p>
          </p:txBody>
        </p:sp>
      </p:grpSp>
      <p:grpSp>
        <p:nvGrpSpPr>
          <p:cNvPr id="115" name="Group 13"/>
          <p:cNvGrpSpPr>
            <a:grpSpLocks noChangeAspect="1"/>
          </p:cNvGrpSpPr>
          <p:nvPr/>
        </p:nvGrpSpPr>
        <p:grpSpPr bwMode="auto">
          <a:xfrm>
            <a:off x="4141115" y="2761304"/>
            <a:ext cx="273526" cy="276756"/>
            <a:chOff x="2426" y="2781"/>
            <a:chExt cx="593" cy="600"/>
          </a:xfrm>
          <a:solidFill>
            <a:srgbClr val="005998"/>
          </a:solidFill>
          <a:effectLst/>
        </p:grpSpPr>
        <p:sp>
          <p:nvSpPr>
            <p:cNvPr id="116" name="Freeform 14"/>
            <p:cNvSpPr/>
            <p:nvPr/>
          </p:nvSpPr>
          <p:spPr bwMode="auto">
            <a:xfrm>
              <a:off x="2442" y="2805"/>
              <a:ext cx="577" cy="576"/>
            </a:xfrm>
            <a:custGeom>
              <a:avLst/>
              <a:gdLst>
                <a:gd name="T0" fmla="*/ 0 w 241"/>
                <a:gd name="T1" fmla="*/ 115 h 241"/>
                <a:gd name="T2" fmla="*/ 0 w 241"/>
                <a:gd name="T3" fmla="*/ 121 h 241"/>
                <a:gd name="T4" fmla="*/ 121 w 241"/>
                <a:gd name="T5" fmla="*/ 241 h 241"/>
                <a:gd name="T6" fmla="*/ 241 w 241"/>
                <a:gd name="T7" fmla="*/ 121 h 241"/>
                <a:gd name="T8" fmla="*/ 121 w 241"/>
                <a:gd name="T9" fmla="*/ 0 h 241"/>
                <a:gd name="T10" fmla="*/ 121 w 241"/>
                <a:gd name="T11" fmla="*/ 115 h 241"/>
                <a:gd name="T12" fmla="*/ 0 w 241"/>
                <a:gd name="T13" fmla="*/ 115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1350">
                <a:solidFill>
                  <a:prstClr val="black"/>
                </a:solidFill>
              </a:endParaRPr>
            </a:p>
          </p:txBody>
        </p:sp>
        <p:sp>
          <p:nvSpPr>
            <p:cNvPr id="117" name="Freeform 15"/>
            <p:cNvSpPr>
              <a:spLocks noEditPoints="1"/>
            </p:cNvSpPr>
            <p:nvPr/>
          </p:nvSpPr>
          <p:spPr bwMode="auto">
            <a:xfrm>
              <a:off x="2426" y="2781"/>
              <a:ext cx="275" cy="273"/>
            </a:xfrm>
            <a:custGeom>
              <a:avLst/>
              <a:gdLst>
                <a:gd name="T0" fmla="*/ 0 w 115"/>
                <a:gd name="T1" fmla="*/ 114 h 114"/>
                <a:gd name="T2" fmla="*/ 115 w 115"/>
                <a:gd name="T3" fmla="*/ 114 h 114"/>
                <a:gd name="T4" fmla="*/ 115 w 115"/>
                <a:gd name="T5" fmla="*/ 0 h 114"/>
                <a:gd name="T6" fmla="*/ 0 w 115"/>
                <a:gd name="T7" fmla="*/ 114 h 114"/>
                <a:gd name="T8" fmla="*/ 15 w 115"/>
                <a:gd name="T9" fmla="*/ 104 h 114"/>
                <a:gd name="T10" fmla="*/ 104 w 115"/>
                <a:gd name="T11" fmla="*/ 14 h 114"/>
                <a:gd name="T12" fmla="*/ 104 w 115"/>
                <a:gd name="T13" fmla="*/ 104 h 114"/>
                <a:gd name="T14" fmla="*/ 15 w 115"/>
                <a:gd name="T15" fmla="*/ 10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14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1350">
                <a:solidFill>
                  <a:prstClr val="black"/>
                </a:solidFill>
              </a:endParaRPr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4148595" y="3637840"/>
            <a:ext cx="258566" cy="281372"/>
            <a:chOff x="4873620" y="1965325"/>
            <a:chExt cx="269882" cy="293688"/>
          </a:xfrm>
          <a:solidFill>
            <a:srgbClr val="005998"/>
          </a:solidFill>
          <a:effectLst/>
        </p:grpSpPr>
        <p:sp>
          <p:nvSpPr>
            <p:cNvPr id="119" name="Freeform 502"/>
            <p:cNvSpPr/>
            <p:nvPr/>
          </p:nvSpPr>
          <p:spPr bwMode="auto">
            <a:xfrm>
              <a:off x="4873620" y="2127250"/>
              <a:ext cx="112713" cy="131763"/>
            </a:xfrm>
            <a:custGeom>
              <a:avLst/>
              <a:gdLst>
                <a:gd name="T0" fmla="*/ 2 w 30"/>
                <a:gd name="T1" fmla="*/ 0 h 35"/>
                <a:gd name="T2" fmla="*/ 28 w 30"/>
                <a:gd name="T3" fmla="*/ 0 h 35"/>
                <a:gd name="T4" fmla="*/ 30 w 30"/>
                <a:gd name="T5" fmla="*/ 1 h 35"/>
                <a:gd name="T6" fmla="*/ 28 w 30"/>
                <a:gd name="T7" fmla="*/ 3 h 35"/>
                <a:gd name="T8" fmla="*/ 3 w 30"/>
                <a:gd name="T9" fmla="*/ 3 h 35"/>
                <a:gd name="T10" fmla="*/ 3 w 30"/>
                <a:gd name="T11" fmla="*/ 33 h 35"/>
                <a:gd name="T12" fmla="*/ 2 w 30"/>
                <a:gd name="T13" fmla="*/ 35 h 35"/>
                <a:gd name="T14" fmla="*/ 0 w 30"/>
                <a:gd name="T15" fmla="*/ 33 h 35"/>
                <a:gd name="T16" fmla="*/ 0 w 30"/>
                <a:gd name="T17" fmla="*/ 1 h 35"/>
                <a:gd name="T18" fmla="*/ 2 w 30"/>
                <a:gd name="T1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35">
                  <a:moveTo>
                    <a:pt x="2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30" y="1"/>
                    <a:pt x="30" y="1"/>
                  </a:cubicBezTo>
                  <a:cubicBezTo>
                    <a:pt x="30" y="2"/>
                    <a:pt x="29" y="3"/>
                    <a:pt x="28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3" y="34"/>
                    <a:pt x="3" y="35"/>
                    <a:pt x="2" y="35"/>
                  </a:cubicBezTo>
                  <a:cubicBezTo>
                    <a:pt x="1" y="35"/>
                    <a:pt x="0" y="34"/>
                    <a:pt x="0" y="3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1350">
                <a:solidFill>
                  <a:prstClr val="black"/>
                </a:solidFill>
              </a:endParaRPr>
            </a:p>
          </p:txBody>
        </p:sp>
        <p:sp>
          <p:nvSpPr>
            <p:cNvPr id="120" name="Freeform 503"/>
            <p:cNvSpPr/>
            <p:nvPr/>
          </p:nvSpPr>
          <p:spPr bwMode="auto">
            <a:xfrm>
              <a:off x="4884737" y="1973263"/>
              <a:ext cx="41275" cy="146050"/>
            </a:xfrm>
            <a:custGeom>
              <a:avLst/>
              <a:gdLst>
                <a:gd name="T0" fmla="*/ 11 w 11"/>
                <a:gd name="T1" fmla="*/ 34 h 39"/>
                <a:gd name="T2" fmla="*/ 11 w 11"/>
                <a:gd name="T3" fmla="*/ 6 h 39"/>
                <a:gd name="T4" fmla="*/ 5 w 11"/>
                <a:gd name="T5" fmla="*/ 0 h 39"/>
                <a:gd name="T6" fmla="*/ 0 w 11"/>
                <a:gd name="T7" fmla="*/ 6 h 39"/>
                <a:gd name="T8" fmla="*/ 0 w 11"/>
                <a:gd name="T9" fmla="*/ 34 h 39"/>
                <a:gd name="T10" fmla="*/ 5 w 11"/>
                <a:gd name="T11" fmla="*/ 39 h 39"/>
                <a:gd name="T12" fmla="*/ 11 w 11"/>
                <a:gd name="T13" fmla="*/ 3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39">
                  <a:moveTo>
                    <a:pt x="11" y="34"/>
                  </a:moveTo>
                  <a:cubicBezTo>
                    <a:pt x="11" y="6"/>
                    <a:pt x="11" y="6"/>
                    <a:pt x="11" y="6"/>
                  </a:cubicBezTo>
                  <a:cubicBezTo>
                    <a:pt x="11" y="3"/>
                    <a:pt x="9" y="0"/>
                    <a:pt x="5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7"/>
                    <a:pt x="2" y="39"/>
                    <a:pt x="5" y="39"/>
                  </a:cubicBezTo>
                  <a:cubicBezTo>
                    <a:pt x="9" y="39"/>
                    <a:pt x="11" y="37"/>
                    <a:pt x="11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1350">
                <a:solidFill>
                  <a:prstClr val="black"/>
                </a:solidFill>
              </a:endParaRPr>
            </a:p>
          </p:txBody>
        </p:sp>
        <p:sp>
          <p:nvSpPr>
            <p:cNvPr id="121" name="Freeform 504"/>
            <p:cNvSpPr/>
            <p:nvPr/>
          </p:nvSpPr>
          <p:spPr bwMode="auto">
            <a:xfrm>
              <a:off x="4940303" y="1965325"/>
              <a:ext cx="177800" cy="293688"/>
            </a:xfrm>
            <a:custGeom>
              <a:avLst/>
              <a:gdLst>
                <a:gd name="T0" fmla="*/ 5 w 47"/>
                <a:gd name="T1" fmla="*/ 69 h 78"/>
                <a:gd name="T2" fmla="*/ 6 w 47"/>
                <a:gd name="T3" fmla="*/ 77 h 78"/>
                <a:gd name="T4" fmla="*/ 9 w 47"/>
                <a:gd name="T5" fmla="*/ 78 h 78"/>
                <a:gd name="T6" fmla="*/ 14 w 47"/>
                <a:gd name="T7" fmla="*/ 76 h 78"/>
                <a:gd name="T8" fmla="*/ 26 w 47"/>
                <a:gd name="T9" fmla="*/ 57 h 78"/>
                <a:gd name="T10" fmla="*/ 46 w 47"/>
                <a:gd name="T11" fmla="*/ 57 h 78"/>
                <a:gd name="T12" fmla="*/ 47 w 47"/>
                <a:gd name="T13" fmla="*/ 56 h 78"/>
                <a:gd name="T14" fmla="*/ 47 w 47"/>
                <a:gd name="T15" fmla="*/ 42 h 78"/>
                <a:gd name="T16" fmla="*/ 32 w 47"/>
                <a:gd name="T17" fmla="*/ 19 h 78"/>
                <a:gd name="T18" fmla="*/ 30 w 47"/>
                <a:gd name="T19" fmla="*/ 20 h 78"/>
                <a:gd name="T20" fmla="*/ 35 w 47"/>
                <a:gd name="T21" fmla="*/ 10 h 78"/>
                <a:gd name="T22" fmla="*/ 24 w 47"/>
                <a:gd name="T23" fmla="*/ 0 h 78"/>
                <a:gd name="T24" fmla="*/ 14 w 47"/>
                <a:gd name="T25" fmla="*/ 10 h 78"/>
                <a:gd name="T26" fmla="*/ 24 w 47"/>
                <a:gd name="T27" fmla="*/ 21 h 78"/>
                <a:gd name="T28" fmla="*/ 27 w 47"/>
                <a:gd name="T29" fmla="*/ 20 h 78"/>
                <a:gd name="T30" fmla="*/ 21 w 47"/>
                <a:gd name="T31" fmla="*/ 27 h 78"/>
                <a:gd name="T32" fmla="*/ 5 w 47"/>
                <a:gd name="T33" fmla="*/ 31 h 78"/>
                <a:gd name="T34" fmla="*/ 1 w 47"/>
                <a:gd name="T35" fmla="*/ 34 h 78"/>
                <a:gd name="T36" fmla="*/ 1 w 47"/>
                <a:gd name="T37" fmla="*/ 38 h 78"/>
                <a:gd name="T38" fmla="*/ 6 w 47"/>
                <a:gd name="T39" fmla="*/ 42 h 78"/>
                <a:gd name="T40" fmla="*/ 8 w 47"/>
                <a:gd name="T41" fmla="*/ 42 h 78"/>
                <a:gd name="T42" fmla="*/ 17 w 47"/>
                <a:gd name="T43" fmla="*/ 40 h 78"/>
                <a:gd name="T44" fmla="*/ 17 w 47"/>
                <a:gd name="T45" fmla="*/ 43 h 78"/>
                <a:gd name="T46" fmla="*/ 17 w 47"/>
                <a:gd name="T47" fmla="*/ 47 h 78"/>
                <a:gd name="T48" fmla="*/ 5 w 47"/>
                <a:gd name="T49" fmla="*/ 6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7" h="78">
                  <a:moveTo>
                    <a:pt x="5" y="69"/>
                  </a:moveTo>
                  <a:cubicBezTo>
                    <a:pt x="3" y="72"/>
                    <a:pt x="3" y="76"/>
                    <a:pt x="6" y="77"/>
                  </a:cubicBezTo>
                  <a:cubicBezTo>
                    <a:pt x="7" y="78"/>
                    <a:pt x="8" y="78"/>
                    <a:pt x="9" y="78"/>
                  </a:cubicBezTo>
                  <a:cubicBezTo>
                    <a:pt x="11" y="78"/>
                    <a:pt x="13" y="77"/>
                    <a:pt x="14" y="76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47" y="57"/>
                    <a:pt x="47" y="57"/>
                    <a:pt x="47" y="56"/>
                  </a:cubicBezTo>
                  <a:cubicBezTo>
                    <a:pt x="47" y="42"/>
                    <a:pt x="47" y="42"/>
                    <a:pt x="47" y="42"/>
                  </a:cubicBezTo>
                  <a:cubicBezTo>
                    <a:pt x="47" y="29"/>
                    <a:pt x="41" y="19"/>
                    <a:pt x="32" y="19"/>
                  </a:cubicBezTo>
                  <a:cubicBezTo>
                    <a:pt x="31" y="19"/>
                    <a:pt x="30" y="19"/>
                    <a:pt x="30" y="20"/>
                  </a:cubicBezTo>
                  <a:cubicBezTo>
                    <a:pt x="33" y="18"/>
                    <a:pt x="35" y="14"/>
                    <a:pt x="35" y="10"/>
                  </a:cubicBezTo>
                  <a:cubicBezTo>
                    <a:pt x="35" y="5"/>
                    <a:pt x="30" y="0"/>
                    <a:pt x="24" y="0"/>
                  </a:cubicBezTo>
                  <a:cubicBezTo>
                    <a:pt x="19" y="0"/>
                    <a:pt x="14" y="5"/>
                    <a:pt x="14" y="10"/>
                  </a:cubicBezTo>
                  <a:cubicBezTo>
                    <a:pt x="14" y="16"/>
                    <a:pt x="19" y="21"/>
                    <a:pt x="24" y="21"/>
                  </a:cubicBezTo>
                  <a:cubicBezTo>
                    <a:pt x="25" y="21"/>
                    <a:pt x="26" y="21"/>
                    <a:pt x="27" y="20"/>
                  </a:cubicBezTo>
                  <a:cubicBezTo>
                    <a:pt x="25" y="22"/>
                    <a:pt x="23" y="24"/>
                    <a:pt x="21" y="27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3" y="32"/>
                    <a:pt x="2" y="32"/>
                    <a:pt x="1" y="34"/>
                  </a:cubicBezTo>
                  <a:cubicBezTo>
                    <a:pt x="1" y="35"/>
                    <a:pt x="0" y="37"/>
                    <a:pt x="1" y="38"/>
                  </a:cubicBezTo>
                  <a:cubicBezTo>
                    <a:pt x="1" y="41"/>
                    <a:pt x="4" y="42"/>
                    <a:pt x="6" y="42"/>
                  </a:cubicBezTo>
                  <a:cubicBezTo>
                    <a:pt x="7" y="42"/>
                    <a:pt x="7" y="42"/>
                    <a:pt x="8" y="42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1"/>
                    <a:pt x="17" y="42"/>
                    <a:pt x="17" y="43"/>
                  </a:cubicBezTo>
                  <a:cubicBezTo>
                    <a:pt x="17" y="47"/>
                    <a:pt x="17" y="47"/>
                    <a:pt x="17" y="47"/>
                  </a:cubicBezTo>
                  <a:lnTo>
                    <a:pt x="5" y="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1350">
                <a:solidFill>
                  <a:prstClr val="black"/>
                </a:solidFill>
              </a:endParaRPr>
            </a:p>
          </p:txBody>
        </p:sp>
        <p:sp>
          <p:nvSpPr>
            <p:cNvPr id="122" name="Freeform 505"/>
            <p:cNvSpPr/>
            <p:nvPr/>
          </p:nvSpPr>
          <p:spPr bwMode="auto">
            <a:xfrm>
              <a:off x="5046664" y="2093913"/>
              <a:ext cx="96838" cy="112713"/>
            </a:xfrm>
            <a:custGeom>
              <a:avLst/>
              <a:gdLst>
                <a:gd name="T0" fmla="*/ 1 w 26"/>
                <a:gd name="T1" fmla="*/ 27 h 30"/>
                <a:gd name="T2" fmla="*/ 23 w 26"/>
                <a:gd name="T3" fmla="*/ 27 h 30"/>
                <a:gd name="T4" fmla="*/ 23 w 26"/>
                <a:gd name="T5" fmla="*/ 2 h 30"/>
                <a:gd name="T6" fmla="*/ 24 w 26"/>
                <a:gd name="T7" fmla="*/ 0 h 30"/>
                <a:gd name="T8" fmla="*/ 26 w 26"/>
                <a:gd name="T9" fmla="*/ 2 h 30"/>
                <a:gd name="T10" fmla="*/ 26 w 26"/>
                <a:gd name="T11" fmla="*/ 28 h 30"/>
                <a:gd name="T12" fmla="*/ 24 w 26"/>
                <a:gd name="T13" fmla="*/ 30 h 30"/>
                <a:gd name="T14" fmla="*/ 1 w 26"/>
                <a:gd name="T15" fmla="*/ 30 h 30"/>
                <a:gd name="T16" fmla="*/ 0 w 26"/>
                <a:gd name="T17" fmla="*/ 28 h 30"/>
                <a:gd name="T18" fmla="*/ 1 w 26"/>
                <a:gd name="T19" fmla="*/ 2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30">
                  <a:moveTo>
                    <a:pt x="1" y="27"/>
                  </a:moveTo>
                  <a:cubicBezTo>
                    <a:pt x="23" y="27"/>
                    <a:pt x="23" y="27"/>
                    <a:pt x="23" y="27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3" y="1"/>
                    <a:pt x="23" y="0"/>
                    <a:pt x="24" y="0"/>
                  </a:cubicBezTo>
                  <a:cubicBezTo>
                    <a:pt x="25" y="0"/>
                    <a:pt x="26" y="1"/>
                    <a:pt x="26" y="2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6" y="29"/>
                    <a:pt x="25" y="30"/>
                    <a:pt x="24" y="30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0" y="30"/>
                    <a:pt x="0" y="29"/>
                    <a:pt x="0" y="28"/>
                  </a:cubicBezTo>
                  <a:cubicBezTo>
                    <a:pt x="0" y="27"/>
                    <a:pt x="0" y="27"/>
                    <a:pt x="1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1350">
                <a:solidFill>
                  <a:prstClr val="black"/>
                </a:solidFill>
              </a:endParaRPr>
            </a:p>
          </p:txBody>
        </p:sp>
      </p:grpSp>
      <p:sp>
        <p:nvSpPr>
          <p:cNvPr id="123" name="文本框 73"/>
          <p:cNvSpPr txBox="1"/>
          <p:nvPr/>
        </p:nvSpPr>
        <p:spPr>
          <a:xfrm>
            <a:off x="4414520" y="1911985"/>
            <a:ext cx="21609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5998"/>
                </a:solidFill>
                <a:latin typeface="微软雅黑" panose="020B0503020204020204" charset="-122"/>
                <a:ea typeface="微软雅黑" panose="020B0503020204020204" charset="-122"/>
              </a:rPr>
              <a:t>工作成绩展示</a:t>
            </a:r>
          </a:p>
        </p:txBody>
      </p:sp>
      <p:sp>
        <p:nvSpPr>
          <p:cNvPr id="124" name="文本框 74"/>
          <p:cNvSpPr txBox="1"/>
          <p:nvPr/>
        </p:nvSpPr>
        <p:spPr>
          <a:xfrm>
            <a:off x="4086225" y="2252980"/>
            <a:ext cx="21824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请在此处输入详细的文字介绍，表达主题的含义和内容，</a:t>
            </a:r>
          </a:p>
        </p:txBody>
      </p:sp>
      <p:sp>
        <p:nvSpPr>
          <p:cNvPr id="125" name="文本框 75"/>
          <p:cNvSpPr txBox="1"/>
          <p:nvPr/>
        </p:nvSpPr>
        <p:spPr>
          <a:xfrm>
            <a:off x="4414520" y="2773045"/>
            <a:ext cx="21609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5998"/>
                </a:solidFill>
                <a:latin typeface="微软雅黑" panose="020B0503020204020204" charset="-122"/>
                <a:ea typeface="微软雅黑" panose="020B0503020204020204" charset="-122"/>
              </a:rPr>
              <a:t>工作经验总结</a:t>
            </a:r>
          </a:p>
        </p:txBody>
      </p:sp>
      <p:sp>
        <p:nvSpPr>
          <p:cNvPr id="126" name="文本框 76"/>
          <p:cNvSpPr txBox="1"/>
          <p:nvPr/>
        </p:nvSpPr>
        <p:spPr>
          <a:xfrm>
            <a:off x="4086225" y="3114675"/>
            <a:ext cx="21824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请在此处输入详细的文字介绍，表达主题的含义和内容，</a:t>
            </a:r>
          </a:p>
        </p:txBody>
      </p:sp>
      <p:sp>
        <p:nvSpPr>
          <p:cNvPr id="127" name="文本框 77"/>
          <p:cNvSpPr txBox="1"/>
          <p:nvPr/>
        </p:nvSpPr>
        <p:spPr>
          <a:xfrm>
            <a:off x="4414520" y="3629660"/>
            <a:ext cx="21609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5998"/>
                </a:solidFill>
                <a:latin typeface="微软雅黑" panose="020B0503020204020204" charset="-122"/>
                <a:ea typeface="微软雅黑" panose="020B0503020204020204" charset="-122"/>
              </a:rPr>
              <a:t>未来工作计划</a:t>
            </a:r>
          </a:p>
        </p:txBody>
      </p:sp>
      <p:sp>
        <p:nvSpPr>
          <p:cNvPr id="128" name="文本框 78"/>
          <p:cNvSpPr txBox="1"/>
          <p:nvPr/>
        </p:nvSpPr>
        <p:spPr>
          <a:xfrm>
            <a:off x="4086225" y="3971290"/>
            <a:ext cx="21824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请在此处输入详细的文字介绍，表达主题的含义和内容，</a:t>
            </a:r>
          </a:p>
        </p:txBody>
      </p:sp>
      <p:sp>
        <p:nvSpPr>
          <p:cNvPr id="129" name="矩形 128"/>
          <p:cNvSpPr/>
          <p:nvPr/>
        </p:nvSpPr>
        <p:spPr>
          <a:xfrm>
            <a:off x="3133145" y="1006434"/>
            <a:ext cx="339407" cy="3322262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4" name="矩形 13"/>
          <p:cNvSpPr/>
          <p:nvPr userDrawn="1"/>
        </p:nvSpPr>
        <p:spPr>
          <a:xfrm>
            <a:off x="1" y="4841531"/>
            <a:ext cx="9145139" cy="302419"/>
          </a:xfrm>
          <a:prstGeom prst="rect">
            <a:avLst/>
          </a:prstGeom>
          <a:solidFill>
            <a:srgbClr val="02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350" dirty="0">
              <a:latin typeface="Avant GardeBook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9" advTm="9735">
        <p:comb/>
      </p:transition>
    </mc:Choice>
    <mc:Fallback xmlns="">
      <p:transition advTm="9735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5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0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7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69" grpId="0" bldLvl="0" animBg="1"/>
      <p:bldP spid="70" grpId="0" bldLvl="0" animBg="1"/>
      <p:bldP spid="71" grpId="0" bldLvl="0" animBg="1"/>
      <p:bldP spid="72" grpId="0" bldLvl="0" animBg="1"/>
      <p:bldP spid="73" grpId="0" bldLvl="0" animBg="1"/>
      <p:bldP spid="102" grpId="0"/>
      <p:bldP spid="103" grpId="0"/>
      <p:bldP spid="123" grpId="0"/>
      <p:bldP spid="124" grpId="0"/>
      <p:bldP spid="125" grpId="0"/>
      <p:bldP spid="126" grpId="0"/>
      <p:bldP spid="127" grpId="0"/>
      <p:bldP spid="128" grpId="0"/>
      <p:bldP spid="129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7054" y="142563"/>
            <a:ext cx="1966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005998"/>
                </a:solidFill>
                <a:latin typeface="微软雅黑" panose="020B0503020204020204" charset="-122"/>
                <a:ea typeface="微软雅黑" panose="020B0503020204020204" charset="-122"/>
              </a:rPr>
              <a:t>未来工作计划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5543855" y="326713"/>
            <a:ext cx="3347500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252644" y="326713"/>
            <a:ext cx="3293508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椭圆 2"/>
          <p:cNvSpPr/>
          <p:nvPr/>
        </p:nvSpPr>
        <p:spPr>
          <a:xfrm>
            <a:off x="3873491" y="2033914"/>
            <a:ext cx="1339869" cy="1339869"/>
          </a:xfrm>
          <a:prstGeom prst="ellipse">
            <a:avLst/>
          </a:prstGeom>
          <a:solidFill>
            <a:srgbClr val="0274A8"/>
          </a:solidFill>
          <a:ln>
            <a:noFill/>
          </a:ln>
          <a:effectLst>
            <a:outerShdw blurRad="254000" dist="1143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6" name="组合 5"/>
          <p:cNvGrpSpPr/>
          <p:nvPr/>
        </p:nvGrpSpPr>
        <p:grpSpPr>
          <a:xfrm>
            <a:off x="2962275" y="1122698"/>
            <a:ext cx="3162302" cy="3162302"/>
            <a:chOff x="3949699" y="1641473"/>
            <a:chExt cx="4216402" cy="4216402"/>
          </a:xfrm>
          <a:effectLst>
            <a:outerShdw blurRad="3810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7" name="空心弧 6"/>
            <p:cNvSpPr/>
            <p:nvPr/>
          </p:nvSpPr>
          <p:spPr>
            <a:xfrm>
              <a:off x="3949699" y="1641473"/>
              <a:ext cx="4216402" cy="4216402"/>
            </a:xfrm>
            <a:prstGeom prst="blockArc">
              <a:avLst>
                <a:gd name="adj1" fmla="val 10800000"/>
                <a:gd name="adj2" fmla="val 16200047"/>
                <a:gd name="adj3" fmla="val 18284"/>
              </a:avLst>
            </a:prstGeom>
            <a:solidFill>
              <a:srgbClr val="0274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tx1"/>
                </a:solidFill>
              </a:endParaRPr>
            </a:p>
          </p:txBody>
        </p:sp>
        <p:sp>
          <p:nvSpPr>
            <p:cNvPr id="8" name="空心弧 7"/>
            <p:cNvSpPr/>
            <p:nvPr/>
          </p:nvSpPr>
          <p:spPr>
            <a:xfrm>
              <a:off x="3949699" y="1641473"/>
              <a:ext cx="4216402" cy="4216402"/>
            </a:xfrm>
            <a:prstGeom prst="blockArc">
              <a:avLst>
                <a:gd name="adj1" fmla="val 5400000"/>
                <a:gd name="adj2" fmla="val 10818589"/>
                <a:gd name="adj3" fmla="val 1812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tx1"/>
                </a:solidFill>
              </a:endParaRPr>
            </a:p>
          </p:txBody>
        </p:sp>
        <p:sp>
          <p:nvSpPr>
            <p:cNvPr id="9" name="空心弧 8"/>
            <p:cNvSpPr/>
            <p:nvPr/>
          </p:nvSpPr>
          <p:spPr>
            <a:xfrm>
              <a:off x="3949699" y="1641473"/>
              <a:ext cx="4216402" cy="4216402"/>
            </a:xfrm>
            <a:prstGeom prst="blockArc">
              <a:avLst>
                <a:gd name="adj1" fmla="val 14607"/>
                <a:gd name="adj2" fmla="val 5436310"/>
                <a:gd name="adj3" fmla="val 18291"/>
              </a:avLst>
            </a:prstGeom>
            <a:solidFill>
              <a:srgbClr val="0396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tx1"/>
                </a:solidFill>
              </a:endParaRPr>
            </a:p>
          </p:txBody>
        </p:sp>
        <p:sp>
          <p:nvSpPr>
            <p:cNvPr id="10" name="空心弧 9"/>
            <p:cNvSpPr/>
            <p:nvPr/>
          </p:nvSpPr>
          <p:spPr>
            <a:xfrm>
              <a:off x="3949699" y="1641473"/>
              <a:ext cx="4216402" cy="4216402"/>
            </a:xfrm>
            <a:prstGeom prst="blockArc">
              <a:avLst>
                <a:gd name="adj1" fmla="val 16200085"/>
                <a:gd name="adj2" fmla="val 54397"/>
                <a:gd name="adj3" fmla="val 184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tx1"/>
                </a:solidFill>
              </a:endParaRPr>
            </a:p>
          </p:txBody>
        </p:sp>
        <p:sp>
          <p:nvSpPr>
            <p:cNvPr id="11" name="等腰三角形 10"/>
            <p:cNvSpPr/>
            <p:nvPr/>
          </p:nvSpPr>
          <p:spPr>
            <a:xfrm rot="18888856">
              <a:off x="4209570" y="1893061"/>
              <a:ext cx="573766" cy="494625"/>
            </a:xfrm>
            <a:prstGeom prst="triangle">
              <a:avLst/>
            </a:prstGeom>
            <a:solidFill>
              <a:srgbClr val="0274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2" name="等腰三角形 11"/>
            <p:cNvSpPr/>
            <p:nvPr/>
          </p:nvSpPr>
          <p:spPr>
            <a:xfrm rot="13825669">
              <a:off x="4032998" y="4977329"/>
              <a:ext cx="573766" cy="49462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3" name="等腰三角形 12"/>
            <p:cNvSpPr/>
            <p:nvPr/>
          </p:nvSpPr>
          <p:spPr>
            <a:xfrm rot="2711144" flipH="1">
              <a:off x="7362735" y="1893062"/>
              <a:ext cx="573766" cy="49462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5" name="等腰三角形 14"/>
            <p:cNvSpPr/>
            <p:nvPr/>
          </p:nvSpPr>
          <p:spPr>
            <a:xfrm rot="7810205" flipH="1">
              <a:off x="7505182" y="5017285"/>
              <a:ext cx="573766" cy="494625"/>
            </a:xfrm>
            <a:prstGeom prst="triangle">
              <a:avLst/>
            </a:prstGeom>
            <a:solidFill>
              <a:srgbClr val="0396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16" name="矩形 15"/>
          <p:cNvSpPr/>
          <p:nvPr/>
        </p:nvSpPr>
        <p:spPr>
          <a:xfrm>
            <a:off x="570308" y="979297"/>
            <a:ext cx="2234761" cy="62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</a:p>
          <a:p>
            <a:pPr lvl="0" algn="r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输入内容随便敲点字占位置，输入内容随便敲点字占位置</a:t>
            </a:r>
          </a:p>
        </p:txBody>
      </p:sp>
      <p:sp>
        <p:nvSpPr>
          <p:cNvPr id="17" name="矩形 16"/>
          <p:cNvSpPr/>
          <p:nvPr/>
        </p:nvSpPr>
        <p:spPr>
          <a:xfrm>
            <a:off x="570308" y="3684835"/>
            <a:ext cx="2234761" cy="62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</a:p>
          <a:p>
            <a:pPr lvl="0" algn="r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输入内容随便敲点字占位置，输入内容随便敲点字占位置</a:t>
            </a:r>
          </a:p>
        </p:txBody>
      </p:sp>
      <p:sp>
        <p:nvSpPr>
          <p:cNvPr id="18" name="矩形 17"/>
          <p:cNvSpPr/>
          <p:nvPr/>
        </p:nvSpPr>
        <p:spPr>
          <a:xfrm>
            <a:off x="6370607" y="979297"/>
            <a:ext cx="2234761" cy="62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</a:p>
          <a:p>
            <a:pPr lvl="0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输入内容随便敲点字占位置，输入内容随便敲点字占位置</a:t>
            </a:r>
          </a:p>
        </p:txBody>
      </p:sp>
      <p:sp>
        <p:nvSpPr>
          <p:cNvPr id="19" name="矩形 18"/>
          <p:cNvSpPr/>
          <p:nvPr/>
        </p:nvSpPr>
        <p:spPr>
          <a:xfrm>
            <a:off x="6370607" y="3684835"/>
            <a:ext cx="2234761" cy="62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</a:p>
          <a:p>
            <a:pPr lvl="0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输入内容随便敲点字占位置，输入内容随便敲点字占位置</a:t>
            </a:r>
          </a:p>
        </p:txBody>
      </p:sp>
      <p:sp>
        <p:nvSpPr>
          <p:cNvPr id="29" name="矩形 28"/>
          <p:cNvSpPr/>
          <p:nvPr/>
        </p:nvSpPr>
        <p:spPr>
          <a:xfrm>
            <a:off x="3312943" y="1500016"/>
            <a:ext cx="2460966" cy="2406762"/>
          </a:xfrm>
          <a:prstGeom prst="rect">
            <a:avLst/>
          </a:prstGeom>
        </p:spPr>
        <p:txBody>
          <a:bodyPr wrap="none">
            <a:prstTxWarp prst="textCircle">
              <a:avLst/>
            </a:prstTxWarp>
            <a:spAutoFit/>
          </a:bodyPr>
          <a:lstStyle/>
          <a:p>
            <a:r>
              <a:rPr lang="zh-CN" altLang="en-US" sz="1050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             </a:t>
            </a:r>
            <a:r>
              <a:rPr lang="zh-CN" altLang="en-US" sz="105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点击输入标题                             </a:t>
            </a:r>
            <a:r>
              <a:rPr lang="zh-CN" altLang="en-US" sz="1050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点击输入标题                          </a:t>
            </a:r>
            <a:r>
              <a:rPr lang="zh-CN" altLang="en-US" sz="105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点击输入标题   </a:t>
            </a:r>
            <a:r>
              <a:rPr lang="zh-CN" altLang="en-US" sz="1050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                         点击输入标题</a:t>
            </a:r>
          </a:p>
        </p:txBody>
      </p:sp>
      <p:sp>
        <p:nvSpPr>
          <p:cNvPr id="30" name="矩形 29"/>
          <p:cNvSpPr/>
          <p:nvPr/>
        </p:nvSpPr>
        <p:spPr>
          <a:xfrm>
            <a:off x="4090244" y="2565349"/>
            <a:ext cx="868680" cy="299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zh-CN" altLang="en-US" sz="13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  <a:endParaRPr lang="en-US" altLang="zh-CN" sz="135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1" y="4841531"/>
            <a:ext cx="9145139" cy="302419"/>
          </a:xfrm>
          <a:prstGeom prst="rect">
            <a:avLst/>
          </a:prstGeom>
          <a:solidFill>
            <a:srgbClr val="02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350" dirty="0">
              <a:latin typeface="Avant GardeBook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9" advTm="2153">
        <p:comb/>
      </p:transition>
    </mc:Choice>
    <mc:Fallback xmlns="">
      <p:transition advTm="2153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16" grpId="0"/>
      <p:bldP spid="17" grpId="0"/>
      <p:bldP spid="18" grpId="0"/>
      <p:bldP spid="19" grpId="0"/>
      <p:bldP spid="29" grpId="0"/>
      <p:bldP spid="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7054" y="142563"/>
            <a:ext cx="1966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005998"/>
                </a:solidFill>
                <a:latin typeface="微软雅黑" panose="020B0503020204020204" charset="-122"/>
                <a:ea typeface="微软雅黑" panose="020B0503020204020204" charset="-122"/>
              </a:rPr>
              <a:t>未来工作计划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5543855" y="326713"/>
            <a:ext cx="3347500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252644" y="326713"/>
            <a:ext cx="3293508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六边形 2"/>
          <p:cNvSpPr/>
          <p:nvPr/>
        </p:nvSpPr>
        <p:spPr>
          <a:xfrm rot="16200000">
            <a:off x="463304" y="1843789"/>
            <a:ext cx="2518407" cy="1508814"/>
          </a:xfrm>
          <a:prstGeom prst="hexagon">
            <a:avLst/>
          </a:prstGeom>
          <a:solidFill>
            <a:schemeClr val="bg1"/>
          </a:solidFill>
          <a:ln w="19050">
            <a:noFill/>
          </a:ln>
          <a:effectLst>
            <a:outerShdw blurRad="254000" dist="1143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" name="六边形 5"/>
          <p:cNvSpPr/>
          <p:nvPr/>
        </p:nvSpPr>
        <p:spPr>
          <a:xfrm rot="16200000">
            <a:off x="2362966" y="1843789"/>
            <a:ext cx="2518407" cy="1508814"/>
          </a:xfrm>
          <a:prstGeom prst="hexagon">
            <a:avLst/>
          </a:prstGeom>
          <a:solidFill>
            <a:schemeClr val="bg1"/>
          </a:solidFill>
          <a:ln w="19050">
            <a:noFill/>
          </a:ln>
          <a:effectLst>
            <a:outerShdw blurRad="254000" dist="1143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7" name="六边形 6"/>
          <p:cNvSpPr/>
          <p:nvPr/>
        </p:nvSpPr>
        <p:spPr>
          <a:xfrm rot="16200000">
            <a:off x="4262627" y="1843789"/>
            <a:ext cx="2518407" cy="1508814"/>
          </a:xfrm>
          <a:prstGeom prst="hexagon">
            <a:avLst/>
          </a:prstGeom>
          <a:solidFill>
            <a:schemeClr val="bg1"/>
          </a:solidFill>
          <a:ln w="19050">
            <a:noFill/>
          </a:ln>
          <a:effectLst>
            <a:outerShdw blurRad="254000" dist="1143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8" name="六边形 7"/>
          <p:cNvSpPr/>
          <p:nvPr/>
        </p:nvSpPr>
        <p:spPr>
          <a:xfrm rot="16200000">
            <a:off x="6162288" y="1843789"/>
            <a:ext cx="2518407" cy="1508814"/>
          </a:xfrm>
          <a:prstGeom prst="hexagon">
            <a:avLst/>
          </a:prstGeom>
          <a:solidFill>
            <a:schemeClr val="bg1"/>
          </a:solidFill>
          <a:ln w="19050">
            <a:noFill/>
          </a:ln>
          <a:effectLst>
            <a:outerShdw blurRad="254000" dist="1143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13" name="六边形 12"/>
          <p:cNvSpPr/>
          <p:nvPr/>
        </p:nvSpPr>
        <p:spPr>
          <a:xfrm rot="16200000">
            <a:off x="1429753" y="1150524"/>
            <a:ext cx="585509" cy="1220417"/>
          </a:xfrm>
          <a:prstGeom prst="hexagon">
            <a:avLst>
              <a:gd name="adj" fmla="val 50000"/>
              <a:gd name="vf" fmla="val 115470"/>
            </a:avLst>
          </a:prstGeom>
          <a:solidFill>
            <a:srgbClr val="0274A8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9" name="六边形 8"/>
          <p:cNvSpPr/>
          <p:nvPr/>
        </p:nvSpPr>
        <p:spPr>
          <a:xfrm rot="16200000">
            <a:off x="3329415" y="1150524"/>
            <a:ext cx="585509" cy="1220417"/>
          </a:xfrm>
          <a:prstGeom prst="hexagon">
            <a:avLst>
              <a:gd name="adj" fmla="val 50000"/>
              <a:gd name="vf" fmla="val 115470"/>
            </a:avLst>
          </a:prstGeom>
          <a:solidFill>
            <a:srgbClr val="0396D9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15" name="六边形 14"/>
          <p:cNvSpPr/>
          <p:nvPr/>
        </p:nvSpPr>
        <p:spPr>
          <a:xfrm rot="16200000">
            <a:off x="5229076" y="1150524"/>
            <a:ext cx="585509" cy="1220417"/>
          </a:xfrm>
          <a:prstGeom prst="hexagon">
            <a:avLst>
              <a:gd name="adj" fmla="val 50000"/>
              <a:gd name="vf" fmla="val 115470"/>
            </a:avLst>
          </a:prstGeom>
          <a:solidFill>
            <a:srgbClr val="0274A8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16" name="六边形 15"/>
          <p:cNvSpPr/>
          <p:nvPr/>
        </p:nvSpPr>
        <p:spPr>
          <a:xfrm rot="16200000">
            <a:off x="7128737" y="1150524"/>
            <a:ext cx="585509" cy="1220417"/>
          </a:xfrm>
          <a:prstGeom prst="hexagon">
            <a:avLst>
              <a:gd name="adj" fmla="val 50000"/>
              <a:gd name="vf" fmla="val 115470"/>
            </a:avLst>
          </a:prstGeom>
          <a:solidFill>
            <a:srgbClr val="0396D9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25" name="文本框 24"/>
          <p:cNvSpPr txBox="1"/>
          <p:nvPr/>
        </p:nvSpPr>
        <p:spPr>
          <a:xfrm>
            <a:off x="1597489" y="1610691"/>
            <a:ext cx="285750" cy="321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lang="zh-CN" altLang="en-US" sz="15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3501223" y="1610691"/>
            <a:ext cx="285750" cy="321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lang="zh-CN" altLang="en-US" sz="15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408123" y="1610691"/>
            <a:ext cx="285750" cy="321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lang="zh-CN" altLang="en-US" sz="15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299485" y="1610691"/>
            <a:ext cx="285750" cy="321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lang="zh-CN" altLang="en-US" sz="15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013303" y="2266179"/>
            <a:ext cx="1410266" cy="783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</a:p>
          <a:p>
            <a:pPr lvl="0" algn="ctr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</a:p>
        </p:txBody>
      </p:sp>
      <p:sp>
        <p:nvSpPr>
          <p:cNvPr id="30" name="矩形 29"/>
          <p:cNvSpPr/>
          <p:nvPr/>
        </p:nvSpPr>
        <p:spPr>
          <a:xfrm>
            <a:off x="2912966" y="2266179"/>
            <a:ext cx="1410266" cy="783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</a:p>
          <a:p>
            <a:pPr lvl="0" algn="ctr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</a:p>
        </p:txBody>
      </p:sp>
      <p:sp>
        <p:nvSpPr>
          <p:cNvPr id="31" name="矩形 30"/>
          <p:cNvSpPr/>
          <p:nvPr/>
        </p:nvSpPr>
        <p:spPr>
          <a:xfrm>
            <a:off x="4823936" y="2266179"/>
            <a:ext cx="1410266" cy="783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</a:p>
          <a:p>
            <a:pPr lvl="0" algn="ctr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</a:p>
        </p:txBody>
      </p:sp>
      <p:sp>
        <p:nvSpPr>
          <p:cNvPr id="32" name="矩形 31"/>
          <p:cNvSpPr/>
          <p:nvPr/>
        </p:nvSpPr>
        <p:spPr>
          <a:xfrm>
            <a:off x="6720085" y="2266179"/>
            <a:ext cx="1410266" cy="783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</a:p>
          <a:p>
            <a:pPr lvl="0" algn="ctr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</a:p>
        </p:txBody>
      </p:sp>
      <p:sp>
        <p:nvSpPr>
          <p:cNvPr id="14" name="矩形 13"/>
          <p:cNvSpPr/>
          <p:nvPr userDrawn="1"/>
        </p:nvSpPr>
        <p:spPr>
          <a:xfrm>
            <a:off x="1" y="4841531"/>
            <a:ext cx="9145139" cy="302419"/>
          </a:xfrm>
          <a:prstGeom prst="rect">
            <a:avLst/>
          </a:prstGeom>
          <a:solidFill>
            <a:srgbClr val="02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350" dirty="0">
              <a:latin typeface="Avant GardeBook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9" advTm="3791">
        <p:comb/>
      </p:transition>
    </mc:Choice>
    <mc:Fallback xmlns="">
      <p:transition advTm="3791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6" grpId="0" bldLvl="0" animBg="1"/>
      <p:bldP spid="7" grpId="0" bldLvl="0" animBg="1"/>
      <p:bldP spid="8" grpId="0" bldLvl="0" animBg="1"/>
      <p:bldP spid="13" grpId="0" bldLvl="0" animBg="1"/>
      <p:bldP spid="9" grpId="0" bldLvl="0" animBg="1"/>
      <p:bldP spid="15" grpId="0" bldLvl="0" animBg="1"/>
      <p:bldP spid="16" grpId="0" bldLvl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7054" y="142563"/>
            <a:ext cx="1966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005998"/>
                </a:solidFill>
                <a:latin typeface="微软雅黑" panose="020B0503020204020204" charset="-122"/>
                <a:ea typeface="微软雅黑" panose="020B0503020204020204" charset="-122"/>
              </a:rPr>
              <a:t>未来工作计划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5543855" y="326713"/>
            <a:ext cx="3347500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252644" y="326713"/>
            <a:ext cx="3293508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任意多边形 37"/>
          <p:cNvSpPr/>
          <p:nvPr/>
        </p:nvSpPr>
        <p:spPr>
          <a:xfrm rot="17474072">
            <a:off x="5894337" y="2310631"/>
            <a:ext cx="1252000" cy="2196622"/>
          </a:xfrm>
          <a:custGeom>
            <a:avLst/>
            <a:gdLst>
              <a:gd name="connsiteX0" fmla="*/ 1465533 w 1669333"/>
              <a:gd name="connsiteY0" fmla="*/ 0 h 2928829"/>
              <a:gd name="connsiteX1" fmla="*/ 1669333 w 1669333"/>
              <a:gd name="connsiteY1" fmla="*/ 524490 h 2928829"/>
              <a:gd name="connsiteX2" fmla="*/ 1669333 w 1669333"/>
              <a:gd name="connsiteY2" fmla="*/ 2190196 h 2928829"/>
              <a:gd name="connsiteX3" fmla="*/ 0 w 1669333"/>
              <a:gd name="connsiteY3" fmla="*/ 2928829 h 2928829"/>
              <a:gd name="connsiteX4" fmla="*/ 0 w 1669333"/>
              <a:gd name="connsiteY4" fmla="*/ 0 h 2928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9333" h="2928829">
                <a:moveTo>
                  <a:pt x="1465533" y="0"/>
                </a:moveTo>
                <a:lnTo>
                  <a:pt x="1669333" y="524490"/>
                </a:lnTo>
                <a:lnTo>
                  <a:pt x="1669333" y="2190196"/>
                </a:lnTo>
                <a:lnTo>
                  <a:pt x="0" y="2928829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5000">
                <a:schemeClr val="bg1">
                  <a:lumMod val="95000"/>
                  <a:alpha val="0"/>
                </a:schemeClr>
              </a:gs>
              <a:gs pos="0">
                <a:schemeClr val="bg2">
                  <a:lumMod val="25000"/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任意多边形 33"/>
          <p:cNvSpPr/>
          <p:nvPr/>
        </p:nvSpPr>
        <p:spPr>
          <a:xfrm rot="17474072">
            <a:off x="3378272" y="1895665"/>
            <a:ext cx="2142383" cy="2196622"/>
          </a:xfrm>
          <a:custGeom>
            <a:avLst/>
            <a:gdLst>
              <a:gd name="connsiteX0" fmla="*/ 2822994 w 2856510"/>
              <a:gd name="connsiteY0" fmla="*/ 0 h 2928829"/>
              <a:gd name="connsiteX1" fmla="*/ 2856510 w 2856510"/>
              <a:gd name="connsiteY1" fmla="*/ 86255 h 2928829"/>
              <a:gd name="connsiteX2" fmla="*/ 2856510 w 2856510"/>
              <a:gd name="connsiteY2" fmla="*/ 2190195 h 2928829"/>
              <a:gd name="connsiteX3" fmla="*/ 0 w 2856510"/>
              <a:gd name="connsiteY3" fmla="*/ 2928829 h 2928829"/>
              <a:gd name="connsiteX4" fmla="*/ 0 w 2856510"/>
              <a:gd name="connsiteY4" fmla="*/ 0 h 2928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6510" h="2928829">
                <a:moveTo>
                  <a:pt x="2822994" y="0"/>
                </a:moveTo>
                <a:lnTo>
                  <a:pt x="2856510" y="86255"/>
                </a:lnTo>
                <a:lnTo>
                  <a:pt x="2856510" y="2190195"/>
                </a:lnTo>
                <a:lnTo>
                  <a:pt x="0" y="2928829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5000">
                <a:schemeClr val="bg1">
                  <a:lumMod val="95000"/>
                  <a:alpha val="0"/>
                </a:schemeClr>
              </a:gs>
              <a:gs pos="0">
                <a:schemeClr val="bg2">
                  <a:lumMod val="25000"/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任意多边形 35"/>
          <p:cNvSpPr/>
          <p:nvPr/>
        </p:nvSpPr>
        <p:spPr>
          <a:xfrm rot="17474072">
            <a:off x="4656394" y="2124004"/>
            <a:ext cx="1652442" cy="2196622"/>
          </a:xfrm>
          <a:custGeom>
            <a:avLst/>
            <a:gdLst>
              <a:gd name="connsiteX0" fmla="*/ 2088392 w 2203256"/>
              <a:gd name="connsiteY0" fmla="*/ 0 h 2928829"/>
              <a:gd name="connsiteX1" fmla="*/ 2203256 w 2203256"/>
              <a:gd name="connsiteY1" fmla="*/ 295608 h 2928829"/>
              <a:gd name="connsiteX2" fmla="*/ 2203256 w 2203256"/>
              <a:gd name="connsiteY2" fmla="*/ 2190195 h 2928829"/>
              <a:gd name="connsiteX3" fmla="*/ 0 w 2203256"/>
              <a:gd name="connsiteY3" fmla="*/ 2928829 h 2928829"/>
              <a:gd name="connsiteX4" fmla="*/ 0 w 2203256"/>
              <a:gd name="connsiteY4" fmla="*/ 0 h 2928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256" h="2928829">
                <a:moveTo>
                  <a:pt x="2088392" y="0"/>
                </a:moveTo>
                <a:lnTo>
                  <a:pt x="2203256" y="295608"/>
                </a:lnTo>
                <a:lnTo>
                  <a:pt x="2203256" y="2190195"/>
                </a:lnTo>
                <a:lnTo>
                  <a:pt x="0" y="2928829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5000">
                <a:schemeClr val="bg1">
                  <a:lumMod val="95000"/>
                  <a:alpha val="0"/>
                </a:schemeClr>
              </a:gs>
              <a:gs pos="0">
                <a:schemeClr val="bg2">
                  <a:lumMod val="25000"/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任意多边形 29"/>
          <p:cNvSpPr/>
          <p:nvPr/>
        </p:nvSpPr>
        <p:spPr>
          <a:xfrm rot="17474072">
            <a:off x="1993490" y="1626628"/>
            <a:ext cx="2617758" cy="2196622"/>
          </a:xfrm>
          <a:custGeom>
            <a:avLst/>
            <a:gdLst>
              <a:gd name="connsiteX0" fmla="*/ 3490344 w 3490344"/>
              <a:gd name="connsiteY0" fmla="*/ 0 h 2928829"/>
              <a:gd name="connsiteX1" fmla="*/ 3490344 w 3490344"/>
              <a:gd name="connsiteY1" fmla="*/ 2190195 h 2928829"/>
              <a:gd name="connsiteX2" fmla="*/ 0 w 3490344"/>
              <a:gd name="connsiteY2" fmla="*/ 2928829 h 2928829"/>
              <a:gd name="connsiteX3" fmla="*/ 0 w 3490344"/>
              <a:gd name="connsiteY3" fmla="*/ 177110 h 2928829"/>
              <a:gd name="connsiteX4" fmla="*/ 455804 w 3490344"/>
              <a:gd name="connsiteY4" fmla="*/ 0 h 2928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90344" h="2928829">
                <a:moveTo>
                  <a:pt x="3490344" y="0"/>
                </a:moveTo>
                <a:lnTo>
                  <a:pt x="3490344" y="2190195"/>
                </a:lnTo>
                <a:lnTo>
                  <a:pt x="0" y="2928829"/>
                </a:lnTo>
                <a:lnTo>
                  <a:pt x="0" y="177110"/>
                </a:lnTo>
                <a:lnTo>
                  <a:pt x="455804" y="0"/>
                </a:lnTo>
                <a:close/>
              </a:path>
            </a:pathLst>
          </a:custGeom>
          <a:gradFill>
            <a:gsLst>
              <a:gs pos="55000">
                <a:schemeClr val="bg1">
                  <a:lumMod val="95000"/>
                  <a:alpha val="0"/>
                </a:schemeClr>
              </a:gs>
              <a:gs pos="0">
                <a:schemeClr val="bg2">
                  <a:lumMod val="25000"/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流程图: 过程 2"/>
          <p:cNvSpPr/>
          <p:nvPr/>
        </p:nvSpPr>
        <p:spPr>
          <a:xfrm>
            <a:off x="1925160" y="1107132"/>
            <a:ext cx="824747" cy="2482610"/>
          </a:xfrm>
          <a:prstGeom prst="flowChartProcess">
            <a:avLst/>
          </a:prstGeom>
          <a:solidFill>
            <a:srgbClr val="0274A8"/>
          </a:solidFill>
          <a:ln>
            <a:noFill/>
          </a:ln>
          <a:effectLst>
            <a:outerShdw blurRad="254000" dist="114300" dir="5400000" algn="t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流程图: 过程 5"/>
          <p:cNvSpPr/>
          <p:nvPr/>
        </p:nvSpPr>
        <p:spPr>
          <a:xfrm>
            <a:off x="3042394" y="1621150"/>
            <a:ext cx="824747" cy="1968592"/>
          </a:xfrm>
          <a:prstGeom prst="flowChartProcess">
            <a:avLst/>
          </a:prstGeom>
          <a:solidFill>
            <a:srgbClr val="0396D9"/>
          </a:solidFill>
          <a:ln>
            <a:noFill/>
          </a:ln>
          <a:effectLst>
            <a:outerShdw blurRad="254000" dist="114300" dir="5400000" algn="t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流程图: 过程 6"/>
          <p:cNvSpPr/>
          <p:nvPr/>
        </p:nvSpPr>
        <p:spPr>
          <a:xfrm>
            <a:off x="4159628" y="2134695"/>
            <a:ext cx="824747" cy="1455046"/>
          </a:xfrm>
          <a:prstGeom prst="flowChartProcess">
            <a:avLst/>
          </a:prstGeom>
          <a:solidFill>
            <a:srgbClr val="0274A8"/>
          </a:solidFill>
          <a:ln>
            <a:noFill/>
          </a:ln>
          <a:effectLst>
            <a:outerShdw blurRad="254000" dist="114300" dir="5400000" algn="t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流程图: 过程 7"/>
          <p:cNvSpPr/>
          <p:nvPr/>
        </p:nvSpPr>
        <p:spPr>
          <a:xfrm>
            <a:off x="5276861" y="2570122"/>
            <a:ext cx="824747" cy="1027091"/>
          </a:xfrm>
          <a:prstGeom prst="flowChartProcess">
            <a:avLst/>
          </a:prstGeom>
          <a:solidFill>
            <a:srgbClr val="0396D9"/>
          </a:solidFill>
          <a:ln>
            <a:noFill/>
          </a:ln>
          <a:effectLst>
            <a:outerShdw blurRad="254000" dist="114300" dir="5400000" algn="t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流程图: 过程 8"/>
          <p:cNvSpPr/>
          <p:nvPr/>
        </p:nvSpPr>
        <p:spPr>
          <a:xfrm>
            <a:off x="6394094" y="2947809"/>
            <a:ext cx="824747" cy="641933"/>
          </a:xfrm>
          <a:prstGeom prst="flowChartProcess">
            <a:avLst/>
          </a:prstGeom>
          <a:solidFill>
            <a:srgbClr val="0274A8"/>
          </a:solidFill>
          <a:ln>
            <a:noFill/>
          </a:ln>
          <a:effectLst>
            <a:outerShdw blurRad="254000" dist="114300" dir="5400000" algn="t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21"/>
          <p:cNvSpPr txBox="1"/>
          <p:nvPr/>
        </p:nvSpPr>
        <p:spPr>
          <a:xfrm>
            <a:off x="2081628" y="807049"/>
            <a:ext cx="511810" cy="321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80%</a:t>
            </a:r>
          </a:p>
        </p:txBody>
      </p:sp>
      <p:sp>
        <p:nvSpPr>
          <p:cNvPr id="11" name="TextBox 22"/>
          <p:cNvSpPr txBox="1"/>
          <p:nvPr/>
        </p:nvSpPr>
        <p:spPr>
          <a:xfrm>
            <a:off x="3198862" y="1321067"/>
            <a:ext cx="511810" cy="321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60%</a:t>
            </a:r>
          </a:p>
        </p:txBody>
      </p:sp>
      <p:sp>
        <p:nvSpPr>
          <p:cNvPr id="12" name="TextBox 26"/>
          <p:cNvSpPr txBox="1"/>
          <p:nvPr/>
        </p:nvSpPr>
        <p:spPr>
          <a:xfrm>
            <a:off x="4316095" y="1834612"/>
            <a:ext cx="511810" cy="321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40%</a:t>
            </a:r>
          </a:p>
        </p:txBody>
      </p:sp>
      <p:sp>
        <p:nvSpPr>
          <p:cNvPr id="13" name="TextBox 27"/>
          <p:cNvSpPr txBox="1"/>
          <p:nvPr/>
        </p:nvSpPr>
        <p:spPr>
          <a:xfrm>
            <a:off x="5433329" y="2270040"/>
            <a:ext cx="511810" cy="321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20%</a:t>
            </a:r>
          </a:p>
        </p:txBody>
      </p:sp>
      <p:sp>
        <p:nvSpPr>
          <p:cNvPr id="15" name="TextBox 28"/>
          <p:cNvSpPr txBox="1"/>
          <p:nvPr/>
        </p:nvSpPr>
        <p:spPr>
          <a:xfrm>
            <a:off x="6550562" y="2631331"/>
            <a:ext cx="511810" cy="321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10%</a:t>
            </a:r>
          </a:p>
        </p:txBody>
      </p:sp>
      <p:sp>
        <p:nvSpPr>
          <p:cNvPr id="42" name="矩形 41"/>
          <p:cNvSpPr/>
          <p:nvPr/>
        </p:nvSpPr>
        <p:spPr>
          <a:xfrm>
            <a:off x="1882703" y="3706599"/>
            <a:ext cx="981176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</a:p>
          <a:p>
            <a:pPr lvl="0"/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</a:p>
        </p:txBody>
      </p:sp>
      <p:sp>
        <p:nvSpPr>
          <p:cNvPr id="43" name="矩形 42"/>
          <p:cNvSpPr/>
          <p:nvPr/>
        </p:nvSpPr>
        <p:spPr>
          <a:xfrm>
            <a:off x="3004579" y="3706599"/>
            <a:ext cx="981176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</a:p>
          <a:p>
            <a:pPr lvl="0"/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</a:p>
        </p:txBody>
      </p:sp>
      <p:sp>
        <p:nvSpPr>
          <p:cNvPr id="44" name="矩形 43"/>
          <p:cNvSpPr/>
          <p:nvPr/>
        </p:nvSpPr>
        <p:spPr>
          <a:xfrm>
            <a:off x="4111480" y="3706599"/>
            <a:ext cx="981176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</a:p>
          <a:p>
            <a:pPr lvl="0"/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</a:p>
        </p:txBody>
      </p:sp>
      <p:sp>
        <p:nvSpPr>
          <p:cNvPr id="45" name="矩形 44"/>
          <p:cNvSpPr/>
          <p:nvPr/>
        </p:nvSpPr>
        <p:spPr>
          <a:xfrm>
            <a:off x="5218230" y="3706599"/>
            <a:ext cx="981176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</a:p>
          <a:p>
            <a:pPr lvl="0"/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</a:p>
        </p:txBody>
      </p:sp>
      <p:sp>
        <p:nvSpPr>
          <p:cNvPr id="47" name="矩形 46"/>
          <p:cNvSpPr/>
          <p:nvPr/>
        </p:nvSpPr>
        <p:spPr>
          <a:xfrm>
            <a:off x="6348683" y="3706599"/>
            <a:ext cx="981176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</a:p>
          <a:p>
            <a:pPr lvl="0"/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</a:p>
        </p:txBody>
      </p:sp>
      <p:sp>
        <p:nvSpPr>
          <p:cNvPr id="14" name="矩形 13"/>
          <p:cNvSpPr/>
          <p:nvPr userDrawn="1"/>
        </p:nvSpPr>
        <p:spPr>
          <a:xfrm>
            <a:off x="1" y="4841531"/>
            <a:ext cx="9145139" cy="302419"/>
          </a:xfrm>
          <a:prstGeom prst="rect">
            <a:avLst/>
          </a:prstGeom>
          <a:solidFill>
            <a:srgbClr val="02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350" dirty="0">
              <a:latin typeface="Avant GardeBook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9" advTm="2730">
        <p:comb/>
      </p:transition>
    </mc:Choice>
    <mc:Fallback xmlns="">
      <p:transition advTm="2730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ldLvl="0" animBg="1"/>
      <p:bldP spid="34" grpId="0" bldLvl="0" animBg="1"/>
      <p:bldP spid="36" grpId="0" bldLvl="0" animBg="1"/>
      <p:bldP spid="30" grpId="0" bldLvl="0" animBg="1"/>
      <p:bldP spid="3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/>
      <p:bldP spid="11" grpId="0"/>
      <p:bldP spid="12" grpId="0"/>
      <p:bldP spid="13" grpId="0"/>
      <p:bldP spid="15" grpId="0"/>
      <p:bldP spid="42" grpId="0"/>
      <p:bldP spid="43" grpId="0"/>
      <p:bldP spid="44" grpId="0"/>
      <p:bldP spid="45" grpId="0"/>
      <p:bldP spid="4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7054" y="142563"/>
            <a:ext cx="1966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005998"/>
                </a:solidFill>
                <a:latin typeface="微软雅黑" panose="020B0503020204020204" charset="-122"/>
                <a:ea typeface="微软雅黑" panose="020B0503020204020204" charset="-122"/>
              </a:rPr>
              <a:t>未来工作计划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5543855" y="326713"/>
            <a:ext cx="3347500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252644" y="326713"/>
            <a:ext cx="3293508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1005228" y="2917889"/>
            <a:ext cx="7133545" cy="210890"/>
          </a:xfrm>
          <a:prstGeom prst="rect">
            <a:avLst/>
          </a:prstGeom>
          <a:solidFill>
            <a:srgbClr val="02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5989689" y="2936258"/>
            <a:ext cx="162018" cy="16201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1530335" y="2936258"/>
            <a:ext cx="162018" cy="16201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3016787" y="2936258"/>
            <a:ext cx="162018" cy="16201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4503238" y="2936258"/>
            <a:ext cx="162018" cy="16201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7476140" y="2936258"/>
            <a:ext cx="162018" cy="16201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下箭头标注 12"/>
          <p:cNvSpPr/>
          <p:nvPr/>
        </p:nvSpPr>
        <p:spPr>
          <a:xfrm>
            <a:off x="1005110" y="1366030"/>
            <a:ext cx="1192149" cy="1380381"/>
          </a:xfrm>
          <a:prstGeom prst="downArrowCallout">
            <a:avLst>
              <a:gd name="adj1" fmla="val 50000"/>
              <a:gd name="adj2" fmla="val 8426"/>
              <a:gd name="adj3" fmla="val 9063"/>
              <a:gd name="adj4" fmla="val 93162"/>
            </a:avLst>
          </a:prstGeom>
          <a:solidFill>
            <a:schemeClr val="bg1"/>
          </a:solidFill>
          <a:ln w="38100">
            <a:noFill/>
          </a:ln>
          <a:effectLst>
            <a:outerShdw blurRad="254000" dist="1143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8" name="下箭头标注 17"/>
          <p:cNvSpPr/>
          <p:nvPr/>
        </p:nvSpPr>
        <p:spPr>
          <a:xfrm>
            <a:off x="2501721" y="1366030"/>
            <a:ext cx="1192149" cy="1380381"/>
          </a:xfrm>
          <a:prstGeom prst="downArrowCallout">
            <a:avLst>
              <a:gd name="adj1" fmla="val 50000"/>
              <a:gd name="adj2" fmla="val 8426"/>
              <a:gd name="adj3" fmla="val 9063"/>
              <a:gd name="adj4" fmla="val 93162"/>
            </a:avLst>
          </a:prstGeom>
          <a:solidFill>
            <a:schemeClr val="bg1"/>
          </a:solidFill>
          <a:ln w="38100">
            <a:noFill/>
          </a:ln>
          <a:effectLst>
            <a:outerShdw blurRad="254000" dist="1143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9" name="下箭头标注 18"/>
          <p:cNvSpPr/>
          <p:nvPr/>
        </p:nvSpPr>
        <p:spPr>
          <a:xfrm>
            <a:off x="3988172" y="1366030"/>
            <a:ext cx="1192149" cy="1380381"/>
          </a:xfrm>
          <a:prstGeom prst="downArrowCallout">
            <a:avLst>
              <a:gd name="adj1" fmla="val 50000"/>
              <a:gd name="adj2" fmla="val 8426"/>
              <a:gd name="adj3" fmla="val 9063"/>
              <a:gd name="adj4" fmla="val 93162"/>
            </a:avLst>
          </a:prstGeom>
          <a:solidFill>
            <a:schemeClr val="bg1"/>
          </a:solidFill>
          <a:ln w="38100">
            <a:noFill/>
          </a:ln>
          <a:effectLst>
            <a:outerShdw blurRad="254000" dist="1143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0" name="下箭头标注 19"/>
          <p:cNvSpPr/>
          <p:nvPr/>
        </p:nvSpPr>
        <p:spPr>
          <a:xfrm>
            <a:off x="5474624" y="1366030"/>
            <a:ext cx="1192149" cy="1380381"/>
          </a:xfrm>
          <a:prstGeom prst="downArrowCallout">
            <a:avLst>
              <a:gd name="adj1" fmla="val 50000"/>
              <a:gd name="adj2" fmla="val 8426"/>
              <a:gd name="adj3" fmla="val 9063"/>
              <a:gd name="adj4" fmla="val 93162"/>
            </a:avLst>
          </a:prstGeom>
          <a:solidFill>
            <a:schemeClr val="bg1"/>
          </a:solidFill>
          <a:ln w="38100">
            <a:noFill/>
          </a:ln>
          <a:effectLst>
            <a:outerShdw blurRad="254000" dist="1143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1" name="下箭头标注 20"/>
          <p:cNvSpPr/>
          <p:nvPr/>
        </p:nvSpPr>
        <p:spPr>
          <a:xfrm>
            <a:off x="6961075" y="1366030"/>
            <a:ext cx="1192149" cy="1380381"/>
          </a:xfrm>
          <a:prstGeom prst="downArrowCallout">
            <a:avLst>
              <a:gd name="adj1" fmla="val 50000"/>
              <a:gd name="adj2" fmla="val 8426"/>
              <a:gd name="adj3" fmla="val 9063"/>
              <a:gd name="adj4" fmla="val 93162"/>
            </a:avLst>
          </a:prstGeom>
          <a:solidFill>
            <a:schemeClr val="bg1"/>
          </a:solidFill>
          <a:ln w="38100">
            <a:noFill/>
          </a:ln>
          <a:effectLst>
            <a:outerShdw blurRad="254000" dist="1143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2" name="矩形 21"/>
          <p:cNvSpPr/>
          <p:nvPr/>
        </p:nvSpPr>
        <p:spPr>
          <a:xfrm>
            <a:off x="1005228" y="1857914"/>
            <a:ext cx="1192149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</a:p>
        </p:txBody>
      </p:sp>
      <p:sp>
        <p:nvSpPr>
          <p:cNvPr id="23" name="矩形 22"/>
          <p:cNvSpPr/>
          <p:nvPr/>
        </p:nvSpPr>
        <p:spPr>
          <a:xfrm>
            <a:off x="2501721" y="1857914"/>
            <a:ext cx="1192149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</a:p>
        </p:txBody>
      </p:sp>
      <p:sp>
        <p:nvSpPr>
          <p:cNvPr id="24" name="矩形 23"/>
          <p:cNvSpPr/>
          <p:nvPr/>
        </p:nvSpPr>
        <p:spPr>
          <a:xfrm>
            <a:off x="3988172" y="1857914"/>
            <a:ext cx="1192149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</a:p>
        </p:txBody>
      </p:sp>
      <p:sp>
        <p:nvSpPr>
          <p:cNvPr id="25" name="矩形 24"/>
          <p:cNvSpPr/>
          <p:nvPr/>
        </p:nvSpPr>
        <p:spPr>
          <a:xfrm>
            <a:off x="5474623" y="1857914"/>
            <a:ext cx="1192149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</a:p>
        </p:txBody>
      </p:sp>
      <p:sp>
        <p:nvSpPr>
          <p:cNvPr id="26" name="矩形 25"/>
          <p:cNvSpPr/>
          <p:nvPr/>
        </p:nvSpPr>
        <p:spPr>
          <a:xfrm>
            <a:off x="6961075" y="1857914"/>
            <a:ext cx="1192149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</a:p>
        </p:txBody>
      </p:sp>
      <p:sp>
        <p:nvSpPr>
          <p:cNvPr id="27" name="矩形 26"/>
          <p:cNvSpPr/>
          <p:nvPr/>
        </p:nvSpPr>
        <p:spPr>
          <a:xfrm>
            <a:off x="961174" y="3454744"/>
            <a:ext cx="1462358" cy="575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</a:p>
        </p:txBody>
      </p:sp>
      <p:sp>
        <p:nvSpPr>
          <p:cNvPr id="28" name="矩形 27"/>
          <p:cNvSpPr/>
          <p:nvPr/>
        </p:nvSpPr>
        <p:spPr>
          <a:xfrm>
            <a:off x="2366616" y="3454744"/>
            <a:ext cx="1462358" cy="575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</a:p>
        </p:txBody>
      </p:sp>
      <p:sp>
        <p:nvSpPr>
          <p:cNvPr id="29" name="矩形 28"/>
          <p:cNvSpPr/>
          <p:nvPr/>
        </p:nvSpPr>
        <p:spPr>
          <a:xfrm>
            <a:off x="3853067" y="3454744"/>
            <a:ext cx="1462358" cy="575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</a:p>
        </p:txBody>
      </p:sp>
      <p:sp>
        <p:nvSpPr>
          <p:cNvPr id="30" name="矩形 29"/>
          <p:cNvSpPr/>
          <p:nvPr/>
        </p:nvSpPr>
        <p:spPr>
          <a:xfrm>
            <a:off x="5339519" y="3454744"/>
            <a:ext cx="1462358" cy="575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</a:p>
        </p:txBody>
      </p:sp>
      <p:sp>
        <p:nvSpPr>
          <p:cNvPr id="31" name="矩形 30"/>
          <p:cNvSpPr/>
          <p:nvPr/>
        </p:nvSpPr>
        <p:spPr>
          <a:xfrm>
            <a:off x="6825970" y="3454744"/>
            <a:ext cx="1462358" cy="575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</a:p>
        </p:txBody>
      </p:sp>
      <p:cxnSp>
        <p:nvCxnSpPr>
          <p:cNvPr id="32" name="直接箭头连接符 31"/>
          <p:cNvCxnSpPr/>
          <p:nvPr/>
        </p:nvCxnSpPr>
        <p:spPr>
          <a:xfrm>
            <a:off x="1617713" y="3128779"/>
            <a:ext cx="970" cy="254951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>
            <a:off x="3097795" y="3128779"/>
            <a:ext cx="970" cy="254951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>
            <a:off x="4583276" y="3128779"/>
            <a:ext cx="970" cy="254951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>
            <a:off x="6067788" y="3128779"/>
            <a:ext cx="970" cy="254951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>
            <a:off x="7557149" y="3128779"/>
            <a:ext cx="970" cy="254951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1066375" y="1433026"/>
            <a:ext cx="1089938" cy="301334"/>
          </a:xfrm>
          <a:prstGeom prst="rect">
            <a:avLst/>
          </a:prstGeom>
          <a:solidFill>
            <a:srgbClr val="0396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9" name="矩形 38"/>
          <p:cNvSpPr/>
          <p:nvPr/>
        </p:nvSpPr>
        <p:spPr>
          <a:xfrm>
            <a:off x="2553371" y="1433026"/>
            <a:ext cx="1089938" cy="301334"/>
          </a:xfrm>
          <a:prstGeom prst="rect">
            <a:avLst/>
          </a:prstGeom>
          <a:solidFill>
            <a:srgbClr val="02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0" name="矩形 39"/>
          <p:cNvSpPr/>
          <p:nvPr/>
        </p:nvSpPr>
        <p:spPr>
          <a:xfrm>
            <a:off x="4038307" y="1433026"/>
            <a:ext cx="1089938" cy="301334"/>
          </a:xfrm>
          <a:prstGeom prst="rect">
            <a:avLst/>
          </a:prstGeom>
          <a:solidFill>
            <a:srgbClr val="0396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1" name="矩形 40"/>
          <p:cNvSpPr/>
          <p:nvPr/>
        </p:nvSpPr>
        <p:spPr>
          <a:xfrm>
            <a:off x="5522819" y="1433026"/>
            <a:ext cx="1089938" cy="301334"/>
          </a:xfrm>
          <a:prstGeom prst="rect">
            <a:avLst/>
          </a:prstGeom>
          <a:solidFill>
            <a:srgbClr val="02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2" name="矩形 41"/>
          <p:cNvSpPr/>
          <p:nvPr/>
        </p:nvSpPr>
        <p:spPr>
          <a:xfrm>
            <a:off x="7012179" y="1433026"/>
            <a:ext cx="1089938" cy="301334"/>
          </a:xfrm>
          <a:prstGeom prst="rect">
            <a:avLst/>
          </a:prstGeom>
          <a:solidFill>
            <a:srgbClr val="0396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3" name="矩形 42"/>
          <p:cNvSpPr/>
          <p:nvPr/>
        </p:nvSpPr>
        <p:spPr>
          <a:xfrm>
            <a:off x="1272789" y="1471964"/>
            <a:ext cx="716280" cy="2527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  <a:endParaRPr lang="en-US" altLang="zh-CN" sz="105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759240" y="1471964"/>
            <a:ext cx="716280" cy="2527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  <a:endParaRPr lang="en-US" altLang="zh-CN" sz="105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4259734" y="1471964"/>
            <a:ext cx="716280" cy="2527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  <a:endParaRPr lang="en-US" altLang="zh-CN" sz="105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5729233" y="1471964"/>
            <a:ext cx="716280" cy="2527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  <a:endParaRPr lang="en-US" altLang="zh-CN" sz="105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7218593" y="1471964"/>
            <a:ext cx="716280" cy="2527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10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  <a:endParaRPr lang="en-US" altLang="zh-CN" sz="105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1" y="4841531"/>
            <a:ext cx="9145139" cy="302419"/>
          </a:xfrm>
          <a:prstGeom prst="rect">
            <a:avLst/>
          </a:prstGeom>
          <a:solidFill>
            <a:srgbClr val="02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350" dirty="0">
              <a:latin typeface="Avant GardeBook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9" advTm="3744">
        <p:comb/>
      </p:transition>
    </mc:Choice>
    <mc:Fallback xmlns="">
      <p:transition advTm="3744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7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3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/>
      <p:bldP spid="44" grpId="0"/>
      <p:bldP spid="45" grpId="0"/>
      <p:bldP spid="46" grpId="0"/>
      <p:bldP spid="4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126865" y="2170837"/>
            <a:ext cx="4272280" cy="7988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l"/>
            <a:r>
              <a:rPr lang="zh-CN" altLang="en-US" sz="4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Aharoni" panose="02010803020104030203" pitchFamily="2" charset="-79"/>
              </a:rPr>
              <a:t>谢谢您的观看！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26865" y="2881521"/>
            <a:ext cx="4105502" cy="40449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67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Your content to play here, or through your copy, paste in this box, and select only </a:t>
            </a:r>
          </a:p>
          <a:p>
            <a:r>
              <a:rPr lang="en-US" altLang="zh-CN" sz="67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the text. Your content to play here, or through your copy, paste in </a:t>
            </a:r>
          </a:p>
          <a:p>
            <a:r>
              <a:rPr lang="en-US" altLang="zh-CN" sz="67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this box, and select only the text.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26865" y="1117163"/>
            <a:ext cx="24609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dirty="0">
                <a:solidFill>
                  <a:srgbClr val="293049"/>
                </a:solidFill>
                <a:latin typeface="微软雅黑" panose="020B0503020204020204" charset="-122"/>
                <a:ea typeface="微软雅黑" panose="020B0503020204020204" charset="-122"/>
              </a:rPr>
              <a:t>20XX</a:t>
            </a:r>
          </a:p>
        </p:txBody>
      </p:sp>
      <p:grpSp>
        <p:nvGrpSpPr>
          <p:cNvPr id="7" name="组合 6"/>
          <p:cNvGrpSpPr/>
          <p:nvPr/>
        </p:nvGrpSpPr>
        <p:grpSpPr>
          <a:xfrm flipV="1">
            <a:off x="0" y="-5160"/>
            <a:ext cx="3758434" cy="5210834"/>
            <a:chOff x="2728452" y="-82298"/>
            <a:chExt cx="5011245" cy="6947778"/>
          </a:xfrm>
        </p:grpSpPr>
        <p:sp>
          <p:nvSpPr>
            <p:cNvPr id="13" name="任意多边形 12"/>
            <p:cNvSpPr/>
            <p:nvPr/>
          </p:nvSpPr>
          <p:spPr>
            <a:xfrm>
              <a:off x="2728452" y="0"/>
              <a:ext cx="4401553" cy="6858000"/>
            </a:xfrm>
            <a:custGeom>
              <a:avLst/>
              <a:gdLst>
                <a:gd name="connsiteX0" fmla="*/ 0 w 4401553"/>
                <a:gd name="connsiteY0" fmla="*/ 0 h 6858000"/>
                <a:gd name="connsiteX1" fmla="*/ 987020 w 4401553"/>
                <a:gd name="connsiteY1" fmla="*/ 0 h 6858000"/>
                <a:gd name="connsiteX2" fmla="*/ 4401553 w 4401553"/>
                <a:gd name="connsiteY2" fmla="*/ 6858000 h 6858000"/>
                <a:gd name="connsiteX3" fmla="*/ 987020 w 4401553"/>
                <a:gd name="connsiteY3" fmla="*/ 6858000 h 6858000"/>
                <a:gd name="connsiteX4" fmla="*/ 0 w 4401553"/>
                <a:gd name="connsiteY4" fmla="*/ 6858000 h 6858000"/>
                <a:gd name="connsiteX5" fmla="*/ 0 w 4401553"/>
                <a:gd name="connsiteY5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01553" h="6858000">
                  <a:moveTo>
                    <a:pt x="0" y="0"/>
                  </a:moveTo>
                  <a:lnTo>
                    <a:pt x="987020" y="0"/>
                  </a:lnTo>
                  <a:lnTo>
                    <a:pt x="4401553" y="6858000"/>
                  </a:lnTo>
                  <a:lnTo>
                    <a:pt x="987020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0" name="等腰三角形 9"/>
            <p:cNvSpPr/>
            <p:nvPr/>
          </p:nvSpPr>
          <p:spPr>
            <a:xfrm flipV="1">
              <a:off x="4018813" y="-40902"/>
              <a:ext cx="1133456" cy="1085302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1" name="等腰三角形 10"/>
            <p:cNvSpPr/>
            <p:nvPr/>
          </p:nvSpPr>
          <p:spPr>
            <a:xfrm>
              <a:off x="4546513" y="3807955"/>
              <a:ext cx="3193184" cy="3057525"/>
            </a:xfrm>
            <a:prstGeom prst="triangle">
              <a:avLst/>
            </a:prstGeom>
            <a:solidFill>
              <a:srgbClr val="0274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2" name="任意多边形 11"/>
            <p:cNvSpPr/>
            <p:nvPr/>
          </p:nvSpPr>
          <p:spPr>
            <a:xfrm>
              <a:off x="3568207" y="-82298"/>
              <a:ext cx="2853178" cy="5169081"/>
            </a:xfrm>
            <a:custGeom>
              <a:avLst/>
              <a:gdLst>
                <a:gd name="connsiteX0" fmla="*/ 0 w 2207786"/>
                <a:gd name="connsiteY0" fmla="*/ 0 h 3999829"/>
                <a:gd name="connsiteX1" fmla="*/ 435408 w 2207786"/>
                <a:gd name="connsiteY1" fmla="*/ 0 h 3999829"/>
                <a:gd name="connsiteX2" fmla="*/ 2207786 w 2207786"/>
                <a:gd name="connsiteY2" fmla="*/ 3430030 h 3999829"/>
                <a:gd name="connsiteX3" fmla="*/ 2066807 w 2207786"/>
                <a:gd name="connsiteY3" fmla="*/ 3999829 h 3999829"/>
                <a:gd name="connsiteX4" fmla="*/ 0 w 2207786"/>
                <a:gd name="connsiteY4" fmla="*/ 0 h 3999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07786" h="3999829">
                  <a:moveTo>
                    <a:pt x="0" y="0"/>
                  </a:moveTo>
                  <a:lnTo>
                    <a:pt x="435408" y="0"/>
                  </a:lnTo>
                  <a:lnTo>
                    <a:pt x="2207786" y="3430030"/>
                  </a:lnTo>
                  <a:lnTo>
                    <a:pt x="2066807" y="39998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9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1" name="任意多边形 20"/>
            <p:cNvSpPr/>
            <p:nvPr/>
          </p:nvSpPr>
          <p:spPr>
            <a:xfrm>
              <a:off x="3413104" y="0"/>
              <a:ext cx="3983514" cy="6861740"/>
            </a:xfrm>
            <a:custGeom>
              <a:avLst/>
              <a:gdLst>
                <a:gd name="connsiteX0" fmla="*/ 0 w 3983514"/>
                <a:gd name="connsiteY0" fmla="*/ 0 h 6861740"/>
                <a:gd name="connsiteX1" fmla="*/ 435408 w 3983514"/>
                <a:gd name="connsiteY1" fmla="*/ 0 h 6861740"/>
                <a:gd name="connsiteX2" fmla="*/ 2503893 w 3983514"/>
                <a:gd name="connsiteY2" fmla="*/ 4003080 h 6861740"/>
                <a:gd name="connsiteX3" fmla="*/ 2504698 w 3983514"/>
                <a:gd name="connsiteY3" fmla="*/ 3999829 h 6861740"/>
                <a:gd name="connsiteX4" fmla="*/ 3983514 w 3983514"/>
                <a:gd name="connsiteY4" fmla="*/ 6861740 h 6861740"/>
                <a:gd name="connsiteX5" fmla="*/ 3545623 w 3983514"/>
                <a:gd name="connsiteY5" fmla="*/ 6861740 h 6861740"/>
                <a:gd name="connsiteX6" fmla="*/ 0 w 3983514"/>
                <a:gd name="connsiteY6" fmla="*/ 0 h 6861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83514" h="6861740">
                  <a:moveTo>
                    <a:pt x="0" y="0"/>
                  </a:moveTo>
                  <a:lnTo>
                    <a:pt x="435408" y="0"/>
                  </a:lnTo>
                  <a:lnTo>
                    <a:pt x="2503893" y="4003080"/>
                  </a:lnTo>
                  <a:lnTo>
                    <a:pt x="2504698" y="3999829"/>
                  </a:lnTo>
                  <a:lnTo>
                    <a:pt x="3983514" y="6861740"/>
                  </a:lnTo>
                  <a:lnTo>
                    <a:pt x="3545623" y="68617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96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9" advTm="3229">
        <p:comb/>
      </p:transition>
    </mc:Choice>
    <mc:Fallback xmlns="">
      <p:transition advTm="3229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949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 bldLvl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/>
          <p:nvPr/>
        </p:nvSpPr>
        <p:spPr>
          <a:xfrm rot="17474072">
            <a:off x="1667180" y="398317"/>
            <a:ext cx="3563779" cy="6438900"/>
          </a:xfrm>
          <a:custGeom>
            <a:avLst/>
            <a:gdLst>
              <a:gd name="connsiteX0" fmla="*/ 7483 w 7483"/>
              <a:gd name="connsiteY0" fmla="*/ 0 h 13520"/>
              <a:gd name="connsiteX1" fmla="*/ 7483 w 7483"/>
              <a:gd name="connsiteY1" fmla="*/ 10110 h 13520"/>
              <a:gd name="connsiteX2" fmla="*/ 0 w 7483"/>
              <a:gd name="connsiteY2" fmla="*/ 13520 h 13520"/>
              <a:gd name="connsiteX3" fmla="*/ 505 w 7483"/>
              <a:gd name="connsiteY3" fmla="*/ 2684 h 13520"/>
              <a:gd name="connsiteX4" fmla="*/ 7408 w 7483"/>
              <a:gd name="connsiteY4" fmla="*/ 0 h 13520"/>
              <a:gd name="connsiteX5" fmla="*/ 7483 w 7483"/>
              <a:gd name="connsiteY5" fmla="*/ 0 h 13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3" h="13520">
                <a:moveTo>
                  <a:pt x="7483" y="0"/>
                </a:moveTo>
                <a:lnTo>
                  <a:pt x="7483" y="10110"/>
                </a:lnTo>
                <a:lnTo>
                  <a:pt x="0" y="13520"/>
                </a:lnTo>
                <a:lnTo>
                  <a:pt x="505" y="2684"/>
                </a:lnTo>
                <a:lnTo>
                  <a:pt x="7408" y="0"/>
                </a:lnTo>
                <a:lnTo>
                  <a:pt x="7483" y="0"/>
                </a:lnTo>
                <a:close/>
              </a:path>
            </a:pathLst>
          </a:custGeom>
          <a:gradFill>
            <a:gsLst>
              <a:gs pos="80000">
                <a:schemeClr val="bg1">
                  <a:lumMod val="95000"/>
                  <a:alpha val="0"/>
                </a:schemeClr>
              </a:gs>
              <a:gs pos="0">
                <a:schemeClr val="bg2">
                  <a:lumMod val="25000"/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5" name="任意多边形 34"/>
          <p:cNvSpPr/>
          <p:nvPr/>
        </p:nvSpPr>
        <p:spPr>
          <a:xfrm>
            <a:off x="1858298" y="1878104"/>
            <a:ext cx="1388192" cy="1388192"/>
          </a:xfrm>
          <a:custGeom>
            <a:avLst/>
            <a:gdLst>
              <a:gd name="connsiteX0" fmla="*/ 1224116 w 2448232"/>
              <a:gd name="connsiteY0" fmla="*/ 0 h 2448232"/>
              <a:gd name="connsiteX1" fmla="*/ 2448232 w 2448232"/>
              <a:gd name="connsiteY1" fmla="*/ 1224116 h 2448232"/>
              <a:gd name="connsiteX2" fmla="*/ 1224116 w 2448232"/>
              <a:gd name="connsiteY2" fmla="*/ 2448232 h 2448232"/>
              <a:gd name="connsiteX3" fmla="*/ 0 w 2448232"/>
              <a:gd name="connsiteY3" fmla="*/ 1224116 h 2448232"/>
              <a:gd name="connsiteX4" fmla="*/ 1224116 w 2448232"/>
              <a:gd name="connsiteY4" fmla="*/ 0 h 2448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8232" h="2448232">
                <a:moveTo>
                  <a:pt x="1224116" y="0"/>
                </a:moveTo>
                <a:cubicBezTo>
                  <a:pt x="1900177" y="0"/>
                  <a:pt x="2448232" y="548055"/>
                  <a:pt x="2448232" y="1224116"/>
                </a:cubicBezTo>
                <a:cubicBezTo>
                  <a:pt x="2448232" y="1900177"/>
                  <a:pt x="1900177" y="2448232"/>
                  <a:pt x="1224116" y="2448232"/>
                </a:cubicBezTo>
                <a:cubicBezTo>
                  <a:pt x="548055" y="2448232"/>
                  <a:pt x="0" y="1900177"/>
                  <a:pt x="0" y="1224116"/>
                </a:cubicBezTo>
                <a:cubicBezTo>
                  <a:pt x="0" y="548055"/>
                  <a:pt x="548055" y="0"/>
                  <a:pt x="1224116" y="0"/>
                </a:cubicBezTo>
                <a:close/>
              </a:path>
            </a:pathLst>
          </a:custGeom>
          <a:solidFill>
            <a:srgbClr val="00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dirty="0"/>
              <a:t>01</a:t>
            </a:r>
            <a:endParaRPr lang="zh-CN" altLang="en-US" sz="5400" dirty="0"/>
          </a:p>
        </p:txBody>
      </p:sp>
      <p:sp>
        <p:nvSpPr>
          <p:cNvPr id="34" name="任意多边形 33"/>
          <p:cNvSpPr/>
          <p:nvPr/>
        </p:nvSpPr>
        <p:spPr>
          <a:xfrm>
            <a:off x="1086771" y="790459"/>
            <a:ext cx="6970457" cy="3563481"/>
          </a:xfrm>
          <a:custGeom>
            <a:avLst/>
            <a:gdLst>
              <a:gd name="connsiteX0" fmla="*/ 0 w 9293943"/>
              <a:gd name="connsiteY0" fmla="*/ 0 h 4751308"/>
              <a:gd name="connsiteX1" fmla="*/ 9293943 w 9293943"/>
              <a:gd name="connsiteY1" fmla="*/ 0 h 4751308"/>
              <a:gd name="connsiteX2" fmla="*/ 9293943 w 9293943"/>
              <a:gd name="connsiteY2" fmla="*/ 4751308 h 4751308"/>
              <a:gd name="connsiteX3" fmla="*/ 0 w 9293943"/>
              <a:gd name="connsiteY3" fmla="*/ 4751308 h 4751308"/>
              <a:gd name="connsiteX4" fmla="*/ 0 w 9293943"/>
              <a:gd name="connsiteY4" fmla="*/ 0 h 4751308"/>
              <a:gd name="connsiteX5" fmla="*/ 1943101 w 9293943"/>
              <a:gd name="connsiteY5" fmla="*/ 1151538 h 4751308"/>
              <a:gd name="connsiteX6" fmla="*/ 718985 w 9293943"/>
              <a:gd name="connsiteY6" fmla="*/ 2375654 h 4751308"/>
              <a:gd name="connsiteX7" fmla="*/ 1943101 w 9293943"/>
              <a:gd name="connsiteY7" fmla="*/ 3599770 h 4751308"/>
              <a:gd name="connsiteX8" fmla="*/ 3167217 w 9293943"/>
              <a:gd name="connsiteY8" fmla="*/ 2375654 h 4751308"/>
              <a:gd name="connsiteX9" fmla="*/ 1943101 w 9293943"/>
              <a:gd name="connsiteY9" fmla="*/ 1151538 h 4751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93943" h="4751308">
                <a:moveTo>
                  <a:pt x="0" y="0"/>
                </a:moveTo>
                <a:lnTo>
                  <a:pt x="9293943" y="0"/>
                </a:lnTo>
                <a:lnTo>
                  <a:pt x="9293943" y="4751308"/>
                </a:lnTo>
                <a:lnTo>
                  <a:pt x="0" y="4751308"/>
                </a:lnTo>
                <a:lnTo>
                  <a:pt x="0" y="0"/>
                </a:lnTo>
                <a:close/>
                <a:moveTo>
                  <a:pt x="1943101" y="1151538"/>
                </a:moveTo>
                <a:cubicBezTo>
                  <a:pt x="1267040" y="1151538"/>
                  <a:pt x="718985" y="1699593"/>
                  <a:pt x="718985" y="2375654"/>
                </a:cubicBezTo>
                <a:cubicBezTo>
                  <a:pt x="718985" y="3051715"/>
                  <a:pt x="1267040" y="3599770"/>
                  <a:pt x="1943101" y="3599770"/>
                </a:cubicBezTo>
                <a:cubicBezTo>
                  <a:pt x="2619162" y="3599770"/>
                  <a:pt x="3167217" y="3051715"/>
                  <a:pt x="3167217" y="2375654"/>
                </a:cubicBezTo>
                <a:cubicBezTo>
                  <a:pt x="3167217" y="1699593"/>
                  <a:pt x="2619162" y="1151538"/>
                  <a:pt x="1943101" y="11515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6" name="文本框 21"/>
          <p:cNvSpPr txBox="1"/>
          <p:nvPr/>
        </p:nvSpPr>
        <p:spPr>
          <a:xfrm>
            <a:off x="3701021" y="2881960"/>
            <a:ext cx="4201349" cy="587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825" dirty="0"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Fresh business general template</a:t>
            </a:r>
          </a:p>
          <a:p>
            <a:pPr>
              <a:lnSpc>
                <a:spcPct val="130000"/>
              </a:lnSpc>
            </a:pPr>
            <a:r>
              <a:rPr lang="en-US" altLang="zh-CN" sz="825" dirty="0"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Applicable to enterprise introduction, summary report, sales marketing, chart </a:t>
            </a:r>
            <a:r>
              <a:rPr lang="en-US" altLang="zh-CN" sz="825" dirty="0" err="1"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dataa</a:t>
            </a:r>
            <a:endParaRPr lang="zh-CN" altLang="en-US" sz="825" dirty="0">
              <a:solidFill>
                <a:schemeClr val="bg2">
                  <a:lumMod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701021" y="2337619"/>
            <a:ext cx="3264535" cy="414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2100" dirty="0">
                <a:solidFill>
                  <a:srgbClr val="0274A8"/>
                </a:solidFill>
                <a:latin typeface="微软雅黑" panose="020B0503020204020204" charset="-122"/>
                <a:ea typeface="微软雅黑" panose="020B0503020204020204" charset="-122"/>
              </a:rPr>
              <a:t>Please add the title here</a:t>
            </a:r>
          </a:p>
        </p:txBody>
      </p:sp>
      <p:sp>
        <p:nvSpPr>
          <p:cNvPr id="38" name="TextBox 76"/>
          <p:cNvSpPr txBox="1"/>
          <p:nvPr/>
        </p:nvSpPr>
        <p:spPr>
          <a:xfrm>
            <a:off x="3700780" y="1832610"/>
            <a:ext cx="3394075" cy="62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500" dirty="0">
                <a:solidFill>
                  <a:srgbClr val="0274A8"/>
                </a:solidFill>
                <a:latin typeface="微软雅黑" panose="020B0503020204020204" charset="-122"/>
                <a:ea typeface="微软雅黑" panose="020B0503020204020204" charset="-122"/>
              </a:rPr>
              <a:t>基本工作概述</a:t>
            </a:r>
          </a:p>
        </p:txBody>
      </p:sp>
      <p:sp>
        <p:nvSpPr>
          <p:cNvPr id="14" name="矩形 13"/>
          <p:cNvSpPr/>
          <p:nvPr userDrawn="1"/>
        </p:nvSpPr>
        <p:spPr>
          <a:xfrm>
            <a:off x="1" y="4841531"/>
            <a:ext cx="9145139" cy="302419"/>
          </a:xfrm>
          <a:prstGeom prst="rect">
            <a:avLst/>
          </a:prstGeom>
          <a:solidFill>
            <a:srgbClr val="02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350" dirty="0">
              <a:latin typeface="Avant GardeBook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9" advTm="1622">
        <p:comb/>
      </p:transition>
    </mc:Choice>
    <mc:Fallback xmlns="">
      <p:transition advTm="1622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35" grpId="0" bldLvl="0" animBg="1"/>
      <p:bldP spid="34" grpId="0" bldLvl="0" animBg="1"/>
      <p:bldP spid="36" grpId="0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7054" y="142563"/>
            <a:ext cx="1966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005998"/>
                </a:solidFill>
                <a:latin typeface="微软雅黑" panose="020B0503020204020204" charset="-122"/>
                <a:ea typeface="微软雅黑" panose="020B0503020204020204" charset="-122"/>
              </a:rPr>
              <a:t>基本工作概述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5543855" y="326713"/>
            <a:ext cx="3347500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252644" y="326713"/>
            <a:ext cx="3293508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椭圆 11"/>
          <p:cNvSpPr/>
          <p:nvPr/>
        </p:nvSpPr>
        <p:spPr>
          <a:xfrm>
            <a:off x="941817" y="1259561"/>
            <a:ext cx="1567193" cy="1567192"/>
          </a:xfrm>
          <a:prstGeom prst="ellipse">
            <a:avLst/>
          </a:prstGeom>
          <a:solidFill>
            <a:srgbClr val="0396D9"/>
          </a:solidFill>
          <a:ln>
            <a:noFill/>
          </a:ln>
          <a:effectLst>
            <a:outerShdw blurRad="254000" dist="1524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椭圆 8"/>
          <p:cNvSpPr/>
          <p:nvPr/>
        </p:nvSpPr>
        <p:spPr>
          <a:xfrm>
            <a:off x="3776075" y="1259561"/>
            <a:ext cx="1567193" cy="1567192"/>
          </a:xfrm>
          <a:prstGeom prst="ellipse">
            <a:avLst/>
          </a:prstGeom>
          <a:solidFill>
            <a:srgbClr val="0274A8"/>
          </a:solidFill>
          <a:ln>
            <a:noFill/>
          </a:ln>
          <a:effectLst>
            <a:outerShdw blurRad="254000" dist="1524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椭圆 9"/>
          <p:cNvSpPr/>
          <p:nvPr/>
        </p:nvSpPr>
        <p:spPr>
          <a:xfrm>
            <a:off x="6610332" y="1259561"/>
            <a:ext cx="1567193" cy="1567192"/>
          </a:xfrm>
          <a:prstGeom prst="ellipse">
            <a:avLst/>
          </a:prstGeom>
          <a:solidFill>
            <a:srgbClr val="0396D9"/>
          </a:solidFill>
          <a:ln>
            <a:noFill/>
          </a:ln>
          <a:effectLst>
            <a:outerShdw blurRad="254000" dist="1524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8" name="文本框 17"/>
          <p:cNvSpPr txBox="1"/>
          <p:nvPr/>
        </p:nvSpPr>
        <p:spPr>
          <a:xfrm>
            <a:off x="1386859" y="1685366"/>
            <a:ext cx="716280" cy="7372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战略</a:t>
            </a:r>
          </a:p>
          <a:p>
            <a:r>
              <a:rPr lang="zh-CN" altLang="en-US" sz="21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背景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221116" y="1685366"/>
            <a:ext cx="716280" cy="7372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战略</a:t>
            </a:r>
            <a:endParaRPr lang="en-US" altLang="zh-CN" sz="21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21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目标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7055374" y="1685365"/>
            <a:ext cx="716280" cy="7372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战略</a:t>
            </a:r>
          </a:p>
          <a:p>
            <a:r>
              <a:rPr lang="zh-CN" altLang="en-US" sz="21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任务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941817" y="3100640"/>
            <a:ext cx="2071688" cy="1430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市场时机</a:t>
            </a:r>
          </a:p>
          <a:p>
            <a:pPr lvl="0"/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输入内容随便敲点字占位置，输入内容随便敲点字占位置，输入内容随便敲点字占位置</a:t>
            </a:r>
          </a:p>
          <a:p>
            <a:pPr lvl="0"/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行业地位</a:t>
            </a:r>
          </a:p>
          <a:p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输入内容随便敲点字占位置，输入内容随便敲点字占位置，输入内容随便敲点字占位置</a:t>
            </a:r>
          </a:p>
          <a:p>
            <a:pPr lvl="0"/>
            <a:endParaRPr lang="zh-CN" altLang="en-US" sz="9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776075" y="3100640"/>
            <a:ext cx="2071688" cy="1452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市场时机</a:t>
            </a:r>
          </a:p>
          <a:p>
            <a:pPr lvl="0"/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输入内容随便敲点字占位置，输入内容随便敲点字占位置，输入内容随便敲点字占位置</a:t>
            </a:r>
          </a:p>
          <a:p>
            <a:pPr lvl="0"/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行业地位</a:t>
            </a:r>
          </a:p>
          <a:p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输入内容随便敲点字占位置，输入内容随便敲点字占位置，输入内容随便敲点字占位置</a:t>
            </a:r>
          </a:p>
          <a:p>
            <a:pPr lvl="0"/>
            <a:endParaRPr lang="zh-CN" altLang="en-US" sz="9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607363" y="3100640"/>
            <a:ext cx="2071688" cy="1452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市场时机</a:t>
            </a:r>
          </a:p>
          <a:p>
            <a:pPr lvl="0"/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输入内容随便敲点字占位置，输入内容随便敲点字占位置，输入内容随便敲点字占位置</a:t>
            </a:r>
          </a:p>
          <a:p>
            <a:pPr lvl="0"/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行业地位</a:t>
            </a:r>
          </a:p>
          <a:p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输入内容随便敲点字占位置，输入内容随便敲点字占位置，输入内容随便敲点字占位置</a:t>
            </a:r>
          </a:p>
          <a:p>
            <a:pPr lvl="0"/>
            <a:endParaRPr lang="zh-CN" altLang="en-US" sz="9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1" y="4841531"/>
            <a:ext cx="9145139" cy="302419"/>
          </a:xfrm>
          <a:prstGeom prst="rect">
            <a:avLst/>
          </a:prstGeom>
          <a:solidFill>
            <a:srgbClr val="02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350" dirty="0">
              <a:latin typeface="Avant GardeBook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9" advTm="4587">
        <p:comb/>
      </p:transition>
    </mc:Choice>
    <mc:Fallback xmlns="">
      <p:transition advTm="4587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9" grpId="0" bldLvl="0" animBg="1"/>
      <p:bldP spid="10" grpId="0" bldLvl="0" animBg="1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7054" y="142563"/>
            <a:ext cx="1966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005998"/>
                </a:solidFill>
                <a:latin typeface="微软雅黑" panose="020B0503020204020204" charset="-122"/>
                <a:ea typeface="微软雅黑" panose="020B0503020204020204" charset="-122"/>
              </a:rPr>
              <a:t>基本工作概述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5543855" y="326713"/>
            <a:ext cx="3347500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252644" y="326713"/>
            <a:ext cx="3293508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椭圆 22"/>
          <p:cNvSpPr/>
          <p:nvPr/>
        </p:nvSpPr>
        <p:spPr>
          <a:xfrm>
            <a:off x="3979219" y="1979275"/>
            <a:ext cx="1185563" cy="1185563"/>
          </a:xfrm>
          <a:prstGeom prst="ellipse">
            <a:avLst/>
          </a:prstGeom>
          <a:solidFill>
            <a:srgbClr val="0274A8"/>
          </a:solidFill>
          <a:ln>
            <a:noFill/>
          </a:ln>
          <a:effectLst>
            <a:outerShdw blurRad="254000" dist="1524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5" name="矩形 24"/>
          <p:cNvSpPr/>
          <p:nvPr/>
        </p:nvSpPr>
        <p:spPr>
          <a:xfrm>
            <a:off x="4094665" y="2433556"/>
            <a:ext cx="948377" cy="299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135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  <a:endParaRPr lang="en-US" altLang="zh-CN" sz="135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69760" y="1423939"/>
            <a:ext cx="2234761" cy="62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</a:p>
          <a:p>
            <a:pPr lvl="0" algn="r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输入内容随便敲点字占位置，输入内容随便敲点字占位置</a:t>
            </a:r>
          </a:p>
        </p:txBody>
      </p:sp>
      <p:sp>
        <p:nvSpPr>
          <p:cNvPr id="27" name="矩形 26"/>
          <p:cNvSpPr/>
          <p:nvPr/>
        </p:nvSpPr>
        <p:spPr>
          <a:xfrm>
            <a:off x="569760" y="3285135"/>
            <a:ext cx="2234761" cy="62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</a:p>
          <a:p>
            <a:pPr lvl="0" algn="r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输入内容随便敲点字占位置，输入内容随便敲点字占位置</a:t>
            </a:r>
          </a:p>
        </p:txBody>
      </p:sp>
      <p:sp>
        <p:nvSpPr>
          <p:cNvPr id="28" name="矩形 27"/>
          <p:cNvSpPr/>
          <p:nvPr/>
        </p:nvSpPr>
        <p:spPr>
          <a:xfrm>
            <a:off x="6352259" y="1423939"/>
            <a:ext cx="2234761" cy="62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</a:p>
          <a:p>
            <a:pPr lvl="0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输入内容随便敲点字占位置，输入内容随便敲点字占位置</a:t>
            </a:r>
          </a:p>
        </p:txBody>
      </p:sp>
      <p:sp>
        <p:nvSpPr>
          <p:cNvPr id="29" name="矩形 28"/>
          <p:cNvSpPr/>
          <p:nvPr/>
        </p:nvSpPr>
        <p:spPr>
          <a:xfrm>
            <a:off x="6352259" y="3285135"/>
            <a:ext cx="2234761" cy="62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</a:p>
          <a:p>
            <a:pPr lvl="0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输入内容随便敲点字占位置，输入内容随便敲点字占位置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3046382" y="992563"/>
            <a:ext cx="3051237" cy="3105111"/>
            <a:chOff x="4061842" y="1499983"/>
            <a:chExt cx="4068316" cy="4140148"/>
          </a:xfrm>
          <a:effectLst>
            <a:outerShdw blurRad="3810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6" name="弧形 5"/>
            <p:cNvSpPr/>
            <p:nvPr/>
          </p:nvSpPr>
          <p:spPr>
            <a:xfrm>
              <a:off x="4556637" y="2066610"/>
              <a:ext cx="3078726" cy="3078727"/>
            </a:xfrm>
            <a:prstGeom prst="arc">
              <a:avLst>
                <a:gd name="adj1" fmla="val 97684"/>
                <a:gd name="adj2" fmla="val 5394663"/>
              </a:avLst>
            </a:prstGeom>
            <a:ln w="635000" cap="flat">
              <a:solidFill>
                <a:srgbClr val="0396D9"/>
              </a:solidFill>
              <a:miter lim="800000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4556637" y="2066610"/>
              <a:ext cx="3078726" cy="3573521"/>
              <a:chOff x="4556637" y="2066610"/>
              <a:chExt cx="3078726" cy="3573521"/>
            </a:xfrm>
          </p:grpSpPr>
          <p:sp>
            <p:nvSpPr>
              <p:cNvPr id="17" name="弧形 16"/>
              <p:cNvSpPr/>
              <p:nvPr/>
            </p:nvSpPr>
            <p:spPr>
              <a:xfrm>
                <a:off x="4556637" y="2066610"/>
                <a:ext cx="3078726" cy="3078727"/>
              </a:xfrm>
              <a:prstGeom prst="arc">
                <a:avLst>
                  <a:gd name="adj1" fmla="val 5373408"/>
                  <a:gd name="adj2" fmla="val 10816458"/>
                </a:avLst>
              </a:prstGeom>
              <a:ln w="635000" cap="flat">
                <a:solidFill>
                  <a:schemeClr val="bg1"/>
                </a:solidFill>
                <a:miter lim="800000"/>
                <a:tailEnd type="non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8" name="直角三角形 17"/>
              <p:cNvSpPr/>
              <p:nvPr/>
            </p:nvSpPr>
            <p:spPr>
              <a:xfrm rot="13500000">
                <a:off x="5466979" y="4650541"/>
                <a:ext cx="989591" cy="989590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4061842" y="2066610"/>
              <a:ext cx="3573521" cy="3078727"/>
              <a:chOff x="4061842" y="2066610"/>
              <a:chExt cx="3573521" cy="3078727"/>
            </a:xfrm>
          </p:grpSpPr>
          <p:sp>
            <p:nvSpPr>
              <p:cNvPr id="9" name="弧形 8"/>
              <p:cNvSpPr/>
              <p:nvPr/>
            </p:nvSpPr>
            <p:spPr>
              <a:xfrm>
                <a:off x="4556637" y="2066610"/>
                <a:ext cx="3078726" cy="3078727"/>
              </a:xfrm>
              <a:prstGeom prst="arc">
                <a:avLst>
                  <a:gd name="adj1" fmla="val 10766639"/>
                  <a:gd name="adj2" fmla="val 16194558"/>
                </a:avLst>
              </a:prstGeom>
              <a:ln w="635000" cap="flat">
                <a:solidFill>
                  <a:srgbClr val="0274A8"/>
                </a:solidFill>
                <a:miter lim="800000"/>
                <a:tailEnd type="non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dirty="0"/>
              </a:p>
            </p:txBody>
          </p:sp>
          <p:sp>
            <p:nvSpPr>
              <p:cNvPr id="15" name="直角三角形 14"/>
              <p:cNvSpPr/>
              <p:nvPr/>
            </p:nvSpPr>
            <p:spPr>
              <a:xfrm rot="18900000">
                <a:off x="4061842" y="2986265"/>
                <a:ext cx="989590" cy="989591"/>
              </a:xfrm>
              <a:prstGeom prst="rtTriangle">
                <a:avLst/>
              </a:prstGeom>
              <a:solidFill>
                <a:srgbClr val="0274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4556637" y="1499983"/>
              <a:ext cx="3078726" cy="3645354"/>
              <a:chOff x="4556637" y="1499983"/>
              <a:chExt cx="3078726" cy="3645354"/>
            </a:xfrm>
          </p:grpSpPr>
          <p:sp>
            <p:nvSpPr>
              <p:cNvPr id="11" name="弧形 10"/>
              <p:cNvSpPr/>
              <p:nvPr/>
            </p:nvSpPr>
            <p:spPr>
              <a:xfrm>
                <a:off x="4556637" y="2066610"/>
                <a:ext cx="3078726" cy="3078727"/>
              </a:xfrm>
              <a:prstGeom prst="arc">
                <a:avLst/>
              </a:prstGeom>
              <a:ln w="635000" cap="flat">
                <a:solidFill>
                  <a:schemeClr val="bg1"/>
                </a:solidFill>
                <a:miter lim="800000"/>
                <a:tailEnd type="non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 dirty="0"/>
              </a:p>
            </p:txBody>
          </p:sp>
          <p:sp>
            <p:nvSpPr>
              <p:cNvPr id="12" name="直角三角形 11"/>
              <p:cNvSpPr/>
              <p:nvPr/>
            </p:nvSpPr>
            <p:spPr>
              <a:xfrm rot="2700000">
                <a:off x="5711159" y="1499984"/>
                <a:ext cx="989591" cy="989590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  <p:sp>
          <p:nvSpPr>
            <p:cNvPr id="13" name="直角三角形 12"/>
            <p:cNvSpPr/>
            <p:nvPr/>
          </p:nvSpPr>
          <p:spPr>
            <a:xfrm rot="8100000">
              <a:off x="7140568" y="3251047"/>
              <a:ext cx="989590" cy="989591"/>
            </a:xfrm>
            <a:prstGeom prst="rtTriangle">
              <a:avLst/>
            </a:prstGeom>
            <a:solidFill>
              <a:srgbClr val="0396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14" name="矩形 13"/>
          <p:cNvSpPr/>
          <p:nvPr userDrawn="1"/>
        </p:nvSpPr>
        <p:spPr>
          <a:xfrm>
            <a:off x="1" y="4841531"/>
            <a:ext cx="9145139" cy="302419"/>
          </a:xfrm>
          <a:prstGeom prst="rect">
            <a:avLst/>
          </a:prstGeom>
          <a:solidFill>
            <a:srgbClr val="02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350" dirty="0">
              <a:latin typeface="Avant GardeBook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9" advTm="2948">
        <p:comb/>
      </p:transition>
    </mc:Choice>
    <mc:Fallback xmlns="">
      <p:transition advTm="2948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ldLvl="0" animBg="1"/>
      <p:bldP spid="25" grpId="0"/>
      <p:bldP spid="26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7054" y="142563"/>
            <a:ext cx="1966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005998"/>
                </a:solidFill>
                <a:latin typeface="微软雅黑" panose="020B0503020204020204" charset="-122"/>
                <a:ea typeface="微软雅黑" panose="020B0503020204020204" charset="-122"/>
              </a:rPr>
              <a:t>基本工作概述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5543855" y="326713"/>
            <a:ext cx="3347500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252644" y="326713"/>
            <a:ext cx="3293508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同心圆 6"/>
          <p:cNvSpPr/>
          <p:nvPr/>
        </p:nvSpPr>
        <p:spPr>
          <a:xfrm>
            <a:off x="1440934" y="1490167"/>
            <a:ext cx="1585913" cy="1585913"/>
          </a:xfrm>
          <a:prstGeom prst="donut">
            <a:avLst>
              <a:gd name="adj" fmla="val 16393"/>
            </a:avLst>
          </a:prstGeom>
          <a:solidFill>
            <a:schemeClr val="bg1"/>
          </a:solidFill>
          <a:ln w="28575">
            <a:noFill/>
          </a:ln>
          <a:effectLst>
            <a:outerShdw blurRad="3810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弧形 7"/>
          <p:cNvSpPr/>
          <p:nvPr/>
        </p:nvSpPr>
        <p:spPr>
          <a:xfrm>
            <a:off x="1583809" y="1633042"/>
            <a:ext cx="1314450" cy="1314450"/>
          </a:xfrm>
          <a:prstGeom prst="arc">
            <a:avLst>
              <a:gd name="adj1" fmla="val 16200000"/>
              <a:gd name="adj2" fmla="val 12338133"/>
            </a:avLst>
          </a:prstGeom>
          <a:ln w="152400" cap="rnd">
            <a:solidFill>
              <a:srgbClr val="0396D9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879637" y="2063833"/>
            <a:ext cx="76136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95%</a:t>
            </a:r>
          </a:p>
        </p:txBody>
      </p:sp>
      <p:sp>
        <p:nvSpPr>
          <p:cNvPr id="12" name="同心圆 11"/>
          <p:cNvSpPr/>
          <p:nvPr/>
        </p:nvSpPr>
        <p:spPr>
          <a:xfrm>
            <a:off x="3779044" y="1490167"/>
            <a:ext cx="1585913" cy="1585913"/>
          </a:xfrm>
          <a:prstGeom prst="donut">
            <a:avLst>
              <a:gd name="adj" fmla="val 16393"/>
            </a:avLst>
          </a:prstGeom>
          <a:solidFill>
            <a:schemeClr val="bg1"/>
          </a:solidFill>
          <a:ln w="28575">
            <a:noFill/>
          </a:ln>
          <a:effectLst>
            <a:outerShdw blurRad="3810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弧形 12"/>
          <p:cNvSpPr/>
          <p:nvPr/>
        </p:nvSpPr>
        <p:spPr>
          <a:xfrm>
            <a:off x="3921919" y="1633042"/>
            <a:ext cx="1314450" cy="1314450"/>
          </a:xfrm>
          <a:prstGeom prst="arc">
            <a:avLst>
              <a:gd name="adj1" fmla="val 6794891"/>
              <a:gd name="adj2" fmla="val 14206890"/>
            </a:avLst>
          </a:prstGeom>
          <a:ln w="152400" cap="rnd">
            <a:solidFill>
              <a:srgbClr val="0274A8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217747" y="2063833"/>
            <a:ext cx="76136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25%</a:t>
            </a:r>
          </a:p>
        </p:txBody>
      </p:sp>
      <p:sp>
        <p:nvSpPr>
          <p:cNvPr id="18" name="同心圆 17"/>
          <p:cNvSpPr/>
          <p:nvPr/>
        </p:nvSpPr>
        <p:spPr>
          <a:xfrm>
            <a:off x="6117154" y="1490167"/>
            <a:ext cx="1585913" cy="1585913"/>
          </a:xfrm>
          <a:prstGeom prst="donut">
            <a:avLst>
              <a:gd name="adj" fmla="val 16393"/>
            </a:avLst>
          </a:prstGeom>
          <a:solidFill>
            <a:schemeClr val="bg1"/>
          </a:solidFill>
          <a:ln w="28575">
            <a:noFill/>
          </a:ln>
          <a:effectLst>
            <a:outerShdw blurRad="3810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弧形 18"/>
          <p:cNvSpPr/>
          <p:nvPr/>
        </p:nvSpPr>
        <p:spPr>
          <a:xfrm>
            <a:off x="6260029" y="1633042"/>
            <a:ext cx="1314450" cy="1314450"/>
          </a:xfrm>
          <a:prstGeom prst="arc">
            <a:avLst>
              <a:gd name="adj1" fmla="val 3754055"/>
              <a:gd name="adj2" fmla="val 11459133"/>
            </a:avLst>
          </a:prstGeom>
          <a:ln w="152400" cap="rnd">
            <a:solidFill>
              <a:srgbClr val="0396D9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555857" y="2063833"/>
            <a:ext cx="76136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15%</a:t>
            </a:r>
          </a:p>
        </p:txBody>
      </p:sp>
      <p:sp>
        <p:nvSpPr>
          <p:cNvPr id="27" name="矩形 26"/>
          <p:cNvSpPr/>
          <p:nvPr/>
        </p:nvSpPr>
        <p:spPr>
          <a:xfrm>
            <a:off x="1509854" y="3378283"/>
            <a:ext cx="1462358" cy="575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</a:p>
        </p:txBody>
      </p:sp>
      <p:sp>
        <p:nvSpPr>
          <p:cNvPr id="28" name="矩形 27"/>
          <p:cNvSpPr/>
          <p:nvPr/>
        </p:nvSpPr>
        <p:spPr>
          <a:xfrm>
            <a:off x="3840821" y="3378283"/>
            <a:ext cx="1462358" cy="575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</a:p>
        </p:txBody>
      </p:sp>
      <p:sp>
        <p:nvSpPr>
          <p:cNvPr id="29" name="矩形 28"/>
          <p:cNvSpPr/>
          <p:nvPr/>
        </p:nvSpPr>
        <p:spPr>
          <a:xfrm>
            <a:off x="6186074" y="3378283"/>
            <a:ext cx="1462358" cy="575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</a:p>
        </p:txBody>
      </p:sp>
      <p:sp>
        <p:nvSpPr>
          <p:cNvPr id="14" name="矩形 13"/>
          <p:cNvSpPr/>
          <p:nvPr userDrawn="1"/>
        </p:nvSpPr>
        <p:spPr>
          <a:xfrm>
            <a:off x="1" y="4841531"/>
            <a:ext cx="9145139" cy="302419"/>
          </a:xfrm>
          <a:prstGeom prst="rect">
            <a:avLst/>
          </a:prstGeom>
          <a:solidFill>
            <a:srgbClr val="02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350" dirty="0">
              <a:latin typeface="Avant GardeBook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9" advTm="2433">
        <p:comb/>
      </p:transition>
    </mc:Choice>
    <mc:Fallback xmlns="">
      <p:transition advTm="2433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  <p:bldP spid="6" grpId="0"/>
      <p:bldP spid="12" grpId="0" bldLvl="0" animBg="1"/>
      <p:bldP spid="13" grpId="0" bldLvl="0" animBg="1"/>
      <p:bldP spid="3" grpId="0"/>
      <p:bldP spid="18" grpId="0" bldLvl="0" animBg="1"/>
      <p:bldP spid="19" grpId="0" bldLvl="0" animBg="1"/>
      <p:bldP spid="17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7054" y="142563"/>
            <a:ext cx="1966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005998"/>
                </a:solidFill>
                <a:latin typeface="微软雅黑" panose="020B0503020204020204" charset="-122"/>
                <a:ea typeface="微软雅黑" panose="020B0503020204020204" charset="-122"/>
              </a:rPr>
              <a:t>基本工作概述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5543855" y="326713"/>
            <a:ext cx="3347500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252644" y="326713"/>
            <a:ext cx="3293508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任意多边形 2"/>
          <p:cNvSpPr/>
          <p:nvPr/>
        </p:nvSpPr>
        <p:spPr>
          <a:xfrm rot="17474072">
            <a:off x="6362636" y="192333"/>
            <a:ext cx="2381493" cy="6438949"/>
          </a:xfrm>
          <a:custGeom>
            <a:avLst/>
            <a:gdLst>
              <a:gd name="connsiteX0" fmla="*/ 2314964 w 2314964"/>
              <a:gd name="connsiteY0" fmla="*/ 0 h 3566777"/>
              <a:gd name="connsiteX1" fmla="*/ 2314964 w 2314964"/>
              <a:gd name="connsiteY1" fmla="*/ 2667256 h 3566777"/>
              <a:gd name="connsiteX2" fmla="*/ 0 w 2314964"/>
              <a:gd name="connsiteY2" fmla="*/ 3566777 h 3566777"/>
              <a:gd name="connsiteX3" fmla="*/ 0 w 2314964"/>
              <a:gd name="connsiteY3" fmla="*/ 0 h 3566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4964" h="3566777">
                <a:moveTo>
                  <a:pt x="2314964" y="0"/>
                </a:moveTo>
                <a:lnTo>
                  <a:pt x="2314964" y="2667256"/>
                </a:lnTo>
                <a:lnTo>
                  <a:pt x="0" y="356677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95000"/>
                  <a:alpha val="0"/>
                </a:schemeClr>
              </a:gs>
              <a:gs pos="0">
                <a:schemeClr val="bg2">
                  <a:lumMod val="25000"/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20" name="组合 19"/>
          <p:cNvGrpSpPr/>
          <p:nvPr/>
        </p:nvGrpSpPr>
        <p:grpSpPr>
          <a:xfrm>
            <a:off x="3202692" y="968982"/>
            <a:ext cx="2417022" cy="2417021"/>
            <a:chOff x="4270256" y="1291376"/>
            <a:chExt cx="3222696" cy="3222695"/>
          </a:xfrm>
        </p:grpSpPr>
        <p:sp>
          <p:nvSpPr>
            <p:cNvPr id="6" name="椭圆 5"/>
            <p:cNvSpPr/>
            <p:nvPr/>
          </p:nvSpPr>
          <p:spPr>
            <a:xfrm>
              <a:off x="4270256" y="1291376"/>
              <a:ext cx="3222696" cy="322269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254000" dist="114300" algn="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4541925" y="1291376"/>
              <a:ext cx="2544065" cy="3188296"/>
              <a:chOff x="1084383" y="1820430"/>
              <a:chExt cx="2339171" cy="2927869"/>
            </a:xfrm>
            <a:gradFill>
              <a:gsLst>
                <a:gs pos="2151">
                  <a:schemeClr val="bg1">
                    <a:lumMod val="85000"/>
                  </a:schemeClr>
                </a:gs>
                <a:gs pos="95413">
                  <a:srgbClr val="3B3B3B"/>
                </a:gs>
                <a:gs pos="66000">
                  <a:srgbClr val="5E5E5E"/>
                </a:gs>
              </a:gsLst>
              <a:path path="circle">
                <a:fillToRect l="50000" t="-80000" r="50000" b="180000"/>
              </a:path>
            </a:gradFill>
          </p:grpSpPr>
          <p:sp>
            <p:nvSpPr>
              <p:cNvPr id="8" name="Freeform 30"/>
              <p:cNvSpPr/>
              <p:nvPr/>
            </p:nvSpPr>
            <p:spPr bwMode="auto">
              <a:xfrm>
                <a:off x="2274465" y="2056968"/>
                <a:ext cx="603433" cy="415128"/>
              </a:xfrm>
              <a:custGeom>
                <a:avLst/>
                <a:gdLst>
                  <a:gd name="T0" fmla="*/ 185 w 282"/>
                  <a:gd name="T1" fmla="*/ 47 h 194"/>
                  <a:gd name="T2" fmla="*/ 109 w 282"/>
                  <a:gd name="T3" fmla="*/ 0 h 194"/>
                  <a:gd name="T4" fmla="*/ 43 w 282"/>
                  <a:gd name="T5" fmla="*/ 0 h 194"/>
                  <a:gd name="T6" fmla="*/ 0 w 282"/>
                  <a:gd name="T7" fmla="*/ 21 h 194"/>
                  <a:gd name="T8" fmla="*/ 26 w 282"/>
                  <a:gd name="T9" fmla="*/ 66 h 194"/>
                  <a:gd name="T10" fmla="*/ 109 w 282"/>
                  <a:gd name="T11" fmla="*/ 57 h 194"/>
                  <a:gd name="T12" fmla="*/ 175 w 282"/>
                  <a:gd name="T13" fmla="*/ 111 h 194"/>
                  <a:gd name="T14" fmla="*/ 118 w 282"/>
                  <a:gd name="T15" fmla="*/ 147 h 194"/>
                  <a:gd name="T16" fmla="*/ 220 w 282"/>
                  <a:gd name="T17" fmla="*/ 194 h 194"/>
                  <a:gd name="T18" fmla="*/ 237 w 282"/>
                  <a:gd name="T19" fmla="*/ 147 h 194"/>
                  <a:gd name="T20" fmla="*/ 230 w 282"/>
                  <a:gd name="T21" fmla="*/ 123 h 194"/>
                  <a:gd name="T22" fmla="*/ 282 w 282"/>
                  <a:gd name="T23" fmla="*/ 123 h 194"/>
                  <a:gd name="T24" fmla="*/ 185 w 282"/>
                  <a:gd name="T25" fmla="*/ 47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2" h="194">
                    <a:moveTo>
                      <a:pt x="185" y="47"/>
                    </a:moveTo>
                    <a:lnTo>
                      <a:pt x="109" y="0"/>
                    </a:lnTo>
                    <a:lnTo>
                      <a:pt x="43" y="0"/>
                    </a:lnTo>
                    <a:lnTo>
                      <a:pt x="0" y="21"/>
                    </a:lnTo>
                    <a:lnTo>
                      <a:pt x="26" y="66"/>
                    </a:lnTo>
                    <a:lnTo>
                      <a:pt x="109" y="57"/>
                    </a:lnTo>
                    <a:lnTo>
                      <a:pt x="175" y="111"/>
                    </a:lnTo>
                    <a:lnTo>
                      <a:pt x="118" y="147"/>
                    </a:lnTo>
                    <a:lnTo>
                      <a:pt x="220" y="194"/>
                    </a:lnTo>
                    <a:lnTo>
                      <a:pt x="237" y="147"/>
                    </a:lnTo>
                    <a:lnTo>
                      <a:pt x="230" y="123"/>
                    </a:lnTo>
                    <a:lnTo>
                      <a:pt x="282" y="123"/>
                    </a:lnTo>
                    <a:lnTo>
                      <a:pt x="185" y="47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350"/>
              </a:p>
            </p:txBody>
          </p:sp>
          <p:sp>
            <p:nvSpPr>
              <p:cNvPr id="10" name="Freeform 31"/>
              <p:cNvSpPr/>
              <p:nvPr/>
            </p:nvSpPr>
            <p:spPr bwMode="auto">
              <a:xfrm>
                <a:off x="1767325" y="3315189"/>
                <a:ext cx="121971" cy="141229"/>
              </a:xfrm>
              <a:custGeom>
                <a:avLst/>
                <a:gdLst>
                  <a:gd name="T0" fmla="*/ 22 w 57"/>
                  <a:gd name="T1" fmla="*/ 42 h 66"/>
                  <a:gd name="T2" fmla="*/ 57 w 57"/>
                  <a:gd name="T3" fmla="*/ 66 h 66"/>
                  <a:gd name="T4" fmla="*/ 0 w 57"/>
                  <a:gd name="T5" fmla="*/ 0 h 66"/>
                  <a:gd name="T6" fmla="*/ 22 w 57"/>
                  <a:gd name="T7" fmla="*/ 42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66">
                    <a:moveTo>
                      <a:pt x="22" y="42"/>
                    </a:moveTo>
                    <a:lnTo>
                      <a:pt x="57" y="66"/>
                    </a:lnTo>
                    <a:lnTo>
                      <a:pt x="0" y="0"/>
                    </a:lnTo>
                    <a:lnTo>
                      <a:pt x="22" y="4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350"/>
              </a:p>
            </p:txBody>
          </p:sp>
          <p:sp>
            <p:nvSpPr>
              <p:cNvPr id="17" name="Freeform 32"/>
              <p:cNvSpPr>
                <a:spLocks noEditPoints="1"/>
              </p:cNvSpPr>
              <p:nvPr/>
            </p:nvSpPr>
            <p:spPr bwMode="auto">
              <a:xfrm>
                <a:off x="1084383" y="2415477"/>
                <a:ext cx="1889807" cy="1355498"/>
              </a:xfrm>
              <a:custGeom>
                <a:avLst/>
                <a:gdLst>
                  <a:gd name="T0" fmla="*/ 926 w 1054"/>
                  <a:gd name="T1" fmla="*/ 197 h 756"/>
                  <a:gd name="T2" fmla="*/ 848 w 1054"/>
                  <a:gd name="T3" fmla="*/ 130 h 756"/>
                  <a:gd name="T4" fmla="*/ 826 w 1054"/>
                  <a:gd name="T5" fmla="*/ 294 h 756"/>
                  <a:gd name="T6" fmla="*/ 682 w 1054"/>
                  <a:gd name="T7" fmla="*/ 187 h 756"/>
                  <a:gd name="T8" fmla="*/ 815 w 1054"/>
                  <a:gd name="T9" fmla="*/ 54 h 756"/>
                  <a:gd name="T10" fmla="*/ 675 w 1054"/>
                  <a:gd name="T11" fmla="*/ 4 h 756"/>
                  <a:gd name="T12" fmla="*/ 471 w 1054"/>
                  <a:gd name="T13" fmla="*/ 42 h 756"/>
                  <a:gd name="T14" fmla="*/ 471 w 1054"/>
                  <a:gd name="T15" fmla="*/ 42 h 756"/>
                  <a:gd name="T16" fmla="*/ 467 w 1054"/>
                  <a:gd name="T17" fmla="*/ 42 h 756"/>
                  <a:gd name="T18" fmla="*/ 351 w 1054"/>
                  <a:gd name="T19" fmla="*/ 12 h 756"/>
                  <a:gd name="T20" fmla="*/ 247 w 1054"/>
                  <a:gd name="T21" fmla="*/ 31 h 756"/>
                  <a:gd name="T22" fmla="*/ 3 w 1054"/>
                  <a:gd name="T23" fmla="*/ 45 h 756"/>
                  <a:gd name="T24" fmla="*/ 0 w 1054"/>
                  <a:gd name="T25" fmla="*/ 102 h 756"/>
                  <a:gd name="T26" fmla="*/ 31 w 1054"/>
                  <a:gd name="T27" fmla="*/ 125 h 756"/>
                  <a:gd name="T28" fmla="*/ 83 w 1054"/>
                  <a:gd name="T29" fmla="*/ 194 h 756"/>
                  <a:gd name="T30" fmla="*/ 147 w 1054"/>
                  <a:gd name="T31" fmla="*/ 180 h 756"/>
                  <a:gd name="T32" fmla="*/ 341 w 1054"/>
                  <a:gd name="T33" fmla="*/ 265 h 756"/>
                  <a:gd name="T34" fmla="*/ 408 w 1054"/>
                  <a:gd name="T35" fmla="*/ 410 h 756"/>
                  <a:gd name="T36" fmla="*/ 476 w 1054"/>
                  <a:gd name="T37" fmla="*/ 512 h 756"/>
                  <a:gd name="T38" fmla="*/ 495 w 1054"/>
                  <a:gd name="T39" fmla="*/ 514 h 756"/>
                  <a:gd name="T40" fmla="*/ 533 w 1054"/>
                  <a:gd name="T41" fmla="*/ 557 h 756"/>
                  <a:gd name="T42" fmla="*/ 595 w 1054"/>
                  <a:gd name="T43" fmla="*/ 649 h 756"/>
                  <a:gd name="T44" fmla="*/ 715 w 1054"/>
                  <a:gd name="T45" fmla="*/ 685 h 756"/>
                  <a:gd name="T46" fmla="*/ 786 w 1054"/>
                  <a:gd name="T47" fmla="*/ 754 h 756"/>
                  <a:gd name="T48" fmla="*/ 791 w 1054"/>
                  <a:gd name="T49" fmla="*/ 735 h 756"/>
                  <a:gd name="T50" fmla="*/ 753 w 1054"/>
                  <a:gd name="T51" fmla="*/ 657 h 756"/>
                  <a:gd name="T52" fmla="*/ 718 w 1054"/>
                  <a:gd name="T53" fmla="*/ 635 h 756"/>
                  <a:gd name="T54" fmla="*/ 654 w 1054"/>
                  <a:gd name="T55" fmla="*/ 626 h 756"/>
                  <a:gd name="T56" fmla="*/ 696 w 1054"/>
                  <a:gd name="T57" fmla="*/ 540 h 756"/>
                  <a:gd name="T58" fmla="*/ 793 w 1054"/>
                  <a:gd name="T59" fmla="*/ 536 h 756"/>
                  <a:gd name="T60" fmla="*/ 819 w 1054"/>
                  <a:gd name="T61" fmla="*/ 519 h 756"/>
                  <a:gd name="T62" fmla="*/ 879 w 1054"/>
                  <a:gd name="T63" fmla="*/ 422 h 756"/>
                  <a:gd name="T64" fmla="*/ 976 w 1054"/>
                  <a:gd name="T65" fmla="*/ 306 h 756"/>
                  <a:gd name="T66" fmla="*/ 976 w 1054"/>
                  <a:gd name="T67" fmla="*/ 168 h 756"/>
                  <a:gd name="T68" fmla="*/ 782 w 1054"/>
                  <a:gd name="T69" fmla="*/ 367 h 756"/>
                  <a:gd name="T70" fmla="*/ 753 w 1054"/>
                  <a:gd name="T71" fmla="*/ 348 h 756"/>
                  <a:gd name="T72" fmla="*/ 737 w 1054"/>
                  <a:gd name="T73" fmla="*/ 329 h 756"/>
                  <a:gd name="T74" fmla="*/ 791 w 1054"/>
                  <a:gd name="T75" fmla="*/ 408 h 7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054" h="756">
                    <a:moveTo>
                      <a:pt x="976" y="168"/>
                    </a:moveTo>
                    <a:lnTo>
                      <a:pt x="926" y="197"/>
                    </a:lnTo>
                    <a:lnTo>
                      <a:pt x="924" y="154"/>
                    </a:lnTo>
                    <a:lnTo>
                      <a:pt x="848" y="130"/>
                    </a:lnTo>
                    <a:lnTo>
                      <a:pt x="831" y="249"/>
                    </a:lnTo>
                    <a:lnTo>
                      <a:pt x="826" y="294"/>
                    </a:lnTo>
                    <a:lnTo>
                      <a:pt x="798" y="239"/>
                    </a:lnTo>
                    <a:lnTo>
                      <a:pt x="682" y="187"/>
                    </a:lnTo>
                    <a:lnTo>
                      <a:pt x="744" y="97"/>
                    </a:lnTo>
                    <a:lnTo>
                      <a:pt x="815" y="54"/>
                    </a:lnTo>
                    <a:lnTo>
                      <a:pt x="725" y="40"/>
                    </a:lnTo>
                    <a:lnTo>
                      <a:pt x="675" y="4"/>
                    </a:lnTo>
                    <a:lnTo>
                      <a:pt x="597" y="64"/>
                    </a:lnTo>
                    <a:lnTo>
                      <a:pt x="471" y="42"/>
                    </a:lnTo>
                    <a:lnTo>
                      <a:pt x="471" y="42"/>
                    </a:lnTo>
                    <a:lnTo>
                      <a:pt x="471" y="42"/>
                    </a:lnTo>
                    <a:lnTo>
                      <a:pt x="471" y="42"/>
                    </a:lnTo>
                    <a:lnTo>
                      <a:pt x="467" y="42"/>
                    </a:lnTo>
                    <a:lnTo>
                      <a:pt x="422" y="31"/>
                    </a:lnTo>
                    <a:lnTo>
                      <a:pt x="351" y="12"/>
                    </a:lnTo>
                    <a:lnTo>
                      <a:pt x="247" y="31"/>
                    </a:lnTo>
                    <a:lnTo>
                      <a:pt x="247" y="31"/>
                    </a:lnTo>
                    <a:lnTo>
                      <a:pt x="93" y="0"/>
                    </a:lnTo>
                    <a:lnTo>
                      <a:pt x="3" y="45"/>
                    </a:lnTo>
                    <a:lnTo>
                      <a:pt x="26" y="66"/>
                    </a:lnTo>
                    <a:lnTo>
                      <a:pt x="0" y="102"/>
                    </a:lnTo>
                    <a:lnTo>
                      <a:pt x="69" y="111"/>
                    </a:lnTo>
                    <a:lnTo>
                      <a:pt x="31" y="125"/>
                    </a:lnTo>
                    <a:lnTo>
                      <a:pt x="5" y="163"/>
                    </a:lnTo>
                    <a:lnTo>
                      <a:pt x="83" y="194"/>
                    </a:lnTo>
                    <a:lnTo>
                      <a:pt x="41" y="251"/>
                    </a:lnTo>
                    <a:lnTo>
                      <a:pt x="147" y="180"/>
                    </a:lnTo>
                    <a:lnTo>
                      <a:pt x="244" y="170"/>
                    </a:lnTo>
                    <a:lnTo>
                      <a:pt x="341" y="265"/>
                    </a:lnTo>
                    <a:lnTo>
                      <a:pt x="400" y="332"/>
                    </a:lnTo>
                    <a:lnTo>
                      <a:pt x="408" y="410"/>
                    </a:lnTo>
                    <a:lnTo>
                      <a:pt x="419" y="457"/>
                    </a:lnTo>
                    <a:lnTo>
                      <a:pt x="476" y="512"/>
                    </a:lnTo>
                    <a:lnTo>
                      <a:pt x="490" y="543"/>
                    </a:lnTo>
                    <a:lnTo>
                      <a:pt x="495" y="514"/>
                    </a:lnTo>
                    <a:lnTo>
                      <a:pt x="495" y="514"/>
                    </a:lnTo>
                    <a:lnTo>
                      <a:pt x="533" y="557"/>
                    </a:lnTo>
                    <a:lnTo>
                      <a:pt x="590" y="621"/>
                    </a:lnTo>
                    <a:lnTo>
                      <a:pt x="595" y="649"/>
                    </a:lnTo>
                    <a:lnTo>
                      <a:pt x="668" y="680"/>
                    </a:lnTo>
                    <a:lnTo>
                      <a:pt x="715" y="685"/>
                    </a:lnTo>
                    <a:lnTo>
                      <a:pt x="760" y="709"/>
                    </a:lnTo>
                    <a:lnTo>
                      <a:pt x="786" y="754"/>
                    </a:lnTo>
                    <a:lnTo>
                      <a:pt x="855" y="756"/>
                    </a:lnTo>
                    <a:lnTo>
                      <a:pt x="791" y="735"/>
                    </a:lnTo>
                    <a:lnTo>
                      <a:pt x="793" y="685"/>
                    </a:lnTo>
                    <a:lnTo>
                      <a:pt x="753" y="657"/>
                    </a:lnTo>
                    <a:lnTo>
                      <a:pt x="758" y="623"/>
                    </a:lnTo>
                    <a:lnTo>
                      <a:pt x="718" y="635"/>
                    </a:lnTo>
                    <a:lnTo>
                      <a:pt x="696" y="657"/>
                    </a:lnTo>
                    <a:lnTo>
                      <a:pt x="654" y="626"/>
                    </a:lnTo>
                    <a:lnTo>
                      <a:pt x="663" y="578"/>
                    </a:lnTo>
                    <a:lnTo>
                      <a:pt x="696" y="540"/>
                    </a:lnTo>
                    <a:lnTo>
                      <a:pt x="748" y="540"/>
                    </a:lnTo>
                    <a:lnTo>
                      <a:pt x="793" y="536"/>
                    </a:lnTo>
                    <a:lnTo>
                      <a:pt x="819" y="588"/>
                    </a:lnTo>
                    <a:lnTo>
                      <a:pt x="819" y="519"/>
                    </a:lnTo>
                    <a:lnTo>
                      <a:pt x="860" y="476"/>
                    </a:lnTo>
                    <a:lnTo>
                      <a:pt x="879" y="422"/>
                    </a:lnTo>
                    <a:lnTo>
                      <a:pt x="961" y="367"/>
                    </a:lnTo>
                    <a:lnTo>
                      <a:pt x="976" y="306"/>
                    </a:lnTo>
                    <a:lnTo>
                      <a:pt x="1054" y="284"/>
                    </a:lnTo>
                    <a:lnTo>
                      <a:pt x="976" y="168"/>
                    </a:lnTo>
                    <a:close/>
                    <a:moveTo>
                      <a:pt x="791" y="408"/>
                    </a:moveTo>
                    <a:lnTo>
                      <a:pt x="782" y="367"/>
                    </a:lnTo>
                    <a:lnTo>
                      <a:pt x="744" y="405"/>
                    </a:lnTo>
                    <a:lnTo>
                      <a:pt x="753" y="348"/>
                    </a:lnTo>
                    <a:lnTo>
                      <a:pt x="713" y="346"/>
                    </a:lnTo>
                    <a:lnTo>
                      <a:pt x="737" y="329"/>
                    </a:lnTo>
                    <a:lnTo>
                      <a:pt x="860" y="379"/>
                    </a:lnTo>
                    <a:lnTo>
                      <a:pt x="791" y="40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350"/>
              </a:p>
            </p:txBody>
          </p:sp>
          <p:sp>
            <p:nvSpPr>
              <p:cNvPr id="22" name="Freeform 34"/>
              <p:cNvSpPr/>
              <p:nvPr/>
            </p:nvSpPr>
            <p:spPr bwMode="auto">
              <a:xfrm>
                <a:off x="2396436" y="3445720"/>
                <a:ext cx="218262" cy="77034"/>
              </a:xfrm>
              <a:custGeom>
                <a:avLst/>
                <a:gdLst>
                  <a:gd name="T0" fmla="*/ 0 w 102"/>
                  <a:gd name="T1" fmla="*/ 12 h 36"/>
                  <a:gd name="T2" fmla="*/ 102 w 102"/>
                  <a:gd name="T3" fmla="*/ 36 h 36"/>
                  <a:gd name="T4" fmla="*/ 31 w 102"/>
                  <a:gd name="T5" fmla="*/ 0 h 36"/>
                  <a:gd name="T6" fmla="*/ 0 w 102"/>
                  <a:gd name="T7" fmla="*/ 1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" h="36">
                    <a:moveTo>
                      <a:pt x="0" y="12"/>
                    </a:moveTo>
                    <a:lnTo>
                      <a:pt x="102" y="36"/>
                    </a:lnTo>
                    <a:lnTo>
                      <a:pt x="31" y="0"/>
                    </a:lnTo>
                    <a:lnTo>
                      <a:pt x="0" y="1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350"/>
              </a:p>
            </p:txBody>
          </p:sp>
          <p:sp>
            <p:nvSpPr>
              <p:cNvPr id="23" name="Freeform 35"/>
              <p:cNvSpPr/>
              <p:nvPr/>
            </p:nvSpPr>
            <p:spPr bwMode="auto">
              <a:xfrm>
                <a:off x="2604000" y="3522754"/>
                <a:ext cx="121971" cy="55636"/>
              </a:xfrm>
              <a:custGeom>
                <a:avLst/>
                <a:gdLst>
                  <a:gd name="T0" fmla="*/ 31 w 57"/>
                  <a:gd name="T1" fmla="*/ 26 h 26"/>
                  <a:gd name="T2" fmla="*/ 57 w 57"/>
                  <a:gd name="T3" fmla="*/ 5 h 26"/>
                  <a:gd name="T4" fmla="*/ 5 w 57"/>
                  <a:gd name="T5" fmla="*/ 0 h 26"/>
                  <a:gd name="T6" fmla="*/ 0 w 57"/>
                  <a:gd name="T7" fmla="*/ 21 h 26"/>
                  <a:gd name="T8" fmla="*/ 31 w 57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26">
                    <a:moveTo>
                      <a:pt x="31" y="26"/>
                    </a:moveTo>
                    <a:lnTo>
                      <a:pt x="57" y="5"/>
                    </a:lnTo>
                    <a:lnTo>
                      <a:pt x="5" y="0"/>
                    </a:lnTo>
                    <a:lnTo>
                      <a:pt x="0" y="21"/>
                    </a:lnTo>
                    <a:lnTo>
                      <a:pt x="31" y="2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350"/>
              </a:p>
            </p:txBody>
          </p:sp>
          <p:sp>
            <p:nvSpPr>
              <p:cNvPr id="24" name="Freeform 36"/>
              <p:cNvSpPr/>
              <p:nvPr/>
            </p:nvSpPr>
            <p:spPr bwMode="auto">
              <a:xfrm>
                <a:off x="2907856" y="2775952"/>
                <a:ext cx="141229" cy="132670"/>
              </a:xfrm>
              <a:custGeom>
                <a:avLst/>
                <a:gdLst>
                  <a:gd name="T0" fmla="*/ 66 w 66"/>
                  <a:gd name="T1" fmla="*/ 62 h 62"/>
                  <a:gd name="T2" fmla="*/ 31 w 66"/>
                  <a:gd name="T3" fmla="*/ 0 h 62"/>
                  <a:gd name="T4" fmla="*/ 0 w 66"/>
                  <a:gd name="T5" fmla="*/ 41 h 62"/>
                  <a:gd name="T6" fmla="*/ 66 w 66"/>
                  <a:gd name="T7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62">
                    <a:moveTo>
                      <a:pt x="66" y="62"/>
                    </a:moveTo>
                    <a:lnTo>
                      <a:pt x="31" y="0"/>
                    </a:lnTo>
                    <a:lnTo>
                      <a:pt x="0" y="41"/>
                    </a:lnTo>
                    <a:lnTo>
                      <a:pt x="66" y="6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350"/>
              </a:p>
            </p:txBody>
          </p:sp>
          <p:sp>
            <p:nvSpPr>
              <p:cNvPr id="26" name="Freeform 37"/>
              <p:cNvSpPr/>
              <p:nvPr/>
            </p:nvSpPr>
            <p:spPr bwMode="auto">
              <a:xfrm>
                <a:off x="1726669" y="2056968"/>
                <a:ext cx="325255" cy="181887"/>
              </a:xfrm>
              <a:custGeom>
                <a:avLst/>
                <a:gdLst>
                  <a:gd name="T0" fmla="*/ 41 w 152"/>
                  <a:gd name="T1" fmla="*/ 85 h 85"/>
                  <a:gd name="T2" fmla="*/ 107 w 152"/>
                  <a:gd name="T3" fmla="*/ 68 h 85"/>
                  <a:gd name="T4" fmla="*/ 152 w 152"/>
                  <a:gd name="T5" fmla="*/ 68 h 85"/>
                  <a:gd name="T6" fmla="*/ 109 w 152"/>
                  <a:gd name="T7" fmla="*/ 2 h 85"/>
                  <a:gd name="T8" fmla="*/ 55 w 152"/>
                  <a:gd name="T9" fmla="*/ 19 h 85"/>
                  <a:gd name="T10" fmla="*/ 19 w 152"/>
                  <a:gd name="T11" fmla="*/ 0 h 85"/>
                  <a:gd name="T12" fmla="*/ 0 w 152"/>
                  <a:gd name="T13" fmla="*/ 45 h 85"/>
                  <a:gd name="T14" fmla="*/ 41 w 152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2" h="85">
                    <a:moveTo>
                      <a:pt x="41" y="85"/>
                    </a:moveTo>
                    <a:lnTo>
                      <a:pt x="107" y="68"/>
                    </a:lnTo>
                    <a:lnTo>
                      <a:pt x="152" y="68"/>
                    </a:lnTo>
                    <a:lnTo>
                      <a:pt x="109" y="2"/>
                    </a:lnTo>
                    <a:lnTo>
                      <a:pt x="55" y="19"/>
                    </a:lnTo>
                    <a:lnTo>
                      <a:pt x="19" y="0"/>
                    </a:lnTo>
                    <a:lnTo>
                      <a:pt x="0" y="45"/>
                    </a:lnTo>
                    <a:lnTo>
                      <a:pt x="41" y="8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350"/>
              </a:p>
            </p:txBody>
          </p:sp>
          <p:sp>
            <p:nvSpPr>
              <p:cNvPr id="27" name="Freeform 38"/>
              <p:cNvSpPr/>
              <p:nvPr/>
            </p:nvSpPr>
            <p:spPr bwMode="auto">
              <a:xfrm>
                <a:off x="1544782" y="2024871"/>
                <a:ext cx="222542" cy="154068"/>
              </a:xfrm>
              <a:custGeom>
                <a:avLst/>
                <a:gdLst>
                  <a:gd name="T0" fmla="*/ 104 w 104"/>
                  <a:gd name="T1" fmla="*/ 15 h 72"/>
                  <a:gd name="T2" fmla="*/ 69 w 104"/>
                  <a:gd name="T3" fmla="*/ 8 h 72"/>
                  <a:gd name="T4" fmla="*/ 29 w 104"/>
                  <a:gd name="T5" fmla="*/ 0 h 72"/>
                  <a:gd name="T6" fmla="*/ 0 w 104"/>
                  <a:gd name="T7" fmla="*/ 41 h 72"/>
                  <a:gd name="T8" fmla="*/ 36 w 104"/>
                  <a:gd name="T9" fmla="*/ 72 h 72"/>
                  <a:gd name="T10" fmla="*/ 104 w 104"/>
                  <a:gd name="T11" fmla="*/ 15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4" h="72">
                    <a:moveTo>
                      <a:pt x="104" y="15"/>
                    </a:moveTo>
                    <a:lnTo>
                      <a:pt x="69" y="8"/>
                    </a:lnTo>
                    <a:lnTo>
                      <a:pt x="29" y="0"/>
                    </a:lnTo>
                    <a:lnTo>
                      <a:pt x="0" y="41"/>
                    </a:lnTo>
                    <a:lnTo>
                      <a:pt x="36" y="72"/>
                    </a:lnTo>
                    <a:lnTo>
                      <a:pt x="104" y="1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350"/>
              </a:p>
            </p:txBody>
          </p:sp>
          <p:sp>
            <p:nvSpPr>
              <p:cNvPr id="29" name="Freeform 39"/>
              <p:cNvSpPr/>
              <p:nvPr/>
            </p:nvSpPr>
            <p:spPr bwMode="auto">
              <a:xfrm>
                <a:off x="2051922" y="2024871"/>
                <a:ext cx="70615" cy="136950"/>
              </a:xfrm>
              <a:custGeom>
                <a:avLst/>
                <a:gdLst>
                  <a:gd name="T0" fmla="*/ 33 w 33"/>
                  <a:gd name="T1" fmla="*/ 0 h 64"/>
                  <a:gd name="T2" fmla="*/ 0 w 33"/>
                  <a:gd name="T3" fmla="*/ 34 h 64"/>
                  <a:gd name="T4" fmla="*/ 33 w 33"/>
                  <a:gd name="T5" fmla="*/ 64 h 64"/>
                  <a:gd name="T6" fmla="*/ 33 w 33"/>
                  <a:gd name="T7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64">
                    <a:moveTo>
                      <a:pt x="33" y="0"/>
                    </a:moveTo>
                    <a:lnTo>
                      <a:pt x="0" y="34"/>
                    </a:lnTo>
                    <a:lnTo>
                      <a:pt x="33" y="64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350"/>
              </a:p>
            </p:txBody>
          </p:sp>
          <p:sp>
            <p:nvSpPr>
              <p:cNvPr id="30" name="Freeform 41"/>
              <p:cNvSpPr/>
              <p:nvPr/>
            </p:nvSpPr>
            <p:spPr bwMode="auto">
              <a:xfrm>
                <a:off x="1758766" y="1920018"/>
                <a:ext cx="201144" cy="115551"/>
              </a:xfrm>
              <a:custGeom>
                <a:avLst/>
                <a:gdLst>
                  <a:gd name="T0" fmla="*/ 94 w 94"/>
                  <a:gd name="T1" fmla="*/ 35 h 54"/>
                  <a:gd name="T2" fmla="*/ 66 w 94"/>
                  <a:gd name="T3" fmla="*/ 0 h 54"/>
                  <a:gd name="T4" fmla="*/ 45 w 94"/>
                  <a:gd name="T5" fmla="*/ 19 h 54"/>
                  <a:gd name="T6" fmla="*/ 0 w 94"/>
                  <a:gd name="T7" fmla="*/ 14 h 54"/>
                  <a:gd name="T8" fmla="*/ 21 w 94"/>
                  <a:gd name="T9" fmla="*/ 54 h 54"/>
                  <a:gd name="T10" fmla="*/ 94 w 94"/>
                  <a:gd name="T11" fmla="*/ 35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4" h="54">
                    <a:moveTo>
                      <a:pt x="94" y="35"/>
                    </a:moveTo>
                    <a:lnTo>
                      <a:pt x="66" y="0"/>
                    </a:lnTo>
                    <a:lnTo>
                      <a:pt x="45" y="19"/>
                    </a:lnTo>
                    <a:lnTo>
                      <a:pt x="0" y="14"/>
                    </a:lnTo>
                    <a:lnTo>
                      <a:pt x="21" y="54"/>
                    </a:lnTo>
                    <a:lnTo>
                      <a:pt x="94" y="3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350"/>
              </a:p>
            </p:txBody>
          </p:sp>
          <p:sp>
            <p:nvSpPr>
              <p:cNvPr id="31" name="Freeform 42"/>
              <p:cNvSpPr/>
              <p:nvPr/>
            </p:nvSpPr>
            <p:spPr bwMode="auto">
              <a:xfrm>
                <a:off x="2167474" y="1939278"/>
                <a:ext cx="106991" cy="55636"/>
              </a:xfrm>
              <a:custGeom>
                <a:avLst/>
                <a:gdLst>
                  <a:gd name="T0" fmla="*/ 0 w 50"/>
                  <a:gd name="T1" fmla="*/ 0 h 26"/>
                  <a:gd name="T2" fmla="*/ 41 w 50"/>
                  <a:gd name="T3" fmla="*/ 26 h 26"/>
                  <a:gd name="T4" fmla="*/ 50 w 50"/>
                  <a:gd name="T5" fmla="*/ 0 h 26"/>
                  <a:gd name="T6" fmla="*/ 0 w 50"/>
                  <a:gd name="T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0" h="26">
                    <a:moveTo>
                      <a:pt x="0" y="0"/>
                    </a:moveTo>
                    <a:lnTo>
                      <a:pt x="41" y="26"/>
                    </a:lnTo>
                    <a:lnTo>
                      <a:pt x="5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350"/>
              </a:p>
            </p:txBody>
          </p:sp>
          <p:sp>
            <p:nvSpPr>
              <p:cNvPr id="32" name="Freeform 43"/>
              <p:cNvSpPr/>
              <p:nvPr/>
            </p:nvSpPr>
            <p:spPr bwMode="auto">
              <a:xfrm>
                <a:off x="2255206" y="1984214"/>
                <a:ext cx="231102" cy="51356"/>
              </a:xfrm>
              <a:custGeom>
                <a:avLst/>
                <a:gdLst>
                  <a:gd name="T0" fmla="*/ 108 w 108"/>
                  <a:gd name="T1" fmla="*/ 0 h 24"/>
                  <a:gd name="T2" fmla="*/ 49 w 108"/>
                  <a:gd name="T3" fmla="*/ 3 h 24"/>
                  <a:gd name="T4" fmla="*/ 0 w 108"/>
                  <a:gd name="T5" fmla="*/ 5 h 24"/>
                  <a:gd name="T6" fmla="*/ 61 w 108"/>
                  <a:gd name="T7" fmla="*/ 24 h 24"/>
                  <a:gd name="T8" fmla="*/ 108 w 108"/>
                  <a:gd name="T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" h="24">
                    <a:moveTo>
                      <a:pt x="108" y="0"/>
                    </a:moveTo>
                    <a:lnTo>
                      <a:pt x="49" y="3"/>
                    </a:lnTo>
                    <a:lnTo>
                      <a:pt x="0" y="5"/>
                    </a:lnTo>
                    <a:lnTo>
                      <a:pt x="61" y="24"/>
                    </a:lnTo>
                    <a:lnTo>
                      <a:pt x="108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350"/>
              </a:p>
            </p:txBody>
          </p:sp>
          <p:sp>
            <p:nvSpPr>
              <p:cNvPr id="33" name="任意多边形 32"/>
              <p:cNvSpPr/>
              <p:nvPr/>
            </p:nvSpPr>
            <p:spPr>
              <a:xfrm>
                <a:off x="1661546" y="1820430"/>
                <a:ext cx="1762008" cy="2927869"/>
              </a:xfrm>
              <a:custGeom>
                <a:avLst/>
                <a:gdLst>
                  <a:gd name="connsiteX0" fmla="*/ 948534 w 1656766"/>
                  <a:gd name="connsiteY0" fmla="*/ 1749537 h 2752992"/>
                  <a:gd name="connsiteX1" fmla="*/ 1171868 w 1656766"/>
                  <a:gd name="connsiteY1" fmla="*/ 1819958 h 2752992"/>
                  <a:gd name="connsiteX2" fmla="*/ 1328806 w 1656766"/>
                  <a:gd name="connsiteY2" fmla="*/ 1910499 h 2752992"/>
                  <a:gd name="connsiteX3" fmla="*/ 1348926 w 1656766"/>
                  <a:gd name="connsiteY3" fmla="*/ 2001040 h 2752992"/>
                  <a:gd name="connsiteX4" fmla="*/ 1562201 w 1656766"/>
                  <a:gd name="connsiteY4" fmla="*/ 2049329 h 2752992"/>
                  <a:gd name="connsiteX5" fmla="*/ 1656766 w 1656766"/>
                  <a:gd name="connsiteY5" fmla="*/ 2125786 h 2752992"/>
                  <a:gd name="connsiteX6" fmla="*/ 1586345 w 1656766"/>
                  <a:gd name="connsiteY6" fmla="*/ 2230411 h 2752992"/>
                  <a:gd name="connsiteX7" fmla="*/ 1534033 w 1656766"/>
                  <a:gd name="connsiteY7" fmla="*/ 2421554 h 2752992"/>
                  <a:gd name="connsiteX8" fmla="*/ 1433431 w 1656766"/>
                  <a:gd name="connsiteY8" fmla="*/ 2439662 h 2752992"/>
                  <a:gd name="connsiteX9" fmla="*/ 1386266 w 1656766"/>
                  <a:gd name="connsiteY9" fmla="*/ 2551682 h 2752992"/>
                  <a:gd name="connsiteX10" fmla="*/ 1285547 w 1656766"/>
                  <a:gd name="connsiteY10" fmla="*/ 2612870 h 2752992"/>
                  <a:gd name="connsiteX11" fmla="*/ 903031 w 1656766"/>
                  <a:gd name="connsiteY11" fmla="*/ 2752430 h 2752992"/>
                  <a:gd name="connsiteX12" fmla="*/ 899347 w 1656766"/>
                  <a:gd name="connsiteY12" fmla="*/ 2752992 h 2752992"/>
                  <a:gd name="connsiteX13" fmla="*/ 900245 w 1656766"/>
                  <a:gd name="connsiteY13" fmla="*/ 2741466 h 2752992"/>
                  <a:gd name="connsiteX14" fmla="*/ 966642 w 1656766"/>
                  <a:gd name="connsiteY14" fmla="*/ 2345097 h 2752992"/>
                  <a:gd name="connsiteX15" fmla="*/ 876101 w 1656766"/>
                  <a:gd name="connsiteY15" fmla="*/ 2292784 h 2752992"/>
                  <a:gd name="connsiteX16" fmla="*/ 799644 w 1656766"/>
                  <a:gd name="connsiteY16" fmla="*/ 2182123 h 2752992"/>
                  <a:gd name="connsiteX17" fmla="*/ 743307 w 1656766"/>
                  <a:gd name="connsiteY17" fmla="*/ 2063413 h 2752992"/>
                  <a:gd name="connsiteX18" fmla="*/ 823788 w 1656766"/>
                  <a:gd name="connsiteY18" fmla="*/ 1944704 h 2752992"/>
                  <a:gd name="connsiteX19" fmla="*/ 833848 w 1656766"/>
                  <a:gd name="connsiteY19" fmla="*/ 1834042 h 2752992"/>
                  <a:gd name="connsiteX20" fmla="*/ 87459 w 1656766"/>
                  <a:gd name="connsiteY20" fmla="*/ 107133 h 2752992"/>
                  <a:gd name="connsiteX21" fmla="*/ 91410 w 1656766"/>
                  <a:gd name="connsiteY21" fmla="*/ 121808 h 2752992"/>
                  <a:gd name="connsiteX22" fmla="*/ 4893 w 1656766"/>
                  <a:gd name="connsiteY22" fmla="*/ 154000 h 2752992"/>
                  <a:gd name="connsiteX23" fmla="*/ 0 w 1656766"/>
                  <a:gd name="connsiteY23" fmla="*/ 148591 h 2752992"/>
                  <a:gd name="connsiteX24" fmla="*/ 81647 w 1656766"/>
                  <a:gd name="connsiteY24" fmla="*/ 109260 h 2752992"/>
                  <a:gd name="connsiteX25" fmla="*/ 939262 w 1656766"/>
                  <a:gd name="connsiteY25" fmla="*/ 37563 h 2752992"/>
                  <a:gd name="connsiteX26" fmla="*/ 1036273 w 1656766"/>
                  <a:gd name="connsiteY26" fmla="*/ 62507 h 2752992"/>
                  <a:gd name="connsiteX27" fmla="*/ 1605946 w 1656766"/>
                  <a:gd name="connsiteY27" fmla="*/ 407221 h 2752992"/>
                  <a:gd name="connsiteX28" fmla="*/ 1647531 w 1656766"/>
                  <a:gd name="connsiteY28" fmla="*/ 452976 h 2752992"/>
                  <a:gd name="connsiteX29" fmla="*/ 1527997 w 1656766"/>
                  <a:gd name="connsiteY29" fmla="*/ 518176 h 2752992"/>
                  <a:gd name="connsiteX30" fmla="*/ 1481720 w 1656766"/>
                  <a:gd name="connsiteY30" fmla="*/ 665054 h 2752992"/>
                  <a:gd name="connsiteX31" fmla="*/ 1377095 w 1656766"/>
                  <a:gd name="connsiteY31" fmla="*/ 626826 h 2752992"/>
                  <a:gd name="connsiteX32" fmla="*/ 1280517 w 1656766"/>
                  <a:gd name="connsiteY32" fmla="*/ 445744 h 2752992"/>
                  <a:gd name="connsiteX33" fmla="*/ 1338866 w 1656766"/>
                  <a:gd name="connsiteY33" fmla="*/ 337094 h 2752992"/>
                  <a:gd name="connsiteX34" fmla="*/ 1220157 w 1656766"/>
                  <a:gd name="connsiteY34" fmla="*/ 192229 h 2752992"/>
                  <a:gd name="connsiteX35" fmla="*/ 1063219 w 1656766"/>
                  <a:gd name="connsiteY35" fmla="*/ 111748 h 2752992"/>
                  <a:gd name="connsiteX36" fmla="*/ 966642 w 1656766"/>
                  <a:gd name="connsiteY36" fmla="*/ 107724 h 2752992"/>
                  <a:gd name="connsiteX37" fmla="*/ 690708 w 1656766"/>
                  <a:gd name="connsiteY37" fmla="*/ 3428 h 2752992"/>
                  <a:gd name="connsiteX38" fmla="*/ 764983 w 1656766"/>
                  <a:gd name="connsiteY38" fmla="*/ 7178 h 2752992"/>
                  <a:gd name="connsiteX39" fmla="*/ 850818 w 1656766"/>
                  <a:gd name="connsiteY39" fmla="*/ 20278 h 2752992"/>
                  <a:gd name="connsiteX40" fmla="*/ 799643 w 1656766"/>
                  <a:gd name="connsiteY40" fmla="*/ 97664 h 2752992"/>
                  <a:gd name="connsiteX41" fmla="*/ 596429 w 1656766"/>
                  <a:gd name="connsiteY41" fmla="*/ 111748 h 2752992"/>
                  <a:gd name="connsiteX42" fmla="*/ 622829 w 1656766"/>
                  <a:gd name="connsiteY42" fmla="*/ 0 h 2752992"/>
                  <a:gd name="connsiteX43" fmla="*/ 689958 w 1656766"/>
                  <a:gd name="connsiteY43" fmla="*/ 3390 h 2752992"/>
                  <a:gd name="connsiteX44" fmla="*/ 576309 w 1656766"/>
                  <a:gd name="connsiteY44" fmla="*/ 35291 h 2752992"/>
                  <a:gd name="connsiteX45" fmla="*/ 521163 w 1656766"/>
                  <a:gd name="connsiteY45" fmla="*/ 5134 h 2752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656766" h="2752992">
                    <a:moveTo>
                      <a:pt x="948534" y="1749537"/>
                    </a:moveTo>
                    <a:lnTo>
                      <a:pt x="1171868" y="1819958"/>
                    </a:lnTo>
                    <a:lnTo>
                      <a:pt x="1328806" y="1910499"/>
                    </a:lnTo>
                    <a:lnTo>
                      <a:pt x="1348926" y="2001040"/>
                    </a:lnTo>
                    <a:lnTo>
                      <a:pt x="1562201" y="2049329"/>
                    </a:lnTo>
                    <a:lnTo>
                      <a:pt x="1656766" y="2125786"/>
                    </a:lnTo>
                    <a:lnTo>
                      <a:pt x="1586345" y="2230411"/>
                    </a:lnTo>
                    <a:lnTo>
                      <a:pt x="1534033" y="2421554"/>
                    </a:lnTo>
                    <a:lnTo>
                      <a:pt x="1433431" y="2439662"/>
                    </a:lnTo>
                    <a:lnTo>
                      <a:pt x="1386266" y="2551682"/>
                    </a:lnTo>
                    <a:lnTo>
                      <a:pt x="1285547" y="2612870"/>
                    </a:lnTo>
                    <a:cubicBezTo>
                      <a:pt x="1167346" y="2677081"/>
                      <a:pt x="1038792" y="2724649"/>
                      <a:pt x="903031" y="2752430"/>
                    </a:cubicBezTo>
                    <a:lnTo>
                      <a:pt x="899347" y="2752992"/>
                    </a:lnTo>
                    <a:lnTo>
                      <a:pt x="900245" y="2741466"/>
                    </a:lnTo>
                    <a:lnTo>
                      <a:pt x="966642" y="2345097"/>
                    </a:lnTo>
                    <a:lnTo>
                      <a:pt x="876101" y="2292784"/>
                    </a:lnTo>
                    <a:lnTo>
                      <a:pt x="799644" y="2182123"/>
                    </a:lnTo>
                    <a:lnTo>
                      <a:pt x="743307" y="2063413"/>
                    </a:lnTo>
                    <a:lnTo>
                      <a:pt x="823788" y="1944704"/>
                    </a:lnTo>
                    <a:lnTo>
                      <a:pt x="833848" y="1834042"/>
                    </a:lnTo>
                    <a:close/>
                    <a:moveTo>
                      <a:pt x="87459" y="107133"/>
                    </a:moveTo>
                    <a:lnTo>
                      <a:pt x="91410" y="121808"/>
                    </a:lnTo>
                    <a:lnTo>
                      <a:pt x="4893" y="154000"/>
                    </a:lnTo>
                    <a:lnTo>
                      <a:pt x="0" y="148591"/>
                    </a:lnTo>
                    <a:lnTo>
                      <a:pt x="81647" y="109260"/>
                    </a:lnTo>
                    <a:close/>
                    <a:moveTo>
                      <a:pt x="939262" y="37563"/>
                    </a:moveTo>
                    <a:lnTo>
                      <a:pt x="1036273" y="62507"/>
                    </a:lnTo>
                    <a:cubicBezTo>
                      <a:pt x="1253951" y="130212"/>
                      <a:pt x="1448695" y="249970"/>
                      <a:pt x="1605946" y="407221"/>
                    </a:cubicBezTo>
                    <a:lnTo>
                      <a:pt x="1647531" y="452976"/>
                    </a:lnTo>
                    <a:lnTo>
                      <a:pt x="1527997" y="518176"/>
                    </a:lnTo>
                    <a:lnTo>
                      <a:pt x="1481720" y="665054"/>
                    </a:lnTo>
                    <a:lnTo>
                      <a:pt x="1377095" y="626826"/>
                    </a:lnTo>
                    <a:lnTo>
                      <a:pt x="1280517" y="445744"/>
                    </a:lnTo>
                    <a:lnTo>
                      <a:pt x="1338866" y="337094"/>
                    </a:lnTo>
                    <a:lnTo>
                      <a:pt x="1220157" y="192229"/>
                    </a:lnTo>
                    <a:lnTo>
                      <a:pt x="1063219" y="111748"/>
                    </a:lnTo>
                    <a:lnTo>
                      <a:pt x="966642" y="107724"/>
                    </a:lnTo>
                    <a:close/>
                    <a:moveTo>
                      <a:pt x="690708" y="3428"/>
                    </a:moveTo>
                    <a:lnTo>
                      <a:pt x="764983" y="7178"/>
                    </a:lnTo>
                    <a:lnTo>
                      <a:pt x="850818" y="20278"/>
                    </a:lnTo>
                    <a:lnTo>
                      <a:pt x="799643" y="97664"/>
                    </a:lnTo>
                    <a:lnTo>
                      <a:pt x="596429" y="111748"/>
                    </a:lnTo>
                    <a:close/>
                    <a:moveTo>
                      <a:pt x="622829" y="0"/>
                    </a:moveTo>
                    <a:lnTo>
                      <a:pt x="689958" y="3390"/>
                    </a:lnTo>
                    <a:lnTo>
                      <a:pt x="576309" y="35291"/>
                    </a:lnTo>
                    <a:lnTo>
                      <a:pt x="521163" y="513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</p:grpSp>
      <p:sp>
        <p:nvSpPr>
          <p:cNvPr id="9" name="文本框 8"/>
          <p:cNvSpPr txBox="1"/>
          <p:nvPr/>
        </p:nvSpPr>
        <p:spPr>
          <a:xfrm>
            <a:off x="858599" y="2963902"/>
            <a:ext cx="2983230" cy="160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请点击输入内容标题</a:t>
            </a:r>
            <a:endParaRPr lang="zh-CN" altLang="en-US" sz="15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200000"/>
              </a:lnSpc>
              <a:defRPr/>
            </a:pP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为客户：</a:t>
            </a: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实现易用、安全、通畅、遍布网上之路</a:t>
            </a:r>
          </a:p>
          <a:p>
            <a:pPr>
              <a:lnSpc>
                <a:spcPts val="2500"/>
              </a:lnSpc>
              <a:defRPr/>
            </a:pP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为伙伴：</a:t>
            </a: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创造参与全球贸易和创业成功的平台</a:t>
            </a:r>
          </a:p>
          <a:p>
            <a:pPr>
              <a:lnSpc>
                <a:spcPts val="2500"/>
              </a:lnSpc>
              <a:defRPr/>
            </a:pP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为员工：</a:t>
            </a: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创造能够发挥所长、共创事业的舞台</a:t>
            </a:r>
          </a:p>
          <a:p>
            <a:pPr>
              <a:lnSpc>
                <a:spcPts val="2500"/>
              </a:lnSpc>
              <a:defRPr/>
            </a:pP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为社会：</a:t>
            </a: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创造更多就业机会，共享新商业文明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23391" y="2189767"/>
            <a:ext cx="1211580" cy="714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405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愿景</a:t>
            </a:r>
          </a:p>
        </p:txBody>
      </p:sp>
      <p:sp>
        <p:nvSpPr>
          <p:cNvPr id="12" name="任意多边形 11"/>
          <p:cNvSpPr/>
          <p:nvPr/>
        </p:nvSpPr>
        <p:spPr>
          <a:xfrm rot="10800000">
            <a:off x="2549839" y="1864223"/>
            <a:ext cx="1034158" cy="742209"/>
          </a:xfrm>
          <a:custGeom>
            <a:avLst/>
            <a:gdLst>
              <a:gd name="connsiteX0" fmla="*/ 683782 w 1378877"/>
              <a:gd name="connsiteY0" fmla="*/ 989612 h 989612"/>
              <a:gd name="connsiteX1" fmla="*/ 327615 w 1378877"/>
              <a:gd name="connsiteY1" fmla="*/ 633445 h 989612"/>
              <a:gd name="connsiteX2" fmla="*/ 327713 w 1378877"/>
              <a:gd name="connsiteY2" fmla="*/ 632328 h 989612"/>
              <a:gd name="connsiteX3" fmla="*/ 316622 w 1378877"/>
              <a:gd name="connsiteY3" fmla="*/ 633446 h 989612"/>
              <a:gd name="connsiteX4" fmla="*/ 0 w 1378877"/>
              <a:gd name="connsiteY4" fmla="*/ 316825 h 989612"/>
              <a:gd name="connsiteX5" fmla="*/ 316622 w 1378877"/>
              <a:gd name="connsiteY5" fmla="*/ 203 h 989612"/>
              <a:gd name="connsiteX6" fmla="*/ 761470 w 1378877"/>
              <a:gd name="connsiteY6" fmla="*/ 203 h 989612"/>
              <a:gd name="connsiteX7" fmla="*/ 761470 w 1378877"/>
              <a:gd name="connsiteY7" fmla="*/ 0 h 989612"/>
              <a:gd name="connsiteX8" fmla="*/ 960526 w 1378877"/>
              <a:gd name="connsiteY8" fmla="*/ 0 h 989612"/>
              <a:gd name="connsiteX9" fmla="*/ 960858 w 1378877"/>
              <a:gd name="connsiteY9" fmla="*/ 203 h 989612"/>
              <a:gd name="connsiteX10" fmla="*/ 1022709 w 1378877"/>
              <a:gd name="connsiteY10" fmla="*/ 202 h 989612"/>
              <a:gd name="connsiteX11" fmla="*/ 1378877 w 1378877"/>
              <a:gd name="connsiteY11" fmla="*/ 356370 h 989612"/>
              <a:gd name="connsiteX12" fmla="*/ 1094490 w 1378877"/>
              <a:gd name="connsiteY12" fmla="*/ 705302 h 989612"/>
              <a:gd name="connsiteX13" fmla="*/ 1030694 w 1378877"/>
              <a:gd name="connsiteY13" fmla="*/ 711733 h 989612"/>
              <a:gd name="connsiteX14" fmla="*/ 1011961 w 1378877"/>
              <a:gd name="connsiteY14" fmla="*/ 772081 h 989612"/>
              <a:gd name="connsiteX15" fmla="*/ 683782 w 1378877"/>
              <a:gd name="connsiteY15" fmla="*/ 989612 h 989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78877" h="989612">
                <a:moveTo>
                  <a:pt x="683782" y="989612"/>
                </a:moveTo>
                <a:cubicBezTo>
                  <a:pt x="487077" y="989612"/>
                  <a:pt x="327615" y="830150"/>
                  <a:pt x="327615" y="633445"/>
                </a:cubicBezTo>
                <a:cubicBezTo>
                  <a:pt x="327647" y="633072"/>
                  <a:pt x="327680" y="632700"/>
                  <a:pt x="327713" y="632328"/>
                </a:cubicBezTo>
                <a:lnTo>
                  <a:pt x="316622" y="633446"/>
                </a:lnTo>
                <a:cubicBezTo>
                  <a:pt x="141757" y="633446"/>
                  <a:pt x="0" y="491690"/>
                  <a:pt x="0" y="316825"/>
                </a:cubicBezTo>
                <a:cubicBezTo>
                  <a:pt x="0" y="141959"/>
                  <a:pt x="141757" y="203"/>
                  <a:pt x="316622" y="203"/>
                </a:cubicBezTo>
                <a:lnTo>
                  <a:pt x="761470" y="203"/>
                </a:lnTo>
                <a:lnTo>
                  <a:pt x="761470" y="0"/>
                </a:lnTo>
                <a:lnTo>
                  <a:pt x="960526" y="0"/>
                </a:lnTo>
                <a:lnTo>
                  <a:pt x="960858" y="203"/>
                </a:lnTo>
                <a:lnTo>
                  <a:pt x="1022709" y="202"/>
                </a:lnTo>
                <a:cubicBezTo>
                  <a:pt x="1219415" y="202"/>
                  <a:pt x="1378877" y="159664"/>
                  <a:pt x="1378877" y="356370"/>
                </a:cubicBezTo>
                <a:cubicBezTo>
                  <a:pt x="1378877" y="528487"/>
                  <a:pt x="1256789" y="672090"/>
                  <a:pt x="1094490" y="705302"/>
                </a:cubicBezTo>
                <a:lnTo>
                  <a:pt x="1030694" y="711733"/>
                </a:lnTo>
                <a:lnTo>
                  <a:pt x="1011961" y="772081"/>
                </a:lnTo>
                <a:cubicBezTo>
                  <a:pt x="957892" y="899915"/>
                  <a:pt x="831312" y="989612"/>
                  <a:pt x="683782" y="989612"/>
                </a:cubicBezTo>
                <a:close/>
              </a:path>
            </a:pathLst>
          </a:custGeom>
          <a:solidFill>
            <a:schemeClr val="bg1"/>
          </a:solidFill>
          <a:ln w="28575">
            <a:noFill/>
          </a:ln>
          <a:effectLst>
            <a:outerShdw blurRad="152400" dist="1397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13" name="任意多边形 12"/>
          <p:cNvSpPr/>
          <p:nvPr/>
        </p:nvSpPr>
        <p:spPr>
          <a:xfrm rot="10800000">
            <a:off x="3131125" y="2718410"/>
            <a:ext cx="490061" cy="351714"/>
          </a:xfrm>
          <a:custGeom>
            <a:avLst/>
            <a:gdLst>
              <a:gd name="connsiteX0" fmla="*/ 683782 w 1378877"/>
              <a:gd name="connsiteY0" fmla="*/ 989612 h 989612"/>
              <a:gd name="connsiteX1" fmla="*/ 327615 w 1378877"/>
              <a:gd name="connsiteY1" fmla="*/ 633445 h 989612"/>
              <a:gd name="connsiteX2" fmla="*/ 327713 w 1378877"/>
              <a:gd name="connsiteY2" fmla="*/ 632328 h 989612"/>
              <a:gd name="connsiteX3" fmla="*/ 316622 w 1378877"/>
              <a:gd name="connsiteY3" fmla="*/ 633446 h 989612"/>
              <a:gd name="connsiteX4" fmla="*/ 0 w 1378877"/>
              <a:gd name="connsiteY4" fmla="*/ 316825 h 989612"/>
              <a:gd name="connsiteX5" fmla="*/ 316622 w 1378877"/>
              <a:gd name="connsiteY5" fmla="*/ 203 h 989612"/>
              <a:gd name="connsiteX6" fmla="*/ 761470 w 1378877"/>
              <a:gd name="connsiteY6" fmla="*/ 203 h 989612"/>
              <a:gd name="connsiteX7" fmla="*/ 761470 w 1378877"/>
              <a:gd name="connsiteY7" fmla="*/ 0 h 989612"/>
              <a:gd name="connsiteX8" fmla="*/ 960526 w 1378877"/>
              <a:gd name="connsiteY8" fmla="*/ 0 h 989612"/>
              <a:gd name="connsiteX9" fmla="*/ 960858 w 1378877"/>
              <a:gd name="connsiteY9" fmla="*/ 203 h 989612"/>
              <a:gd name="connsiteX10" fmla="*/ 1022709 w 1378877"/>
              <a:gd name="connsiteY10" fmla="*/ 202 h 989612"/>
              <a:gd name="connsiteX11" fmla="*/ 1378877 w 1378877"/>
              <a:gd name="connsiteY11" fmla="*/ 356370 h 989612"/>
              <a:gd name="connsiteX12" fmla="*/ 1094490 w 1378877"/>
              <a:gd name="connsiteY12" fmla="*/ 705302 h 989612"/>
              <a:gd name="connsiteX13" fmla="*/ 1030694 w 1378877"/>
              <a:gd name="connsiteY13" fmla="*/ 711733 h 989612"/>
              <a:gd name="connsiteX14" fmla="*/ 1011961 w 1378877"/>
              <a:gd name="connsiteY14" fmla="*/ 772081 h 989612"/>
              <a:gd name="connsiteX15" fmla="*/ 683782 w 1378877"/>
              <a:gd name="connsiteY15" fmla="*/ 989612 h 989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78877" h="989612">
                <a:moveTo>
                  <a:pt x="683782" y="989612"/>
                </a:moveTo>
                <a:cubicBezTo>
                  <a:pt x="487077" y="989612"/>
                  <a:pt x="327615" y="830150"/>
                  <a:pt x="327615" y="633445"/>
                </a:cubicBezTo>
                <a:cubicBezTo>
                  <a:pt x="327647" y="633072"/>
                  <a:pt x="327680" y="632700"/>
                  <a:pt x="327713" y="632328"/>
                </a:cubicBezTo>
                <a:lnTo>
                  <a:pt x="316622" y="633446"/>
                </a:lnTo>
                <a:cubicBezTo>
                  <a:pt x="141757" y="633446"/>
                  <a:pt x="0" y="491690"/>
                  <a:pt x="0" y="316825"/>
                </a:cubicBezTo>
                <a:cubicBezTo>
                  <a:pt x="0" y="141959"/>
                  <a:pt x="141757" y="203"/>
                  <a:pt x="316622" y="203"/>
                </a:cubicBezTo>
                <a:lnTo>
                  <a:pt x="761470" y="203"/>
                </a:lnTo>
                <a:lnTo>
                  <a:pt x="761470" y="0"/>
                </a:lnTo>
                <a:lnTo>
                  <a:pt x="960526" y="0"/>
                </a:lnTo>
                <a:lnTo>
                  <a:pt x="960858" y="203"/>
                </a:lnTo>
                <a:lnTo>
                  <a:pt x="1022709" y="202"/>
                </a:lnTo>
                <a:cubicBezTo>
                  <a:pt x="1219415" y="202"/>
                  <a:pt x="1378877" y="159664"/>
                  <a:pt x="1378877" y="356370"/>
                </a:cubicBezTo>
                <a:cubicBezTo>
                  <a:pt x="1378877" y="528487"/>
                  <a:pt x="1256789" y="672090"/>
                  <a:pt x="1094490" y="705302"/>
                </a:cubicBezTo>
                <a:lnTo>
                  <a:pt x="1030694" y="711733"/>
                </a:lnTo>
                <a:lnTo>
                  <a:pt x="1011961" y="772081"/>
                </a:lnTo>
                <a:cubicBezTo>
                  <a:pt x="957892" y="899915"/>
                  <a:pt x="831312" y="989612"/>
                  <a:pt x="683782" y="989612"/>
                </a:cubicBezTo>
                <a:close/>
              </a:path>
            </a:pathLst>
          </a:custGeom>
          <a:solidFill>
            <a:schemeClr val="bg1"/>
          </a:solidFill>
          <a:ln w="28575">
            <a:noFill/>
          </a:ln>
          <a:effectLst>
            <a:outerShdw blurRad="152400" dist="1016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14" name="矩形 13"/>
          <p:cNvSpPr/>
          <p:nvPr userDrawn="1"/>
        </p:nvSpPr>
        <p:spPr>
          <a:xfrm>
            <a:off x="1" y="4841531"/>
            <a:ext cx="9145139" cy="302419"/>
          </a:xfrm>
          <a:prstGeom prst="rect">
            <a:avLst/>
          </a:prstGeom>
          <a:solidFill>
            <a:srgbClr val="02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350" dirty="0">
              <a:latin typeface="Avant GardeBook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9" advTm="4259">
        <p:comb/>
      </p:transition>
    </mc:Choice>
    <mc:Fallback xmlns="">
      <p:transition advTm="4259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9" grpId="0"/>
      <p:bldP spid="11" grpId="0"/>
      <p:bldP spid="12" grpId="0" bldLvl="0" animBg="1"/>
      <p:bldP spid="13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/>
          <p:nvPr/>
        </p:nvSpPr>
        <p:spPr>
          <a:xfrm rot="17474072">
            <a:off x="1667180" y="398317"/>
            <a:ext cx="3563779" cy="6438900"/>
          </a:xfrm>
          <a:custGeom>
            <a:avLst/>
            <a:gdLst>
              <a:gd name="connsiteX0" fmla="*/ 7483 w 7483"/>
              <a:gd name="connsiteY0" fmla="*/ 0 h 13520"/>
              <a:gd name="connsiteX1" fmla="*/ 7483 w 7483"/>
              <a:gd name="connsiteY1" fmla="*/ 10110 h 13520"/>
              <a:gd name="connsiteX2" fmla="*/ 0 w 7483"/>
              <a:gd name="connsiteY2" fmla="*/ 13520 h 13520"/>
              <a:gd name="connsiteX3" fmla="*/ 505 w 7483"/>
              <a:gd name="connsiteY3" fmla="*/ 2684 h 13520"/>
              <a:gd name="connsiteX4" fmla="*/ 7408 w 7483"/>
              <a:gd name="connsiteY4" fmla="*/ 0 h 13520"/>
              <a:gd name="connsiteX5" fmla="*/ 7483 w 7483"/>
              <a:gd name="connsiteY5" fmla="*/ 0 h 13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3" h="13520">
                <a:moveTo>
                  <a:pt x="7483" y="0"/>
                </a:moveTo>
                <a:lnTo>
                  <a:pt x="7483" y="10110"/>
                </a:lnTo>
                <a:lnTo>
                  <a:pt x="0" y="13520"/>
                </a:lnTo>
                <a:lnTo>
                  <a:pt x="505" y="2684"/>
                </a:lnTo>
                <a:lnTo>
                  <a:pt x="7408" y="0"/>
                </a:lnTo>
                <a:lnTo>
                  <a:pt x="7483" y="0"/>
                </a:lnTo>
                <a:close/>
              </a:path>
            </a:pathLst>
          </a:custGeom>
          <a:gradFill>
            <a:gsLst>
              <a:gs pos="80000">
                <a:schemeClr val="bg1">
                  <a:lumMod val="95000"/>
                  <a:alpha val="0"/>
                </a:schemeClr>
              </a:gs>
              <a:gs pos="0">
                <a:schemeClr val="bg2">
                  <a:lumMod val="25000"/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5" name="任意多边形 34"/>
          <p:cNvSpPr/>
          <p:nvPr/>
        </p:nvSpPr>
        <p:spPr>
          <a:xfrm>
            <a:off x="1858298" y="1878104"/>
            <a:ext cx="1388192" cy="1388192"/>
          </a:xfrm>
          <a:custGeom>
            <a:avLst/>
            <a:gdLst>
              <a:gd name="connsiteX0" fmla="*/ 1224116 w 2448232"/>
              <a:gd name="connsiteY0" fmla="*/ 0 h 2448232"/>
              <a:gd name="connsiteX1" fmla="*/ 2448232 w 2448232"/>
              <a:gd name="connsiteY1" fmla="*/ 1224116 h 2448232"/>
              <a:gd name="connsiteX2" fmla="*/ 1224116 w 2448232"/>
              <a:gd name="connsiteY2" fmla="*/ 2448232 h 2448232"/>
              <a:gd name="connsiteX3" fmla="*/ 0 w 2448232"/>
              <a:gd name="connsiteY3" fmla="*/ 1224116 h 2448232"/>
              <a:gd name="connsiteX4" fmla="*/ 1224116 w 2448232"/>
              <a:gd name="connsiteY4" fmla="*/ 0 h 2448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8232" h="2448232">
                <a:moveTo>
                  <a:pt x="1224116" y="0"/>
                </a:moveTo>
                <a:cubicBezTo>
                  <a:pt x="1900177" y="0"/>
                  <a:pt x="2448232" y="548055"/>
                  <a:pt x="2448232" y="1224116"/>
                </a:cubicBezTo>
                <a:cubicBezTo>
                  <a:pt x="2448232" y="1900177"/>
                  <a:pt x="1900177" y="2448232"/>
                  <a:pt x="1224116" y="2448232"/>
                </a:cubicBezTo>
                <a:cubicBezTo>
                  <a:pt x="548055" y="2448232"/>
                  <a:pt x="0" y="1900177"/>
                  <a:pt x="0" y="1224116"/>
                </a:cubicBezTo>
                <a:cubicBezTo>
                  <a:pt x="0" y="548055"/>
                  <a:pt x="548055" y="0"/>
                  <a:pt x="1224116" y="0"/>
                </a:cubicBezTo>
                <a:close/>
              </a:path>
            </a:pathLst>
          </a:custGeom>
          <a:solidFill>
            <a:srgbClr val="005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dirty="0"/>
              <a:t>02</a:t>
            </a:r>
            <a:endParaRPr lang="zh-CN" altLang="en-US" sz="5400" dirty="0"/>
          </a:p>
        </p:txBody>
      </p:sp>
      <p:sp>
        <p:nvSpPr>
          <p:cNvPr id="34" name="任意多边形 33"/>
          <p:cNvSpPr/>
          <p:nvPr/>
        </p:nvSpPr>
        <p:spPr>
          <a:xfrm>
            <a:off x="1086771" y="790459"/>
            <a:ext cx="6970457" cy="3563481"/>
          </a:xfrm>
          <a:custGeom>
            <a:avLst/>
            <a:gdLst>
              <a:gd name="connsiteX0" fmla="*/ 0 w 9293943"/>
              <a:gd name="connsiteY0" fmla="*/ 0 h 4751308"/>
              <a:gd name="connsiteX1" fmla="*/ 9293943 w 9293943"/>
              <a:gd name="connsiteY1" fmla="*/ 0 h 4751308"/>
              <a:gd name="connsiteX2" fmla="*/ 9293943 w 9293943"/>
              <a:gd name="connsiteY2" fmla="*/ 4751308 h 4751308"/>
              <a:gd name="connsiteX3" fmla="*/ 0 w 9293943"/>
              <a:gd name="connsiteY3" fmla="*/ 4751308 h 4751308"/>
              <a:gd name="connsiteX4" fmla="*/ 0 w 9293943"/>
              <a:gd name="connsiteY4" fmla="*/ 0 h 4751308"/>
              <a:gd name="connsiteX5" fmla="*/ 1943101 w 9293943"/>
              <a:gd name="connsiteY5" fmla="*/ 1151538 h 4751308"/>
              <a:gd name="connsiteX6" fmla="*/ 718985 w 9293943"/>
              <a:gd name="connsiteY6" fmla="*/ 2375654 h 4751308"/>
              <a:gd name="connsiteX7" fmla="*/ 1943101 w 9293943"/>
              <a:gd name="connsiteY7" fmla="*/ 3599770 h 4751308"/>
              <a:gd name="connsiteX8" fmla="*/ 3167217 w 9293943"/>
              <a:gd name="connsiteY8" fmla="*/ 2375654 h 4751308"/>
              <a:gd name="connsiteX9" fmla="*/ 1943101 w 9293943"/>
              <a:gd name="connsiteY9" fmla="*/ 1151538 h 4751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93943" h="4751308">
                <a:moveTo>
                  <a:pt x="0" y="0"/>
                </a:moveTo>
                <a:lnTo>
                  <a:pt x="9293943" y="0"/>
                </a:lnTo>
                <a:lnTo>
                  <a:pt x="9293943" y="4751308"/>
                </a:lnTo>
                <a:lnTo>
                  <a:pt x="0" y="4751308"/>
                </a:lnTo>
                <a:lnTo>
                  <a:pt x="0" y="0"/>
                </a:lnTo>
                <a:close/>
                <a:moveTo>
                  <a:pt x="1943101" y="1151538"/>
                </a:moveTo>
                <a:cubicBezTo>
                  <a:pt x="1267040" y="1151538"/>
                  <a:pt x="718985" y="1699593"/>
                  <a:pt x="718985" y="2375654"/>
                </a:cubicBezTo>
                <a:cubicBezTo>
                  <a:pt x="718985" y="3051715"/>
                  <a:pt x="1267040" y="3599770"/>
                  <a:pt x="1943101" y="3599770"/>
                </a:cubicBezTo>
                <a:cubicBezTo>
                  <a:pt x="2619162" y="3599770"/>
                  <a:pt x="3167217" y="3051715"/>
                  <a:pt x="3167217" y="2375654"/>
                </a:cubicBezTo>
                <a:cubicBezTo>
                  <a:pt x="3167217" y="1699593"/>
                  <a:pt x="2619162" y="1151538"/>
                  <a:pt x="1943101" y="11515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6" name="文本框 21"/>
          <p:cNvSpPr txBox="1"/>
          <p:nvPr/>
        </p:nvSpPr>
        <p:spPr>
          <a:xfrm>
            <a:off x="3701021" y="2881960"/>
            <a:ext cx="4201349" cy="587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825" dirty="0"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Fresh business general template</a:t>
            </a:r>
          </a:p>
          <a:p>
            <a:pPr>
              <a:lnSpc>
                <a:spcPct val="130000"/>
              </a:lnSpc>
            </a:pPr>
            <a:r>
              <a:rPr lang="en-US" altLang="zh-CN" sz="825" dirty="0"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Applicable to enterprise introduction, summary report, sales marketing, chart </a:t>
            </a:r>
            <a:r>
              <a:rPr lang="en-US" altLang="zh-CN" sz="825" dirty="0" err="1"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dataa</a:t>
            </a:r>
            <a:endParaRPr lang="zh-CN" altLang="en-US" sz="825" dirty="0">
              <a:solidFill>
                <a:schemeClr val="bg2">
                  <a:lumMod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701021" y="2337619"/>
            <a:ext cx="3264535" cy="414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2100" dirty="0">
                <a:solidFill>
                  <a:srgbClr val="0274A8"/>
                </a:solidFill>
                <a:latin typeface="微软雅黑" panose="020B0503020204020204" charset="-122"/>
                <a:ea typeface="微软雅黑" panose="020B0503020204020204" charset="-122"/>
              </a:rPr>
              <a:t>Please add the title here</a:t>
            </a:r>
          </a:p>
        </p:txBody>
      </p:sp>
      <p:sp>
        <p:nvSpPr>
          <p:cNvPr id="38" name="TextBox 76"/>
          <p:cNvSpPr txBox="1"/>
          <p:nvPr/>
        </p:nvSpPr>
        <p:spPr>
          <a:xfrm>
            <a:off x="3700780" y="1832610"/>
            <a:ext cx="3394075" cy="62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500" dirty="0">
                <a:solidFill>
                  <a:srgbClr val="0274A8"/>
                </a:solidFill>
                <a:latin typeface="微软雅黑" panose="020B0503020204020204" charset="-122"/>
                <a:ea typeface="微软雅黑" panose="020B0503020204020204" charset="-122"/>
              </a:rPr>
              <a:t>工作成绩展示</a:t>
            </a:r>
          </a:p>
        </p:txBody>
      </p:sp>
      <p:sp>
        <p:nvSpPr>
          <p:cNvPr id="14" name="矩形 13"/>
          <p:cNvSpPr/>
          <p:nvPr userDrawn="1"/>
        </p:nvSpPr>
        <p:spPr>
          <a:xfrm>
            <a:off x="1" y="4841531"/>
            <a:ext cx="9145139" cy="302419"/>
          </a:xfrm>
          <a:prstGeom prst="rect">
            <a:avLst/>
          </a:prstGeom>
          <a:solidFill>
            <a:srgbClr val="02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350" dirty="0">
              <a:latin typeface="Avant GardeBook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9" advTm="1124">
        <p:comb/>
      </p:transition>
    </mc:Choice>
    <mc:Fallback xmlns="">
      <p:transition advTm="1124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35" grpId="0" bldLvl="0" animBg="1"/>
      <p:bldP spid="34" grpId="0" bldLvl="0" animBg="1"/>
      <p:bldP spid="36" grpId="0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7054" y="142563"/>
            <a:ext cx="1966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005998"/>
                </a:solidFill>
                <a:latin typeface="微软雅黑" panose="020B0503020204020204" charset="-122"/>
                <a:ea typeface="微软雅黑" panose="020B0503020204020204" charset="-122"/>
              </a:rPr>
              <a:t>工作成绩展示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5543855" y="326713"/>
            <a:ext cx="3347500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252644" y="326713"/>
            <a:ext cx="3293508" cy="0"/>
          </a:xfrm>
          <a:prstGeom prst="line">
            <a:avLst/>
          </a:prstGeom>
          <a:ln w="57150">
            <a:solidFill>
              <a:srgbClr val="005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3681664" y="1431882"/>
            <a:ext cx="1807895" cy="25988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1905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18965" y="3619766"/>
            <a:ext cx="1462358" cy="575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</a:p>
        </p:txBody>
      </p:sp>
      <p:sp>
        <p:nvSpPr>
          <p:cNvPr id="7" name="矩形 6"/>
          <p:cNvSpPr/>
          <p:nvPr/>
        </p:nvSpPr>
        <p:spPr>
          <a:xfrm>
            <a:off x="2874234" y="3619766"/>
            <a:ext cx="1462358" cy="575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</a:p>
        </p:txBody>
      </p:sp>
      <p:sp>
        <p:nvSpPr>
          <p:cNvPr id="8" name="矩形 7"/>
          <p:cNvSpPr/>
          <p:nvPr/>
        </p:nvSpPr>
        <p:spPr>
          <a:xfrm>
            <a:off x="4823350" y="3619766"/>
            <a:ext cx="1462358" cy="575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</a:p>
        </p:txBody>
      </p:sp>
      <p:sp>
        <p:nvSpPr>
          <p:cNvPr id="9" name="矩形 8"/>
          <p:cNvSpPr/>
          <p:nvPr/>
        </p:nvSpPr>
        <p:spPr>
          <a:xfrm>
            <a:off x="6772466" y="3619766"/>
            <a:ext cx="1462358" cy="575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输入内容随便敲点字占位置，输入内容随便敲点字占位置。</a:t>
            </a:r>
          </a:p>
        </p:txBody>
      </p:sp>
      <p:graphicFrame>
        <p:nvGraphicFramePr>
          <p:cNvPr id="10" name="图表 9"/>
          <p:cNvGraphicFramePr/>
          <p:nvPr/>
        </p:nvGraphicFramePr>
        <p:xfrm>
          <a:off x="582745" y="1397684"/>
          <a:ext cx="7978511" cy="216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矩形 13"/>
          <p:cNvSpPr/>
          <p:nvPr userDrawn="1"/>
        </p:nvSpPr>
        <p:spPr>
          <a:xfrm>
            <a:off x="1" y="4841531"/>
            <a:ext cx="9145139" cy="302419"/>
          </a:xfrm>
          <a:prstGeom prst="rect">
            <a:avLst/>
          </a:prstGeom>
          <a:solidFill>
            <a:srgbClr val="027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350" dirty="0">
              <a:latin typeface="Avant GardeBook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9" advTm="2714">
        <p:comb/>
      </p:transition>
    </mc:Choice>
    <mc:Fallback xmlns="">
      <p:transition advTm="2714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6" grpId="0"/>
      <p:bldP spid="7" grpId="0"/>
      <p:bldP spid="8" grpId="0"/>
      <p:bldP spid="9" grpId="0"/>
      <p:bldGraphic spid="10" grpId="0" uiExpand="1">
        <p:bldSub>
          <a:bldChart bld="categoryEl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1918</Words>
  <Application>Microsoft Office PowerPoint</Application>
  <PresentationFormat>全屏显示(16:9)</PresentationFormat>
  <Paragraphs>260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7" baseType="lpstr">
      <vt:lpstr>Avant GardeBook</vt:lpstr>
      <vt:lpstr>Lato Hairline</vt:lpstr>
      <vt:lpstr>Lato Regular</vt:lpstr>
      <vt:lpstr>微软雅黑</vt:lpstr>
      <vt:lpstr>微软雅黑 Light</vt:lpstr>
      <vt:lpstr>Arial</vt:lpstr>
      <vt:lpstr>Calibri</vt:lpstr>
      <vt:lpstr>Calibri Light</vt:lpstr>
      <vt:lpstr>Impact</vt:lpstr>
      <vt:lpstr>Lato Light</vt:lpstr>
      <vt:lpstr>Segoe UI</vt:lpstr>
      <vt:lpstr>Segoe UI Semilight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3</cp:revision>
  <dcterms:created xsi:type="dcterms:W3CDTF">2017-07-25T02:42:00Z</dcterms:created>
  <dcterms:modified xsi:type="dcterms:W3CDTF">2021-01-06T00:52:06Z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