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5"/>
  </p:notesMasterIdLst>
  <p:sldIdLst>
    <p:sldId id="470" r:id="rId11"/>
    <p:sldId id="353" r:id="rId12"/>
    <p:sldId id="471" r:id="rId13"/>
    <p:sldId id="352" r:id="rId14"/>
    <p:sldId id="494" r:id="rId15"/>
    <p:sldId id="495" r:id="rId16"/>
    <p:sldId id="496" r:id="rId17"/>
    <p:sldId id="497" r:id="rId18"/>
    <p:sldId id="491" r:id="rId19"/>
    <p:sldId id="498" r:id="rId20"/>
    <p:sldId id="499" r:id="rId21"/>
    <p:sldId id="500" r:id="rId22"/>
    <p:sldId id="501" r:id="rId23"/>
    <p:sldId id="492" r:id="rId24"/>
    <p:sldId id="502" r:id="rId25"/>
    <p:sldId id="503" r:id="rId26"/>
    <p:sldId id="504" r:id="rId27"/>
    <p:sldId id="505" r:id="rId28"/>
    <p:sldId id="493" r:id="rId29"/>
    <p:sldId id="506" r:id="rId30"/>
    <p:sldId id="507" r:id="rId31"/>
    <p:sldId id="508" r:id="rId32"/>
    <p:sldId id="509" r:id="rId33"/>
    <p:sldId id="297" r:id="rId34"/>
  </p:sldIdLst>
  <p:sldSz cx="12195175" cy="68595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9D5"/>
    <a:srgbClr val="3296A8"/>
    <a:srgbClr val="6D8AAB"/>
    <a:srgbClr val="31709C"/>
    <a:srgbClr val="7697B3"/>
    <a:srgbClr val="6FA094"/>
    <a:srgbClr val="94BCB4"/>
    <a:srgbClr val="59503C"/>
    <a:srgbClr val="1FBCE4"/>
    <a:srgbClr val="C02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67" autoAdjust="0"/>
    <p:restoredTop sz="89097" autoAdjust="0"/>
  </p:normalViewPr>
  <p:slideViewPr>
    <p:cSldViewPr snapToGrid="0" showGuides="1">
      <p:cViewPr varScale="1">
        <p:scale>
          <a:sx n="102" d="100"/>
          <a:sy n="102" d="100"/>
        </p:scale>
        <p:origin x="552" y="108"/>
      </p:cViewPr>
      <p:guideLst>
        <p:guide orient="horz" pos="2161"/>
        <p:guide pos="384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97583486215701"/>
          <c:y val="8.6676963429184198E-2"/>
          <c:w val="0.66319444444444398"/>
          <c:h val="0.83771929824561397"/>
        </c:manualLayout>
      </c:layout>
      <c:doughnutChart>
        <c:varyColors val="1"/>
        <c:ser>
          <c:idx val="0"/>
          <c:order val="0"/>
          <c:tx>
            <c:strRef>
              <c:f>Sheet1!$B$1</c:f>
              <c:strCache>
                <c:ptCount val="1"/>
              </c:strCache>
            </c:strRef>
          </c:tx>
          <c:spPr>
            <a:solidFill>
              <a:srgbClr val="A1C9D5"/>
            </a:solidFill>
            <a:ln>
              <a:noFill/>
            </a:ln>
          </c:spPr>
          <c:dPt>
            <c:idx val="0"/>
            <c:bubble3D val="0"/>
            <c:explosion val="11"/>
            <c:extLst>
              <c:ext xmlns:c16="http://schemas.microsoft.com/office/drawing/2014/chart" uri="{C3380CC4-5D6E-409C-BE32-E72D297353CC}">
                <c16:uniqueId val="{00000001-315C-41D8-8772-77DFD89EB21A}"/>
              </c:ext>
            </c:extLst>
          </c:dPt>
          <c:dPt>
            <c:idx val="1"/>
            <c:bubble3D val="0"/>
            <c:extLst>
              <c:ext xmlns:c16="http://schemas.microsoft.com/office/drawing/2014/chart" uri="{C3380CC4-5D6E-409C-BE32-E72D297353CC}">
                <c16:uniqueId val="{00000003-315C-41D8-8772-77DFD89EB21A}"/>
              </c:ext>
            </c:extLst>
          </c:dPt>
          <c:cat>
            <c:strRef>
              <c:f>Sheet1!$A$2:$A$3</c:f>
              <c:strCache>
                <c:ptCount val="2"/>
                <c:pt idx="0">
                  <c:v>A</c:v>
                </c:pt>
                <c:pt idx="1">
                  <c:v>B</c:v>
                </c:pt>
              </c:strCache>
            </c:strRef>
          </c:cat>
          <c:val>
            <c:numRef>
              <c:f>Sheet1!$B$2:$B$3</c:f>
              <c:numCache>
                <c:formatCode>0.00%</c:formatCode>
                <c:ptCount val="2"/>
                <c:pt idx="0">
                  <c:v>0.4</c:v>
                </c:pt>
                <c:pt idx="1">
                  <c:v>0.6</c:v>
                </c:pt>
              </c:numCache>
            </c:numRef>
          </c:val>
          <c:extLst>
            <c:ext xmlns:c16="http://schemas.microsoft.com/office/drawing/2014/chart" uri="{C3380CC4-5D6E-409C-BE32-E72D297353CC}">
              <c16:uniqueId val="{00000004-315C-41D8-8772-77DFD89EB21A}"/>
            </c:ext>
          </c:extLst>
        </c:ser>
        <c:dLbls>
          <c:showLegendKey val="0"/>
          <c:showVal val="0"/>
          <c:showCatName val="0"/>
          <c:showSerName val="0"/>
          <c:showPercent val="0"/>
          <c:showBubbleSize val="0"/>
          <c:showLeaderLines val="1"/>
        </c:dLbls>
        <c:firstSliceAng val="0"/>
        <c:holeSize val="70"/>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97583486215701"/>
          <c:y val="8.6676963429184198E-2"/>
          <c:w val="0.66319444444444398"/>
          <c:h val="0.83771929824561397"/>
        </c:manualLayout>
      </c:layout>
      <c:doughnutChart>
        <c:varyColors val="1"/>
        <c:ser>
          <c:idx val="0"/>
          <c:order val="0"/>
          <c:tx>
            <c:strRef>
              <c:f>Sheet1!$B$1</c:f>
              <c:strCache>
                <c:ptCount val="1"/>
              </c:strCache>
            </c:strRef>
          </c:tx>
          <c:spPr>
            <a:solidFill>
              <a:srgbClr val="A1C9D5"/>
            </a:solidFill>
            <a:ln>
              <a:solidFill>
                <a:srgbClr val="6BA6A8"/>
              </a:solidFill>
            </a:ln>
          </c:spPr>
          <c:dPt>
            <c:idx val="0"/>
            <c:bubble3D val="0"/>
            <c:spPr>
              <a:solidFill>
                <a:srgbClr val="A1C9D5"/>
              </a:solidFill>
              <a:ln>
                <a:noFill/>
              </a:ln>
            </c:spPr>
            <c:extLst>
              <c:ext xmlns:c16="http://schemas.microsoft.com/office/drawing/2014/chart" uri="{C3380CC4-5D6E-409C-BE32-E72D297353CC}">
                <c16:uniqueId val="{00000001-DE31-48DB-82BF-BD45849FD87A}"/>
              </c:ext>
            </c:extLst>
          </c:dPt>
          <c:dPt>
            <c:idx val="1"/>
            <c:bubble3D val="0"/>
            <c:explosion val="15"/>
            <c:spPr>
              <a:solidFill>
                <a:srgbClr val="A1C9D5"/>
              </a:solidFill>
              <a:ln>
                <a:noFill/>
              </a:ln>
            </c:spPr>
            <c:extLst>
              <c:ext xmlns:c16="http://schemas.microsoft.com/office/drawing/2014/chart" uri="{C3380CC4-5D6E-409C-BE32-E72D297353CC}">
                <c16:uniqueId val="{00000003-DE31-48DB-82BF-BD45849FD87A}"/>
              </c:ext>
            </c:extLst>
          </c:dPt>
          <c:cat>
            <c:strRef>
              <c:f>Sheet1!$A$2:$A$3</c:f>
              <c:strCache>
                <c:ptCount val="2"/>
                <c:pt idx="0">
                  <c:v>A</c:v>
                </c:pt>
                <c:pt idx="1">
                  <c:v>B</c:v>
                </c:pt>
              </c:strCache>
            </c:strRef>
          </c:cat>
          <c:val>
            <c:numRef>
              <c:f>Sheet1!$B$2:$B$3</c:f>
              <c:numCache>
                <c:formatCode>0.00%</c:formatCode>
                <c:ptCount val="2"/>
                <c:pt idx="0">
                  <c:v>0.6</c:v>
                </c:pt>
                <c:pt idx="1">
                  <c:v>0.4</c:v>
                </c:pt>
              </c:numCache>
            </c:numRef>
          </c:val>
          <c:extLst>
            <c:ext xmlns:c16="http://schemas.microsoft.com/office/drawing/2014/chart" uri="{C3380CC4-5D6E-409C-BE32-E72D297353CC}">
              <c16:uniqueId val="{00000004-DE31-48DB-82BF-BD45849FD87A}"/>
            </c:ext>
          </c:extLst>
        </c:ser>
        <c:dLbls>
          <c:showLegendKey val="0"/>
          <c:showVal val="0"/>
          <c:showCatName val="0"/>
          <c:showSerName val="0"/>
          <c:showPercent val="0"/>
          <c:showBubbleSize val="0"/>
          <c:showLeaderLines val="1"/>
        </c:dLbls>
        <c:firstSliceAng val="0"/>
        <c:holeSize val="70"/>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97583486215701"/>
          <c:y val="8.6676963429184198E-2"/>
          <c:w val="0.66319444444444398"/>
          <c:h val="0.83771929824561397"/>
        </c:manualLayout>
      </c:layout>
      <c:doughnutChart>
        <c:varyColors val="1"/>
        <c:ser>
          <c:idx val="0"/>
          <c:order val="0"/>
          <c:tx>
            <c:strRef>
              <c:f>Sheet1!$B$1</c:f>
              <c:strCache>
                <c:ptCount val="1"/>
              </c:strCache>
            </c:strRef>
          </c:tx>
          <c:spPr>
            <a:solidFill>
              <a:srgbClr val="A1C9D5"/>
            </a:solidFill>
            <a:ln>
              <a:noFill/>
            </a:ln>
          </c:spPr>
          <c:dPt>
            <c:idx val="0"/>
            <c:bubble3D val="0"/>
            <c:extLst>
              <c:ext xmlns:c16="http://schemas.microsoft.com/office/drawing/2014/chart" uri="{C3380CC4-5D6E-409C-BE32-E72D297353CC}">
                <c16:uniqueId val="{00000001-4FF8-4CDC-806B-654ADD9B5892}"/>
              </c:ext>
            </c:extLst>
          </c:dPt>
          <c:dPt>
            <c:idx val="1"/>
            <c:bubble3D val="0"/>
            <c:explosion val="15"/>
            <c:extLst>
              <c:ext xmlns:c16="http://schemas.microsoft.com/office/drawing/2014/chart" uri="{C3380CC4-5D6E-409C-BE32-E72D297353CC}">
                <c16:uniqueId val="{00000003-4FF8-4CDC-806B-654ADD9B5892}"/>
              </c:ext>
            </c:extLst>
          </c:dPt>
          <c:cat>
            <c:strRef>
              <c:f>Sheet1!$A$2:$A$3</c:f>
              <c:strCache>
                <c:ptCount val="2"/>
                <c:pt idx="0">
                  <c:v>A</c:v>
                </c:pt>
                <c:pt idx="1">
                  <c:v>B</c:v>
                </c:pt>
              </c:strCache>
            </c:strRef>
          </c:cat>
          <c:val>
            <c:numRef>
              <c:f>Sheet1!$B$2:$B$3</c:f>
              <c:numCache>
                <c:formatCode>0.00%</c:formatCode>
                <c:ptCount val="2"/>
                <c:pt idx="0">
                  <c:v>0.8</c:v>
                </c:pt>
                <c:pt idx="1">
                  <c:v>0.2</c:v>
                </c:pt>
              </c:numCache>
            </c:numRef>
          </c:val>
          <c:extLst>
            <c:ext xmlns:c16="http://schemas.microsoft.com/office/drawing/2014/chart" uri="{C3380CC4-5D6E-409C-BE32-E72D297353CC}">
              <c16:uniqueId val="{00000004-4FF8-4CDC-806B-654ADD9B5892}"/>
            </c:ext>
          </c:extLst>
        </c:ser>
        <c:dLbls>
          <c:showLegendKey val="0"/>
          <c:showVal val="0"/>
          <c:showCatName val="0"/>
          <c:showSerName val="0"/>
          <c:showPercent val="0"/>
          <c:showBubbleSize val="0"/>
          <c:showLeaderLines val="1"/>
        </c:dLbls>
        <c:firstSliceAng val="0"/>
        <c:holeSize val="70"/>
      </c:doughnutChart>
    </c:plotArea>
    <c:plotVisOnly val="1"/>
    <c:dispBlanksAs val="zero"/>
    <c:showDLblsOverMax val="0"/>
  </c:chart>
  <c:txPr>
    <a:bodyPr/>
    <a:lstStyle/>
    <a:p>
      <a:pPr>
        <a:defRPr lang="zh-CN" sz="1800"/>
      </a:pPr>
      <a:endParaRPr lang="zh-CN"/>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4A75216-158D-4FE5-8EA3-0594E97C20E4}" type="doc">
      <dgm:prSet loTypeId="urn:microsoft.com/office/officeart/2005/8/layout/cycle4#1" loCatId="cycle" qsTypeId="urn:microsoft.com/office/officeart/2005/8/quickstyle/simple1#17" qsCatId="simple" csTypeId="urn:microsoft.com/office/officeart/2005/8/colors/accent1_2#14" csCatId="accent1" phldr="1"/>
      <dgm:spPr/>
      <dgm:t>
        <a:bodyPr/>
        <a:lstStyle/>
        <a:p>
          <a:endParaRPr lang="zh-CN" altLang="en-US"/>
        </a:p>
      </dgm:t>
    </dgm:pt>
    <dgm:pt modelId="{4F4062F9-E8C7-48EA-A617-A9B775988AF5}">
      <dgm:prSet phldrT="[文本]"/>
      <dgm:spPr>
        <a:solidFill>
          <a:srgbClr val="A1C9D5"/>
        </a:solidFill>
      </dgm:spPr>
      <dgm:t>
        <a:bodyPr/>
        <a:lstStyle/>
        <a:p>
          <a:r>
            <a:rPr lang="zh-CN" altLang="en-US" dirty="0">
              <a:solidFill>
                <a:schemeClr val="bg1"/>
              </a:solidFill>
              <a:latin typeface="微软雅黑" panose="020B0503020204020204" pitchFamily="34" charset="-122"/>
              <a:ea typeface="微软雅黑" panose="020B0503020204020204" pitchFamily="34" charset="-122"/>
            </a:rPr>
            <a:t>措施一</a:t>
          </a:r>
        </a:p>
      </dgm:t>
    </dgm:pt>
    <dgm:pt modelId="{5A7A4A94-25B0-4AFC-8C39-6B5B738743EE}" type="parTrans" cxnId="{FF017D6E-451A-4143-A4C6-E276CAF5A84E}">
      <dgm:prSet/>
      <dgm:spPr/>
      <dgm:t>
        <a:bodyPr/>
        <a:lstStyle/>
        <a:p>
          <a:endParaRPr lang="zh-CN" altLang="en-US"/>
        </a:p>
      </dgm:t>
    </dgm:pt>
    <dgm:pt modelId="{6D01A89C-0C2E-40CF-84DE-39975D58F263}" type="sibTrans" cxnId="{FF017D6E-451A-4143-A4C6-E276CAF5A84E}">
      <dgm:prSet/>
      <dgm:spPr/>
      <dgm:t>
        <a:bodyPr/>
        <a:lstStyle/>
        <a:p>
          <a:endParaRPr lang="zh-CN" altLang="en-US"/>
        </a:p>
      </dgm:t>
    </dgm:pt>
    <dgm:pt modelId="{B41D7AF7-EC30-4F90-935D-F2CAF6092C52}">
      <dgm:prSet phldrT="[文本]"/>
      <dgm:spPr>
        <a:solidFill>
          <a:srgbClr val="A1C9D5"/>
        </a:solidFill>
      </dgm:spPr>
      <dgm:t>
        <a:bodyPr/>
        <a:lstStyle/>
        <a:p>
          <a:r>
            <a:rPr lang="zh-CN" altLang="en-US" dirty="0">
              <a:solidFill>
                <a:schemeClr val="bg1"/>
              </a:solidFill>
              <a:latin typeface="微软雅黑" panose="020B0503020204020204" pitchFamily="34" charset="-122"/>
              <a:ea typeface="微软雅黑" panose="020B0503020204020204" pitchFamily="34" charset="-122"/>
            </a:rPr>
            <a:t>措施二</a:t>
          </a:r>
        </a:p>
      </dgm:t>
    </dgm:pt>
    <dgm:pt modelId="{55F222EF-4F36-4795-BFF6-D26E81E271B4}" type="parTrans" cxnId="{4E7BF7C2-6801-4DDC-B19A-74A14D803691}">
      <dgm:prSet/>
      <dgm:spPr/>
      <dgm:t>
        <a:bodyPr/>
        <a:lstStyle/>
        <a:p>
          <a:endParaRPr lang="zh-CN" altLang="en-US"/>
        </a:p>
      </dgm:t>
    </dgm:pt>
    <dgm:pt modelId="{93C8DC32-65F1-4F8C-AFD1-1C37253C6D67}" type="sibTrans" cxnId="{4E7BF7C2-6801-4DDC-B19A-74A14D803691}">
      <dgm:prSet/>
      <dgm:spPr/>
      <dgm:t>
        <a:bodyPr/>
        <a:lstStyle/>
        <a:p>
          <a:endParaRPr lang="zh-CN" altLang="en-US"/>
        </a:p>
      </dgm:t>
    </dgm:pt>
    <dgm:pt modelId="{C927F96C-C397-44AC-8256-F70A42C6C951}">
      <dgm:prSet phldrT="[文本]"/>
      <dgm:spPr>
        <a:solidFill>
          <a:srgbClr val="A1C9D5"/>
        </a:solidFill>
      </dgm:spPr>
      <dgm:t>
        <a:bodyPr/>
        <a:lstStyle/>
        <a:p>
          <a:r>
            <a:rPr lang="zh-CN" altLang="en-US" dirty="0">
              <a:latin typeface="微软雅黑" panose="020B0503020204020204" pitchFamily="34" charset="-122"/>
              <a:ea typeface="微软雅黑" panose="020B0503020204020204" pitchFamily="34" charset="-122"/>
            </a:rPr>
            <a:t>措施三</a:t>
          </a:r>
        </a:p>
      </dgm:t>
    </dgm:pt>
    <dgm:pt modelId="{5796B5BF-1FFB-42D6-A45F-7C7193815BDA}" type="parTrans" cxnId="{F74EAE36-DDA9-47A2-B789-CA172793921F}">
      <dgm:prSet/>
      <dgm:spPr/>
      <dgm:t>
        <a:bodyPr/>
        <a:lstStyle/>
        <a:p>
          <a:endParaRPr lang="zh-CN" altLang="en-US"/>
        </a:p>
      </dgm:t>
    </dgm:pt>
    <dgm:pt modelId="{6CAF4B5B-AB26-4B40-98E4-99A7D72FFF5A}" type="sibTrans" cxnId="{F74EAE36-DDA9-47A2-B789-CA172793921F}">
      <dgm:prSet/>
      <dgm:spPr/>
      <dgm:t>
        <a:bodyPr/>
        <a:lstStyle/>
        <a:p>
          <a:endParaRPr lang="zh-CN" altLang="en-US"/>
        </a:p>
      </dgm:t>
    </dgm:pt>
    <dgm:pt modelId="{518624AB-92BD-4F3C-BE11-135A955195B8}">
      <dgm:prSet phldrT="[文本]"/>
      <dgm:spPr>
        <a:solidFill>
          <a:srgbClr val="A1C9D5"/>
        </a:solidFill>
      </dgm:spPr>
      <dgm:t>
        <a:bodyPr/>
        <a:lstStyle/>
        <a:p>
          <a:r>
            <a:rPr lang="zh-CN" altLang="en-US" dirty="0">
              <a:latin typeface="微软雅黑" panose="020B0503020204020204" pitchFamily="34" charset="-122"/>
              <a:ea typeface="微软雅黑" panose="020B0503020204020204" pitchFamily="34" charset="-122"/>
            </a:rPr>
            <a:t>措施四</a:t>
          </a:r>
        </a:p>
      </dgm:t>
    </dgm:pt>
    <dgm:pt modelId="{AC28A027-C812-4EE3-AEC3-21EE5FD3389E}" type="parTrans" cxnId="{68C98411-B4CF-46D3-950D-F81A44FF8690}">
      <dgm:prSet/>
      <dgm:spPr/>
      <dgm:t>
        <a:bodyPr/>
        <a:lstStyle/>
        <a:p>
          <a:endParaRPr lang="zh-CN" altLang="en-US"/>
        </a:p>
      </dgm:t>
    </dgm:pt>
    <dgm:pt modelId="{6384FA71-12C6-4BDF-8E64-A940878A4F35}" type="sibTrans" cxnId="{68C98411-B4CF-46D3-950D-F81A44FF8690}">
      <dgm:prSet/>
      <dgm:spPr/>
      <dgm:t>
        <a:bodyPr/>
        <a:lstStyle/>
        <a:p>
          <a:endParaRPr lang="zh-CN" altLang="en-US"/>
        </a:p>
      </dgm:t>
    </dgm:pt>
    <dgm:pt modelId="{599CC529-E762-4759-8D65-D7997595A823}" type="pres">
      <dgm:prSet presAssocID="{44A75216-158D-4FE5-8EA3-0594E97C20E4}" presName="cycleMatrixDiagram" presStyleCnt="0">
        <dgm:presLayoutVars>
          <dgm:chMax val="1"/>
          <dgm:dir/>
          <dgm:animLvl val="lvl"/>
          <dgm:resizeHandles val="exact"/>
        </dgm:presLayoutVars>
      </dgm:prSet>
      <dgm:spPr/>
    </dgm:pt>
    <dgm:pt modelId="{26A02F0A-67D7-49E5-BFEB-C7A3F25C6823}" type="pres">
      <dgm:prSet presAssocID="{44A75216-158D-4FE5-8EA3-0594E97C20E4}" presName="children" presStyleCnt="0"/>
      <dgm:spPr/>
    </dgm:pt>
    <dgm:pt modelId="{FFFD277C-11B7-4CAF-8F31-2318282E4A57}" type="pres">
      <dgm:prSet presAssocID="{44A75216-158D-4FE5-8EA3-0594E97C20E4}" presName="childPlaceholder" presStyleCnt="0"/>
      <dgm:spPr/>
    </dgm:pt>
    <dgm:pt modelId="{5EE0FA4F-C351-4AF7-A97E-43A668B2C206}" type="pres">
      <dgm:prSet presAssocID="{44A75216-158D-4FE5-8EA3-0594E97C20E4}" presName="circle" presStyleCnt="0"/>
      <dgm:spPr/>
    </dgm:pt>
    <dgm:pt modelId="{6DB3FDCF-F5B4-48FE-9005-5D8E5DED4EEE}" type="pres">
      <dgm:prSet presAssocID="{44A75216-158D-4FE5-8EA3-0594E97C20E4}" presName="quadrant1" presStyleLbl="node1" presStyleIdx="0" presStyleCnt="4">
        <dgm:presLayoutVars>
          <dgm:chMax val="1"/>
          <dgm:bulletEnabled val="1"/>
        </dgm:presLayoutVars>
      </dgm:prSet>
      <dgm:spPr/>
    </dgm:pt>
    <dgm:pt modelId="{498B9C5D-3D6C-44B5-8774-96BD96BE9836}" type="pres">
      <dgm:prSet presAssocID="{44A75216-158D-4FE5-8EA3-0594E97C20E4}" presName="quadrant2" presStyleLbl="node1" presStyleIdx="1" presStyleCnt="4">
        <dgm:presLayoutVars>
          <dgm:chMax val="1"/>
          <dgm:bulletEnabled val="1"/>
        </dgm:presLayoutVars>
      </dgm:prSet>
      <dgm:spPr/>
    </dgm:pt>
    <dgm:pt modelId="{772D6349-184F-4DAB-A4BC-DC952E873C9B}" type="pres">
      <dgm:prSet presAssocID="{44A75216-158D-4FE5-8EA3-0594E97C20E4}" presName="quadrant3" presStyleLbl="node1" presStyleIdx="2" presStyleCnt="4">
        <dgm:presLayoutVars>
          <dgm:chMax val="1"/>
          <dgm:bulletEnabled val="1"/>
        </dgm:presLayoutVars>
      </dgm:prSet>
      <dgm:spPr/>
    </dgm:pt>
    <dgm:pt modelId="{4EA7D60C-FF9B-46E7-A920-0A9B5FD128BC}" type="pres">
      <dgm:prSet presAssocID="{44A75216-158D-4FE5-8EA3-0594E97C20E4}" presName="quadrant4" presStyleLbl="node1" presStyleIdx="3" presStyleCnt="4">
        <dgm:presLayoutVars>
          <dgm:chMax val="1"/>
          <dgm:bulletEnabled val="1"/>
        </dgm:presLayoutVars>
      </dgm:prSet>
      <dgm:spPr/>
    </dgm:pt>
    <dgm:pt modelId="{26B18A28-8DB6-4710-96C3-9BAC3321324E}" type="pres">
      <dgm:prSet presAssocID="{44A75216-158D-4FE5-8EA3-0594E97C20E4}" presName="quadrantPlaceholder" presStyleCnt="0"/>
      <dgm:spPr/>
    </dgm:pt>
    <dgm:pt modelId="{4654F522-A416-44B6-9191-E7580140F473}" type="pres">
      <dgm:prSet presAssocID="{44A75216-158D-4FE5-8EA3-0594E97C20E4}" presName="center1" presStyleLbl="fgShp" presStyleIdx="0" presStyleCnt="2"/>
      <dgm:spPr>
        <a:solidFill>
          <a:schemeClr val="bg1"/>
        </a:solidFill>
        <a:ln>
          <a:noFill/>
        </a:ln>
      </dgm:spPr>
    </dgm:pt>
    <dgm:pt modelId="{6C25716D-45F4-42B2-8229-ADF017891CB0}" type="pres">
      <dgm:prSet presAssocID="{44A75216-158D-4FE5-8EA3-0594E97C20E4}" presName="center2" presStyleLbl="fgShp" presStyleIdx="1" presStyleCnt="2"/>
      <dgm:spPr>
        <a:solidFill>
          <a:schemeClr val="bg1"/>
        </a:solidFill>
        <a:ln>
          <a:noFill/>
        </a:ln>
      </dgm:spPr>
    </dgm:pt>
  </dgm:ptLst>
  <dgm:cxnLst>
    <dgm:cxn modelId="{68C98411-B4CF-46D3-950D-F81A44FF8690}" srcId="{44A75216-158D-4FE5-8EA3-0594E97C20E4}" destId="{518624AB-92BD-4F3C-BE11-135A955195B8}" srcOrd="3" destOrd="0" parTransId="{AC28A027-C812-4EE3-AEC3-21EE5FD3389E}" sibTransId="{6384FA71-12C6-4BDF-8E64-A940878A4F35}"/>
    <dgm:cxn modelId="{F74EAE36-DDA9-47A2-B789-CA172793921F}" srcId="{44A75216-158D-4FE5-8EA3-0594E97C20E4}" destId="{C927F96C-C397-44AC-8256-F70A42C6C951}" srcOrd="2" destOrd="0" parTransId="{5796B5BF-1FFB-42D6-A45F-7C7193815BDA}" sibTransId="{6CAF4B5B-AB26-4B40-98E4-99A7D72FFF5A}"/>
    <dgm:cxn modelId="{FF017D6E-451A-4143-A4C6-E276CAF5A84E}" srcId="{44A75216-158D-4FE5-8EA3-0594E97C20E4}" destId="{4F4062F9-E8C7-48EA-A617-A9B775988AF5}" srcOrd="0" destOrd="0" parTransId="{5A7A4A94-25B0-4AFC-8C39-6B5B738743EE}" sibTransId="{6D01A89C-0C2E-40CF-84DE-39975D58F263}"/>
    <dgm:cxn modelId="{78586774-FCA6-475F-9BA0-4EF4D7BCD979}" type="presOf" srcId="{44A75216-158D-4FE5-8EA3-0594E97C20E4}" destId="{599CC529-E762-4759-8D65-D7997595A823}" srcOrd="0" destOrd="0" presId="urn:microsoft.com/office/officeart/2005/8/layout/cycle4#1"/>
    <dgm:cxn modelId="{A8EED559-570D-4211-B570-1A41CBBAF5F0}" type="presOf" srcId="{4F4062F9-E8C7-48EA-A617-A9B775988AF5}" destId="{6DB3FDCF-F5B4-48FE-9005-5D8E5DED4EEE}" srcOrd="0" destOrd="0" presId="urn:microsoft.com/office/officeart/2005/8/layout/cycle4#1"/>
    <dgm:cxn modelId="{96C7567B-0B1A-485F-ADEA-FCB67FD53AA4}" type="presOf" srcId="{B41D7AF7-EC30-4F90-935D-F2CAF6092C52}" destId="{498B9C5D-3D6C-44B5-8774-96BD96BE9836}" srcOrd="0" destOrd="0" presId="urn:microsoft.com/office/officeart/2005/8/layout/cycle4#1"/>
    <dgm:cxn modelId="{867DEC9F-01DD-4B18-B08C-21F9C882512C}" type="presOf" srcId="{518624AB-92BD-4F3C-BE11-135A955195B8}" destId="{4EA7D60C-FF9B-46E7-A920-0A9B5FD128BC}" srcOrd="0" destOrd="0" presId="urn:microsoft.com/office/officeart/2005/8/layout/cycle4#1"/>
    <dgm:cxn modelId="{4E7BF7C2-6801-4DDC-B19A-74A14D803691}" srcId="{44A75216-158D-4FE5-8EA3-0594E97C20E4}" destId="{B41D7AF7-EC30-4F90-935D-F2CAF6092C52}" srcOrd="1" destOrd="0" parTransId="{55F222EF-4F36-4795-BFF6-D26E81E271B4}" sibTransId="{93C8DC32-65F1-4F8C-AFD1-1C37253C6D67}"/>
    <dgm:cxn modelId="{3A36DECA-FD94-4970-A372-1CF4C850C219}" type="presOf" srcId="{C927F96C-C397-44AC-8256-F70A42C6C951}" destId="{772D6349-184F-4DAB-A4BC-DC952E873C9B}" srcOrd="0" destOrd="0" presId="urn:microsoft.com/office/officeart/2005/8/layout/cycle4#1"/>
    <dgm:cxn modelId="{14E24DD6-0B5E-4312-9DF1-7CD614FFE30A}" type="presParOf" srcId="{599CC529-E762-4759-8D65-D7997595A823}" destId="{26A02F0A-67D7-49E5-BFEB-C7A3F25C6823}" srcOrd="0" destOrd="0" presId="urn:microsoft.com/office/officeart/2005/8/layout/cycle4#1"/>
    <dgm:cxn modelId="{2D83352C-349C-4698-849D-1B13725C4204}" type="presParOf" srcId="{26A02F0A-67D7-49E5-BFEB-C7A3F25C6823}" destId="{FFFD277C-11B7-4CAF-8F31-2318282E4A57}" srcOrd="0" destOrd="0" presId="urn:microsoft.com/office/officeart/2005/8/layout/cycle4#1"/>
    <dgm:cxn modelId="{5068949A-74C7-4853-9922-91C2538EA77C}" type="presParOf" srcId="{599CC529-E762-4759-8D65-D7997595A823}" destId="{5EE0FA4F-C351-4AF7-A97E-43A668B2C206}" srcOrd="1" destOrd="0" presId="urn:microsoft.com/office/officeart/2005/8/layout/cycle4#1"/>
    <dgm:cxn modelId="{72101FB7-5CB5-4BE1-B695-D522B65ED5B9}" type="presParOf" srcId="{5EE0FA4F-C351-4AF7-A97E-43A668B2C206}" destId="{6DB3FDCF-F5B4-48FE-9005-5D8E5DED4EEE}" srcOrd="0" destOrd="0" presId="urn:microsoft.com/office/officeart/2005/8/layout/cycle4#1"/>
    <dgm:cxn modelId="{991CF0E8-F6F6-42B0-9660-CEE820A96F05}" type="presParOf" srcId="{5EE0FA4F-C351-4AF7-A97E-43A668B2C206}" destId="{498B9C5D-3D6C-44B5-8774-96BD96BE9836}" srcOrd="1" destOrd="0" presId="urn:microsoft.com/office/officeart/2005/8/layout/cycle4#1"/>
    <dgm:cxn modelId="{B3232A23-890C-48E5-9CE0-397D76F51DB5}" type="presParOf" srcId="{5EE0FA4F-C351-4AF7-A97E-43A668B2C206}" destId="{772D6349-184F-4DAB-A4BC-DC952E873C9B}" srcOrd="2" destOrd="0" presId="urn:microsoft.com/office/officeart/2005/8/layout/cycle4#1"/>
    <dgm:cxn modelId="{18B2083D-68E6-4720-8143-A57BBE325441}" type="presParOf" srcId="{5EE0FA4F-C351-4AF7-A97E-43A668B2C206}" destId="{4EA7D60C-FF9B-46E7-A920-0A9B5FD128BC}" srcOrd="3" destOrd="0" presId="urn:microsoft.com/office/officeart/2005/8/layout/cycle4#1"/>
    <dgm:cxn modelId="{D0057DC9-7A12-4E89-887B-630CA3FBDB4B}" type="presParOf" srcId="{5EE0FA4F-C351-4AF7-A97E-43A668B2C206}" destId="{26B18A28-8DB6-4710-96C3-9BAC3321324E}" srcOrd="4" destOrd="0" presId="urn:microsoft.com/office/officeart/2005/8/layout/cycle4#1"/>
    <dgm:cxn modelId="{D8AA2810-4DA4-4807-962B-5EEEC1922126}" type="presParOf" srcId="{599CC529-E762-4759-8D65-D7997595A823}" destId="{4654F522-A416-44B6-9191-E7580140F473}" srcOrd="2" destOrd="0" presId="urn:microsoft.com/office/officeart/2005/8/layout/cycle4#1"/>
    <dgm:cxn modelId="{4B1BF9A8-48A2-4017-98F8-7F2C81F3071B}" type="presParOf" srcId="{599CC529-E762-4759-8D65-D7997595A823}" destId="{6C25716D-45F4-42B2-8229-ADF017891CB0}" srcOrd="3" destOrd="0" presId="urn:microsoft.com/office/officeart/2005/8/layout/cycle4#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3FDCF-F5B4-48FE-9005-5D8E5DED4EEE}">
      <dsp:nvSpPr>
        <dsp:cNvPr id="0" name=""/>
        <dsp:cNvSpPr/>
      </dsp:nvSpPr>
      <dsp:spPr>
        <a:xfrm>
          <a:off x="1316106" y="244357"/>
          <a:ext cx="1856263" cy="1856263"/>
        </a:xfrm>
        <a:prstGeom prst="pieWedge">
          <a:avLst/>
        </a:prstGeom>
        <a:solidFill>
          <a:srgbClr val="A1C9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solidFill>
                <a:schemeClr val="bg1"/>
              </a:solidFill>
              <a:latin typeface="微软雅黑" panose="020B0503020204020204" pitchFamily="34" charset="-122"/>
              <a:ea typeface="微软雅黑" panose="020B0503020204020204" pitchFamily="34" charset="-122"/>
            </a:rPr>
            <a:t>措施一</a:t>
          </a:r>
        </a:p>
      </dsp:txBody>
      <dsp:txXfrm>
        <a:off x="1859793" y="788044"/>
        <a:ext cx="1312576" cy="1312576"/>
      </dsp:txXfrm>
    </dsp:sp>
    <dsp:sp modelId="{498B9C5D-3D6C-44B5-8774-96BD96BE9836}">
      <dsp:nvSpPr>
        <dsp:cNvPr id="0" name=""/>
        <dsp:cNvSpPr/>
      </dsp:nvSpPr>
      <dsp:spPr>
        <a:xfrm rot="5400000">
          <a:off x="3258109" y="244357"/>
          <a:ext cx="1856263" cy="1856263"/>
        </a:xfrm>
        <a:prstGeom prst="pieWedge">
          <a:avLst/>
        </a:prstGeom>
        <a:solidFill>
          <a:srgbClr val="A1C9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solidFill>
                <a:schemeClr val="bg1"/>
              </a:solidFill>
              <a:latin typeface="微软雅黑" panose="020B0503020204020204" pitchFamily="34" charset="-122"/>
              <a:ea typeface="微软雅黑" panose="020B0503020204020204" pitchFamily="34" charset="-122"/>
            </a:rPr>
            <a:t>措施二</a:t>
          </a:r>
        </a:p>
      </dsp:txBody>
      <dsp:txXfrm rot="-5400000">
        <a:off x="3258109" y="788044"/>
        <a:ext cx="1312576" cy="1312576"/>
      </dsp:txXfrm>
    </dsp:sp>
    <dsp:sp modelId="{772D6349-184F-4DAB-A4BC-DC952E873C9B}">
      <dsp:nvSpPr>
        <dsp:cNvPr id="0" name=""/>
        <dsp:cNvSpPr/>
      </dsp:nvSpPr>
      <dsp:spPr>
        <a:xfrm rot="10800000">
          <a:off x="3258109" y="2186360"/>
          <a:ext cx="1856263" cy="1856263"/>
        </a:xfrm>
        <a:prstGeom prst="pieWedge">
          <a:avLst/>
        </a:prstGeom>
        <a:solidFill>
          <a:srgbClr val="A1C9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latin typeface="微软雅黑" panose="020B0503020204020204" pitchFamily="34" charset="-122"/>
              <a:ea typeface="微软雅黑" panose="020B0503020204020204" pitchFamily="34" charset="-122"/>
            </a:rPr>
            <a:t>措施三</a:t>
          </a:r>
        </a:p>
      </dsp:txBody>
      <dsp:txXfrm rot="10800000">
        <a:off x="3258109" y="2186360"/>
        <a:ext cx="1312576" cy="1312576"/>
      </dsp:txXfrm>
    </dsp:sp>
    <dsp:sp modelId="{4EA7D60C-FF9B-46E7-A920-0A9B5FD128BC}">
      <dsp:nvSpPr>
        <dsp:cNvPr id="0" name=""/>
        <dsp:cNvSpPr/>
      </dsp:nvSpPr>
      <dsp:spPr>
        <a:xfrm rot="16200000">
          <a:off x="1316106" y="2186360"/>
          <a:ext cx="1856263" cy="1856263"/>
        </a:xfrm>
        <a:prstGeom prst="pieWedge">
          <a:avLst/>
        </a:prstGeom>
        <a:solidFill>
          <a:srgbClr val="A1C9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latin typeface="微软雅黑" panose="020B0503020204020204" pitchFamily="34" charset="-122"/>
              <a:ea typeface="微软雅黑" panose="020B0503020204020204" pitchFamily="34" charset="-122"/>
            </a:rPr>
            <a:t>措施四</a:t>
          </a:r>
        </a:p>
      </dsp:txBody>
      <dsp:txXfrm rot="5400000">
        <a:off x="1859793" y="2186360"/>
        <a:ext cx="1312576" cy="1312576"/>
      </dsp:txXfrm>
    </dsp:sp>
    <dsp:sp modelId="{4654F522-A416-44B6-9191-E7580140F473}">
      <dsp:nvSpPr>
        <dsp:cNvPr id="0" name=""/>
        <dsp:cNvSpPr/>
      </dsp:nvSpPr>
      <dsp:spPr>
        <a:xfrm>
          <a:off x="2894787" y="1757662"/>
          <a:ext cx="640903" cy="557307"/>
        </a:xfrm>
        <a:prstGeom prst="circularArrow">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dsp:style>
    </dsp:sp>
    <dsp:sp modelId="{6C25716D-45F4-42B2-8229-ADF017891CB0}">
      <dsp:nvSpPr>
        <dsp:cNvPr id="0" name=""/>
        <dsp:cNvSpPr/>
      </dsp:nvSpPr>
      <dsp:spPr>
        <a:xfrm rot="10800000">
          <a:off x="2894787" y="1972011"/>
          <a:ext cx="640903" cy="557307"/>
        </a:xfrm>
        <a:prstGeom prst="circularArrow">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397" y="1122625"/>
            <a:ext cx="9146382"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397" y="3602874"/>
            <a:ext cx="9146382" cy="1656145"/>
          </a:xfrm>
        </p:spPr>
        <p:txBody>
          <a:bodyPr/>
          <a:lstStyle>
            <a:lvl1pPr marL="0" indent="0" algn="ctr">
              <a:buNone/>
              <a:defRPr sz="2400"/>
            </a:lvl1pPr>
            <a:lvl2pPr marL="457200" indent="0" algn="ctr">
              <a:buNone/>
              <a:defRPr sz="2000"/>
            </a:lvl2pPr>
            <a:lvl3pPr marL="915035" indent="0" algn="ctr">
              <a:buNone/>
              <a:defRPr sz="1800"/>
            </a:lvl3pPr>
            <a:lvl4pPr marL="1372235" indent="0" algn="ctr">
              <a:buNone/>
              <a:defRPr sz="1600"/>
            </a:lvl4pPr>
            <a:lvl5pPr marL="1829435" indent="0" algn="ctr">
              <a:buNone/>
              <a:defRPr sz="1600"/>
            </a:lvl5pPr>
            <a:lvl6pPr marL="2286635" indent="0" algn="ctr">
              <a:buNone/>
              <a:defRPr sz="1600"/>
            </a:lvl6pPr>
            <a:lvl7pPr marL="2744470" indent="0" algn="ctr">
              <a:buNone/>
              <a:defRPr sz="1600"/>
            </a:lvl7pPr>
            <a:lvl8pPr marL="3201670" indent="0" algn="ctr">
              <a:buNone/>
              <a:defRPr sz="1600"/>
            </a:lvl8pPr>
            <a:lvl9pPr marL="365887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7172" y="365209"/>
            <a:ext cx="2629585"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420" y="365209"/>
            <a:ext cx="7736314"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069" y="1710135"/>
            <a:ext cx="10518338"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2069" y="4590527"/>
            <a:ext cx="10518338"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5035" indent="0">
              <a:buNone/>
              <a:defRPr sz="1800">
                <a:solidFill>
                  <a:schemeClr val="tx1">
                    <a:tint val="75000"/>
                  </a:schemeClr>
                </a:solidFill>
              </a:defRPr>
            </a:lvl3pPr>
            <a:lvl4pPr marL="1372235"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4470" indent="0">
              <a:buNone/>
              <a:defRPr sz="1600">
                <a:solidFill>
                  <a:schemeClr val="tx1">
                    <a:tint val="75000"/>
                  </a:schemeClr>
                </a:solidFill>
              </a:defRPr>
            </a:lvl7pPr>
            <a:lvl8pPr marL="3201670" indent="0">
              <a:buNone/>
              <a:defRPr sz="1600">
                <a:solidFill>
                  <a:schemeClr val="tx1">
                    <a:tint val="75000"/>
                  </a:schemeClr>
                </a:solidFill>
              </a:defRPr>
            </a:lvl8pPr>
            <a:lvl9pPr marL="365887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40" y="2130923"/>
            <a:ext cx="10365899" cy="1470365"/>
          </a:xfrm>
        </p:spPr>
        <p:txBody>
          <a:bodyPr/>
          <a:lstStyle/>
          <a:p>
            <a:r>
              <a:rPr lang="en-US"/>
              <a:t>Click to edit Master title style</a:t>
            </a:r>
          </a:p>
        </p:txBody>
      </p:sp>
      <p:sp>
        <p:nvSpPr>
          <p:cNvPr id="3" name="Subtitle 2"/>
          <p:cNvSpPr>
            <a:spLocks noGrp="1"/>
          </p:cNvSpPr>
          <p:nvPr>
            <p:ph type="subTitle" idx="1"/>
          </p:nvPr>
        </p:nvSpPr>
        <p:spPr>
          <a:xfrm>
            <a:off x="1829278" y="3887100"/>
            <a:ext cx="8536622"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9105"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37" y="4407923"/>
            <a:ext cx="10365899"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337" y="2907387"/>
            <a:ext cx="10365899"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835" indent="0">
              <a:buNone/>
              <a:defRPr sz="2200">
                <a:solidFill>
                  <a:schemeClr val="tx1">
                    <a:tint val="75000"/>
                  </a:schemeClr>
                </a:solidFill>
              </a:defRPr>
            </a:lvl3pPr>
            <a:lvl4pPr marL="1829435" indent="0">
              <a:buNone/>
              <a:defRPr sz="1900">
                <a:solidFill>
                  <a:schemeClr val="tx1">
                    <a:tint val="75000"/>
                  </a:schemeClr>
                </a:solidFill>
              </a:defRPr>
            </a:lvl4pPr>
            <a:lvl5pPr marL="2439035" indent="0">
              <a:buNone/>
              <a:defRPr sz="1900">
                <a:solidFill>
                  <a:schemeClr val="tx1">
                    <a:tint val="75000"/>
                  </a:schemeClr>
                </a:solidFill>
              </a:defRPr>
            </a:lvl5pPr>
            <a:lvl6pPr marL="3049270" indent="0">
              <a:buNone/>
              <a:defRPr sz="1900">
                <a:solidFill>
                  <a:schemeClr val="tx1">
                    <a:tint val="75000"/>
                  </a:schemeClr>
                </a:solidFill>
              </a:defRPr>
            </a:lvl6pPr>
            <a:lvl7pPr marL="3658870" indent="0">
              <a:buNone/>
              <a:defRPr sz="1900">
                <a:solidFill>
                  <a:schemeClr val="tx1">
                    <a:tint val="75000"/>
                  </a:schemeClr>
                </a:solidFill>
              </a:defRPr>
            </a:lvl7pPr>
            <a:lvl8pPr marL="4269105" indent="0">
              <a:buNone/>
              <a:defRPr sz="1900">
                <a:solidFill>
                  <a:schemeClr val="tx1">
                    <a:tint val="75000"/>
                  </a:schemeClr>
                </a:solidFill>
              </a:defRPr>
            </a:lvl8pPr>
            <a:lvl9pPr marL="4878705"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761" y="1600573"/>
            <a:ext cx="5386202"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9215" y="1600573"/>
            <a:ext cx="5386202"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418" y="1826048"/>
            <a:ext cx="5182950"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3807" y="1826048"/>
            <a:ext cx="5182950"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760" y="1535469"/>
            <a:ext cx="5388320" cy="639911"/>
          </a:xfrm>
        </p:spPr>
        <p:txBody>
          <a:bodyPr anchor="b"/>
          <a:lstStyle>
            <a:lvl1pPr marL="0" indent="0">
              <a:buNone/>
              <a:defRPr sz="3200" b="1"/>
            </a:lvl1pPr>
            <a:lvl2pPr marL="609600" indent="0">
              <a:buNone/>
              <a:defRPr sz="2700" b="1"/>
            </a:lvl2pPr>
            <a:lvl3pPr marL="1219835" indent="0">
              <a:buNone/>
              <a:defRPr sz="2400" b="1"/>
            </a:lvl3pPr>
            <a:lvl4pPr marL="1829435" indent="0">
              <a:buNone/>
              <a:defRPr sz="2200" b="1"/>
            </a:lvl4pPr>
            <a:lvl5pPr marL="2439035" indent="0">
              <a:buNone/>
              <a:defRPr sz="2200" b="1"/>
            </a:lvl5pPr>
            <a:lvl6pPr marL="3049270" indent="0">
              <a:buNone/>
              <a:defRPr sz="2200" b="1"/>
            </a:lvl6pPr>
            <a:lvl7pPr marL="3658870" indent="0">
              <a:buNone/>
              <a:defRPr sz="2200" b="1"/>
            </a:lvl7pPr>
            <a:lvl8pPr marL="4269105" indent="0">
              <a:buNone/>
              <a:defRPr sz="2200" b="1"/>
            </a:lvl8pPr>
            <a:lvl9pPr marL="4878705" indent="0">
              <a:buNone/>
              <a:defRPr sz="2200" b="1"/>
            </a:lvl9pPr>
          </a:lstStyle>
          <a:p>
            <a:pPr lvl="0"/>
            <a:r>
              <a:rPr lang="en-US"/>
              <a:t>Click to edit Master text styles</a:t>
            </a:r>
          </a:p>
        </p:txBody>
      </p:sp>
      <p:sp>
        <p:nvSpPr>
          <p:cNvPr id="4" name="Content Placeholder 3"/>
          <p:cNvSpPr>
            <a:spLocks noGrp="1"/>
          </p:cNvSpPr>
          <p:nvPr>
            <p:ph sz="half" idx="2"/>
          </p:nvPr>
        </p:nvSpPr>
        <p:spPr>
          <a:xfrm>
            <a:off x="609760" y="2175381"/>
            <a:ext cx="5388320"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986" y="1535469"/>
            <a:ext cx="5390437" cy="639911"/>
          </a:xfrm>
        </p:spPr>
        <p:txBody>
          <a:bodyPr anchor="b"/>
          <a:lstStyle>
            <a:lvl1pPr marL="0" indent="0">
              <a:buNone/>
              <a:defRPr sz="3200" b="1"/>
            </a:lvl1pPr>
            <a:lvl2pPr marL="609600" indent="0">
              <a:buNone/>
              <a:defRPr sz="2700" b="1"/>
            </a:lvl2pPr>
            <a:lvl3pPr marL="1219835" indent="0">
              <a:buNone/>
              <a:defRPr sz="2400" b="1"/>
            </a:lvl3pPr>
            <a:lvl4pPr marL="1829435" indent="0">
              <a:buNone/>
              <a:defRPr sz="2200" b="1"/>
            </a:lvl4pPr>
            <a:lvl5pPr marL="2439035" indent="0">
              <a:buNone/>
              <a:defRPr sz="2200" b="1"/>
            </a:lvl5pPr>
            <a:lvl6pPr marL="3049270" indent="0">
              <a:buNone/>
              <a:defRPr sz="2200" b="1"/>
            </a:lvl6pPr>
            <a:lvl7pPr marL="3658870" indent="0">
              <a:buNone/>
              <a:defRPr sz="2200" b="1"/>
            </a:lvl7pPr>
            <a:lvl8pPr marL="4269105" indent="0">
              <a:buNone/>
              <a:defRPr sz="2200" b="1"/>
            </a:lvl8pPr>
            <a:lvl9pPr marL="4878705"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4986" y="2175381"/>
            <a:ext cx="5390437"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1/6/2021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1/6/2021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930" y="1031497"/>
            <a:ext cx="9915316"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901594" y="6453394"/>
            <a:ext cx="391991"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1/6/2021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4818" y="6397708"/>
            <a:ext cx="2845541"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62" y="273113"/>
            <a:ext cx="4012129"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7975" y="273117"/>
            <a:ext cx="6817442"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762" y="1435437"/>
            <a:ext cx="4012129" cy="4692149"/>
          </a:xfrm>
        </p:spPr>
        <p:txBody>
          <a:bodyPr/>
          <a:lstStyle>
            <a:lvl1pPr marL="0" indent="0">
              <a:buNone/>
              <a:defRPr sz="1900"/>
            </a:lvl1pPr>
            <a:lvl2pPr marL="609600" indent="0">
              <a:buNone/>
              <a:defRPr sz="1600"/>
            </a:lvl2pPr>
            <a:lvl3pPr marL="1219835" indent="0">
              <a:buNone/>
              <a:defRPr sz="1400"/>
            </a:lvl3pPr>
            <a:lvl4pPr marL="1829435" indent="0">
              <a:buNone/>
              <a:defRPr sz="1200"/>
            </a:lvl4pPr>
            <a:lvl5pPr marL="2439035" indent="0">
              <a:buNone/>
              <a:defRPr sz="1200"/>
            </a:lvl5pPr>
            <a:lvl6pPr marL="3049270" indent="0">
              <a:buNone/>
              <a:defRPr sz="1200"/>
            </a:lvl6pPr>
            <a:lvl7pPr marL="3658870" indent="0">
              <a:buNone/>
              <a:defRPr sz="1200"/>
            </a:lvl7pPr>
            <a:lvl8pPr marL="4269105"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39" y="4801714"/>
            <a:ext cx="7317105"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90339" y="612919"/>
            <a:ext cx="7317105" cy="4115753"/>
          </a:xfrm>
        </p:spPr>
        <p:txBody>
          <a:bodyPr/>
          <a:lstStyle>
            <a:lvl1pPr marL="0" indent="0">
              <a:buNone/>
              <a:defRPr sz="4300"/>
            </a:lvl1pPr>
            <a:lvl2pPr marL="609600" indent="0">
              <a:buNone/>
              <a:defRPr sz="38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9105" indent="0">
              <a:buNone/>
              <a:defRPr sz="2700"/>
            </a:lvl8pPr>
            <a:lvl9pPr marL="4878705" indent="0">
              <a:buNone/>
              <a:defRPr sz="2700"/>
            </a:lvl9pPr>
          </a:lstStyle>
          <a:p>
            <a:endParaRPr lang="en-US" dirty="0"/>
          </a:p>
        </p:txBody>
      </p:sp>
      <p:sp>
        <p:nvSpPr>
          <p:cNvPr id="4" name="Text Placeholder 3"/>
          <p:cNvSpPr>
            <a:spLocks noGrp="1"/>
          </p:cNvSpPr>
          <p:nvPr>
            <p:ph type="body" sz="half" idx="2"/>
          </p:nvPr>
        </p:nvSpPr>
        <p:spPr>
          <a:xfrm>
            <a:off x="2390339" y="5368585"/>
            <a:ext cx="7317105" cy="805049"/>
          </a:xfrm>
        </p:spPr>
        <p:txBody>
          <a:bodyPr/>
          <a:lstStyle>
            <a:lvl1pPr marL="0" indent="0">
              <a:buNone/>
              <a:defRPr sz="1900"/>
            </a:lvl1pPr>
            <a:lvl2pPr marL="609600" indent="0">
              <a:buNone/>
              <a:defRPr sz="1600"/>
            </a:lvl2pPr>
            <a:lvl3pPr marL="1219835" indent="0">
              <a:buNone/>
              <a:defRPr sz="1400"/>
            </a:lvl3pPr>
            <a:lvl4pPr marL="1829435" indent="0">
              <a:buNone/>
              <a:defRPr sz="1200"/>
            </a:lvl4pPr>
            <a:lvl5pPr marL="2439035" indent="0">
              <a:buNone/>
              <a:defRPr sz="1200"/>
            </a:lvl5pPr>
            <a:lvl6pPr marL="3049270" indent="0">
              <a:buNone/>
              <a:defRPr sz="1200"/>
            </a:lvl6pPr>
            <a:lvl7pPr marL="3658870" indent="0">
              <a:buNone/>
              <a:defRPr sz="1200"/>
            </a:lvl7pPr>
            <a:lvl8pPr marL="4269105"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1/6/2021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1503" y="274704"/>
            <a:ext cx="2743914"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761" y="274704"/>
            <a:ext cx="8028490"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009" y="365211"/>
            <a:ext cx="10518338"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40007" y="1681554"/>
            <a:ext cx="5159131" cy="824103"/>
          </a:xfrm>
        </p:spPr>
        <p:txBody>
          <a:bodyPr anchor="b"/>
          <a:lstStyle>
            <a:lvl1pPr marL="0" indent="0">
              <a:buNone/>
              <a:defRPr sz="2400" b="1"/>
            </a:lvl1pPr>
            <a:lvl2pPr marL="457200" indent="0">
              <a:buNone/>
              <a:defRPr sz="2000" b="1"/>
            </a:lvl2pPr>
            <a:lvl3pPr marL="915035" indent="0">
              <a:buNone/>
              <a:defRPr sz="1800" b="1"/>
            </a:lvl3pPr>
            <a:lvl4pPr marL="1372235" indent="0">
              <a:buNone/>
              <a:defRPr sz="1600" b="1"/>
            </a:lvl4pPr>
            <a:lvl5pPr marL="1829435" indent="0">
              <a:buNone/>
              <a:defRPr sz="1600" b="1"/>
            </a:lvl5pPr>
            <a:lvl6pPr marL="2286635" indent="0">
              <a:buNone/>
              <a:defRPr sz="1600" b="1"/>
            </a:lvl6pPr>
            <a:lvl7pPr marL="2744470" indent="0">
              <a:buNone/>
              <a:defRPr sz="1600" b="1"/>
            </a:lvl7pPr>
            <a:lvl8pPr marL="3201670" indent="0">
              <a:buNone/>
              <a:defRPr sz="1600" b="1"/>
            </a:lvl8pPr>
            <a:lvl9pPr marL="365887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40007" y="2505657"/>
            <a:ext cx="5159131"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3809" y="1681554"/>
            <a:ext cx="5184537" cy="824103"/>
          </a:xfrm>
        </p:spPr>
        <p:txBody>
          <a:bodyPr anchor="b"/>
          <a:lstStyle>
            <a:lvl1pPr marL="0" indent="0">
              <a:buNone/>
              <a:defRPr sz="2400" b="1"/>
            </a:lvl1pPr>
            <a:lvl2pPr marL="457200" indent="0">
              <a:buNone/>
              <a:defRPr sz="2000" b="1"/>
            </a:lvl2pPr>
            <a:lvl3pPr marL="915035" indent="0">
              <a:buNone/>
              <a:defRPr sz="1800" b="1"/>
            </a:lvl3pPr>
            <a:lvl4pPr marL="1372235" indent="0">
              <a:buNone/>
              <a:defRPr sz="1600" b="1"/>
            </a:lvl4pPr>
            <a:lvl5pPr marL="1829435" indent="0">
              <a:buNone/>
              <a:defRPr sz="1600" b="1"/>
            </a:lvl5pPr>
            <a:lvl6pPr marL="2286635" indent="0">
              <a:buNone/>
              <a:defRPr sz="1600" b="1"/>
            </a:lvl6pPr>
            <a:lvl7pPr marL="2744470" indent="0">
              <a:buNone/>
              <a:defRPr sz="1600" b="1"/>
            </a:lvl7pPr>
            <a:lvl8pPr marL="3201670" indent="0">
              <a:buNone/>
              <a:defRPr sz="1600" b="1"/>
            </a:lvl8pPr>
            <a:lvl9pPr marL="365887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3809" y="2505657"/>
            <a:ext cx="5184537"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007" y="457308"/>
            <a:ext cx="3933261"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4539" y="987654"/>
            <a:ext cx="6173808"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40007" y="2057877"/>
            <a:ext cx="3933261" cy="3812471"/>
          </a:xfrm>
        </p:spPr>
        <p:txBody>
          <a:bodyPr/>
          <a:lstStyle>
            <a:lvl1pPr marL="0" indent="0">
              <a:buNone/>
              <a:defRPr sz="1600"/>
            </a:lvl1pPr>
            <a:lvl2pPr marL="457200" indent="0">
              <a:buNone/>
              <a:defRPr sz="1400"/>
            </a:lvl2pPr>
            <a:lvl3pPr marL="915035" indent="0">
              <a:buNone/>
              <a:defRPr sz="1200"/>
            </a:lvl3pPr>
            <a:lvl4pPr marL="1372235" indent="0">
              <a:buNone/>
              <a:defRPr sz="1000"/>
            </a:lvl4pPr>
            <a:lvl5pPr marL="1829435" indent="0">
              <a:buNone/>
              <a:defRPr sz="1000"/>
            </a:lvl5pPr>
            <a:lvl6pPr marL="2286635" indent="0">
              <a:buNone/>
              <a:defRPr sz="1000"/>
            </a:lvl6pPr>
            <a:lvl7pPr marL="2744470" indent="0">
              <a:buNone/>
              <a:defRPr sz="1000"/>
            </a:lvl7pPr>
            <a:lvl8pPr marL="3201670" indent="0">
              <a:buNone/>
              <a:defRPr sz="1000"/>
            </a:lvl8pPr>
            <a:lvl9pPr marL="365887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007" y="457308"/>
            <a:ext cx="3933261"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539" y="987654"/>
            <a:ext cx="6173808" cy="4874754"/>
          </a:xfrm>
        </p:spPr>
        <p:txBody>
          <a:bodyPr/>
          <a:lstStyle>
            <a:lvl1pPr marL="0" indent="0">
              <a:buNone/>
              <a:defRPr sz="3200"/>
            </a:lvl1pPr>
            <a:lvl2pPr marL="457200" indent="0">
              <a:buNone/>
              <a:defRPr sz="2800"/>
            </a:lvl2pPr>
            <a:lvl3pPr marL="915035" indent="0">
              <a:buNone/>
              <a:defRPr sz="2400"/>
            </a:lvl3pPr>
            <a:lvl4pPr marL="1372235" indent="0">
              <a:buNone/>
              <a:defRPr sz="2000"/>
            </a:lvl4pPr>
            <a:lvl5pPr marL="1829435" indent="0">
              <a:buNone/>
              <a:defRPr sz="2000"/>
            </a:lvl5pPr>
            <a:lvl6pPr marL="2286635" indent="0">
              <a:buNone/>
              <a:defRPr sz="2000"/>
            </a:lvl6pPr>
            <a:lvl7pPr marL="2744470" indent="0">
              <a:buNone/>
              <a:defRPr sz="2000"/>
            </a:lvl7pPr>
            <a:lvl8pPr marL="3201670" indent="0">
              <a:buNone/>
              <a:defRPr sz="2000"/>
            </a:lvl8pPr>
            <a:lvl9pPr marL="3658870" indent="0">
              <a:buNone/>
              <a:defRPr sz="2000"/>
            </a:lvl9pPr>
          </a:lstStyle>
          <a:p>
            <a:endParaRPr lang="zh-CN" altLang="en-US"/>
          </a:p>
        </p:txBody>
      </p:sp>
      <p:sp>
        <p:nvSpPr>
          <p:cNvPr id="4" name="文本占位符 3"/>
          <p:cNvSpPr>
            <a:spLocks noGrp="1"/>
          </p:cNvSpPr>
          <p:nvPr>
            <p:ph type="body" sz="half" idx="2" hasCustomPrompt="1"/>
          </p:nvPr>
        </p:nvSpPr>
        <p:spPr>
          <a:xfrm>
            <a:off x="840007" y="2057877"/>
            <a:ext cx="3933261" cy="3812471"/>
          </a:xfrm>
        </p:spPr>
        <p:txBody>
          <a:bodyPr/>
          <a:lstStyle>
            <a:lvl1pPr marL="0" indent="0">
              <a:buNone/>
              <a:defRPr sz="1600"/>
            </a:lvl1pPr>
            <a:lvl2pPr marL="457200" indent="0">
              <a:buNone/>
              <a:defRPr sz="1400"/>
            </a:lvl2pPr>
            <a:lvl3pPr marL="915035" indent="0">
              <a:buNone/>
              <a:defRPr sz="1200"/>
            </a:lvl3pPr>
            <a:lvl4pPr marL="1372235" indent="0">
              <a:buNone/>
              <a:defRPr sz="1000"/>
            </a:lvl4pPr>
            <a:lvl5pPr marL="1829435" indent="0">
              <a:buNone/>
              <a:defRPr sz="1000"/>
            </a:lvl5pPr>
            <a:lvl6pPr marL="2286635" indent="0">
              <a:buNone/>
              <a:defRPr sz="1000"/>
            </a:lvl6pPr>
            <a:lvl7pPr marL="2744470" indent="0">
              <a:buNone/>
              <a:defRPr sz="1000"/>
            </a:lvl7pPr>
            <a:lvl8pPr marL="3201670" indent="0">
              <a:buNone/>
              <a:defRPr sz="1000"/>
            </a:lvl8pPr>
            <a:lvl9pPr marL="365887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20" y="365211"/>
            <a:ext cx="10518338"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20" y="1826048"/>
            <a:ext cx="10518338"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20" y="6357823"/>
            <a:ext cx="2743914"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2021/1/6</a:t>
            </a:fld>
            <a:endParaRPr lang="zh-CN" altLang="en-US"/>
          </a:p>
        </p:txBody>
      </p:sp>
      <p:sp>
        <p:nvSpPr>
          <p:cNvPr id="5" name="页脚占位符 4"/>
          <p:cNvSpPr>
            <a:spLocks noGrp="1"/>
          </p:cNvSpPr>
          <p:nvPr>
            <p:ph type="ftr" sz="quarter" idx="3"/>
          </p:nvPr>
        </p:nvSpPr>
        <p:spPr>
          <a:xfrm>
            <a:off x="4039653" y="6357823"/>
            <a:ext cx="4115871"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2844" y="6357823"/>
            <a:ext cx="2743914"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503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503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503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635" indent="-228600" algn="l" defTabSz="91503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835"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8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30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302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74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5035" rtl="0" eaLnBrk="1" latinLnBrk="0" hangingPunct="1">
        <a:defRPr sz="1800" kern="1200">
          <a:solidFill>
            <a:schemeClr val="tx1"/>
          </a:solidFill>
          <a:latin typeface="+mn-lt"/>
          <a:ea typeface="+mn-ea"/>
          <a:cs typeface="+mn-cs"/>
        </a:defRPr>
      </a:lvl1pPr>
      <a:lvl2pPr marL="457200" algn="l" defTabSz="915035" rtl="0" eaLnBrk="1" latinLnBrk="0" hangingPunct="1">
        <a:defRPr sz="1800" kern="1200">
          <a:solidFill>
            <a:schemeClr val="tx1"/>
          </a:solidFill>
          <a:latin typeface="+mn-lt"/>
          <a:ea typeface="+mn-ea"/>
          <a:cs typeface="+mn-cs"/>
        </a:defRPr>
      </a:lvl2pPr>
      <a:lvl3pPr marL="915035" algn="l" defTabSz="915035" rtl="0" eaLnBrk="1" latinLnBrk="0" hangingPunct="1">
        <a:defRPr sz="1800" kern="1200">
          <a:solidFill>
            <a:schemeClr val="tx1"/>
          </a:solidFill>
          <a:latin typeface="+mn-lt"/>
          <a:ea typeface="+mn-ea"/>
          <a:cs typeface="+mn-cs"/>
        </a:defRPr>
      </a:lvl3pPr>
      <a:lvl4pPr marL="1372235" algn="l" defTabSz="915035" rtl="0" eaLnBrk="1" latinLnBrk="0" hangingPunct="1">
        <a:defRPr sz="1800" kern="1200">
          <a:solidFill>
            <a:schemeClr val="tx1"/>
          </a:solidFill>
          <a:latin typeface="+mn-lt"/>
          <a:ea typeface="+mn-ea"/>
          <a:cs typeface="+mn-cs"/>
        </a:defRPr>
      </a:lvl4pPr>
      <a:lvl5pPr marL="1829435" algn="l" defTabSz="915035" rtl="0" eaLnBrk="1" latinLnBrk="0" hangingPunct="1">
        <a:defRPr sz="1800" kern="1200">
          <a:solidFill>
            <a:schemeClr val="tx1"/>
          </a:solidFill>
          <a:latin typeface="+mn-lt"/>
          <a:ea typeface="+mn-ea"/>
          <a:cs typeface="+mn-cs"/>
        </a:defRPr>
      </a:lvl5pPr>
      <a:lvl6pPr marL="2286635" algn="l" defTabSz="915035" rtl="0" eaLnBrk="1" latinLnBrk="0" hangingPunct="1">
        <a:defRPr sz="1800" kern="1200">
          <a:solidFill>
            <a:schemeClr val="tx1"/>
          </a:solidFill>
          <a:latin typeface="+mn-lt"/>
          <a:ea typeface="+mn-ea"/>
          <a:cs typeface="+mn-cs"/>
        </a:defRPr>
      </a:lvl6pPr>
      <a:lvl7pPr marL="2744470" algn="l" defTabSz="915035" rtl="0" eaLnBrk="1" latinLnBrk="0" hangingPunct="1">
        <a:defRPr sz="1800" kern="1200">
          <a:solidFill>
            <a:schemeClr val="tx1"/>
          </a:solidFill>
          <a:latin typeface="+mn-lt"/>
          <a:ea typeface="+mn-ea"/>
          <a:cs typeface="+mn-cs"/>
        </a:defRPr>
      </a:lvl7pPr>
      <a:lvl8pPr marL="3201670" algn="l" defTabSz="915035" rtl="0" eaLnBrk="1" latinLnBrk="0" hangingPunct="1">
        <a:defRPr sz="1800" kern="1200">
          <a:solidFill>
            <a:schemeClr val="tx1"/>
          </a:solidFill>
          <a:latin typeface="+mn-lt"/>
          <a:ea typeface="+mn-ea"/>
          <a:cs typeface="+mn-cs"/>
        </a:defRPr>
      </a:lvl8pPr>
      <a:lvl9pPr marL="3658870" algn="l" defTabSz="91503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59" y="27470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759" y="6357825"/>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57825"/>
            <a:ext cx="3861805"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9876" y="6357825"/>
            <a:ext cx="2845541"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83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83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7.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slideLayout" Target="../slideLayouts/slideLayout43.xml"/><Relationship Id="rId18" Type="http://schemas.openxmlformats.org/officeDocument/2006/relationships/diagramColors" Target="../diagrams/colors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diagramQuickStyle" Target="../diagrams/quickStyle1.xml"/><Relationship Id="rId2" Type="http://schemas.openxmlformats.org/officeDocument/2006/relationships/tags" Target="../tags/tag5.xml"/><Relationship Id="rId16" Type="http://schemas.openxmlformats.org/officeDocument/2006/relationships/diagramLayout" Target="../diagrams/layout1.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diagramData" Target="../diagrams/data1.xml"/><Relationship Id="rId10" Type="http://schemas.openxmlformats.org/officeDocument/2006/relationships/tags" Target="../tags/tag13.xml"/><Relationship Id="rId19" Type="http://schemas.microsoft.com/office/2007/relationships/diagramDrawing" Target="../diagrams/drawing1.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18.xml"/><Relationship Id="rId7" Type="http://schemas.openxmlformats.org/officeDocument/2006/relationships/chart" Target="../charts/char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chart" Target="../charts/chart1.xml"/><Relationship Id="rId5" Type="http://schemas.openxmlformats.org/officeDocument/2006/relationships/notesSlide" Target="../notesSlides/notesSlide13.xml"/><Relationship Id="rId4"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cstate="email"/>
          <a:stretch>
            <a:fillRect/>
          </a:stretch>
        </p:blipFill>
        <p:spPr>
          <a:xfrm>
            <a:off x="0" y="-99"/>
            <a:ext cx="12195176" cy="6859786"/>
          </a:xfrm>
          <a:prstGeom prst="rect">
            <a:avLst/>
          </a:prstGeom>
        </p:spPr>
      </p:pic>
      <p:pic>
        <p:nvPicPr>
          <p:cNvPr id="20" name="图片 19"/>
          <p:cNvPicPr>
            <a:picLocks noChangeAspect="1"/>
          </p:cNvPicPr>
          <p:nvPr/>
        </p:nvPicPr>
        <p:blipFill>
          <a:blip r:embed="rId6" cstate="email"/>
          <a:stretch>
            <a:fillRect/>
          </a:stretch>
        </p:blipFill>
        <p:spPr>
          <a:xfrm>
            <a:off x="211536" y="-40696"/>
            <a:ext cx="7634666" cy="6753021"/>
          </a:xfrm>
          <a:prstGeom prst="rect">
            <a:avLst/>
          </a:prstGeom>
        </p:spPr>
      </p:pic>
      <p:sp>
        <p:nvSpPr>
          <p:cNvPr id="28" name="文本框 283"/>
          <p:cNvSpPr txBox="1"/>
          <p:nvPr/>
        </p:nvSpPr>
        <p:spPr>
          <a:xfrm>
            <a:off x="1523265" y="3180086"/>
            <a:ext cx="4807585" cy="769742"/>
          </a:xfrm>
          <a:prstGeom prst="rect">
            <a:avLst/>
          </a:prstGeom>
          <a:noFill/>
        </p:spPr>
        <p:txBody>
          <a:bodyPr wrap="square" rtlCol="0">
            <a:spAutoFit/>
          </a:bodyPr>
          <a:lstStyle/>
          <a:p>
            <a:pPr algn="ctr"/>
            <a:r>
              <a:rPr lang="en-US" altLang="zh-CN" sz="4400" spc="600" dirty="0">
                <a:solidFill>
                  <a:schemeClr val="bg1"/>
                </a:solidFill>
                <a:latin typeface="华文黑体-韩" panose="02000000000000000000" pitchFamily="2" charset="-122"/>
                <a:ea typeface="华文黑体-韩" panose="02000000000000000000" pitchFamily="2" charset="-122"/>
              </a:rPr>
              <a:t>FINANCING</a:t>
            </a:r>
            <a:endParaRPr lang="zh-CN" altLang="en-US" sz="4400" spc="600" dirty="0">
              <a:solidFill>
                <a:schemeClr val="bg1"/>
              </a:solidFill>
              <a:latin typeface="华文黑体-韩" panose="02000000000000000000" pitchFamily="2" charset="-122"/>
              <a:ea typeface="华文黑体-韩" panose="02000000000000000000" pitchFamily="2" charset="-122"/>
            </a:endParaRPr>
          </a:p>
        </p:txBody>
      </p:sp>
      <p:sp>
        <p:nvSpPr>
          <p:cNvPr id="29" name="文本框 283"/>
          <p:cNvSpPr txBox="1"/>
          <p:nvPr/>
        </p:nvSpPr>
        <p:spPr>
          <a:xfrm>
            <a:off x="1044105" y="2395464"/>
            <a:ext cx="5765904" cy="831322"/>
          </a:xfrm>
          <a:prstGeom prst="rect">
            <a:avLst/>
          </a:prstGeom>
          <a:noFill/>
        </p:spPr>
        <p:txBody>
          <a:bodyPr wrap="square" rtlCol="0">
            <a:spAutoFit/>
          </a:bodyPr>
          <a:lstStyle/>
          <a:p>
            <a:pPr algn="ctr"/>
            <a:r>
              <a:rPr lang="zh-CN" altLang="en-US" sz="4800" b="1" spc="300" dirty="0">
                <a:solidFill>
                  <a:schemeClr val="bg1"/>
                </a:solidFill>
                <a:latin typeface="微软雅黑" panose="020B0503020204020204" pitchFamily="34" charset="-122"/>
                <a:ea typeface="微软雅黑" panose="020B0503020204020204" pitchFamily="34" charset="-122"/>
              </a:rPr>
              <a:t>人事部年终总结</a:t>
            </a:r>
          </a:p>
        </p:txBody>
      </p:sp>
      <p:sp>
        <p:nvSpPr>
          <p:cNvPr id="30" name="TextBox 5"/>
          <p:cNvSpPr txBox="1"/>
          <p:nvPr/>
        </p:nvSpPr>
        <p:spPr>
          <a:xfrm>
            <a:off x="1276089" y="3876723"/>
            <a:ext cx="5301937" cy="415660"/>
          </a:xfrm>
          <a:prstGeom prst="rect">
            <a:avLst/>
          </a:prstGeom>
          <a:noFill/>
        </p:spPr>
        <p:txBody>
          <a:bodyPr wrap="square" rtlCol="0">
            <a:spAutoFit/>
          </a:bodyPr>
          <a:lstStyle/>
          <a:p>
            <a:pPr algn="ct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dolores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nemis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fugats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vitaes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nemo minima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rerums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unsers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sadips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Sed</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ut</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perspiciatis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unde</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iste</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natus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error sit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voluptatem</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accusantium</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grpSp>
        <p:nvGrpSpPr>
          <p:cNvPr id="31" name="组合 30"/>
          <p:cNvGrpSpPr/>
          <p:nvPr/>
        </p:nvGrpSpPr>
        <p:grpSpPr>
          <a:xfrm>
            <a:off x="3509041" y="4442499"/>
            <a:ext cx="849150" cy="187357"/>
            <a:chOff x="5488849" y="4448992"/>
            <a:chExt cx="848818" cy="187284"/>
          </a:xfrm>
          <a:solidFill>
            <a:schemeClr val="bg1"/>
          </a:solidFill>
        </p:grpSpPr>
        <p:sp>
          <p:nvSpPr>
            <p:cNvPr id="32" name="椭圆 31"/>
            <p:cNvSpPr/>
            <p:nvPr/>
          </p:nvSpPr>
          <p:spPr>
            <a:xfrm>
              <a:off x="5488849"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3" name="椭圆 32"/>
            <p:cNvSpPr/>
            <p:nvPr/>
          </p:nvSpPr>
          <p:spPr>
            <a:xfrm>
              <a:off x="5819616"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4" name="椭圆 33"/>
            <p:cNvSpPr/>
            <p:nvPr/>
          </p:nvSpPr>
          <p:spPr>
            <a:xfrm>
              <a:off x="6150383"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pic>
        <p:nvPicPr>
          <p:cNvPr id="35" name="dubuqu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6189" y="-1397004"/>
            <a:ext cx="609838" cy="6098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Effect transition="in" filter="fade">
                                      <p:cBhvr>
                                        <p:cTn id="15" dur="1000"/>
                                        <p:tgtEl>
                                          <p:spTgt spid="2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750"/>
                                        <p:tgtEl>
                                          <p:spTgt spid="28"/>
                                        </p:tgtEl>
                                      </p:cBhvr>
                                    </p:animEffect>
                                    <p:anim calcmode="lin" valueType="num">
                                      <p:cBhvr>
                                        <p:cTn id="20" dur="750" fill="hold"/>
                                        <p:tgtEl>
                                          <p:spTgt spid="28"/>
                                        </p:tgtEl>
                                        <p:attrNameLst>
                                          <p:attrName>ppt_x</p:attrName>
                                        </p:attrNameLst>
                                      </p:cBhvr>
                                      <p:tavLst>
                                        <p:tav tm="0">
                                          <p:val>
                                            <p:strVal val="#ppt_x"/>
                                          </p:val>
                                        </p:tav>
                                        <p:tav tm="100000">
                                          <p:val>
                                            <p:strVal val="#ppt_x"/>
                                          </p:val>
                                        </p:tav>
                                      </p:tavLst>
                                    </p:anim>
                                    <p:anim calcmode="lin" valueType="num">
                                      <p:cBhvr>
                                        <p:cTn id="21" dur="75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50"/>
                                        <p:tgtEl>
                                          <p:spTgt spid="30"/>
                                        </p:tgtEl>
                                      </p:cBhvr>
                                    </p:animEffect>
                                    <p:anim calcmode="lin" valueType="num">
                                      <p:cBhvr>
                                        <p:cTn id="32" dur="250" fill="hold"/>
                                        <p:tgtEl>
                                          <p:spTgt spid="30"/>
                                        </p:tgtEl>
                                        <p:attrNameLst>
                                          <p:attrName>ppt_x</p:attrName>
                                        </p:attrNameLst>
                                      </p:cBhvr>
                                      <p:tavLst>
                                        <p:tav tm="0">
                                          <p:val>
                                            <p:strVal val="#ppt_x"/>
                                          </p:val>
                                        </p:tav>
                                        <p:tav tm="100000">
                                          <p:val>
                                            <p:strVal val="#ppt_x"/>
                                          </p:val>
                                        </p:tav>
                                      </p:tavLst>
                                    </p:anim>
                                    <p:anim calcmode="lin" valueType="num">
                                      <p:cBhvr>
                                        <p:cTn id="33" dur="25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8"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39" repeatCount="indefinite" fill="hold" display="0">
                  <p:stCondLst>
                    <p:cond delay="indefinite"/>
                  </p:stCondLst>
                  <p:endCondLst>
                    <p:cond evt="onStopAudio" delay="0">
                      <p:tgtEl>
                        <p:sldTgt/>
                      </p:tgtEl>
                    </p:cond>
                  </p:endCondLst>
                </p:cTn>
                <p:tgtEl>
                  <p:spTgt spid="35"/>
                </p:tgtEl>
              </p:cMediaNode>
            </p:audio>
          </p:childTnLst>
        </p:cTn>
      </p:par>
    </p:tnLst>
    <p:bldLst>
      <p:bldP spid="28" grpId="0"/>
      <p:bldP spid="29"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30213" y="1630979"/>
            <a:ext cx="9433293" cy="3864068"/>
            <a:chOff x="2568532" y="2258287"/>
            <a:chExt cx="8350683" cy="3420607"/>
          </a:xfrm>
        </p:grpSpPr>
        <p:sp>
          <p:nvSpPr>
            <p:cNvPr id="3" name="矩形 2"/>
            <p:cNvSpPr/>
            <p:nvPr/>
          </p:nvSpPr>
          <p:spPr>
            <a:xfrm>
              <a:off x="2568532" y="2258287"/>
              <a:ext cx="4304386" cy="3420607"/>
            </a:xfrm>
            <a:prstGeom prst="rect">
              <a:avLst/>
            </a:prstGeom>
            <a:blipFill dpi="0" rotWithShape="1">
              <a:blip r:embed="rId3" cstate="email"/>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4" name="直接连接符 1"/>
            <p:cNvSpPr/>
            <p:nvPr/>
          </p:nvSpPr>
          <p:spPr>
            <a:xfrm>
              <a:off x="7105116" y="2258287"/>
              <a:ext cx="0" cy="3420607"/>
            </a:xfrm>
            <a:prstGeom prst="line">
              <a:avLst/>
            </a:prstGeom>
            <a:ln w="12700" cap="flat" cmpd="sng">
              <a:solidFill>
                <a:srgbClr val="A1C9D5"/>
              </a:solidFill>
              <a:prstDash val="solid"/>
              <a:miter/>
              <a:headEnd type="none" w="med" len="med"/>
              <a:tailEnd type="none" w="med" len="med"/>
            </a:ln>
          </p:spPr>
          <p:txBody>
            <a:bodyPr/>
            <a:lstStyle/>
            <a:p>
              <a:endParaRPr lang="zh-CN" altLang="en-US" sz="1400">
                <a:solidFill>
                  <a:schemeClr val="bg1">
                    <a:lumMod val="50000"/>
                  </a:schemeClr>
                </a:solidFill>
              </a:endParaRPr>
            </a:p>
          </p:txBody>
        </p:sp>
        <p:sp>
          <p:nvSpPr>
            <p:cNvPr id="5" name="矩形 36"/>
            <p:cNvSpPr/>
            <p:nvPr/>
          </p:nvSpPr>
          <p:spPr>
            <a:xfrm>
              <a:off x="7298127" y="2353302"/>
              <a:ext cx="981203" cy="327180"/>
            </a:xfrm>
            <a:prstGeom prst="rect">
              <a:avLst/>
            </a:prstGeom>
            <a:noFill/>
            <a:ln w="9525">
              <a:noFill/>
              <a:miter/>
            </a:ln>
          </p:spPr>
          <p:txBody>
            <a:bodyPr wrap="none" lIns="91467" tIns="45734" rIns="91467" bIns="45734">
              <a:spAutoFit/>
            </a:bodyPr>
            <a:lstStyle/>
            <a:p>
              <a:pPr lvl="0" eaLnBrk="1" hangingPunct="1">
                <a:buNone/>
              </a:pPr>
              <a:r>
                <a:rPr lang="zh-CN" altLang="en-US" sz="18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18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47"/>
            <p:cNvSpPr/>
            <p:nvPr/>
          </p:nvSpPr>
          <p:spPr>
            <a:xfrm>
              <a:off x="7298127" y="2740652"/>
              <a:ext cx="3621088" cy="426040"/>
            </a:xfrm>
            <a:prstGeom prst="rect">
              <a:avLst/>
            </a:prstGeom>
            <a:noFill/>
            <a:ln w="9525">
              <a:noFill/>
              <a:miter/>
            </a:ln>
          </p:spPr>
          <p:txBody>
            <a:bodyPr lIns="91467" tIns="45734" rIns="91467" bIns="45734">
              <a:spAutoFit/>
            </a:bodyPr>
            <a:lstStyle/>
            <a:p>
              <a:pPr lvl="0" eaLnBrk="1" hangingPunct="1">
                <a:lnSpc>
                  <a:spcPct val="120000"/>
                </a:lnSpc>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bg1">
                    <a:lumMod val="50000"/>
                  </a:schemeClr>
                </a:solidFill>
                <a:latin typeface="Arial" panose="020B0604020202020204" pitchFamily="34" charset="0"/>
                <a:ea typeface="宋体" panose="02010600030101010101" pitchFamily="2" charset="-122"/>
              </a:endParaRPr>
            </a:p>
          </p:txBody>
        </p:sp>
        <p:sp>
          <p:nvSpPr>
            <p:cNvPr id="7" name="矩形 38"/>
            <p:cNvSpPr/>
            <p:nvPr/>
          </p:nvSpPr>
          <p:spPr>
            <a:xfrm>
              <a:off x="7298127" y="3553745"/>
              <a:ext cx="981203" cy="327180"/>
            </a:xfrm>
            <a:prstGeom prst="rect">
              <a:avLst/>
            </a:prstGeom>
            <a:noFill/>
            <a:ln w="9525">
              <a:noFill/>
              <a:miter/>
            </a:ln>
          </p:spPr>
          <p:txBody>
            <a:bodyPr wrap="none" lIns="91467" tIns="45734" rIns="91467" bIns="45734">
              <a:spAutoFit/>
            </a:bodyPr>
            <a:lstStyle/>
            <a:p>
              <a:pPr lvl="0" eaLnBrk="1" hangingPunct="1">
                <a:buNone/>
              </a:pPr>
              <a:r>
                <a:rPr lang="zh-CN" altLang="en-US" sz="18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18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47"/>
            <p:cNvSpPr/>
            <p:nvPr/>
          </p:nvSpPr>
          <p:spPr>
            <a:xfrm>
              <a:off x="7298127" y="3941095"/>
              <a:ext cx="3621088" cy="426040"/>
            </a:xfrm>
            <a:prstGeom prst="rect">
              <a:avLst/>
            </a:prstGeom>
            <a:noFill/>
            <a:ln w="9525">
              <a:noFill/>
              <a:miter/>
            </a:ln>
          </p:spPr>
          <p:txBody>
            <a:bodyPr lIns="91467" tIns="45734" rIns="91467" bIns="45734">
              <a:spAutoFit/>
            </a:bodyPr>
            <a:lstStyle/>
            <a:p>
              <a:pPr lvl="0" eaLnBrk="1" hangingPunct="1">
                <a:lnSpc>
                  <a:spcPct val="120000"/>
                </a:lnSpc>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bg1">
                    <a:lumMod val="50000"/>
                  </a:schemeClr>
                </a:solidFill>
                <a:latin typeface="Arial" panose="020B0604020202020204" pitchFamily="34" charset="0"/>
                <a:ea typeface="宋体" panose="02010600030101010101" pitchFamily="2" charset="-122"/>
              </a:endParaRPr>
            </a:p>
          </p:txBody>
        </p:sp>
        <p:sp>
          <p:nvSpPr>
            <p:cNvPr id="9" name="矩形 40"/>
            <p:cNvSpPr/>
            <p:nvPr/>
          </p:nvSpPr>
          <p:spPr>
            <a:xfrm>
              <a:off x="7298127" y="4810459"/>
              <a:ext cx="981203" cy="327180"/>
            </a:xfrm>
            <a:prstGeom prst="rect">
              <a:avLst/>
            </a:prstGeom>
            <a:noFill/>
            <a:ln w="9525">
              <a:noFill/>
              <a:miter/>
            </a:ln>
          </p:spPr>
          <p:txBody>
            <a:bodyPr wrap="none" lIns="91467" tIns="45734" rIns="91467" bIns="45734">
              <a:spAutoFit/>
            </a:bodyPr>
            <a:lstStyle/>
            <a:p>
              <a:pPr lvl="0" eaLnBrk="1" hangingPunct="1">
                <a:buNone/>
              </a:pPr>
              <a:r>
                <a:rPr lang="zh-CN" altLang="en-US" sz="18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18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7298127" y="5197809"/>
              <a:ext cx="3621088" cy="426040"/>
            </a:xfrm>
            <a:prstGeom prst="rect">
              <a:avLst/>
            </a:prstGeom>
            <a:noFill/>
            <a:ln w="9525">
              <a:noFill/>
              <a:miter/>
            </a:ln>
          </p:spPr>
          <p:txBody>
            <a:bodyPr lIns="91467" tIns="45734" rIns="91467" bIns="45734">
              <a:spAutoFit/>
            </a:bodyPr>
            <a:lstStyle/>
            <a:p>
              <a:pPr lvl="0" eaLnBrk="1" hangingPunct="1">
                <a:lnSpc>
                  <a:spcPct val="120000"/>
                </a:lnSpc>
                <a:buNone/>
              </a:pPr>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在此录入上述图表的综合描述说明，在此录入上述图表的综合描述说明，在此录入上述图表的描述说明。</a:t>
              </a:r>
              <a:endParaRPr lang="zh-CN" altLang="en-US" sz="1400" dirty="0">
                <a:solidFill>
                  <a:schemeClr val="bg1">
                    <a:lumMod val="50000"/>
                  </a:schemeClr>
                </a:solidFill>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36361" y="3656568"/>
            <a:ext cx="4869593" cy="1635443"/>
            <a:chOff x="1443004" y="4793368"/>
            <a:chExt cx="4662631" cy="1565935"/>
          </a:xfrm>
        </p:grpSpPr>
        <p:sp>
          <p:nvSpPr>
            <p:cNvPr id="3" name="Rounded Rectangle 8"/>
            <p:cNvSpPr/>
            <p:nvPr/>
          </p:nvSpPr>
          <p:spPr>
            <a:xfrm>
              <a:off x="1530090" y="5056099"/>
              <a:ext cx="1828801"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4" name="TextBox 7"/>
            <p:cNvSpPr txBox="1"/>
            <p:nvPr/>
          </p:nvSpPr>
          <p:spPr>
            <a:xfrm>
              <a:off x="1448573" y="4793368"/>
              <a:ext cx="692806" cy="243219"/>
            </a:xfrm>
            <a:prstGeom prst="rect">
              <a:avLst/>
            </a:prstGeom>
            <a:noFill/>
          </p:spPr>
          <p:txBody>
            <a:bodyPr wrap="none" rtlCol="0">
              <a:spAutoFit/>
            </a:bodyPr>
            <a:lstStyle/>
            <a:p>
              <a:r>
                <a:rPr lang="zh-CN" alt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a:t>
              </a:r>
              <a:endParaRPr 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ounded Rectangle 22"/>
            <p:cNvSpPr/>
            <p:nvPr/>
          </p:nvSpPr>
          <p:spPr>
            <a:xfrm>
              <a:off x="1530089" y="5056099"/>
              <a:ext cx="1554480" cy="127592"/>
            </a:xfrm>
            <a:prstGeom prst="roundRect">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6" name="TextBox 9"/>
            <p:cNvSpPr txBox="1"/>
            <p:nvPr/>
          </p:nvSpPr>
          <p:spPr>
            <a:xfrm>
              <a:off x="3001749" y="4793368"/>
              <a:ext cx="421026" cy="243219"/>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90%</a:t>
              </a:r>
            </a:p>
          </p:txBody>
        </p:sp>
        <p:sp>
          <p:nvSpPr>
            <p:cNvPr id="7" name="Rounded Rectangle 24"/>
            <p:cNvSpPr/>
            <p:nvPr/>
          </p:nvSpPr>
          <p:spPr>
            <a:xfrm>
              <a:off x="4212949" y="5056099"/>
              <a:ext cx="1828801" cy="127592"/>
            </a:xfrm>
            <a:prstGeom prst="roundRect">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8" name="TextBox 11"/>
            <p:cNvSpPr txBox="1"/>
            <p:nvPr/>
          </p:nvSpPr>
          <p:spPr>
            <a:xfrm>
              <a:off x="4131432" y="4793368"/>
              <a:ext cx="692806" cy="243219"/>
            </a:xfrm>
            <a:prstGeom prst="rect">
              <a:avLst/>
            </a:prstGeom>
            <a:noFill/>
          </p:spPr>
          <p:txBody>
            <a:bodyPr wrap="none" rtlCol="0">
              <a:spAutoFit/>
            </a:bodyPr>
            <a:lstStyle/>
            <a:p>
              <a:r>
                <a:rPr lang="zh-CN" alt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a:t>
              </a:r>
              <a:endParaRPr lang="en-US" altLang="zh-CN"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ounded Rectangle 26"/>
            <p:cNvSpPr/>
            <p:nvPr/>
          </p:nvSpPr>
          <p:spPr>
            <a:xfrm>
              <a:off x="4212948" y="5056099"/>
              <a:ext cx="1188720"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0" name="TextBox 13"/>
            <p:cNvSpPr txBox="1"/>
            <p:nvPr/>
          </p:nvSpPr>
          <p:spPr>
            <a:xfrm>
              <a:off x="5684609" y="4793368"/>
              <a:ext cx="421026" cy="243219"/>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75%</a:t>
              </a:r>
            </a:p>
          </p:txBody>
        </p:sp>
        <p:sp>
          <p:nvSpPr>
            <p:cNvPr id="11" name="Rounded Rectangle 28"/>
            <p:cNvSpPr/>
            <p:nvPr/>
          </p:nvSpPr>
          <p:spPr>
            <a:xfrm>
              <a:off x="1530090" y="5669379"/>
              <a:ext cx="1828801" cy="127592"/>
            </a:xfrm>
            <a:prstGeom prst="roundRect">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2" name="TextBox 15"/>
            <p:cNvSpPr txBox="1"/>
            <p:nvPr/>
          </p:nvSpPr>
          <p:spPr>
            <a:xfrm>
              <a:off x="1448573" y="5406648"/>
              <a:ext cx="692806" cy="243219"/>
            </a:xfrm>
            <a:prstGeom prst="rect">
              <a:avLst/>
            </a:prstGeom>
            <a:noFill/>
          </p:spPr>
          <p:txBody>
            <a:bodyPr wrap="none" rtlCol="0">
              <a:spAutoFit/>
            </a:bodyPr>
            <a:lstStyle/>
            <a:p>
              <a:r>
                <a:rPr lang="zh-CN" alt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a:t>
              </a:r>
              <a:endParaRPr lang="en-US" altLang="zh-CN"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ounded Rectangle 30"/>
            <p:cNvSpPr/>
            <p:nvPr/>
          </p:nvSpPr>
          <p:spPr>
            <a:xfrm>
              <a:off x="1530089" y="5669379"/>
              <a:ext cx="1005840"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4" name="TextBox 17"/>
            <p:cNvSpPr txBox="1"/>
            <p:nvPr/>
          </p:nvSpPr>
          <p:spPr>
            <a:xfrm>
              <a:off x="3001749" y="5406648"/>
              <a:ext cx="421026" cy="243219"/>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55%</a:t>
              </a:r>
            </a:p>
          </p:txBody>
        </p:sp>
        <p:sp>
          <p:nvSpPr>
            <p:cNvPr id="15" name="Rounded Rectangle 32"/>
            <p:cNvSpPr/>
            <p:nvPr/>
          </p:nvSpPr>
          <p:spPr>
            <a:xfrm>
              <a:off x="4212949" y="5669379"/>
              <a:ext cx="1828801"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6" name="TextBox 19"/>
            <p:cNvSpPr txBox="1"/>
            <p:nvPr/>
          </p:nvSpPr>
          <p:spPr>
            <a:xfrm>
              <a:off x="4131432" y="5406648"/>
              <a:ext cx="692806" cy="243219"/>
            </a:xfrm>
            <a:prstGeom prst="rect">
              <a:avLst/>
            </a:prstGeom>
            <a:noFill/>
          </p:spPr>
          <p:txBody>
            <a:bodyPr wrap="none" rtlCol="0">
              <a:spAutoFit/>
            </a:bodyPr>
            <a:lstStyle/>
            <a:p>
              <a:r>
                <a:rPr lang="zh-CN" altLang="en-US"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a:t>
              </a:r>
              <a:endParaRPr lang="en-US" altLang="zh-CN" sz="10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ounded Rectangle 34"/>
            <p:cNvSpPr/>
            <p:nvPr/>
          </p:nvSpPr>
          <p:spPr>
            <a:xfrm>
              <a:off x="4212948" y="5669379"/>
              <a:ext cx="822960" cy="127592"/>
            </a:xfrm>
            <a:prstGeom prst="roundRect">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8" name="TextBox 21"/>
            <p:cNvSpPr txBox="1"/>
            <p:nvPr/>
          </p:nvSpPr>
          <p:spPr>
            <a:xfrm>
              <a:off x="5684609" y="5406648"/>
              <a:ext cx="421026" cy="243219"/>
            </a:xfrm>
            <a:prstGeom prst="rect">
              <a:avLst/>
            </a:prstGeom>
            <a:noFill/>
          </p:spPr>
          <p:txBody>
            <a:bodyPr wrap="none" rtlCol="0">
              <a:spAutoFit/>
            </a:bodyPr>
            <a:lstStyle/>
            <a:p>
              <a:pPr algn="r"/>
              <a:r>
                <a:rPr lang="en-US" sz="105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40%</a:t>
              </a:r>
            </a:p>
          </p:txBody>
        </p:sp>
        <p:sp>
          <p:nvSpPr>
            <p:cNvPr id="19" name="TextBox 22"/>
            <p:cNvSpPr txBox="1"/>
            <p:nvPr/>
          </p:nvSpPr>
          <p:spPr>
            <a:xfrm>
              <a:off x="1443004" y="6093973"/>
              <a:ext cx="2707347" cy="265330"/>
            </a:xfrm>
            <a:prstGeom prst="rect">
              <a:avLst/>
            </a:prstGeom>
            <a:noFill/>
            <a:ln>
              <a:noFill/>
            </a:ln>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grpSp>
      <p:grpSp>
        <p:nvGrpSpPr>
          <p:cNvPr id="20" name="组合 19"/>
          <p:cNvGrpSpPr/>
          <p:nvPr/>
        </p:nvGrpSpPr>
        <p:grpSpPr>
          <a:xfrm>
            <a:off x="6082384" y="1841344"/>
            <a:ext cx="4909657" cy="1554104"/>
            <a:chOff x="1890814" y="4564210"/>
            <a:chExt cx="3711146" cy="1264074"/>
          </a:xfrm>
        </p:grpSpPr>
        <p:sp>
          <p:nvSpPr>
            <p:cNvPr id="21" name="TextBox 12"/>
            <p:cNvSpPr txBox="1"/>
            <p:nvPr/>
          </p:nvSpPr>
          <p:spPr>
            <a:xfrm>
              <a:off x="1908646" y="4564210"/>
              <a:ext cx="2717004" cy="425846"/>
            </a:xfrm>
            <a:prstGeom prst="rect">
              <a:avLst/>
            </a:prstGeom>
            <a:noFill/>
          </p:spPr>
          <p:txBody>
            <a:bodyPr wrap="square" rtlCol="0">
              <a:spAutoFit/>
            </a:bodyPr>
            <a:lstStyle/>
            <a:p>
              <a:r>
                <a:rPr lang="zh-CN" altLang="en-US" sz="2800" spc="-20" dirty="0">
                  <a:solidFill>
                    <a:schemeClr val="bg1">
                      <a:lumMod val="50000"/>
                    </a:schemeClr>
                  </a:solidFill>
                  <a:latin typeface="微软雅黑" panose="020B0503020204020204" pitchFamily="34" charset="-122"/>
                  <a:ea typeface="微软雅黑" panose="020B0503020204020204" pitchFamily="34" charset="-122"/>
                </a:rPr>
                <a:t>加入你的标题</a:t>
              </a:r>
            </a:p>
          </p:txBody>
        </p:sp>
        <p:cxnSp>
          <p:nvCxnSpPr>
            <p:cNvPr id="22" name="直接连接符 21"/>
            <p:cNvCxnSpPr/>
            <p:nvPr/>
          </p:nvCxnSpPr>
          <p:spPr>
            <a:xfrm>
              <a:off x="2005048" y="5146812"/>
              <a:ext cx="3535362" cy="0"/>
            </a:xfrm>
            <a:prstGeom prst="line">
              <a:avLst/>
            </a:prstGeom>
            <a:ln w="38100">
              <a:solidFill>
                <a:srgbClr val="A1C9D5"/>
              </a:solidFill>
            </a:ln>
          </p:spPr>
          <p:style>
            <a:lnRef idx="1">
              <a:schemeClr val="accent1"/>
            </a:lnRef>
            <a:fillRef idx="0">
              <a:schemeClr val="accent1"/>
            </a:fillRef>
            <a:effectRef idx="0">
              <a:schemeClr val="accent1"/>
            </a:effectRef>
            <a:fontRef idx="minor">
              <a:schemeClr val="tx1"/>
            </a:fontRef>
          </p:style>
        </p:cxnSp>
        <p:sp>
          <p:nvSpPr>
            <p:cNvPr id="23" name="TextBox 14"/>
            <p:cNvSpPr txBox="1"/>
            <p:nvPr/>
          </p:nvSpPr>
          <p:spPr>
            <a:xfrm>
              <a:off x="1890814" y="5227236"/>
              <a:ext cx="3711146" cy="601048"/>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grpSp>
      <p:grpSp>
        <p:nvGrpSpPr>
          <p:cNvPr id="24" name="组合 23"/>
          <p:cNvGrpSpPr/>
          <p:nvPr/>
        </p:nvGrpSpPr>
        <p:grpSpPr>
          <a:xfrm>
            <a:off x="2455360" y="1642437"/>
            <a:ext cx="1997868" cy="2028116"/>
            <a:chOff x="1834368" y="1875199"/>
            <a:chExt cx="2613843" cy="2653418"/>
          </a:xfrm>
        </p:grpSpPr>
        <p:sp>
          <p:nvSpPr>
            <p:cNvPr id="25" name="五角星 18"/>
            <p:cNvSpPr/>
            <p:nvPr/>
          </p:nvSpPr>
          <p:spPr>
            <a:xfrm rot="2134838">
              <a:off x="1834368" y="1875199"/>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rgbClr val="564B45"/>
                </a:solidFill>
                <a:latin typeface="微软雅黑" panose="020B0503020204020204" pitchFamily="34" charset="-122"/>
                <a:ea typeface="微软雅黑" panose="020B0503020204020204" pitchFamily="34" charset="-122"/>
              </a:endParaRPr>
            </a:p>
          </p:txBody>
        </p:sp>
        <p:grpSp>
          <p:nvGrpSpPr>
            <p:cNvPr id="26" name="淘宝店chenying0907出品 7"/>
            <p:cNvGrpSpPr/>
            <p:nvPr/>
          </p:nvGrpSpPr>
          <p:grpSpPr>
            <a:xfrm>
              <a:off x="2855799" y="2551935"/>
              <a:ext cx="594439" cy="597338"/>
              <a:chOff x="1912141" y="1824035"/>
              <a:chExt cx="488159" cy="490540"/>
            </a:xfrm>
            <a:solidFill>
              <a:srgbClr val="FFFFFF"/>
            </a:solidFill>
          </p:grpSpPr>
          <p:sp>
            <p:nvSpPr>
              <p:cNvPr id="28" name="饼形 21"/>
              <p:cNvSpPr/>
              <p:nvPr/>
            </p:nvSpPr>
            <p:spPr>
              <a:xfrm>
                <a:off x="1912141" y="1847847"/>
                <a:ext cx="466728" cy="466728"/>
              </a:xfrm>
              <a:prstGeom prst="pie">
                <a:avLst>
                  <a:gd name="adj1" fmla="val 266879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56777F"/>
                  </a:solidFill>
                  <a:latin typeface="微软雅黑" panose="020B0503020204020204" pitchFamily="34" charset="-122"/>
                  <a:ea typeface="微软雅黑" panose="020B0503020204020204" pitchFamily="34" charset="-122"/>
                </a:endParaRPr>
              </a:p>
            </p:txBody>
          </p:sp>
          <p:sp>
            <p:nvSpPr>
              <p:cNvPr id="29" name="饼形 22"/>
              <p:cNvSpPr/>
              <p:nvPr/>
            </p:nvSpPr>
            <p:spPr>
              <a:xfrm>
                <a:off x="1933572" y="1824035"/>
                <a:ext cx="466728" cy="466728"/>
              </a:xfrm>
              <a:prstGeom prst="pie">
                <a:avLst>
                  <a:gd name="adj1" fmla="val 16168367"/>
                  <a:gd name="adj2" fmla="val 215999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56777F"/>
                  </a:solidFill>
                  <a:latin typeface="微软雅黑" panose="020B0503020204020204" pitchFamily="34" charset="-122"/>
                  <a:ea typeface="微软雅黑" panose="020B0503020204020204" pitchFamily="34" charset="-122"/>
                </a:endParaRPr>
              </a:p>
            </p:txBody>
          </p:sp>
        </p:grpSp>
        <p:sp>
          <p:nvSpPr>
            <p:cNvPr id="27" name="TextBox 39"/>
            <p:cNvSpPr txBox="1"/>
            <p:nvPr/>
          </p:nvSpPr>
          <p:spPr>
            <a:xfrm>
              <a:off x="2286508" y="3227787"/>
              <a:ext cx="1728212" cy="765706"/>
            </a:xfrm>
            <a:prstGeom prst="rect">
              <a:avLst/>
            </a:prstGeom>
            <a:noFill/>
          </p:spPr>
          <p:txBody>
            <a:bodyPr wrap="square" rtlCol="0">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标题</a:t>
              </a:r>
              <a:endParaRPr lang="en-US" altLang="zh-CN" sz="1600" b="1" dirty="0">
                <a:solidFill>
                  <a:srgbClr val="F8F8F8"/>
                </a:solidFill>
                <a:latin typeface="微软雅黑" panose="020B0503020204020204" pitchFamily="34" charset="-122"/>
                <a:ea typeface="微软雅黑" panose="020B0503020204020204" pitchFamily="34" charset="-122"/>
              </a:endParaRPr>
            </a:p>
            <a:p>
              <a:pPr algn="ctr"/>
              <a:r>
                <a:rPr lang="zh-CN" altLang="en-US" sz="1600" b="1" dirty="0">
                  <a:solidFill>
                    <a:srgbClr val="F8F8F8"/>
                  </a:solidFill>
                  <a:latin typeface="微软雅黑" panose="020B0503020204020204" pitchFamily="34" charset="-122"/>
                  <a:ea typeface="微软雅黑" panose="020B0503020204020204" pitchFamily="34" charset="-122"/>
                </a:rPr>
                <a:t>输入内容</a:t>
              </a:r>
            </a:p>
          </p:txBody>
        </p:sp>
      </p:grpSp>
      <p:grpSp>
        <p:nvGrpSpPr>
          <p:cNvPr id="30" name="组合 29"/>
          <p:cNvGrpSpPr/>
          <p:nvPr/>
        </p:nvGrpSpPr>
        <p:grpSpPr>
          <a:xfrm>
            <a:off x="1141974" y="3281898"/>
            <a:ext cx="1997868" cy="2028116"/>
            <a:chOff x="4932854" y="1866254"/>
            <a:chExt cx="2613843" cy="2653418"/>
          </a:xfrm>
        </p:grpSpPr>
        <p:sp>
          <p:nvSpPr>
            <p:cNvPr id="31" name="五角星 18"/>
            <p:cNvSpPr/>
            <p:nvPr/>
          </p:nvSpPr>
          <p:spPr>
            <a:xfrm rot="2134838">
              <a:off x="4932854" y="1866254"/>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rgbClr val="564B45"/>
                </a:solidFill>
                <a:latin typeface="微软雅黑" panose="020B0503020204020204" pitchFamily="34" charset="-122"/>
                <a:ea typeface="微软雅黑" panose="020B0503020204020204" pitchFamily="34" charset="-122"/>
              </a:endParaRPr>
            </a:p>
          </p:txBody>
        </p:sp>
        <p:sp>
          <p:nvSpPr>
            <p:cNvPr id="32" name="TextBox 41"/>
            <p:cNvSpPr txBox="1"/>
            <p:nvPr/>
          </p:nvSpPr>
          <p:spPr>
            <a:xfrm>
              <a:off x="5443956" y="3225733"/>
              <a:ext cx="1578392" cy="765706"/>
            </a:xfrm>
            <a:prstGeom prst="rect">
              <a:avLst/>
            </a:prstGeom>
            <a:noFill/>
          </p:spPr>
          <p:txBody>
            <a:bodyPr wrap="square" rtlCol="0">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标题</a:t>
              </a:r>
              <a:endParaRPr lang="en-US" altLang="zh-CN" sz="1600" b="1" dirty="0">
                <a:solidFill>
                  <a:srgbClr val="F8F8F8"/>
                </a:solidFill>
                <a:latin typeface="微软雅黑" panose="020B0503020204020204" pitchFamily="34" charset="-122"/>
                <a:ea typeface="微软雅黑" panose="020B0503020204020204" pitchFamily="34" charset="-122"/>
              </a:endParaRPr>
            </a:p>
            <a:p>
              <a:pPr algn="ctr"/>
              <a:r>
                <a:rPr lang="zh-CN" altLang="en-US" sz="1600" b="1" dirty="0">
                  <a:solidFill>
                    <a:srgbClr val="F8F8F8"/>
                  </a:solidFill>
                  <a:latin typeface="微软雅黑" panose="020B0503020204020204" pitchFamily="34" charset="-122"/>
                  <a:ea typeface="微软雅黑" panose="020B0503020204020204" pitchFamily="34" charset="-122"/>
                </a:rPr>
                <a:t>输入内容</a:t>
              </a:r>
            </a:p>
          </p:txBody>
        </p:sp>
        <p:grpSp>
          <p:nvGrpSpPr>
            <p:cNvPr id="33" name="淘宝店chenying0907出品 14"/>
            <p:cNvGrpSpPr/>
            <p:nvPr/>
          </p:nvGrpSpPr>
          <p:grpSpPr>
            <a:xfrm>
              <a:off x="5838349" y="2552874"/>
              <a:ext cx="812829" cy="570696"/>
              <a:chOff x="2409665" y="939861"/>
              <a:chExt cx="5638961" cy="3959164"/>
            </a:xfrm>
            <a:solidFill>
              <a:schemeClr val="bg2">
                <a:lumMod val="50000"/>
              </a:schemeClr>
            </a:solidFill>
          </p:grpSpPr>
          <p:sp>
            <p:nvSpPr>
              <p:cNvPr id="34"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33A6B2"/>
                  </a:solidFill>
                  <a:latin typeface="微软雅黑" panose="020B0503020204020204" pitchFamily="34" charset="-122"/>
                  <a:ea typeface="微软雅黑" panose="020B0503020204020204" pitchFamily="34" charset="-122"/>
                </a:endParaRPr>
              </a:p>
            </p:txBody>
          </p:sp>
          <p:sp>
            <p:nvSpPr>
              <p:cNvPr id="35"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33A6B2"/>
                  </a:solidFill>
                  <a:latin typeface="微软雅黑" panose="020B0503020204020204" pitchFamily="34" charset="-122"/>
                  <a:ea typeface="微软雅黑" panose="020B0503020204020204" pitchFamily="34" charset="-122"/>
                </a:endParaRPr>
              </a:p>
            </p:txBody>
          </p:sp>
          <p:sp>
            <p:nvSpPr>
              <p:cNvPr id="36"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33A6B2"/>
                  </a:solidFill>
                  <a:latin typeface="微软雅黑" panose="020B0503020204020204" pitchFamily="34" charset="-122"/>
                  <a:ea typeface="微软雅黑" panose="020B0503020204020204" pitchFamily="34" charset="-122"/>
                </a:endParaRPr>
              </a:p>
            </p:txBody>
          </p:sp>
        </p:grpSp>
      </p:grpSp>
      <p:grpSp>
        <p:nvGrpSpPr>
          <p:cNvPr id="37" name="组合 36"/>
          <p:cNvGrpSpPr/>
          <p:nvPr/>
        </p:nvGrpSpPr>
        <p:grpSpPr>
          <a:xfrm>
            <a:off x="3469999" y="3485760"/>
            <a:ext cx="1997868" cy="2028116"/>
            <a:chOff x="8239167" y="1866254"/>
            <a:chExt cx="2613843" cy="2653418"/>
          </a:xfrm>
        </p:grpSpPr>
        <p:sp>
          <p:nvSpPr>
            <p:cNvPr id="38" name="五角星 18"/>
            <p:cNvSpPr/>
            <p:nvPr/>
          </p:nvSpPr>
          <p:spPr>
            <a:xfrm rot="2134838">
              <a:off x="8239167" y="1866254"/>
              <a:ext cx="2613843" cy="2653418"/>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rgbClr val="564B45"/>
                </a:solidFill>
                <a:latin typeface="微软雅黑" panose="020B0503020204020204" pitchFamily="34" charset="-122"/>
                <a:ea typeface="微软雅黑" panose="020B0503020204020204" pitchFamily="34" charset="-122"/>
              </a:endParaRPr>
            </a:p>
          </p:txBody>
        </p:sp>
        <p:sp>
          <p:nvSpPr>
            <p:cNvPr id="39" name="TextBox 43"/>
            <p:cNvSpPr txBox="1"/>
            <p:nvPr/>
          </p:nvSpPr>
          <p:spPr>
            <a:xfrm>
              <a:off x="8731851" y="3225733"/>
              <a:ext cx="1728212" cy="765706"/>
            </a:xfrm>
            <a:prstGeom prst="rect">
              <a:avLst/>
            </a:prstGeom>
            <a:noFill/>
          </p:spPr>
          <p:txBody>
            <a:bodyPr wrap="square" rtlCol="0">
              <a:spAutoFit/>
            </a:bodyPr>
            <a:lstStyle/>
            <a:p>
              <a:pPr algn="ctr"/>
              <a:r>
                <a:rPr lang="zh-CN" altLang="en-US" sz="1600" b="1" dirty="0">
                  <a:solidFill>
                    <a:srgbClr val="F8F8F8"/>
                  </a:solidFill>
                  <a:latin typeface="微软雅黑" panose="020B0503020204020204" pitchFamily="34" charset="-122"/>
                  <a:ea typeface="微软雅黑" panose="020B0503020204020204" pitchFamily="34" charset="-122"/>
                </a:rPr>
                <a:t>标题</a:t>
              </a:r>
              <a:endParaRPr lang="en-US" altLang="zh-CN" sz="1600" b="1" dirty="0">
                <a:solidFill>
                  <a:srgbClr val="F8F8F8"/>
                </a:solidFill>
                <a:latin typeface="微软雅黑" panose="020B0503020204020204" pitchFamily="34" charset="-122"/>
                <a:ea typeface="微软雅黑" panose="020B0503020204020204" pitchFamily="34" charset="-122"/>
              </a:endParaRPr>
            </a:p>
            <a:p>
              <a:pPr algn="ctr"/>
              <a:r>
                <a:rPr lang="zh-CN" altLang="en-US" sz="1600" b="1" dirty="0">
                  <a:solidFill>
                    <a:srgbClr val="F8F8F8"/>
                  </a:solidFill>
                  <a:latin typeface="微软雅黑" panose="020B0503020204020204" pitchFamily="34" charset="-122"/>
                  <a:ea typeface="微软雅黑" panose="020B0503020204020204" pitchFamily="34" charset="-122"/>
                </a:rPr>
                <a:t>输入内容</a:t>
              </a:r>
            </a:p>
          </p:txBody>
        </p:sp>
        <p:sp>
          <p:nvSpPr>
            <p:cNvPr id="40" name="25"/>
            <p:cNvSpPr/>
            <p:nvPr/>
          </p:nvSpPr>
          <p:spPr>
            <a:xfrm>
              <a:off x="9304719" y="2521726"/>
              <a:ext cx="624752" cy="632195"/>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564B45"/>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248702" y="1412484"/>
          <a:ext cx="6430479" cy="428698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3" name="PA_KSO_Shape"/>
          <p:cNvSpPr/>
          <p:nvPr>
            <p:custDataLst>
              <p:tags r:id="rId1"/>
            </p:custDataLst>
          </p:nvPr>
        </p:nvSpPr>
        <p:spPr>
          <a:xfrm>
            <a:off x="6028697" y="1685043"/>
            <a:ext cx="474004" cy="474004"/>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4" name="PA_KSO_Shape_15"/>
          <p:cNvSpPr/>
          <p:nvPr>
            <p:custDataLst>
              <p:tags r:id="rId2"/>
            </p:custDataLst>
          </p:nvPr>
        </p:nvSpPr>
        <p:spPr>
          <a:xfrm>
            <a:off x="6028697" y="2887643"/>
            <a:ext cx="474004" cy="474004"/>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5" name="PA_KSO_Shape_16"/>
          <p:cNvSpPr/>
          <p:nvPr>
            <p:custDataLst>
              <p:tags r:id="rId3"/>
            </p:custDataLst>
          </p:nvPr>
        </p:nvSpPr>
        <p:spPr>
          <a:xfrm>
            <a:off x="6028697" y="3963193"/>
            <a:ext cx="474004" cy="474004"/>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6" name="PA_KSO_Shape_17"/>
          <p:cNvSpPr/>
          <p:nvPr>
            <p:custDataLst>
              <p:tags r:id="rId4"/>
            </p:custDataLst>
          </p:nvPr>
        </p:nvSpPr>
        <p:spPr>
          <a:xfrm>
            <a:off x="6028697" y="4949808"/>
            <a:ext cx="474004" cy="474004"/>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7" name="出品 26"/>
          <p:cNvSpPr txBox="1"/>
          <p:nvPr>
            <p:custDataLst>
              <p:tags r:id="rId5"/>
            </p:custDataLst>
          </p:nvPr>
        </p:nvSpPr>
        <p:spPr>
          <a:xfrm>
            <a:off x="6759683" y="1650561"/>
            <a:ext cx="1108430" cy="369476"/>
          </a:xfrm>
          <a:prstGeom prst="rect">
            <a:avLst/>
          </a:prstGeom>
          <a:noFill/>
        </p:spPr>
        <p:txBody>
          <a:bodyPr wrap="none" rtlCol="0">
            <a:spAutoFit/>
          </a:body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8" name="品 15"/>
          <p:cNvSpPr txBox="1"/>
          <p:nvPr>
            <p:custDataLst>
              <p:tags r:id="rId6"/>
            </p:custDataLst>
          </p:nvPr>
        </p:nvSpPr>
        <p:spPr>
          <a:xfrm>
            <a:off x="6609744" y="1922044"/>
            <a:ext cx="4307022" cy="61393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9" name="品 28"/>
          <p:cNvSpPr txBox="1"/>
          <p:nvPr>
            <p:custDataLst>
              <p:tags r:id="rId7"/>
            </p:custDataLst>
          </p:nvPr>
        </p:nvSpPr>
        <p:spPr>
          <a:xfrm>
            <a:off x="6759683" y="2612479"/>
            <a:ext cx="1108430" cy="369476"/>
          </a:xfrm>
          <a:prstGeom prst="rect">
            <a:avLst/>
          </a:prstGeom>
          <a:noFill/>
        </p:spPr>
        <p:txBody>
          <a:bodyPr wrap="none" rtlCol="0">
            <a:spAutoFit/>
          </a:body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10" name="PA15"/>
          <p:cNvSpPr txBox="1"/>
          <p:nvPr>
            <p:custDataLst>
              <p:tags r:id="rId8"/>
            </p:custDataLst>
          </p:nvPr>
        </p:nvSpPr>
        <p:spPr>
          <a:xfrm>
            <a:off x="6609744" y="2883962"/>
            <a:ext cx="4307022" cy="61393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11" name="30"/>
          <p:cNvSpPr txBox="1"/>
          <p:nvPr>
            <p:custDataLst>
              <p:tags r:id="rId9"/>
            </p:custDataLst>
          </p:nvPr>
        </p:nvSpPr>
        <p:spPr>
          <a:xfrm>
            <a:off x="6759683" y="3593716"/>
            <a:ext cx="1108430" cy="369476"/>
          </a:xfrm>
          <a:prstGeom prst="rect">
            <a:avLst/>
          </a:prstGeom>
          <a:noFill/>
        </p:spPr>
        <p:txBody>
          <a:bodyPr wrap="none" rtlCol="0">
            <a:spAutoFit/>
          </a:body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12" name="15"/>
          <p:cNvSpPr txBox="1"/>
          <p:nvPr>
            <p:custDataLst>
              <p:tags r:id="rId10"/>
            </p:custDataLst>
          </p:nvPr>
        </p:nvSpPr>
        <p:spPr>
          <a:xfrm>
            <a:off x="6609744" y="3865199"/>
            <a:ext cx="4307022" cy="61393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13" name="品 32"/>
          <p:cNvSpPr txBox="1"/>
          <p:nvPr>
            <p:custDataLst>
              <p:tags r:id="rId11"/>
            </p:custDataLst>
          </p:nvPr>
        </p:nvSpPr>
        <p:spPr>
          <a:xfrm>
            <a:off x="6759683" y="4560655"/>
            <a:ext cx="1108430" cy="369476"/>
          </a:xfrm>
          <a:prstGeom prst="rect">
            <a:avLst/>
          </a:prstGeom>
          <a:noFill/>
        </p:spPr>
        <p:txBody>
          <a:bodyPr wrap="none" rtlCol="0">
            <a:spAutoFit/>
          </a:bodyPr>
          <a:lstStyle/>
          <a:p>
            <a:pPr algn="ctr"/>
            <a:r>
              <a:rPr lang="zh-CN" altLang="en-US" sz="1800" b="1"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14" name="15"/>
          <p:cNvSpPr txBox="1"/>
          <p:nvPr>
            <p:custDataLst>
              <p:tags r:id="rId12"/>
            </p:custDataLst>
          </p:nvPr>
        </p:nvSpPr>
        <p:spPr>
          <a:xfrm>
            <a:off x="6609744" y="4832138"/>
            <a:ext cx="4307022" cy="61393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50"/>
                                        <p:tgtEl>
                                          <p:spTgt spid="1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50"/>
                                        <p:tgtEl>
                                          <p:spTgt spid="1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50"/>
                                        <p:tgtEl>
                                          <p:spTgt spid="14"/>
                                        </p:tgtEl>
                                      </p:cBhvr>
                                    </p:animEffect>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autoUpdateAnimBg="0"/>
      <p:bldP spid="5" grpId="0" animBg="1"/>
      <p:bldP spid="6" grpId="0" animBg="1" autoUpdateAnimBg="0"/>
      <p:bldP spid="7" grpId="0"/>
      <p:bldP spid="8" grpId="0"/>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4543" y="1615801"/>
            <a:ext cx="10291233" cy="3755667"/>
            <a:chOff x="815236" y="1059582"/>
            <a:chExt cx="7413187" cy="2705357"/>
          </a:xfrm>
        </p:grpSpPr>
        <p:grpSp>
          <p:nvGrpSpPr>
            <p:cNvPr id="3" name="组合 2"/>
            <p:cNvGrpSpPr/>
            <p:nvPr/>
          </p:nvGrpSpPr>
          <p:grpSpPr>
            <a:xfrm>
              <a:off x="815236" y="1059582"/>
              <a:ext cx="2092022" cy="1656184"/>
              <a:chOff x="815236" y="1059582"/>
              <a:chExt cx="2092022" cy="1656184"/>
            </a:xfrm>
          </p:grpSpPr>
          <p:graphicFrame>
            <p:nvGraphicFramePr>
              <p:cNvPr id="16" name="Chart Placeholder 8"/>
              <p:cNvGraphicFramePr/>
              <p:nvPr>
                <p:custDataLst>
                  <p:tags r:id="rId3"/>
                </p:custDataLst>
              </p:nvPr>
            </p:nvGraphicFramePr>
            <p:xfrm>
              <a:off x="815236" y="1059582"/>
              <a:ext cx="2092022" cy="1656184"/>
            </p:xfrm>
            <a:graphic>
              <a:graphicData uri="http://schemas.openxmlformats.org/drawingml/2006/chart">
                <c:chart xmlns:c="http://schemas.openxmlformats.org/drawingml/2006/chart" xmlns:r="http://schemas.openxmlformats.org/officeDocument/2006/relationships" r:id="rId6"/>
              </a:graphicData>
            </a:graphic>
          </p:graphicFrame>
          <p:sp>
            <p:nvSpPr>
              <p:cNvPr id="17" name="矩形 16"/>
              <p:cNvSpPr/>
              <p:nvPr/>
            </p:nvSpPr>
            <p:spPr>
              <a:xfrm>
                <a:off x="1588119" y="1599474"/>
                <a:ext cx="712964" cy="465760"/>
              </a:xfrm>
              <a:prstGeom prst="rect">
                <a:avLst/>
              </a:prstGeom>
              <a:ln>
                <a:noFill/>
              </a:ln>
            </p:spPr>
            <p:txBody>
              <a:bodyPr wrap="none">
                <a:spAutoFit/>
              </a:bodyPr>
              <a:lstStyle/>
              <a:p>
                <a:pPr algn="ctr"/>
                <a:r>
                  <a:rPr lang="en-US" altLang="zh-CN" sz="3600" b="1" dirty="0">
                    <a:solidFill>
                      <a:schemeClr val="bg1">
                        <a:lumMod val="50000"/>
                      </a:schemeClr>
                    </a:solidFill>
                  </a:rPr>
                  <a:t>40%</a:t>
                </a:r>
                <a:endParaRPr lang="zh-CN" altLang="en-US" sz="3600" b="1" dirty="0">
                  <a:solidFill>
                    <a:schemeClr val="bg1">
                      <a:lumMod val="50000"/>
                    </a:schemeClr>
                  </a:solidFill>
                </a:endParaRPr>
              </a:p>
            </p:txBody>
          </p:sp>
        </p:grpSp>
        <p:grpSp>
          <p:nvGrpSpPr>
            <p:cNvPr id="4" name="组合 3"/>
            <p:cNvGrpSpPr/>
            <p:nvPr/>
          </p:nvGrpSpPr>
          <p:grpSpPr>
            <a:xfrm>
              <a:off x="3447279" y="1059582"/>
              <a:ext cx="2092022" cy="1656184"/>
              <a:chOff x="3447279" y="1059582"/>
              <a:chExt cx="2092022" cy="1656184"/>
            </a:xfrm>
          </p:grpSpPr>
          <p:graphicFrame>
            <p:nvGraphicFramePr>
              <p:cNvPr id="14" name="Chart Placeholder 8"/>
              <p:cNvGraphicFramePr/>
              <p:nvPr>
                <p:custDataLst>
                  <p:tags r:id="rId2"/>
                </p:custDataLst>
              </p:nvPr>
            </p:nvGraphicFramePr>
            <p:xfrm>
              <a:off x="3447279" y="1059582"/>
              <a:ext cx="2092022" cy="1656184"/>
            </p:xfrm>
            <a:graphic>
              <a:graphicData uri="http://schemas.openxmlformats.org/drawingml/2006/chart">
                <c:chart xmlns:c="http://schemas.openxmlformats.org/drawingml/2006/chart" xmlns:r="http://schemas.openxmlformats.org/officeDocument/2006/relationships" r:id="rId7"/>
              </a:graphicData>
            </a:graphic>
          </p:graphicFrame>
          <p:sp>
            <p:nvSpPr>
              <p:cNvPr id="15" name="矩形 14"/>
              <p:cNvSpPr/>
              <p:nvPr/>
            </p:nvSpPr>
            <p:spPr>
              <a:xfrm>
                <a:off x="4208214" y="1599472"/>
                <a:ext cx="712964" cy="465760"/>
              </a:xfrm>
              <a:prstGeom prst="rect">
                <a:avLst/>
              </a:prstGeom>
              <a:ln>
                <a:noFill/>
              </a:ln>
            </p:spPr>
            <p:txBody>
              <a:bodyPr wrap="none">
                <a:spAutoFit/>
              </a:bodyPr>
              <a:lstStyle/>
              <a:p>
                <a:pPr algn="ctr"/>
                <a:r>
                  <a:rPr lang="en-US" altLang="zh-CN" sz="3600" b="1" dirty="0">
                    <a:solidFill>
                      <a:schemeClr val="bg1">
                        <a:lumMod val="50000"/>
                      </a:schemeClr>
                    </a:solidFill>
                  </a:rPr>
                  <a:t>60%</a:t>
                </a:r>
                <a:endParaRPr lang="zh-CN" altLang="en-US" sz="3600" b="1" dirty="0">
                  <a:solidFill>
                    <a:schemeClr val="bg1">
                      <a:lumMod val="50000"/>
                    </a:schemeClr>
                  </a:solidFill>
                </a:endParaRPr>
              </a:p>
            </p:txBody>
          </p:sp>
        </p:grpSp>
        <p:grpSp>
          <p:nvGrpSpPr>
            <p:cNvPr id="5" name="组合 4"/>
            <p:cNvGrpSpPr/>
            <p:nvPr/>
          </p:nvGrpSpPr>
          <p:grpSpPr>
            <a:xfrm>
              <a:off x="6019033" y="1059582"/>
              <a:ext cx="2092022" cy="1656184"/>
              <a:chOff x="6019033" y="1059582"/>
              <a:chExt cx="2092022" cy="1656184"/>
            </a:xfrm>
          </p:grpSpPr>
          <p:graphicFrame>
            <p:nvGraphicFramePr>
              <p:cNvPr id="12" name="Chart Placeholder 8"/>
              <p:cNvGraphicFramePr/>
              <p:nvPr>
                <p:custDataLst>
                  <p:tags r:id="rId1"/>
                </p:custDataLst>
              </p:nvPr>
            </p:nvGraphicFramePr>
            <p:xfrm>
              <a:off x="6019033" y="1059582"/>
              <a:ext cx="2092022" cy="1656184"/>
            </p:xfrm>
            <a:graphic>
              <a:graphicData uri="http://schemas.openxmlformats.org/drawingml/2006/chart">
                <c:chart xmlns:c="http://schemas.openxmlformats.org/drawingml/2006/chart" xmlns:r="http://schemas.openxmlformats.org/officeDocument/2006/relationships" r:id="rId8"/>
              </a:graphicData>
            </a:graphic>
          </p:graphicFrame>
          <p:sp>
            <p:nvSpPr>
              <p:cNvPr id="13" name="矩形 12"/>
              <p:cNvSpPr/>
              <p:nvPr/>
            </p:nvSpPr>
            <p:spPr>
              <a:xfrm>
                <a:off x="6801965" y="1599473"/>
                <a:ext cx="712964" cy="465760"/>
              </a:xfrm>
              <a:prstGeom prst="rect">
                <a:avLst/>
              </a:prstGeom>
              <a:ln>
                <a:noFill/>
              </a:ln>
            </p:spPr>
            <p:txBody>
              <a:bodyPr wrap="none">
                <a:spAutoFit/>
              </a:bodyPr>
              <a:lstStyle/>
              <a:p>
                <a:pPr algn="ctr"/>
                <a:r>
                  <a:rPr lang="en-US" altLang="zh-CN" sz="3600" b="1" dirty="0">
                    <a:solidFill>
                      <a:schemeClr val="bg1">
                        <a:lumMod val="50000"/>
                      </a:schemeClr>
                    </a:solidFill>
                  </a:rPr>
                  <a:t>80%</a:t>
                </a:r>
                <a:endParaRPr lang="zh-CN" altLang="en-US" sz="3600" b="1" dirty="0">
                  <a:solidFill>
                    <a:schemeClr val="bg1">
                      <a:lumMod val="50000"/>
                    </a:schemeClr>
                  </a:solidFill>
                </a:endParaRPr>
              </a:p>
            </p:txBody>
          </p:sp>
        </p:grpSp>
        <p:sp>
          <p:nvSpPr>
            <p:cNvPr id="6" name="TextBox 14"/>
            <p:cNvSpPr txBox="1"/>
            <p:nvPr/>
          </p:nvSpPr>
          <p:spPr>
            <a:xfrm>
              <a:off x="1050481" y="3166105"/>
              <a:ext cx="2160240" cy="598834"/>
            </a:xfrm>
            <a:prstGeom prst="rect">
              <a:avLst/>
            </a:prstGeom>
            <a:noFill/>
            <a:ln>
              <a:noFill/>
            </a:ln>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7" name="矩形 6"/>
            <p:cNvSpPr/>
            <p:nvPr/>
          </p:nvSpPr>
          <p:spPr>
            <a:xfrm>
              <a:off x="1122489" y="2787835"/>
              <a:ext cx="1800200" cy="273852"/>
            </a:xfrm>
            <a:prstGeom prst="rect">
              <a:avLst/>
            </a:prstGeom>
            <a:solidFill>
              <a:srgbClr val="A1C9D5"/>
            </a:solidFill>
            <a:ln>
              <a:noFill/>
            </a:ln>
          </p:spPr>
          <p:txBody>
            <a:bodyPr wrap="square">
              <a:spAutoFit/>
            </a:bodyPr>
            <a:lstStyle/>
            <a:p>
              <a:pPr algn="ctr"/>
              <a:r>
                <a:rPr lang="zh-CN" altLang="en-US" sz="1800" b="1" dirty="0">
                  <a:solidFill>
                    <a:schemeClr val="bg1"/>
                  </a:solidFill>
                </a:rPr>
                <a:t>加入标题</a:t>
              </a:r>
            </a:p>
          </p:txBody>
        </p:sp>
        <p:sp>
          <p:nvSpPr>
            <p:cNvPr id="8" name="TextBox 16"/>
            <p:cNvSpPr txBox="1"/>
            <p:nvPr/>
          </p:nvSpPr>
          <p:spPr>
            <a:xfrm>
              <a:off x="3592588" y="3166105"/>
              <a:ext cx="2160240" cy="598834"/>
            </a:xfrm>
            <a:prstGeom prst="rect">
              <a:avLst/>
            </a:prstGeom>
            <a:noFill/>
            <a:ln>
              <a:noFill/>
            </a:ln>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9" name="矩形 8"/>
            <p:cNvSpPr/>
            <p:nvPr/>
          </p:nvSpPr>
          <p:spPr>
            <a:xfrm>
              <a:off x="3664596" y="2787835"/>
              <a:ext cx="1800200" cy="273852"/>
            </a:xfrm>
            <a:prstGeom prst="rect">
              <a:avLst/>
            </a:prstGeom>
            <a:solidFill>
              <a:srgbClr val="A1C9D5"/>
            </a:solidFill>
            <a:ln>
              <a:noFill/>
            </a:ln>
          </p:spPr>
          <p:txBody>
            <a:bodyPr wrap="square">
              <a:spAutoFit/>
            </a:bodyPr>
            <a:lstStyle/>
            <a:p>
              <a:pPr algn="ctr"/>
              <a:r>
                <a:rPr lang="zh-CN" altLang="en-US" sz="1800" b="1" dirty="0">
                  <a:solidFill>
                    <a:schemeClr val="bg1"/>
                  </a:solidFill>
                </a:rPr>
                <a:t>加入标题</a:t>
              </a:r>
            </a:p>
          </p:txBody>
        </p:sp>
        <p:sp>
          <p:nvSpPr>
            <p:cNvPr id="10" name="TextBox 18"/>
            <p:cNvSpPr txBox="1"/>
            <p:nvPr/>
          </p:nvSpPr>
          <p:spPr>
            <a:xfrm>
              <a:off x="6068183" y="3166105"/>
              <a:ext cx="2160240" cy="598834"/>
            </a:xfrm>
            <a:prstGeom prst="rect">
              <a:avLst/>
            </a:prstGeom>
            <a:noFill/>
            <a:ln>
              <a:noFill/>
            </a:ln>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1" name="矩形 10"/>
            <p:cNvSpPr/>
            <p:nvPr/>
          </p:nvSpPr>
          <p:spPr>
            <a:xfrm>
              <a:off x="6140191" y="2787835"/>
              <a:ext cx="1800200" cy="273852"/>
            </a:xfrm>
            <a:prstGeom prst="rect">
              <a:avLst/>
            </a:prstGeom>
            <a:solidFill>
              <a:srgbClr val="A1C9D5"/>
            </a:solidFill>
            <a:ln>
              <a:noFill/>
            </a:ln>
          </p:spPr>
          <p:txBody>
            <a:bodyPr wrap="square">
              <a:spAutoFit/>
            </a:bodyPr>
            <a:lstStyle/>
            <a:p>
              <a:pPr algn="ctr"/>
              <a:r>
                <a:rPr lang="zh-CN" altLang="en-US" sz="1800" b="1" dirty="0">
                  <a:solidFill>
                    <a:schemeClr val="bg1"/>
                  </a:solidFill>
                </a:rPr>
                <a:t>加入标题</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99"/>
            <a:ext cx="12195176" cy="6859786"/>
          </a:xfrm>
          <a:prstGeom prst="rect">
            <a:avLst/>
          </a:prstGeom>
        </p:spPr>
      </p:pic>
      <p:pic>
        <p:nvPicPr>
          <p:cNvPr id="12" name="图片 11"/>
          <p:cNvPicPr>
            <a:picLocks noChangeAspect="1"/>
          </p:cNvPicPr>
          <p:nvPr/>
        </p:nvPicPr>
        <p:blipFill>
          <a:blip r:embed="rId4" cstate="email"/>
          <a:stretch>
            <a:fillRect/>
          </a:stretch>
        </p:blipFill>
        <p:spPr>
          <a:xfrm>
            <a:off x="211536" y="-40696"/>
            <a:ext cx="7634666" cy="6753021"/>
          </a:xfrm>
          <a:prstGeom prst="rect">
            <a:avLst/>
          </a:prstGeom>
        </p:spPr>
      </p:pic>
      <p:sp>
        <p:nvSpPr>
          <p:cNvPr id="13" name="TextBox 2"/>
          <p:cNvSpPr>
            <a:spLocks noChangeArrowheads="1"/>
          </p:cNvSpPr>
          <p:nvPr/>
        </p:nvSpPr>
        <p:spPr bwMode="auto">
          <a:xfrm>
            <a:off x="2270896" y="2158516"/>
            <a:ext cx="3578840" cy="113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2" tIns="45721" rIns="91442" bIns="45721">
            <a:spAutoFit/>
          </a:bodyPr>
          <a:lstStyle/>
          <a:p>
            <a:pPr algn="ctr" eaLnBrk="1" hangingPunct="1">
              <a:buFont typeface="Arial" panose="020B0604020202020204" pitchFamily="34" charset="0"/>
              <a:buNone/>
            </a:pPr>
            <a:r>
              <a:rPr lang="zh-CN" altLang="en-US" sz="4400" b="1" spc="600" dirty="0">
                <a:solidFill>
                  <a:schemeClr val="bg1"/>
                </a:solidFill>
                <a:latin typeface="Broadway" panose="04040905080B02020502" pitchFamily="82" charset="0"/>
                <a:ea typeface="微软雅黑" panose="020B0503020204020204" pitchFamily="34" charset="-122"/>
                <a:sym typeface="微软雅黑" panose="020B0503020204020204" pitchFamily="34" charset="-122"/>
              </a:rPr>
              <a:t>第三部分</a:t>
            </a:r>
            <a:r>
              <a:rPr lang="en-US" altLang="zh-CN" sz="2400" b="1" spc="600" dirty="0">
                <a:solidFill>
                  <a:schemeClr val="bg1"/>
                </a:solidFill>
                <a:latin typeface="Broadway" panose="04040905080B02020502" pitchFamily="82" charset="0"/>
                <a:ea typeface="微软雅黑" panose="020B0503020204020204" pitchFamily="34" charset="-122"/>
                <a:sym typeface="微软雅黑" panose="020B0503020204020204" pitchFamily="34" charset="-122"/>
              </a:rPr>
              <a:t>CONTENTS</a:t>
            </a:r>
            <a:endParaRPr lang="zh-CN" altLang="en-US" sz="2400" b="1" spc="600" dirty="0">
              <a:solidFill>
                <a:schemeClr val="bg1"/>
              </a:solidFill>
              <a:latin typeface="Broadway" panose="04040905080B02020502" pitchFamily="82" charset="0"/>
              <a:ea typeface="微软雅黑" panose="020B0503020204020204" pitchFamily="34" charset="-122"/>
              <a:sym typeface="微软雅黑" panose="020B0503020204020204" pitchFamily="34" charset="-122"/>
            </a:endParaRPr>
          </a:p>
        </p:txBody>
      </p:sp>
      <p:sp>
        <p:nvSpPr>
          <p:cNvPr id="15" name="矩形 14"/>
          <p:cNvSpPr/>
          <p:nvPr/>
        </p:nvSpPr>
        <p:spPr>
          <a:xfrm>
            <a:off x="1889645" y="3297700"/>
            <a:ext cx="4341346" cy="831322"/>
          </a:xfrm>
          <a:prstGeom prst="rect">
            <a:avLst/>
          </a:prstGeom>
        </p:spPr>
        <p:txBody>
          <a:bodyPr wrap="none">
            <a:spAutoFit/>
          </a:bodyPr>
          <a:lstStyle/>
          <a:p>
            <a:pPr algn="ctr"/>
            <a:r>
              <a:rPr kumimoji="1" lang="zh-CN" altLang="en-US" sz="4800" b="1" spc="600" dirty="0">
                <a:solidFill>
                  <a:schemeClr val="bg1"/>
                </a:solidFill>
                <a:latin typeface="微软雅黑" panose="020B0503020204020204" pitchFamily="34" charset="-122"/>
                <a:ea typeface="微软雅黑" panose="020B0503020204020204" pitchFamily="34" charset="-122"/>
              </a:rPr>
              <a:t>成功项目展示</a:t>
            </a:r>
          </a:p>
        </p:txBody>
      </p:sp>
      <p:grpSp>
        <p:nvGrpSpPr>
          <p:cNvPr id="18" name="组合 17"/>
          <p:cNvGrpSpPr/>
          <p:nvPr/>
        </p:nvGrpSpPr>
        <p:grpSpPr>
          <a:xfrm>
            <a:off x="3661500" y="4385326"/>
            <a:ext cx="849150" cy="187357"/>
            <a:chOff x="5488849" y="4448992"/>
            <a:chExt cx="848818" cy="187284"/>
          </a:xfrm>
          <a:solidFill>
            <a:schemeClr val="bg1"/>
          </a:solidFill>
        </p:grpSpPr>
        <p:sp>
          <p:nvSpPr>
            <p:cNvPr id="19" name="椭圆 18"/>
            <p:cNvSpPr/>
            <p:nvPr/>
          </p:nvSpPr>
          <p:spPr>
            <a:xfrm>
              <a:off x="5488849"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椭圆 19"/>
            <p:cNvSpPr/>
            <p:nvPr/>
          </p:nvSpPr>
          <p:spPr>
            <a:xfrm>
              <a:off x="5819616"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椭圆 20"/>
            <p:cNvSpPr/>
            <p:nvPr/>
          </p:nvSpPr>
          <p:spPr>
            <a:xfrm>
              <a:off x="6150383"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750" fill="hold"/>
                                        <p:tgtEl>
                                          <p:spTgt spid="13"/>
                                        </p:tgtEl>
                                        <p:attrNameLst>
                                          <p:attrName>ppt_w</p:attrName>
                                        </p:attrNameLst>
                                      </p:cBhvr>
                                      <p:tavLst>
                                        <p:tav tm="0">
                                          <p:val>
                                            <p:fltVal val="0"/>
                                          </p:val>
                                        </p:tav>
                                        <p:tav tm="100000">
                                          <p:val>
                                            <p:strVal val="#ppt_w"/>
                                          </p:val>
                                        </p:tav>
                                      </p:tavLst>
                                    </p:anim>
                                    <p:anim calcmode="lin" valueType="num">
                                      <p:cBhvr>
                                        <p:cTn id="18" dur="750" fill="hold"/>
                                        <p:tgtEl>
                                          <p:spTgt spid="13"/>
                                        </p:tgtEl>
                                        <p:attrNameLst>
                                          <p:attrName>ppt_h</p:attrName>
                                        </p:attrNameLst>
                                      </p:cBhvr>
                                      <p:tavLst>
                                        <p:tav tm="0">
                                          <p:val>
                                            <p:fltVal val="0"/>
                                          </p:val>
                                        </p:tav>
                                        <p:tav tm="100000">
                                          <p:val>
                                            <p:strVal val="#ppt_h"/>
                                          </p:val>
                                        </p:tav>
                                      </p:tavLst>
                                    </p:anim>
                                    <p:animEffect>
                                      <p:cBhvr>
                                        <p:cTn id="19" dur="750"/>
                                        <p:tgtEl>
                                          <p:spTgt spid="13"/>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750"/>
                                        <p:tgtEl>
                                          <p:spTgt spid="15"/>
                                        </p:tgtEl>
                                      </p:cBhvr>
                                    </p:animEffect>
                                    <p:anim calcmode="lin" valueType="num">
                                      <p:cBhvr>
                                        <p:cTn id="24" dur="750" fill="hold"/>
                                        <p:tgtEl>
                                          <p:spTgt spid="15"/>
                                        </p:tgtEl>
                                        <p:attrNameLst>
                                          <p:attrName>ppt_x</p:attrName>
                                        </p:attrNameLst>
                                      </p:cBhvr>
                                      <p:tavLst>
                                        <p:tav tm="0">
                                          <p:val>
                                            <p:strVal val="#ppt_x"/>
                                          </p:val>
                                        </p:tav>
                                        <p:tav tm="100000">
                                          <p:val>
                                            <p:strVal val="#ppt_x"/>
                                          </p:val>
                                        </p:tav>
                                      </p:tavLst>
                                    </p:anim>
                                    <p:anim calcmode="lin" valueType="num">
                                      <p:cBhvr>
                                        <p:cTn id="25" dur="75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utoUpdateAnimBg="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48953" y="1663967"/>
            <a:ext cx="4664358" cy="3809772"/>
            <a:chOff x="1175672" y="1141379"/>
            <a:chExt cx="5198938" cy="3462569"/>
          </a:xfrm>
        </p:grpSpPr>
        <p:sp>
          <p:nvSpPr>
            <p:cNvPr id="3" name="矩形 2"/>
            <p:cNvSpPr/>
            <p:nvPr/>
          </p:nvSpPr>
          <p:spPr>
            <a:xfrm>
              <a:off x="4632991" y="2867768"/>
              <a:ext cx="1741619" cy="1736180"/>
            </a:xfrm>
            <a:prstGeom prst="rect">
              <a:avLst/>
            </a:prstGeom>
            <a:solidFill>
              <a:srgbClr val="A1C9D5"/>
            </a:solidFill>
            <a:ln w="12700" cap="flat" cmpd="sng" algn="ctr">
              <a:noFill/>
              <a:prstDash val="solid"/>
              <a:miter lim="800000"/>
            </a:ln>
            <a:effectLst/>
          </p:spPr>
          <p:txBody>
            <a:bodyPr lIns="100813" tIns="50408" rIns="100813" bIns="50408" anchor="ctr"/>
            <a:lstStyle/>
            <a:p>
              <a:pPr algn="ctr">
                <a:lnSpc>
                  <a:spcPct val="130000"/>
                </a:lnSpc>
                <a:defRPr/>
              </a:pPr>
              <a:r>
                <a:rPr lang="zh-CN" altLang="en-US" sz="1600" kern="0" dirty="0">
                  <a:solidFill>
                    <a:srgbClr val="F9F9F9"/>
                  </a:solidFill>
                  <a:latin typeface="微软雅黑" panose="020B0503020204020204" pitchFamily="34" charset="-122"/>
                  <a:ea typeface="微软雅黑" panose="020B0503020204020204" pitchFamily="34" charset="-122"/>
                </a:rPr>
                <a:t>标题</a:t>
              </a:r>
              <a:endParaRPr lang="en-US" altLang="zh-CN" sz="16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en-US" altLang="zh-CN"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a:p>
              <a:pPr algn="ctr">
                <a:lnSpc>
                  <a:spcPct val="130000"/>
                </a:lnSpc>
                <a:defRPr/>
              </a:pPr>
              <a:endParaRPr lang="zh-CN" altLang="en-US" sz="1500" kern="0" dirty="0">
                <a:solidFill>
                  <a:srgbClr val="F9F9F9"/>
                </a:solidFill>
                <a:latin typeface="微软雅黑" panose="020B0503020204020204" pitchFamily="34" charset="-122"/>
                <a:ea typeface="微软雅黑" panose="020B0503020204020204" pitchFamily="34" charset="-122"/>
              </a:endParaRPr>
            </a:p>
          </p:txBody>
        </p:sp>
        <p:sp>
          <p:nvSpPr>
            <p:cNvPr id="4" name="矩形 3"/>
            <p:cNvSpPr/>
            <p:nvPr/>
          </p:nvSpPr>
          <p:spPr>
            <a:xfrm>
              <a:off x="2912829" y="1141379"/>
              <a:ext cx="3461781" cy="1716603"/>
            </a:xfrm>
            <a:prstGeom prst="rect">
              <a:avLst/>
            </a:prstGeom>
            <a:blipFill dpi="0" rotWithShape="1">
              <a:blip r:embed="rId3" cstate="email"/>
              <a:srcRect/>
              <a:stretch>
                <a:fillRect/>
              </a:stretch>
            </a:blipFill>
            <a:ln w="12700" cap="flat" cmpd="sng" algn="ctr">
              <a:noFill/>
              <a:prstDash val="solid"/>
              <a:miter lim="800000"/>
            </a:ln>
            <a:effectLst/>
          </p:spPr>
          <p:txBody>
            <a:bodyPr lIns="100813" tIns="50408" rIns="100813" bIns="50408" anchor="ctr"/>
            <a:lstStyle/>
            <a:p>
              <a:pPr algn="ctr">
                <a:lnSpc>
                  <a:spcPct val="130000"/>
                </a:lnSpc>
                <a:defRPr/>
              </a:pPr>
              <a:endParaRPr lang="zh-CN" altLang="en-US" sz="1500" kern="0" dirty="0">
                <a:solidFill>
                  <a:srgbClr val="F9F9F9"/>
                </a:solidFill>
                <a:latin typeface="微软雅黑" panose="020B0503020204020204" pitchFamily="34" charset="-122"/>
                <a:ea typeface="微软雅黑" panose="020B0503020204020204" pitchFamily="34" charset="-122"/>
              </a:endParaRPr>
            </a:p>
          </p:txBody>
        </p:sp>
        <p:sp>
          <p:nvSpPr>
            <p:cNvPr id="5" name="矩形 4"/>
            <p:cNvSpPr/>
            <p:nvPr/>
          </p:nvSpPr>
          <p:spPr>
            <a:xfrm>
              <a:off x="1175672" y="1141379"/>
              <a:ext cx="1737157" cy="1736180"/>
            </a:xfrm>
            <a:prstGeom prst="rect">
              <a:avLst/>
            </a:prstGeom>
            <a:solidFill>
              <a:srgbClr val="A1C9D5"/>
            </a:solidFill>
            <a:ln w="12700" cap="flat" cmpd="sng" algn="ctr">
              <a:noFill/>
              <a:prstDash val="solid"/>
              <a:miter lim="800000"/>
            </a:ln>
            <a:effectLst/>
          </p:spPr>
          <p:txBody>
            <a:bodyPr lIns="100813" tIns="50408" rIns="100813" bIns="50408" anchor="ctr"/>
            <a:lstStyle/>
            <a:p>
              <a:pPr algn="ctr">
                <a:lnSpc>
                  <a:spcPct val="130000"/>
                </a:lnSpc>
                <a:defRPr/>
              </a:pPr>
              <a:r>
                <a:rPr lang="zh-CN" altLang="en-US" sz="1600" kern="0" dirty="0">
                  <a:solidFill>
                    <a:srgbClr val="F9F9F9"/>
                  </a:solidFill>
                  <a:latin typeface="微软雅黑" panose="020B0503020204020204" pitchFamily="34" charset="-122"/>
                  <a:ea typeface="微软雅黑" panose="020B0503020204020204" pitchFamily="34" charset="-122"/>
                </a:rPr>
                <a:t>标题</a:t>
              </a:r>
              <a:endParaRPr lang="en-US" altLang="zh-CN" sz="16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endParaRPr lang="en-US" altLang="zh-CN"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a:p>
              <a:pPr algn="ctr">
                <a:lnSpc>
                  <a:spcPct val="130000"/>
                </a:lnSpc>
                <a:defRPr/>
              </a:pPr>
              <a:endParaRPr lang="zh-CN" altLang="en-US" sz="1500" kern="0" dirty="0">
                <a:solidFill>
                  <a:srgbClr val="F9F9F9"/>
                </a:solidFill>
                <a:latin typeface="微软雅黑" panose="020B0503020204020204" pitchFamily="34" charset="-122"/>
                <a:ea typeface="微软雅黑" panose="020B0503020204020204" pitchFamily="34" charset="-122"/>
              </a:endParaRPr>
            </a:p>
          </p:txBody>
        </p:sp>
        <p:sp>
          <p:nvSpPr>
            <p:cNvPr id="6" name="矩形 5"/>
            <p:cNvSpPr/>
            <p:nvPr/>
          </p:nvSpPr>
          <p:spPr>
            <a:xfrm>
              <a:off x="1175672" y="2867768"/>
              <a:ext cx="3462940" cy="1736180"/>
            </a:xfrm>
            <a:prstGeom prst="rect">
              <a:avLst/>
            </a:prstGeom>
            <a:blipFill dpi="0" rotWithShape="1">
              <a:blip r:embed="rId4" cstate="email"/>
              <a:srcRect/>
              <a:stretch>
                <a:fillRect/>
              </a:stretch>
            </a:blipFill>
            <a:ln w="12700" cap="flat" cmpd="sng" algn="ctr">
              <a:noFill/>
              <a:prstDash val="solid"/>
              <a:miter lim="800000"/>
            </a:ln>
            <a:effectLst/>
          </p:spPr>
          <p:txBody>
            <a:bodyPr lIns="100813" tIns="50408" rIns="100813" bIns="50408" anchor="ctr"/>
            <a:lstStyle/>
            <a:p>
              <a:pPr algn="ctr">
                <a:lnSpc>
                  <a:spcPct val="130000"/>
                </a:lnSpc>
                <a:defRPr/>
              </a:pPr>
              <a:endParaRPr lang="zh-CN" altLang="en-US" sz="1500" kern="0" dirty="0">
                <a:solidFill>
                  <a:srgbClr val="F9F9F9"/>
                </a:solidFill>
                <a:latin typeface="微软雅黑" panose="020B0503020204020204" pitchFamily="34" charset="-122"/>
                <a:ea typeface="微软雅黑" panose="020B0503020204020204" pitchFamily="34" charset="-122"/>
              </a:endParaRPr>
            </a:p>
          </p:txBody>
        </p:sp>
      </p:grpSp>
      <p:sp>
        <p:nvSpPr>
          <p:cNvPr id="7" name="Subtitle 2"/>
          <p:cNvSpPr txBox="1"/>
          <p:nvPr/>
        </p:nvSpPr>
        <p:spPr>
          <a:xfrm>
            <a:off x="7506339" y="4075297"/>
            <a:ext cx="3602711" cy="525511"/>
          </a:xfrm>
          <a:prstGeom prst="rect">
            <a:avLst/>
          </a:prstGeom>
        </p:spPr>
        <p:txBody>
          <a:bodyPr vert="horz" wrap="square" lIns="108787" tIns="54394" rIns="108787" bIns="54394"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915035">
              <a:lnSpc>
                <a:spcPct val="100000"/>
              </a:lnSpc>
              <a:spcBef>
                <a:spcPts val="0"/>
              </a:spcBef>
            </a:pPr>
            <a:r>
              <a:rPr lang="zh-CN" altLang="en-US" sz="900" dirty="0">
                <a:solidFill>
                  <a:srgbClr val="FFFFFF">
                    <a:lumMod val="50000"/>
                  </a:srgbClr>
                </a:solidFill>
                <a:latin typeface="Arial" panose="020B0604020202020204" pitchFamily="34" charset="0"/>
                <a:ea typeface="微软雅黑" panose="020B0503020204020204" pitchFamily="34" charset="-122"/>
                <a:cs typeface="+mn-cs"/>
                <a:sym typeface="Arial" panose="020B0604020202020204" pitchFamily="34" charset="0"/>
              </a:rPr>
              <a:t>单击此处可编辑内容，根据您的需要自由拉伸文本框大小单击此处可编辑内容，根据您的需要自由拉伸文本框大小</a:t>
            </a:r>
            <a:endParaRPr lang="en-US" altLang="zh-CN" sz="900" dirty="0">
              <a:solidFill>
                <a:srgbClr val="FFFFFF">
                  <a:lumMod val="50000"/>
                </a:srgbClr>
              </a:solidFill>
              <a:latin typeface="Arial" panose="020B0604020202020204" pitchFamily="34" charset="0"/>
              <a:ea typeface="微软雅黑" panose="020B0503020204020204" pitchFamily="34" charset="-122"/>
              <a:cs typeface="+mn-cs"/>
              <a:sym typeface="Arial" panose="020B0604020202020204" pitchFamily="34" charset="0"/>
            </a:endParaRPr>
          </a:p>
          <a:p>
            <a:pPr algn="l" defTabSz="915035">
              <a:lnSpc>
                <a:spcPct val="100000"/>
              </a:lnSpc>
              <a:spcBef>
                <a:spcPts val="0"/>
              </a:spcBef>
            </a:pPr>
            <a:endParaRPr lang="en-US" altLang="zh-CN" sz="900" dirty="0">
              <a:solidFill>
                <a:srgbClr val="FFFFFF">
                  <a:lumMod val="50000"/>
                </a:srgb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TextBox 15"/>
          <p:cNvSpPr txBox="1"/>
          <p:nvPr/>
        </p:nvSpPr>
        <p:spPr>
          <a:xfrm>
            <a:off x="7540464" y="3843371"/>
            <a:ext cx="954480" cy="246317"/>
          </a:xfrm>
          <a:prstGeom prst="rect">
            <a:avLst/>
          </a:prstGeom>
          <a:noFill/>
        </p:spPr>
        <p:txBody>
          <a:bodyPr wrap="none" rtlCol="0" anchor="ctr" anchorCtr="0">
            <a:spAutoFit/>
          </a:bodyPr>
          <a:lstStyle/>
          <a:p>
            <a:r>
              <a:rPr lang="zh-CN" altLang="en-US" sz="1000" dirty="0">
                <a:solidFill>
                  <a:schemeClr val="bg1">
                    <a:lumMod val="50000"/>
                  </a:schemeClr>
                </a:solidFill>
                <a:latin typeface="Montserrat" charset="0"/>
                <a:ea typeface="Montserrat" charset="0"/>
                <a:cs typeface="Montserrat" charset="0"/>
              </a:rPr>
              <a:t>加入标题描述</a:t>
            </a:r>
            <a:endParaRPr lang="en-US" altLang="zh-CN" sz="1000" dirty="0">
              <a:solidFill>
                <a:schemeClr val="bg1">
                  <a:lumMod val="50000"/>
                </a:schemeClr>
              </a:solidFill>
              <a:latin typeface="Montserrat" charset="0"/>
              <a:ea typeface="Montserrat" charset="0"/>
              <a:cs typeface="Montserrat" charset="0"/>
            </a:endParaRPr>
          </a:p>
        </p:txBody>
      </p:sp>
      <p:sp>
        <p:nvSpPr>
          <p:cNvPr id="9" name="Subtitle 2"/>
          <p:cNvSpPr txBox="1"/>
          <p:nvPr/>
        </p:nvSpPr>
        <p:spPr>
          <a:xfrm>
            <a:off x="7506339" y="2145028"/>
            <a:ext cx="3602711" cy="621025"/>
          </a:xfrm>
          <a:prstGeom prst="rect">
            <a:avLst/>
          </a:prstGeom>
        </p:spPr>
        <p:txBody>
          <a:bodyPr vert="horz" wrap="square" lIns="108787" tIns="54394" rIns="108787" bIns="54394"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r>
              <a:rPr lang="zh-CN" altLang="en-US" sz="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l"/>
            <a:endParaRPr lang="en-US" altLang="zh-CN" sz="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21"/>
          <p:cNvSpPr txBox="1"/>
          <p:nvPr/>
        </p:nvSpPr>
        <p:spPr>
          <a:xfrm>
            <a:off x="7540464" y="1913102"/>
            <a:ext cx="954480" cy="246317"/>
          </a:xfrm>
          <a:prstGeom prst="rect">
            <a:avLst/>
          </a:prstGeom>
          <a:noFill/>
        </p:spPr>
        <p:txBody>
          <a:bodyPr wrap="none" rtlCol="0" anchor="ctr" anchorCtr="0">
            <a:spAutoFit/>
          </a:bodyPr>
          <a:lstStyle/>
          <a:p>
            <a:r>
              <a:rPr lang="zh-CN" altLang="en-US" sz="1000" dirty="0">
                <a:solidFill>
                  <a:schemeClr val="bg1">
                    <a:lumMod val="50000"/>
                  </a:schemeClr>
                </a:solidFill>
                <a:latin typeface="Montserrat" charset="0"/>
                <a:ea typeface="Montserrat" charset="0"/>
                <a:cs typeface="Montserrat" charset="0"/>
              </a:rPr>
              <a:t>加入标题描述</a:t>
            </a:r>
            <a:endParaRPr lang="en-US" sz="1000" dirty="0">
              <a:solidFill>
                <a:schemeClr val="bg1">
                  <a:lumMod val="50000"/>
                </a:schemeClr>
              </a:solidFill>
              <a:latin typeface="Montserrat" charset="0"/>
              <a:ea typeface="Montserrat" charset="0"/>
              <a:cs typeface="Montserrat" charset="0"/>
            </a:endParaRPr>
          </a:p>
        </p:txBody>
      </p:sp>
      <p:sp>
        <p:nvSpPr>
          <p:cNvPr id="11" name="Subtitle 2"/>
          <p:cNvSpPr txBox="1"/>
          <p:nvPr/>
        </p:nvSpPr>
        <p:spPr>
          <a:xfrm>
            <a:off x="7506339" y="3151818"/>
            <a:ext cx="3602711" cy="525511"/>
          </a:xfrm>
          <a:prstGeom prst="rect">
            <a:avLst/>
          </a:prstGeom>
        </p:spPr>
        <p:txBody>
          <a:bodyPr vert="horz" wrap="square" lIns="108787" tIns="54394" rIns="108787" bIns="54394"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915035">
              <a:lnSpc>
                <a:spcPct val="100000"/>
              </a:lnSpc>
              <a:spcBef>
                <a:spcPts val="0"/>
              </a:spcBef>
            </a:pPr>
            <a:r>
              <a:rPr lang="zh-CN" altLang="en-US" sz="900" dirty="0">
                <a:solidFill>
                  <a:srgbClr val="FFFFFF">
                    <a:lumMod val="50000"/>
                  </a:srgbClr>
                </a:solidFill>
                <a:latin typeface="Arial" panose="020B0604020202020204" pitchFamily="34" charset="0"/>
                <a:ea typeface="微软雅黑" panose="020B0503020204020204" pitchFamily="34" charset="-122"/>
                <a:cs typeface="+mn-cs"/>
                <a:sym typeface="Arial" panose="020B0604020202020204" pitchFamily="34" charset="0"/>
              </a:rPr>
              <a:t>单击此处可编辑内容，根据您的需要自由拉伸文本框大小单击此处可编辑内容，根据您的需要自由拉伸文本框大小</a:t>
            </a:r>
            <a:endParaRPr lang="en-US" altLang="zh-CN" sz="900" dirty="0">
              <a:solidFill>
                <a:srgbClr val="FFFFFF">
                  <a:lumMod val="50000"/>
                </a:srgbClr>
              </a:solidFill>
              <a:latin typeface="Arial" panose="020B0604020202020204" pitchFamily="34" charset="0"/>
              <a:ea typeface="微软雅黑" panose="020B0503020204020204" pitchFamily="34" charset="-122"/>
              <a:cs typeface="+mn-cs"/>
              <a:sym typeface="Arial" panose="020B0604020202020204" pitchFamily="34" charset="0"/>
            </a:endParaRPr>
          </a:p>
          <a:p>
            <a:pPr algn="l" defTabSz="915035">
              <a:lnSpc>
                <a:spcPct val="100000"/>
              </a:lnSpc>
              <a:spcBef>
                <a:spcPts val="0"/>
              </a:spcBef>
            </a:pPr>
            <a:endParaRPr lang="en-US" altLang="zh-CN" sz="900" dirty="0">
              <a:solidFill>
                <a:srgbClr val="FFFFFF">
                  <a:lumMod val="50000"/>
                </a:srgb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TextBox 30"/>
          <p:cNvSpPr txBox="1"/>
          <p:nvPr/>
        </p:nvSpPr>
        <p:spPr>
          <a:xfrm>
            <a:off x="7540464" y="2919891"/>
            <a:ext cx="954480" cy="246317"/>
          </a:xfrm>
          <a:prstGeom prst="rect">
            <a:avLst/>
          </a:prstGeom>
          <a:noFill/>
        </p:spPr>
        <p:txBody>
          <a:bodyPr wrap="none" rtlCol="0" anchor="ctr" anchorCtr="0">
            <a:spAutoFit/>
          </a:bodyPr>
          <a:lstStyle/>
          <a:p>
            <a:r>
              <a:rPr lang="zh-CN" altLang="en-US" sz="1000" dirty="0">
                <a:solidFill>
                  <a:schemeClr val="bg1">
                    <a:lumMod val="50000"/>
                  </a:schemeClr>
                </a:solidFill>
                <a:latin typeface="Montserrat" charset="0"/>
                <a:ea typeface="Montserrat" charset="0"/>
                <a:cs typeface="Montserrat" charset="0"/>
              </a:rPr>
              <a:t>加入标题描述</a:t>
            </a:r>
            <a:endParaRPr lang="en-US" altLang="zh-CN" sz="1000" dirty="0">
              <a:solidFill>
                <a:schemeClr val="bg1">
                  <a:lumMod val="50000"/>
                </a:schemeClr>
              </a:solidFill>
              <a:latin typeface="Montserrat" charset="0"/>
              <a:ea typeface="Montserrat" charset="0"/>
              <a:cs typeface="Montserrat" charset="0"/>
            </a:endParaRPr>
          </a:p>
        </p:txBody>
      </p:sp>
      <p:sp>
        <p:nvSpPr>
          <p:cNvPr id="13" name="TextBox 42"/>
          <p:cNvSpPr txBox="1"/>
          <p:nvPr/>
        </p:nvSpPr>
        <p:spPr>
          <a:xfrm>
            <a:off x="6732574" y="2619964"/>
            <a:ext cx="713012" cy="1170008"/>
          </a:xfrm>
          <a:prstGeom prst="rect">
            <a:avLst/>
          </a:prstGeom>
          <a:noFill/>
        </p:spPr>
        <p:txBody>
          <a:bodyPr wrap="square" rtlCol="0">
            <a:spAutoFit/>
          </a:bodyPr>
          <a:lstStyle/>
          <a:p>
            <a:pPr algn="ctr"/>
            <a:r>
              <a:rPr lang="en-US" sz="7005" dirty="0">
                <a:solidFill>
                  <a:srgbClr val="A1C9D5"/>
                </a:solidFill>
                <a:latin typeface="Source Sans Pro" charset="0"/>
                <a:ea typeface="Source Sans Pro" charset="0"/>
                <a:cs typeface="Source Sans Pro" charset="0"/>
              </a:rPr>
              <a:t>2</a:t>
            </a:r>
          </a:p>
        </p:txBody>
      </p:sp>
      <p:sp>
        <p:nvSpPr>
          <p:cNvPr id="14" name="TextBox 43"/>
          <p:cNvSpPr txBox="1"/>
          <p:nvPr/>
        </p:nvSpPr>
        <p:spPr>
          <a:xfrm>
            <a:off x="6732574" y="3568854"/>
            <a:ext cx="713012" cy="1170008"/>
          </a:xfrm>
          <a:prstGeom prst="rect">
            <a:avLst/>
          </a:prstGeom>
          <a:noFill/>
        </p:spPr>
        <p:txBody>
          <a:bodyPr wrap="square" rtlCol="0">
            <a:spAutoFit/>
          </a:bodyPr>
          <a:lstStyle/>
          <a:p>
            <a:pPr algn="ctr"/>
            <a:r>
              <a:rPr lang="en-US" sz="7005" dirty="0">
                <a:solidFill>
                  <a:srgbClr val="A1C9D5"/>
                </a:solidFill>
                <a:latin typeface="Source Sans Pro" charset="0"/>
                <a:ea typeface="Source Sans Pro" charset="0"/>
                <a:cs typeface="Source Sans Pro" charset="0"/>
              </a:rPr>
              <a:t>3</a:t>
            </a:r>
          </a:p>
        </p:txBody>
      </p:sp>
      <p:sp>
        <p:nvSpPr>
          <p:cNvPr id="15" name="TextBox 44"/>
          <p:cNvSpPr txBox="1"/>
          <p:nvPr/>
        </p:nvSpPr>
        <p:spPr>
          <a:xfrm>
            <a:off x="6732574" y="1659684"/>
            <a:ext cx="713012" cy="1170008"/>
          </a:xfrm>
          <a:prstGeom prst="rect">
            <a:avLst/>
          </a:prstGeom>
          <a:noFill/>
        </p:spPr>
        <p:txBody>
          <a:bodyPr wrap="square" rtlCol="0">
            <a:spAutoFit/>
          </a:bodyPr>
          <a:lstStyle/>
          <a:p>
            <a:pPr algn="ctr"/>
            <a:r>
              <a:rPr lang="en-US" sz="7005" dirty="0">
                <a:solidFill>
                  <a:srgbClr val="A1C9D5"/>
                </a:solidFill>
                <a:latin typeface="Source Sans Pro" charset="0"/>
                <a:ea typeface="Source Sans Pro" charset="0"/>
                <a:cs typeface="Source Sans Pro" charset="0"/>
              </a:rPr>
              <a:t>1</a:t>
            </a:r>
          </a:p>
        </p:txBody>
      </p:sp>
      <p:sp>
        <p:nvSpPr>
          <p:cNvPr id="16" name="Subtitle 2"/>
          <p:cNvSpPr txBox="1"/>
          <p:nvPr/>
        </p:nvSpPr>
        <p:spPr>
          <a:xfrm>
            <a:off x="7506339" y="5076737"/>
            <a:ext cx="3602711" cy="525511"/>
          </a:xfrm>
          <a:prstGeom prst="rect">
            <a:avLst/>
          </a:prstGeom>
        </p:spPr>
        <p:txBody>
          <a:bodyPr vert="horz" wrap="square" lIns="108787" tIns="54394" rIns="108787" bIns="54394"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defTabSz="915035">
              <a:lnSpc>
                <a:spcPct val="100000"/>
              </a:lnSpc>
              <a:spcBef>
                <a:spcPts val="0"/>
              </a:spcBef>
            </a:pPr>
            <a:r>
              <a:rPr lang="zh-CN" altLang="en-US" sz="900" dirty="0">
                <a:solidFill>
                  <a:srgbClr val="FFFFFF">
                    <a:lumMod val="50000"/>
                  </a:srgbClr>
                </a:solidFill>
                <a:latin typeface="Arial" panose="020B0604020202020204" pitchFamily="34" charset="0"/>
                <a:ea typeface="微软雅黑" panose="020B0503020204020204" pitchFamily="34" charset="-122"/>
                <a:cs typeface="+mn-cs"/>
                <a:sym typeface="Arial" panose="020B0604020202020204" pitchFamily="34" charset="0"/>
              </a:rPr>
              <a:t>单击此处可编辑内容，根据您的需要自由拉伸文本框大小单击此处可编辑内容，根据您的需要自由拉伸文本框大小</a:t>
            </a:r>
            <a:endParaRPr lang="en-US" altLang="zh-CN" sz="900" dirty="0">
              <a:solidFill>
                <a:srgbClr val="FFFFFF">
                  <a:lumMod val="50000"/>
                </a:srgbClr>
              </a:solidFill>
              <a:latin typeface="Arial" panose="020B0604020202020204" pitchFamily="34" charset="0"/>
              <a:ea typeface="微软雅黑" panose="020B0503020204020204" pitchFamily="34" charset="-122"/>
              <a:cs typeface="+mn-cs"/>
              <a:sym typeface="Arial" panose="020B0604020202020204" pitchFamily="34" charset="0"/>
            </a:endParaRPr>
          </a:p>
          <a:p>
            <a:pPr algn="l" defTabSz="915035">
              <a:lnSpc>
                <a:spcPct val="100000"/>
              </a:lnSpc>
              <a:spcBef>
                <a:spcPts val="0"/>
              </a:spcBef>
            </a:pPr>
            <a:endParaRPr lang="en-US" altLang="zh-CN" sz="900" dirty="0">
              <a:solidFill>
                <a:srgbClr val="FFFFFF">
                  <a:lumMod val="50000"/>
                </a:srgbClr>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TextBox 15"/>
          <p:cNvSpPr txBox="1"/>
          <p:nvPr/>
        </p:nvSpPr>
        <p:spPr>
          <a:xfrm>
            <a:off x="7540464" y="4844811"/>
            <a:ext cx="954480" cy="246317"/>
          </a:xfrm>
          <a:prstGeom prst="rect">
            <a:avLst/>
          </a:prstGeom>
          <a:noFill/>
        </p:spPr>
        <p:txBody>
          <a:bodyPr wrap="none" rtlCol="0" anchor="ctr" anchorCtr="0">
            <a:spAutoFit/>
          </a:bodyPr>
          <a:lstStyle/>
          <a:p>
            <a:r>
              <a:rPr lang="zh-CN" altLang="en-US" sz="1000" dirty="0">
                <a:solidFill>
                  <a:schemeClr val="bg1">
                    <a:lumMod val="50000"/>
                  </a:schemeClr>
                </a:solidFill>
                <a:latin typeface="Montserrat" charset="0"/>
                <a:ea typeface="Montserrat" charset="0"/>
                <a:cs typeface="Montserrat" charset="0"/>
              </a:rPr>
              <a:t>加入标题描述</a:t>
            </a:r>
            <a:endParaRPr lang="en-US" altLang="zh-CN" sz="1000" dirty="0">
              <a:solidFill>
                <a:schemeClr val="bg1">
                  <a:lumMod val="50000"/>
                </a:schemeClr>
              </a:solidFill>
              <a:latin typeface="Montserrat" charset="0"/>
              <a:ea typeface="Montserrat" charset="0"/>
              <a:cs typeface="Montserrat" charset="0"/>
            </a:endParaRPr>
          </a:p>
        </p:txBody>
      </p:sp>
      <p:sp>
        <p:nvSpPr>
          <p:cNvPr id="18" name="TextBox 43"/>
          <p:cNvSpPr txBox="1"/>
          <p:nvPr/>
        </p:nvSpPr>
        <p:spPr>
          <a:xfrm>
            <a:off x="6732574" y="4570294"/>
            <a:ext cx="713012" cy="1170008"/>
          </a:xfrm>
          <a:prstGeom prst="rect">
            <a:avLst/>
          </a:prstGeom>
          <a:noFill/>
        </p:spPr>
        <p:txBody>
          <a:bodyPr wrap="square" rtlCol="0">
            <a:spAutoFit/>
          </a:bodyPr>
          <a:lstStyle/>
          <a:p>
            <a:pPr algn="ctr"/>
            <a:r>
              <a:rPr lang="en-US" sz="7005" dirty="0">
                <a:solidFill>
                  <a:srgbClr val="A1C9D5"/>
                </a:solidFill>
                <a:latin typeface="Source Sans Pro" charset="0"/>
                <a:ea typeface="Source Sans Pro" charset="0"/>
                <a:cs typeface="Source Sans Pro" charset="0"/>
              </a:rPr>
              <a:t>4</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50" fill="hold"/>
                                        <p:tgtEl>
                                          <p:spTgt spid="7"/>
                                        </p:tgtEl>
                                        <p:attrNameLst>
                                          <p:attrName>ppt_x</p:attrName>
                                        </p:attrNameLst>
                                      </p:cBhvr>
                                      <p:tavLst>
                                        <p:tav tm="0">
                                          <p:val>
                                            <p:strVal val="#ppt_x"/>
                                          </p:val>
                                        </p:tav>
                                        <p:tav tm="100000">
                                          <p:val>
                                            <p:strVal val="#ppt_x"/>
                                          </p:val>
                                        </p:tav>
                                      </p:tavLst>
                                    </p:anim>
                                    <p:anim calcmode="lin" valueType="num">
                                      <p:cBhvr additive="base">
                                        <p:cTn id="14" dur="25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50" fill="hold"/>
                                        <p:tgtEl>
                                          <p:spTgt spid="8"/>
                                        </p:tgtEl>
                                        <p:attrNameLst>
                                          <p:attrName>ppt_x</p:attrName>
                                        </p:attrNameLst>
                                      </p:cBhvr>
                                      <p:tavLst>
                                        <p:tav tm="0">
                                          <p:val>
                                            <p:strVal val="#ppt_x"/>
                                          </p:val>
                                        </p:tav>
                                        <p:tav tm="100000">
                                          <p:val>
                                            <p:strVal val="#ppt_x"/>
                                          </p:val>
                                        </p:tav>
                                      </p:tavLst>
                                    </p:anim>
                                    <p:anim calcmode="lin" valueType="num">
                                      <p:cBhvr additive="base">
                                        <p:cTn id="19" dur="25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50" fill="hold"/>
                                        <p:tgtEl>
                                          <p:spTgt spid="9"/>
                                        </p:tgtEl>
                                        <p:attrNameLst>
                                          <p:attrName>ppt_x</p:attrName>
                                        </p:attrNameLst>
                                      </p:cBhvr>
                                      <p:tavLst>
                                        <p:tav tm="0">
                                          <p:val>
                                            <p:strVal val="#ppt_x"/>
                                          </p:val>
                                        </p:tav>
                                        <p:tav tm="100000">
                                          <p:val>
                                            <p:strVal val="#ppt_x"/>
                                          </p:val>
                                        </p:tav>
                                      </p:tavLst>
                                    </p:anim>
                                    <p:anim calcmode="lin" valueType="num">
                                      <p:cBhvr additive="base">
                                        <p:cTn id="24" dur="25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250" fill="hold"/>
                                        <p:tgtEl>
                                          <p:spTgt spid="10"/>
                                        </p:tgtEl>
                                        <p:attrNameLst>
                                          <p:attrName>ppt_x</p:attrName>
                                        </p:attrNameLst>
                                      </p:cBhvr>
                                      <p:tavLst>
                                        <p:tav tm="0">
                                          <p:val>
                                            <p:strVal val="#ppt_x"/>
                                          </p:val>
                                        </p:tav>
                                        <p:tav tm="100000">
                                          <p:val>
                                            <p:strVal val="#ppt_x"/>
                                          </p:val>
                                        </p:tav>
                                      </p:tavLst>
                                    </p:anim>
                                    <p:anim calcmode="lin" valueType="num">
                                      <p:cBhvr additive="base">
                                        <p:cTn id="29" dur="25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250" fill="hold"/>
                                        <p:tgtEl>
                                          <p:spTgt spid="11"/>
                                        </p:tgtEl>
                                        <p:attrNameLst>
                                          <p:attrName>ppt_x</p:attrName>
                                        </p:attrNameLst>
                                      </p:cBhvr>
                                      <p:tavLst>
                                        <p:tav tm="0">
                                          <p:val>
                                            <p:strVal val="#ppt_x"/>
                                          </p:val>
                                        </p:tav>
                                        <p:tav tm="100000">
                                          <p:val>
                                            <p:strVal val="#ppt_x"/>
                                          </p:val>
                                        </p:tav>
                                      </p:tavLst>
                                    </p:anim>
                                    <p:anim calcmode="lin" valueType="num">
                                      <p:cBhvr additive="base">
                                        <p:cTn id="34" dur="25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250" fill="hold"/>
                                        <p:tgtEl>
                                          <p:spTgt spid="12"/>
                                        </p:tgtEl>
                                        <p:attrNameLst>
                                          <p:attrName>ppt_x</p:attrName>
                                        </p:attrNameLst>
                                      </p:cBhvr>
                                      <p:tavLst>
                                        <p:tav tm="0">
                                          <p:val>
                                            <p:strVal val="#ppt_x"/>
                                          </p:val>
                                        </p:tav>
                                        <p:tav tm="100000">
                                          <p:val>
                                            <p:strVal val="#ppt_x"/>
                                          </p:val>
                                        </p:tav>
                                      </p:tavLst>
                                    </p:anim>
                                    <p:anim calcmode="lin" valueType="num">
                                      <p:cBhvr additive="base">
                                        <p:cTn id="39" dur="250" fill="hold"/>
                                        <p:tgtEl>
                                          <p:spTgt spid="12"/>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50" fill="hold"/>
                                        <p:tgtEl>
                                          <p:spTgt spid="13"/>
                                        </p:tgtEl>
                                        <p:attrNameLst>
                                          <p:attrName>ppt_x</p:attrName>
                                        </p:attrNameLst>
                                      </p:cBhvr>
                                      <p:tavLst>
                                        <p:tav tm="0">
                                          <p:val>
                                            <p:strVal val="#ppt_x"/>
                                          </p:val>
                                        </p:tav>
                                        <p:tav tm="100000">
                                          <p:val>
                                            <p:strVal val="#ppt_x"/>
                                          </p:val>
                                        </p:tav>
                                      </p:tavLst>
                                    </p:anim>
                                    <p:anim calcmode="lin" valueType="num">
                                      <p:cBhvr additive="base">
                                        <p:cTn id="44" dur="250" fill="hold"/>
                                        <p:tgtEl>
                                          <p:spTgt spid="13"/>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250" fill="hold"/>
                                        <p:tgtEl>
                                          <p:spTgt spid="14"/>
                                        </p:tgtEl>
                                        <p:attrNameLst>
                                          <p:attrName>ppt_x</p:attrName>
                                        </p:attrNameLst>
                                      </p:cBhvr>
                                      <p:tavLst>
                                        <p:tav tm="0">
                                          <p:val>
                                            <p:strVal val="#ppt_x"/>
                                          </p:val>
                                        </p:tav>
                                        <p:tav tm="100000">
                                          <p:val>
                                            <p:strVal val="#ppt_x"/>
                                          </p:val>
                                        </p:tav>
                                      </p:tavLst>
                                    </p:anim>
                                    <p:anim calcmode="lin" valueType="num">
                                      <p:cBhvr additive="base">
                                        <p:cTn id="49" dur="25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250" fill="hold"/>
                                        <p:tgtEl>
                                          <p:spTgt spid="15"/>
                                        </p:tgtEl>
                                        <p:attrNameLst>
                                          <p:attrName>ppt_x</p:attrName>
                                        </p:attrNameLst>
                                      </p:cBhvr>
                                      <p:tavLst>
                                        <p:tav tm="0">
                                          <p:val>
                                            <p:strVal val="#ppt_x"/>
                                          </p:val>
                                        </p:tav>
                                        <p:tav tm="100000">
                                          <p:val>
                                            <p:strVal val="#ppt_x"/>
                                          </p:val>
                                        </p:tav>
                                      </p:tavLst>
                                    </p:anim>
                                    <p:anim calcmode="lin" valueType="num">
                                      <p:cBhvr additive="base">
                                        <p:cTn id="54" dur="250" fill="hold"/>
                                        <p:tgtEl>
                                          <p:spTgt spid="15"/>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250" fill="hold"/>
                                        <p:tgtEl>
                                          <p:spTgt spid="16"/>
                                        </p:tgtEl>
                                        <p:attrNameLst>
                                          <p:attrName>ppt_x</p:attrName>
                                        </p:attrNameLst>
                                      </p:cBhvr>
                                      <p:tavLst>
                                        <p:tav tm="0">
                                          <p:val>
                                            <p:strVal val="#ppt_x"/>
                                          </p:val>
                                        </p:tav>
                                        <p:tav tm="100000">
                                          <p:val>
                                            <p:strVal val="#ppt_x"/>
                                          </p:val>
                                        </p:tav>
                                      </p:tavLst>
                                    </p:anim>
                                    <p:anim calcmode="lin" valueType="num">
                                      <p:cBhvr additive="base">
                                        <p:cTn id="59" dur="250" fill="hold"/>
                                        <p:tgtEl>
                                          <p:spTgt spid="16"/>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4"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250" fill="hold"/>
                                        <p:tgtEl>
                                          <p:spTgt spid="17"/>
                                        </p:tgtEl>
                                        <p:attrNameLst>
                                          <p:attrName>ppt_x</p:attrName>
                                        </p:attrNameLst>
                                      </p:cBhvr>
                                      <p:tavLst>
                                        <p:tav tm="0">
                                          <p:val>
                                            <p:strVal val="#ppt_x"/>
                                          </p:val>
                                        </p:tav>
                                        <p:tav tm="100000">
                                          <p:val>
                                            <p:strVal val="#ppt_x"/>
                                          </p:val>
                                        </p:tav>
                                      </p:tavLst>
                                    </p:anim>
                                    <p:anim calcmode="lin" valueType="num">
                                      <p:cBhvr additive="base">
                                        <p:cTn id="64" dur="250" fill="hold"/>
                                        <p:tgtEl>
                                          <p:spTgt spid="17"/>
                                        </p:tgtEl>
                                        <p:attrNameLst>
                                          <p:attrName>ppt_y</p:attrName>
                                        </p:attrNameLst>
                                      </p:cBhvr>
                                      <p:tavLst>
                                        <p:tav tm="0">
                                          <p:val>
                                            <p:strVal val="1+#ppt_h/2"/>
                                          </p:val>
                                        </p:tav>
                                        <p:tav tm="100000">
                                          <p:val>
                                            <p:strVal val="#ppt_y"/>
                                          </p:val>
                                        </p:tav>
                                      </p:tavLst>
                                    </p:anim>
                                  </p:childTnLst>
                                </p:cTn>
                              </p:par>
                            </p:childTnLst>
                          </p:cTn>
                        </p:par>
                        <p:par>
                          <p:cTn id="65" fill="hold">
                            <p:stCondLst>
                              <p:cond delay="6500"/>
                            </p:stCondLst>
                            <p:childTnLst>
                              <p:par>
                                <p:cTn id="66" presetID="2" presetClass="entr" presetSubtype="4"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250" fill="hold"/>
                                        <p:tgtEl>
                                          <p:spTgt spid="18"/>
                                        </p:tgtEl>
                                        <p:attrNameLst>
                                          <p:attrName>ppt_x</p:attrName>
                                        </p:attrNameLst>
                                      </p:cBhvr>
                                      <p:tavLst>
                                        <p:tav tm="0">
                                          <p:val>
                                            <p:strVal val="#ppt_x"/>
                                          </p:val>
                                        </p:tav>
                                        <p:tav tm="100000">
                                          <p:val>
                                            <p:strVal val="#ppt_x"/>
                                          </p:val>
                                        </p:tav>
                                      </p:tavLst>
                                    </p:anim>
                                    <p:anim calcmode="lin" valueType="num">
                                      <p:cBhvr additive="base">
                                        <p:cTn id="69"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910077" y="1568630"/>
            <a:ext cx="4480523" cy="4185272"/>
            <a:chOff x="711547" y="2126236"/>
            <a:chExt cx="3674810" cy="3432654"/>
          </a:xfrm>
        </p:grpSpPr>
        <p:sp>
          <p:nvSpPr>
            <p:cNvPr id="3" name="Freeform 31"/>
            <p:cNvSpPr>
              <a:spLocks noEditPoints="1"/>
            </p:cNvSpPr>
            <p:nvPr/>
          </p:nvSpPr>
          <p:spPr bwMode="auto">
            <a:xfrm>
              <a:off x="711547" y="2201142"/>
              <a:ext cx="3674810" cy="3357748"/>
            </a:xfrm>
            <a:custGeom>
              <a:avLst/>
              <a:gdLst>
                <a:gd name="T0" fmla="*/ 1479 w 1479"/>
                <a:gd name="T1" fmla="*/ 505 h 1412"/>
                <a:gd name="T2" fmla="*/ 974 w 1479"/>
                <a:gd name="T3" fmla="*/ 0 h 1412"/>
                <a:gd name="T4" fmla="*/ 736 w 1479"/>
                <a:gd name="T5" fmla="*/ 59 h 1412"/>
                <a:gd name="T6" fmla="*/ 735 w 1479"/>
                <a:gd name="T7" fmla="*/ 60 h 1412"/>
                <a:gd name="T8" fmla="*/ 504 w 1479"/>
                <a:gd name="T9" fmla="*/ 4 h 1412"/>
                <a:gd name="T10" fmla="*/ 0 w 1479"/>
                <a:gd name="T11" fmla="*/ 508 h 1412"/>
                <a:gd name="T12" fmla="*/ 237 w 1479"/>
                <a:gd name="T13" fmla="*/ 936 h 1412"/>
                <a:gd name="T14" fmla="*/ 257 w 1479"/>
                <a:gd name="T15" fmla="*/ 947 h 1412"/>
                <a:gd name="T16" fmla="*/ 257 w 1479"/>
                <a:gd name="T17" fmla="*/ 947 h 1412"/>
                <a:gd name="T18" fmla="*/ 765 w 1479"/>
                <a:gd name="T19" fmla="*/ 1412 h 1412"/>
                <a:gd name="T20" fmla="*/ 1275 w 1479"/>
                <a:gd name="T21" fmla="*/ 911 h 1412"/>
                <a:gd name="T22" fmla="*/ 1479 w 1479"/>
                <a:gd name="T23" fmla="*/ 505 h 1412"/>
                <a:gd name="T24" fmla="*/ 963 w 1479"/>
                <a:gd name="T25" fmla="*/ 718 h 1412"/>
                <a:gd name="T26" fmla="*/ 963 w 1479"/>
                <a:gd name="T27" fmla="*/ 717 h 1412"/>
                <a:gd name="T28" fmla="*/ 963 w 1479"/>
                <a:gd name="T29" fmla="*/ 717 h 1412"/>
                <a:gd name="T30" fmla="*/ 963 w 1479"/>
                <a:gd name="T31" fmla="*/ 718 h 1412"/>
                <a:gd name="T32" fmla="*/ 256 w 1479"/>
                <a:gd name="T33" fmla="*/ 935 h 1412"/>
                <a:gd name="T34" fmla="*/ 256 w 1479"/>
                <a:gd name="T35" fmla="*/ 936 h 1412"/>
                <a:gd name="T36" fmla="*/ 256 w 1479"/>
                <a:gd name="T37" fmla="*/ 935 h 1412"/>
                <a:gd name="T38" fmla="*/ 255 w 1479"/>
                <a:gd name="T39" fmla="*/ 902 h 1412"/>
                <a:gd name="T40" fmla="*/ 255 w 1479"/>
                <a:gd name="T41" fmla="*/ 914 h 1412"/>
                <a:gd name="T42" fmla="*/ 255 w 1479"/>
                <a:gd name="T43" fmla="*/ 902 h 1412"/>
                <a:gd name="T44" fmla="*/ 255 w 1479"/>
                <a:gd name="T45" fmla="*/ 922 h 1412"/>
                <a:gd name="T46" fmla="*/ 256 w 1479"/>
                <a:gd name="T47" fmla="*/ 925 h 1412"/>
                <a:gd name="T48" fmla="*/ 255 w 1479"/>
                <a:gd name="T49" fmla="*/ 922 h 1412"/>
                <a:gd name="T50" fmla="*/ 694 w 1479"/>
                <a:gd name="T51" fmla="*/ 401 h 1412"/>
                <a:gd name="T52" fmla="*/ 739 w 1479"/>
                <a:gd name="T53" fmla="*/ 397 h 1412"/>
                <a:gd name="T54" fmla="*/ 972 w 1479"/>
                <a:gd name="T55" fmla="*/ 631 h 1412"/>
                <a:gd name="T56" fmla="*/ 872 w 1479"/>
                <a:gd name="T57" fmla="*/ 822 h 1412"/>
                <a:gd name="T58" fmla="*/ 872 w 1479"/>
                <a:gd name="T59" fmla="*/ 822 h 1412"/>
                <a:gd name="T60" fmla="*/ 875 w 1479"/>
                <a:gd name="T61" fmla="*/ 820 h 1412"/>
                <a:gd name="T62" fmla="*/ 531 w 1479"/>
                <a:gd name="T63" fmla="*/ 747 h 1412"/>
                <a:gd name="T64" fmla="*/ 504 w 1479"/>
                <a:gd name="T65" fmla="*/ 629 h 1412"/>
                <a:gd name="T66" fmla="*/ 694 w 1479"/>
                <a:gd name="T67" fmla="*/ 401 h 1412"/>
                <a:gd name="T68" fmla="*/ 920 w 1479"/>
                <a:gd name="T69" fmla="*/ 787 h 1412"/>
                <a:gd name="T70" fmla="*/ 918 w 1479"/>
                <a:gd name="T71" fmla="*/ 789 h 1412"/>
                <a:gd name="T72" fmla="*/ 920 w 1479"/>
                <a:gd name="T73" fmla="*/ 787 h 1412"/>
                <a:gd name="T74" fmla="*/ 908 w 1479"/>
                <a:gd name="T75" fmla="*/ 797 h 1412"/>
                <a:gd name="T76" fmla="*/ 906 w 1479"/>
                <a:gd name="T77" fmla="*/ 799 h 1412"/>
                <a:gd name="T78" fmla="*/ 908 w 1479"/>
                <a:gd name="T79" fmla="*/ 797 h 1412"/>
                <a:gd name="T80" fmla="*/ 898 w 1479"/>
                <a:gd name="T81" fmla="*/ 805 h 1412"/>
                <a:gd name="T82" fmla="*/ 895 w 1479"/>
                <a:gd name="T83" fmla="*/ 807 h 1412"/>
                <a:gd name="T84" fmla="*/ 898 w 1479"/>
                <a:gd name="T85" fmla="*/ 805 h 1412"/>
                <a:gd name="T86" fmla="*/ 886 w 1479"/>
                <a:gd name="T87" fmla="*/ 813 h 1412"/>
                <a:gd name="T88" fmla="*/ 882 w 1479"/>
                <a:gd name="T89" fmla="*/ 816 h 1412"/>
                <a:gd name="T90" fmla="*/ 886 w 1479"/>
                <a:gd name="T91" fmla="*/ 813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9" h="1412">
                  <a:moveTo>
                    <a:pt x="1479" y="505"/>
                  </a:moveTo>
                  <a:cubicBezTo>
                    <a:pt x="1479" y="226"/>
                    <a:pt x="1253" y="0"/>
                    <a:pt x="974" y="0"/>
                  </a:cubicBezTo>
                  <a:cubicBezTo>
                    <a:pt x="888" y="0"/>
                    <a:pt x="807" y="22"/>
                    <a:pt x="736" y="59"/>
                  </a:cubicBezTo>
                  <a:cubicBezTo>
                    <a:pt x="735" y="60"/>
                    <a:pt x="735" y="60"/>
                    <a:pt x="735" y="60"/>
                  </a:cubicBezTo>
                  <a:cubicBezTo>
                    <a:pt x="666" y="24"/>
                    <a:pt x="588" y="4"/>
                    <a:pt x="504" y="4"/>
                  </a:cubicBezTo>
                  <a:cubicBezTo>
                    <a:pt x="226" y="4"/>
                    <a:pt x="0" y="230"/>
                    <a:pt x="0" y="508"/>
                  </a:cubicBezTo>
                  <a:cubicBezTo>
                    <a:pt x="0" y="689"/>
                    <a:pt x="95" y="847"/>
                    <a:pt x="237" y="936"/>
                  </a:cubicBezTo>
                  <a:cubicBezTo>
                    <a:pt x="244" y="940"/>
                    <a:pt x="250" y="944"/>
                    <a:pt x="257" y="947"/>
                  </a:cubicBezTo>
                  <a:cubicBezTo>
                    <a:pt x="257" y="947"/>
                    <a:pt x="257" y="947"/>
                    <a:pt x="257" y="947"/>
                  </a:cubicBezTo>
                  <a:cubicBezTo>
                    <a:pt x="280" y="1208"/>
                    <a:pt x="499" y="1412"/>
                    <a:pt x="765" y="1412"/>
                  </a:cubicBezTo>
                  <a:cubicBezTo>
                    <a:pt x="1044" y="1412"/>
                    <a:pt x="1270" y="1188"/>
                    <a:pt x="1275" y="911"/>
                  </a:cubicBezTo>
                  <a:cubicBezTo>
                    <a:pt x="1399" y="819"/>
                    <a:pt x="1479" y="671"/>
                    <a:pt x="1479" y="505"/>
                  </a:cubicBezTo>
                  <a:close/>
                  <a:moveTo>
                    <a:pt x="963" y="718"/>
                  </a:moveTo>
                  <a:cubicBezTo>
                    <a:pt x="963" y="718"/>
                    <a:pt x="963" y="717"/>
                    <a:pt x="963" y="717"/>
                  </a:cubicBezTo>
                  <a:cubicBezTo>
                    <a:pt x="963" y="717"/>
                    <a:pt x="963" y="717"/>
                    <a:pt x="963" y="717"/>
                  </a:cubicBezTo>
                  <a:lnTo>
                    <a:pt x="963" y="718"/>
                  </a:lnTo>
                  <a:close/>
                  <a:moveTo>
                    <a:pt x="256" y="935"/>
                  </a:moveTo>
                  <a:cubicBezTo>
                    <a:pt x="256" y="936"/>
                    <a:pt x="256" y="936"/>
                    <a:pt x="256" y="936"/>
                  </a:cubicBezTo>
                  <a:cubicBezTo>
                    <a:pt x="256" y="936"/>
                    <a:pt x="256" y="936"/>
                    <a:pt x="256" y="935"/>
                  </a:cubicBezTo>
                  <a:close/>
                  <a:moveTo>
                    <a:pt x="255" y="902"/>
                  </a:moveTo>
                  <a:cubicBezTo>
                    <a:pt x="255" y="906"/>
                    <a:pt x="255" y="910"/>
                    <a:pt x="255" y="914"/>
                  </a:cubicBezTo>
                  <a:cubicBezTo>
                    <a:pt x="255" y="910"/>
                    <a:pt x="255" y="906"/>
                    <a:pt x="255" y="902"/>
                  </a:cubicBezTo>
                  <a:close/>
                  <a:moveTo>
                    <a:pt x="255" y="922"/>
                  </a:moveTo>
                  <a:cubicBezTo>
                    <a:pt x="255" y="923"/>
                    <a:pt x="256" y="924"/>
                    <a:pt x="256" y="925"/>
                  </a:cubicBezTo>
                  <a:cubicBezTo>
                    <a:pt x="256" y="924"/>
                    <a:pt x="255" y="923"/>
                    <a:pt x="255" y="922"/>
                  </a:cubicBezTo>
                  <a:close/>
                  <a:moveTo>
                    <a:pt x="694" y="401"/>
                  </a:moveTo>
                  <a:cubicBezTo>
                    <a:pt x="708" y="398"/>
                    <a:pt x="723" y="397"/>
                    <a:pt x="739" y="397"/>
                  </a:cubicBezTo>
                  <a:cubicBezTo>
                    <a:pt x="868" y="397"/>
                    <a:pt x="972" y="502"/>
                    <a:pt x="972" y="631"/>
                  </a:cubicBezTo>
                  <a:cubicBezTo>
                    <a:pt x="972" y="710"/>
                    <a:pt x="933" y="780"/>
                    <a:pt x="872" y="822"/>
                  </a:cubicBezTo>
                  <a:cubicBezTo>
                    <a:pt x="872" y="822"/>
                    <a:pt x="872" y="822"/>
                    <a:pt x="872" y="822"/>
                  </a:cubicBezTo>
                  <a:cubicBezTo>
                    <a:pt x="873" y="822"/>
                    <a:pt x="874" y="821"/>
                    <a:pt x="875" y="820"/>
                  </a:cubicBezTo>
                  <a:cubicBezTo>
                    <a:pt x="688" y="940"/>
                    <a:pt x="565" y="796"/>
                    <a:pt x="531" y="747"/>
                  </a:cubicBezTo>
                  <a:cubicBezTo>
                    <a:pt x="516" y="716"/>
                    <a:pt x="504" y="676"/>
                    <a:pt x="504" y="629"/>
                  </a:cubicBezTo>
                  <a:cubicBezTo>
                    <a:pt x="504" y="515"/>
                    <a:pt x="577" y="433"/>
                    <a:pt x="694" y="401"/>
                  </a:cubicBezTo>
                  <a:close/>
                  <a:moveTo>
                    <a:pt x="920" y="787"/>
                  </a:moveTo>
                  <a:cubicBezTo>
                    <a:pt x="920" y="788"/>
                    <a:pt x="919" y="788"/>
                    <a:pt x="918" y="789"/>
                  </a:cubicBezTo>
                  <a:cubicBezTo>
                    <a:pt x="919" y="788"/>
                    <a:pt x="920" y="788"/>
                    <a:pt x="920" y="787"/>
                  </a:cubicBezTo>
                  <a:close/>
                  <a:moveTo>
                    <a:pt x="908" y="797"/>
                  </a:moveTo>
                  <a:cubicBezTo>
                    <a:pt x="907" y="798"/>
                    <a:pt x="906" y="798"/>
                    <a:pt x="906" y="799"/>
                  </a:cubicBezTo>
                  <a:cubicBezTo>
                    <a:pt x="906" y="798"/>
                    <a:pt x="907" y="798"/>
                    <a:pt x="908" y="797"/>
                  </a:cubicBezTo>
                  <a:close/>
                  <a:moveTo>
                    <a:pt x="898" y="805"/>
                  </a:moveTo>
                  <a:cubicBezTo>
                    <a:pt x="897" y="806"/>
                    <a:pt x="896" y="806"/>
                    <a:pt x="895" y="807"/>
                  </a:cubicBezTo>
                  <a:cubicBezTo>
                    <a:pt x="896" y="806"/>
                    <a:pt x="897" y="806"/>
                    <a:pt x="898" y="805"/>
                  </a:cubicBezTo>
                  <a:close/>
                  <a:moveTo>
                    <a:pt x="886" y="813"/>
                  </a:moveTo>
                  <a:cubicBezTo>
                    <a:pt x="884" y="814"/>
                    <a:pt x="883" y="815"/>
                    <a:pt x="882" y="816"/>
                  </a:cubicBezTo>
                  <a:cubicBezTo>
                    <a:pt x="883" y="815"/>
                    <a:pt x="884" y="814"/>
                    <a:pt x="886" y="813"/>
                  </a:cubicBezTo>
                  <a:close/>
                </a:path>
              </a:pathLst>
            </a:custGeom>
            <a:solidFill>
              <a:srgbClr val="575757">
                <a:alpha val="8000"/>
              </a:srgbClr>
            </a:solidFill>
            <a:ln>
              <a:noFill/>
            </a:ln>
            <a:effectLst>
              <a:outerShdw blurRad="914400" dist="38100" dir="8100000" algn="tr" rotWithShape="0">
                <a:prstClr val="black">
                  <a:alpha val="40000"/>
                </a:prstClr>
              </a:outerShdw>
            </a:effectLst>
          </p:spPr>
          <p:txBody>
            <a:bodyPr vert="horz" wrap="square" lIns="68607" tIns="34303" rIns="68607" bIns="34303" numCol="1" anchor="t" anchorCtr="0" compatLnSpc="1"/>
            <a:lstStyle/>
            <a:p>
              <a:endParaRPr lang="id-ID" sz="1800"/>
            </a:p>
          </p:txBody>
        </p:sp>
        <p:sp>
          <p:nvSpPr>
            <p:cNvPr id="4" name="Freeform 25"/>
            <p:cNvSpPr/>
            <p:nvPr/>
          </p:nvSpPr>
          <p:spPr bwMode="auto">
            <a:xfrm>
              <a:off x="2035388" y="2126236"/>
              <a:ext cx="2268428" cy="2406515"/>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A1C9D5"/>
            </a:solidFill>
            <a:ln>
              <a:noFill/>
            </a:ln>
          </p:spPr>
          <p:txBody>
            <a:bodyPr vert="horz" wrap="square" lIns="68607" tIns="34303" rIns="68607" bIns="34303" numCol="1" anchor="t" anchorCtr="0" compatLnSpc="1"/>
            <a:lstStyle/>
            <a:p>
              <a:endParaRPr lang="id-ID" sz="1800"/>
            </a:p>
          </p:txBody>
        </p:sp>
        <p:sp>
          <p:nvSpPr>
            <p:cNvPr id="5" name="Freeform 26"/>
            <p:cNvSpPr>
              <a:spLocks noEditPoints="1"/>
            </p:cNvSpPr>
            <p:nvPr/>
          </p:nvSpPr>
          <p:spPr bwMode="auto">
            <a:xfrm>
              <a:off x="800612" y="2136243"/>
              <a:ext cx="2411518" cy="223340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A1C9D5"/>
            </a:solidFill>
            <a:ln>
              <a:noFill/>
            </a:ln>
          </p:spPr>
          <p:txBody>
            <a:bodyPr vert="horz" wrap="square" lIns="68607" tIns="34303" rIns="68607" bIns="34303" numCol="1" anchor="t" anchorCtr="0" compatLnSpc="1"/>
            <a:lstStyle/>
            <a:p>
              <a:endParaRPr lang="id-ID" sz="1800" dirty="0"/>
            </a:p>
          </p:txBody>
        </p:sp>
        <p:sp>
          <p:nvSpPr>
            <p:cNvPr id="6" name="Freeform 27"/>
            <p:cNvSpPr/>
            <p:nvPr/>
          </p:nvSpPr>
          <p:spPr bwMode="auto">
            <a:xfrm>
              <a:off x="1404992" y="3071832"/>
              <a:ext cx="2416520" cy="2399510"/>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rgbClr val="A1C9D5">
                <a:alpha val="75000"/>
              </a:srgbClr>
            </a:solidFill>
            <a:ln>
              <a:noFill/>
            </a:ln>
          </p:spPr>
          <p:txBody>
            <a:bodyPr vert="horz" wrap="square" lIns="68607" tIns="34303" rIns="68607" bIns="34303" numCol="1" anchor="t" anchorCtr="0" compatLnSpc="1"/>
            <a:lstStyle/>
            <a:p>
              <a:endParaRPr lang="id-ID" sz="1800"/>
            </a:p>
          </p:txBody>
        </p:sp>
        <p:sp>
          <p:nvSpPr>
            <p:cNvPr id="7" name="TextBox 9"/>
            <p:cNvSpPr txBox="1"/>
            <p:nvPr/>
          </p:nvSpPr>
          <p:spPr>
            <a:xfrm>
              <a:off x="1532851" y="3562465"/>
              <a:ext cx="520350" cy="429299"/>
            </a:xfrm>
            <a:prstGeom prst="rect">
              <a:avLst/>
            </a:prstGeom>
            <a:noFill/>
            <a:ln>
              <a:noFill/>
            </a:ln>
          </p:spPr>
          <p:txBody>
            <a:bodyPr wrap="square" rtlCol="0">
              <a:spAutoFit/>
            </a:bodyPr>
            <a:lstStyle/>
            <a:p>
              <a:pPr algn="ctr"/>
              <a:r>
                <a:rPr lang="en-US" sz="2800" b="1" dirty="0">
                  <a:solidFill>
                    <a:schemeClr val="bg1">
                      <a:lumMod val="95000"/>
                    </a:schemeClr>
                  </a:solidFill>
                  <a:latin typeface="PT Sans" panose="020B0503020203020204" pitchFamily="34" charset="0"/>
                </a:rPr>
                <a:t>01</a:t>
              </a:r>
              <a:endParaRPr lang="id-ID" sz="2800" b="1" dirty="0">
                <a:solidFill>
                  <a:schemeClr val="bg1">
                    <a:lumMod val="95000"/>
                  </a:schemeClr>
                </a:solidFill>
                <a:latin typeface="PT Sans" panose="020B0503020203020204" pitchFamily="34" charset="0"/>
              </a:endParaRPr>
            </a:p>
          </p:txBody>
        </p:sp>
        <p:sp>
          <p:nvSpPr>
            <p:cNvPr id="8" name="TextBox 10"/>
            <p:cNvSpPr txBox="1"/>
            <p:nvPr/>
          </p:nvSpPr>
          <p:spPr>
            <a:xfrm>
              <a:off x="2462232" y="2732522"/>
              <a:ext cx="807859" cy="429404"/>
            </a:xfrm>
            <a:prstGeom prst="rect">
              <a:avLst/>
            </a:prstGeom>
            <a:noFill/>
            <a:ln>
              <a:noFill/>
            </a:ln>
          </p:spPr>
          <p:txBody>
            <a:bodyPr wrap="square" rtlCol="0">
              <a:spAutoFit/>
            </a:bodyPr>
            <a:lstStyle/>
            <a:p>
              <a:pPr algn="ctr"/>
              <a:r>
                <a:rPr lang="en-US" sz="2800" b="1" dirty="0">
                  <a:solidFill>
                    <a:schemeClr val="bg1">
                      <a:lumMod val="95000"/>
                    </a:schemeClr>
                  </a:solidFill>
                  <a:latin typeface="PT Sans" panose="020B0503020203020204" pitchFamily="34" charset="0"/>
                </a:rPr>
                <a:t>02</a:t>
              </a:r>
              <a:endParaRPr lang="id-ID" sz="2800" b="1" dirty="0">
                <a:solidFill>
                  <a:schemeClr val="bg1">
                    <a:lumMod val="95000"/>
                  </a:schemeClr>
                </a:solidFill>
                <a:latin typeface="PT Sans" panose="020B0503020203020204" pitchFamily="34" charset="0"/>
              </a:endParaRPr>
            </a:p>
          </p:txBody>
        </p:sp>
        <p:sp>
          <p:nvSpPr>
            <p:cNvPr id="9" name="TextBox 11"/>
            <p:cNvSpPr txBox="1"/>
            <p:nvPr/>
          </p:nvSpPr>
          <p:spPr>
            <a:xfrm>
              <a:off x="2462232" y="4092743"/>
              <a:ext cx="807859" cy="429404"/>
            </a:xfrm>
            <a:prstGeom prst="rect">
              <a:avLst/>
            </a:prstGeom>
            <a:noFill/>
            <a:ln>
              <a:noFill/>
            </a:ln>
          </p:spPr>
          <p:txBody>
            <a:bodyPr wrap="square" rtlCol="0">
              <a:spAutoFit/>
            </a:bodyPr>
            <a:lstStyle/>
            <a:p>
              <a:pPr algn="ctr"/>
              <a:r>
                <a:rPr lang="en-US" sz="2800" b="1" dirty="0">
                  <a:solidFill>
                    <a:schemeClr val="bg1">
                      <a:lumMod val="95000"/>
                    </a:schemeClr>
                  </a:solidFill>
                  <a:latin typeface="PT Sans" panose="020B0503020203020204" pitchFamily="34" charset="0"/>
                </a:rPr>
                <a:t>03</a:t>
              </a:r>
              <a:endParaRPr lang="id-ID" sz="2800" b="1" dirty="0">
                <a:solidFill>
                  <a:schemeClr val="bg1">
                    <a:lumMod val="95000"/>
                  </a:schemeClr>
                </a:solidFill>
                <a:latin typeface="PT Sans" panose="020B0503020203020204" pitchFamily="34" charset="0"/>
              </a:endParaRPr>
            </a:p>
          </p:txBody>
        </p:sp>
        <p:sp>
          <p:nvSpPr>
            <p:cNvPr id="10" name="TextBox 12"/>
            <p:cNvSpPr txBox="1"/>
            <p:nvPr/>
          </p:nvSpPr>
          <p:spPr>
            <a:xfrm>
              <a:off x="2256868" y="4597650"/>
              <a:ext cx="575030" cy="328288"/>
            </a:xfrm>
            <a:prstGeom prst="rect">
              <a:avLst/>
            </a:prstGeom>
            <a:noFill/>
            <a:ln>
              <a:noFill/>
            </a:ln>
          </p:spPr>
          <p:txBody>
            <a:bodyPr wrap="none" rtlCol="0">
              <a:spAutoFit/>
            </a:bodyPr>
            <a:lstStyle/>
            <a:p>
              <a:r>
                <a:rPr lang="zh-CN" altLang="en-US" sz="2000" b="1" dirty="0">
                  <a:solidFill>
                    <a:schemeClr val="bg1">
                      <a:lumMod val="95000"/>
                    </a:schemeClr>
                  </a:solidFill>
                </a:rPr>
                <a:t>标题</a:t>
              </a:r>
              <a:endParaRPr lang="id-ID" altLang="zh-CN" sz="2000" b="1" dirty="0">
                <a:solidFill>
                  <a:schemeClr val="bg1">
                    <a:lumMod val="95000"/>
                  </a:schemeClr>
                </a:solidFill>
              </a:endParaRPr>
            </a:p>
          </p:txBody>
        </p:sp>
        <p:sp>
          <p:nvSpPr>
            <p:cNvPr id="11" name="TextBox 13"/>
            <p:cNvSpPr txBox="1"/>
            <p:nvPr/>
          </p:nvSpPr>
          <p:spPr>
            <a:xfrm>
              <a:off x="2269342" y="4843593"/>
              <a:ext cx="1151768" cy="328288"/>
            </a:xfrm>
            <a:prstGeom prst="rect">
              <a:avLst/>
            </a:prstGeom>
            <a:noFill/>
            <a:ln>
              <a:noFill/>
            </a:ln>
          </p:spPr>
          <p:txBody>
            <a:bodyPr wrap="square" rtlCol="0">
              <a:spAutoFit/>
            </a:bodyPr>
            <a:lstStyle/>
            <a:p>
              <a:pPr lvl="0"/>
              <a:r>
                <a:rPr lang="zh-CN" altLang="en-US" sz="10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000" dirty="0">
                  <a:solidFill>
                    <a:schemeClr val="bg1"/>
                  </a:solidFill>
                  <a:latin typeface="微软雅黑" panose="020B0503020204020204" pitchFamily="34" charset="-122"/>
                  <a:ea typeface="微软雅黑" panose="020B0503020204020204" pitchFamily="34" charset="-122"/>
                  <a:cs typeface="Lato Regular"/>
                </a:rPr>
                <a:t>  </a:t>
              </a:r>
            </a:p>
            <a:p>
              <a:pPr lvl="0"/>
              <a:r>
                <a:rPr lang="zh-CN" altLang="en-US" sz="10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000" dirty="0">
                  <a:solidFill>
                    <a:schemeClr val="bg1"/>
                  </a:solidFill>
                  <a:latin typeface="微软雅黑" panose="020B0503020204020204" pitchFamily="34" charset="-122"/>
                  <a:ea typeface="微软雅黑" panose="020B0503020204020204" pitchFamily="34" charset="-122"/>
                  <a:cs typeface="Lato Regular"/>
                </a:rPr>
                <a:t>  </a:t>
              </a:r>
            </a:p>
          </p:txBody>
        </p:sp>
        <p:sp>
          <p:nvSpPr>
            <p:cNvPr id="12" name="TextBox 14"/>
            <p:cNvSpPr txBox="1"/>
            <p:nvPr/>
          </p:nvSpPr>
          <p:spPr>
            <a:xfrm>
              <a:off x="915223" y="2684176"/>
              <a:ext cx="575030" cy="328288"/>
            </a:xfrm>
            <a:prstGeom prst="rect">
              <a:avLst/>
            </a:prstGeom>
            <a:noFill/>
            <a:ln>
              <a:noFill/>
            </a:ln>
          </p:spPr>
          <p:txBody>
            <a:bodyPr wrap="none" rtlCol="0">
              <a:spAutoFit/>
            </a:bodyPr>
            <a:lstStyle/>
            <a:p>
              <a:r>
                <a:rPr lang="zh-CN" altLang="en-US" sz="2000" b="1" dirty="0">
                  <a:solidFill>
                    <a:schemeClr val="bg1">
                      <a:lumMod val="95000"/>
                    </a:schemeClr>
                  </a:solidFill>
                </a:rPr>
                <a:t>标题</a:t>
              </a:r>
              <a:endParaRPr lang="id-ID" sz="2000" b="1" dirty="0">
                <a:solidFill>
                  <a:schemeClr val="bg1">
                    <a:lumMod val="95000"/>
                  </a:schemeClr>
                </a:solidFill>
              </a:endParaRPr>
            </a:p>
          </p:txBody>
        </p:sp>
        <p:sp>
          <p:nvSpPr>
            <p:cNvPr id="13" name="TextBox 15"/>
            <p:cNvSpPr txBox="1"/>
            <p:nvPr/>
          </p:nvSpPr>
          <p:spPr>
            <a:xfrm>
              <a:off x="927697" y="2930119"/>
              <a:ext cx="1151768" cy="328288"/>
            </a:xfrm>
            <a:prstGeom prst="rect">
              <a:avLst/>
            </a:prstGeom>
            <a:noFill/>
            <a:ln>
              <a:noFill/>
            </a:ln>
          </p:spPr>
          <p:txBody>
            <a:bodyPr wrap="square" rtlCol="0">
              <a:spAutoFit/>
            </a:bodyPr>
            <a:lstStyle/>
            <a:p>
              <a:pPr lvl="0"/>
              <a:r>
                <a:rPr lang="zh-CN" altLang="en-US" sz="10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000" dirty="0">
                  <a:solidFill>
                    <a:schemeClr val="bg1"/>
                  </a:solidFill>
                  <a:latin typeface="微软雅黑" panose="020B0503020204020204" pitchFamily="34" charset="-122"/>
                  <a:ea typeface="微软雅黑" panose="020B0503020204020204" pitchFamily="34" charset="-122"/>
                  <a:cs typeface="Lato Regular"/>
                </a:rPr>
                <a:t>  </a:t>
              </a:r>
            </a:p>
            <a:p>
              <a:pPr lvl="0"/>
              <a:r>
                <a:rPr lang="zh-CN" altLang="en-US" sz="10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000" dirty="0">
                  <a:solidFill>
                    <a:schemeClr val="bg1"/>
                  </a:solidFill>
                  <a:latin typeface="微软雅黑" panose="020B0503020204020204" pitchFamily="34" charset="-122"/>
                  <a:ea typeface="微软雅黑" panose="020B0503020204020204" pitchFamily="34" charset="-122"/>
                  <a:cs typeface="Lato Regular"/>
                </a:rPr>
                <a:t>  </a:t>
              </a:r>
            </a:p>
          </p:txBody>
        </p:sp>
        <p:sp>
          <p:nvSpPr>
            <p:cNvPr id="14" name="TextBox 16"/>
            <p:cNvSpPr txBox="1"/>
            <p:nvPr/>
          </p:nvSpPr>
          <p:spPr>
            <a:xfrm>
              <a:off x="3180097" y="3200803"/>
              <a:ext cx="575030" cy="328288"/>
            </a:xfrm>
            <a:prstGeom prst="rect">
              <a:avLst/>
            </a:prstGeom>
            <a:noFill/>
            <a:ln>
              <a:noFill/>
            </a:ln>
          </p:spPr>
          <p:txBody>
            <a:bodyPr wrap="none" rtlCol="0">
              <a:spAutoFit/>
            </a:bodyPr>
            <a:lstStyle/>
            <a:p>
              <a:r>
                <a:rPr lang="zh-CN" altLang="en-US" sz="2000" b="1" dirty="0">
                  <a:solidFill>
                    <a:schemeClr val="bg1">
                      <a:lumMod val="95000"/>
                    </a:schemeClr>
                  </a:solidFill>
                </a:rPr>
                <a:t>标题</a:t>
              </a:r>
              <a:endParaRPr lang="id-ID" altLang="zh-CN" sz="2000" b="1" dirty="0">
                <a:solidFill>
                  <a:schemeClr val="bg1">
                    <a:lumMod val="95000"/>
                  </a:schemeClr>
                </a:solidFill>
              </a:endParaRPr>
            </a:p>
          </p:txBody>
        </p:sp>
        <p:sp>
          <p:nvSpPr>
            <p:cNvPr id="15" name="TextBox 17"/>
            <p:cNvSpPr txBox="1"/>
            <p:nvPr/>
          </p:nvSpPr>
          <p:spPr>
            <a:xfrm>
              <a:off x="3192571" y="3446746"/>
              <a:ext cx="1151768" cy="328288"/>
            </a:xfrm>
            <a:prstGeom prst="rect">
              <a:avLst/>
            </a:prstGeom>
            <a:noFill/>
            <a:ln>
              <a:noFill/>
            </a:ln>
          </p:spPr>
          <p:txBody>
            <a:bodyPr wrap="square" rtlCol="0">
              <a:spAutoFit/>
            </a:bodyPr>
            <a:lstStyle/>
            <a:p>
              <a:pPr lvl="0"/>
              <a:r>
                <a:rPr lang="zh-CN" altLang="en-US" sz="10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000" dirty="0">
                  <a:solidFill>
                    <a:schemeClr val="bg1"/>
                  </a:solidFill>
                  <a:latin typeface="微软雅黑" panose="020B0503020204020204" pitchFamily="34" charset="-122"/>
                  <a:ea typeface="微软雅黑" panose="020B0503020204020204" pitchFamily="34" charset="-122"/>
                  <a:cs typeface="Lato Regular"/>
                </a:rPr>
                <a:t>  </a:t>
              </a:r>
            </a:p>
            <a:p>
              <a:pPr lvl="0"/>
              <a:r>
                <a:rPr lang="zh-CN" altLang="en-US" sz="10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000" dirty="0">
                  <a:solidFill>
                    <a:schemeClr val="bg1"/>
                  </a:solidFill>
                  <a:latin typeface="微软雅黑" panose="020B0503020204020204" pitchFamily="34" charset="-122"/>
                  <a:ea typeface="微软雅黑" panose="020B0503020204020204" pitchFamily="34" charset="-122"/>
                  <a:cs typeface="Lato Regular"/>
                </a:rPr>
                <a:t>  </a:t>
              </a:r>
            </a:p>
          </p:txBody>
        </p:sp>
        <p:sp>
          <p:nvSpPr>
            <p:cNvPr id="16" name="Freeform 50"/>
            <p:cNvSpPr>
              <a:spLocks noEditPoints="1"/>
            </p:cNvSpPr>
            <p:nvPr/>
          </p:nvSpPr>
          <p:spPr bwMode="auto">
            <a:xfrm>
              <a:off x="3350793" y="2718793"/>
              <a:ext cx="560496" cy="394463"/>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68607" tIns="34303" rIns="68607" bIns="34303" numCol="1" anchor="t" anchorCtr="0" compatLnSpc="1"/>
            <a:lstStyle/>
            <a:p>
              <a:endParaRPr lang="id-ID" sz="1800"/>
            </a:p>
          </p:txBody>
        </p:sp>
        <p:sp>
          <p:nvSpPr>
            <p:cNvPr id="17" name="Freeform 51"/>
            <p:cNvSpPr>
              <a:spLocks noEditPoints="1"/>
            </p:cNvSpPr>
            <p:nvPr/>
          </p:nvSpPr>
          <p:spPr bwMode="auto">
            <a:xfrm>
              <a:off x="1955021" y="2313093"/>
              <a:ext cx="531407" cy="530415"/>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68607" tIns="34303" rIns="68607" bIns="34303" numCol="1" anchor="t" anchorCtr="0" compatLnSpc="1"/>
            <a:lstStyle/>
            <a:p>
              <a:endParaRPr lang="id-ID" sz="1800"/>
            </a:p>
          </p:txBody>
        </p:sp>
        <p:grpSp>
          <p:nvGrpSpPr>
            <p:cNvPr id="18" name="Group 52"/>
            <p:cNvGrpSpPr/>
            <p:nvPr/>
          </p:nvGrpSpPr>
          <p:grpSpPr>
            <a:xfrm flipH="1">
              <a:off x="1581431" y="4207786"/>
              <a:ext cx="673983" cy="683554"/>
              <a:chOff x="1909763" y="950913"/>
              <a:chExt cx="782637" cy="793750"/>
            </a:xfrm>
            <a:solidFill>
              <a:schemeClr val="bg1"/>
            </a:solidFill>
          </p:grpSpPr>
          <p:sp>
            <p:nvSpPr>
              <p:cNvPr id="19"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w="9525">
                <a:noFill/>
                <a:round/>
              </a:ln>
            </p:spPr>
            <p:txBody>
              <a:bodyPr vert="horz" wrap="square" lIns="68607" tIns="34303" rIns="68607" bIns="34303" numCol="1" anchor="t" anchorCtr="0" compatLnSpc="1"/>
              <a:lstStyle/>
              <a:p>
                <a:endParaRPr lang="id-ID" sz="1800"/>
              </a:p>
            </p:txBody>
          </p:sp>
          <p:sp>
            <p:nvSpPr>
              <p:cNvPr id="20"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w="9525">
                <a:noFill/>
                <a:round/>
              </a:ln>
            </p:spPr>
            <p:txBody>
              <a:bodyPr vert="horz" wrap="square" lIns="68607" tIns="34303" rIns="68607" bIns="34303" numCol="1" anchor="t" anchorCtr="0" compatLnSpc="1"/>
              <a:lstStyle/>
              <a:p>
                <a:endParaRPr lang="id-ID" sz="1800"/>
              </a:p>
            </p:txBody>
          </p:sp>
        </p:grpSp>
      </p:grpSp>
      <p:grpSp>
        <p:nvGrpSpPr>
          <p:cNvPr id="21" name="组合 20"/>
          <p:cNvGrpSpPr/>
          <p:nvPr/>
        </p:nvGrpSpPr>
        <p:grpSpPr>
          <a:xfrm flipH="1">
            <a:off x="2119286" y="1568631"/>
            <a:ext cx="3604782" cy="3795321"/>
            <a:chOff x="873892" y="1946942"/>
            <a:chExt cx="3589374" cy="3779101"/>
          </a:xfrm>
        </p:grpSpPr>
        <p:grpSp>
          <p:nvGrpSpPr>
            <p:cNvPr id="22" name="组合 21"/>
            <p:cNvGrpSpPr/>
            <p:nvPr/>
          </p:nvGrpSpPr>
          <p:grpSpPr>
            <a:xfrm>
              <a:off x="3785000" y="2202173"/>
              <a:ext cx="667104" cy="484882"/>
              <a:chOff x="2553770" y="1555001"/>
              <a:chExt cx="476808" cy="346566"/>
            </a:xfrm>
          </p:grpSpPr>
          <p:sp>
            <p:nvSpPr>
              <p:cNvPr id="38" name="Pentagon 9"/>
              <p:cNvSpPr/>
              <p:nvPr/>
            </p:nvSpPr>
            <p:spPr>
              <a:xfrm flipH="1">
                <a:off x="2553770" y="1555001"/>
                <a:ext cx="476808" cy="346566"/>
              </a:xfrm>
              <a:prstGeom prst="homePlate">
                <a:avLst>
                  <a:gd name="adj" fmla="val 23830"/>
                </a:avLst>
              </a:prstGeom>
              <a:solidFill>
                <a:srgbClr val="A1C9D5"/>
              </a:solidFill>
              <a:ln w="25400" cap="flat" cmpd="sng" algn="ctr">
                <a:noFill/>
                <a:prstDash val="solid"/>
              </a:ln>
              <a:effectLst/>
            </p:spPr>
            <p:txBody>
              <a:bodyPr rtlCol="0" anchor="ctr"/>
              <a:lstStyle/>
              <a:p>
                <a:pPr algn="ctr" defTabSz="915035">
                  <a:defRPr/>
                </a:pPr>
                <a:endParaRPr lang="en-GB" sz="2800" kern="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9" name="Group 36"/>
              <p:cNvGrpSpPr/>
              <p:nvPr/>
            </p:nvGrpSpPr>
            <p:grpSpPr>
              <a:xfrm>
                <a:off x="2715031" y="1600024"/>
                <a:ext cx="181552" cy="264651"/>
                <a:chOff x="3582988" y="3510757"/>
                <a:chExt cx="319088" cy="465138"/>
              </a:xfrm>
              <a:solidFill>
                <a:srgbClr val="FFFFFF"/>
              </a:solidFill>
            </p:grpSpPr>
            <p:sp>
              <p:nvSpPr>
                <p:cNvPr id="40"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7" tIns="19057" rIns="19057" bIns="19057" anchor="ctr"/>
                <a:lstStyle/>
                <a:p>
                  <a:pPr algn="ctr" defTabSz="228600" fontAlgn="base" hangingPunct="0">
                    <a:spcBef>
                      <a:spcPct val="0"/>
                    </a:spcBef>
                    <a:spcAft>
                      <a:spcPct val="0"/>
                    </a:spcAft>
                    <a:defRPr/>
                  </a:pPr>
                  <a:endParaRPr lang="en-US" sz="2800" kern="0">
                    <a:solidFill>
                      <a:schemeClr val="bg1">
                        <a:lumMod val="50000"/>
                      </a:schemeClr>
                    </a:solidFill>
                    <a:latin typeface="微软雅黑" panose="020B0503020204020204" pitchFamily="34" charset="-122"/>
                    <a:ea typeface="微软雅黑" panose="020B0503020204020204" pitchFamily="34" charset="-122"/>
                    <a:sym typeface="Gill Sans" charset="0"/>
                  </a:endParaRPr>
                </a:p>
              </p:txBody>
            </p:sp>
            <p:sp>
              <p:nvSpPr>
                <p:cNvPr id="41"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7" tIns="19057" rIns="19057" bIns="19057" anchor="ctr"/>
                <a:lstStyle/>
                <a:p>
                  <a:pPr algn="ctr" defTabSz="228600" fontAlgn="base" hangingPunct="0">
                    <a:spcBef>
                      <a:spcPct val="0"/>
                    </a:spcBef>
                    <a:spcAft>
                      <a:spcPct val="0"/>
                    </a:spcAft>
                    <a:defRPr/>
                  </a:pPr>
                  <a:endParaRPr lang="en-US" sz="2800" kern="0">
                    <a:solidFill>
                      <a:schemeClr val="bg1">
                        <a:lumMod val="50000"/>
                      </a:schemeClr>
                    </a:solidFill>
                    <a:latin typeface="微软雅黑" panose="020B0503020204020204" pitchFamily="34" charset="-122"/>
                    <a:ea typeface="微软雅黑" panose="020B0503020204020204" pitchFamily="34" charset="-122"/>
                    <a:sym typeface="Gill Sans" charset="0"/>
                  </a:endParaRPr>
                </a:p>
              </p:txBody>
            </p:sp>
          </p:grpSp>
        </p:grpSp>
        <p:grpSp>
          <p:nvGrpSpPr>
            <p:cNvPr id="23" name="组合 22"/>
            <p:cNvGrpSpPr/>
            <p:nvPr/>
          </p:nvGrpSpPr>
          <p:grpSpPr>
            <a:xfrm>
              <a:off x="3796162" y="3676870"/>
              <a:ext cx="667104" cy="484882"/>
              <a:chOff x="2561748" y="2421743"/>
              <a:chExt cx="476808" cy="346566"/>
            </a:xfrm>
          </p:grpSpPr>
          <p:sp>
            <p:nvSpPr>
              <p:cNvPr id="36" name="Pentagon 9"/>
              <p:cNvSpPr/>
              <p:nvPr/>
            </p:nvSpPr>
            <p:spPr>
              <a:xfrm flipH="1">
                <a:off x="2561748" y="2421743"/>
                <a:ext cx="476808" cy="346566"/>
              </a:xfrm>
              <a:prstGeom prst="homePlate">
                <a:avLst>
                  <a:gd name="adj" fmla="val 23830"/>
                </a:avLst>
              </a:prstGeom>
              <a:solidFill>
                <a:srgbClr val="A1C9D5"/>
              </a:solidFill>
              <a:ln w="25400" cap="flat" cmpd="sng" algn="ctr">
                <a:noFill/>
                <a:prstDash val="solid"/>
              </a:ln>
              <a:effectLst/>
            </p:spPr>
            <p:txBody>
              <a:bodyPr rtlCol="0" anchor="ctr"/>
              <a:lstStyle/>
              <a:p>
                <a:pPr algn="ctr" defTabSz="915035">
                  <a:defRPr/>
                </a:pPr>
                <a:endParaRPr lang="en-GB" sz="2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p:spPr>
            <p:txBody>
              <a:bodyPr lIns="19057" tIns="19057" rIns="19057" bIns="19057" anchor="ctr"/>
              <a:lstStyle/>
              <a:p>
                <a:pPr algn="ctr" defTabSz="228600" fontAlgn="base" hangingPunct="0">
                  <a:spcBef>
                    <a:spcPct val="0"/>
                  </a:spcBef>
                  <a:spcAft>
                    <a:spcPct val="0"/>
                  </a:spcAft>
                  <a:defRPr/>
                </a:pPr>
                <a:endParaRPr lang="en-US" sz="2000" kern="0">
                  <a:solidFill>
                    <a:schemeClr val="bg1">
                      <a:lumMod val="50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24" name="组合 23"/>
            <p:cNvGrpSpPr/>
            <p:nvPr/>
          </p:nvGrpSpPr>
          <p:grpSpPr>
            <a:xfrm>
              <a:off x="3796162" y="5151565"/>
              <a:ext cx="667104" cy="484882"/>
              <a:chOff x="2561748" y="3061080"/>
              <a:chExt cx="476808" cy="346566"/>
            </a:xfrm>
          </p:grpSpPr>
          <p:sp>
            <p:nvSpPr>
              <p:cNvPr id="34" name="Pentagon 9"/>
              <p:cNvSpPr/>
              <p:nvPr/>
            </p:nvSpPr>
            <p:spPr>
              <a:xfrm flipH="1">
                <a:off x="2561748" y="3061080"/>
                <a:ext cx="476808" cy="346566"/>
              </a:xfrm>
              <a:prstGeom prst="homePlate">
                <a:avLst>
                  <a:gd name="adj" fmla="val 23830"/>
                </a:avLst>
              </a:prstGeom>
              <a:solidFill>
                <a:srgbClr val="A1C9D5"/>
              </a:solidFill>
              <a:ln w="25400" cap="flat" cmpd="sng" algn="ctr">
                <a:noFill/>
                <a:prstDash val="solid"/>
              </a:ln>
              <a:effectLst/>
            </p:spPr>
            <p:txBody>
              <a:bodyPr rtlCol="0" anchor="ctr"/>
              <a:lstStyle/>
              <a:p>
                <a:pPr algn="ctr" defTabSz="915035">
                  <a:defRPr/>
                </a:pPr>
                <a:endParaRPr lang="en-GB" sz="2800"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19057" tIns="19057" rIns="19057" bIns="19057" anchor="ctr"/>
              <a:lstStyle/>
              <a:p>
                <a:pPr algn="ctr" defTabSz="228600" fontAlgn="base" hangingPunct="0">
                  <a:spcBef>
                    <a:spcPct val="0"/>
                  </a:spcBef>
                  <a:spcAft>
                    <a:spcPct val="0"/>
                  </a:spcAft>
                  <a:defRPr/>
                </a:pPr>
                <a:endParaRPr lang="en-US" sz="2800" kern="0">
                  <a:solidFill>
                    <a:schemeClr val="bg1">
                      <a:lumMod val="50000"/>
                    </a:schemeClr>
                  </a:solidFill>
                  <a:latin typeface="微软雅黑" panose="020B0503020204020204" pitchFamily="34" charset="-122"/>
                  <a:ea typeface="微软雅黑" panose="020B0503020204020204" pitchFamily="34" charset="-122"/>
                  <a:sym typeface="Gill Sans" charset="0"/>
                </a:endParaRPr>
              </a:p>
            </p:txBody>
          </p:sp>
        </p:grpSp>
        <p:grpSp>
          <p:nvGrpSpPr>
            <p:cNvPr id="25" name="组合 24"/>
            <p:cNvGrpSpPr/>
            <p:nvPr/>
          </p:nvGrpSpPr>
          <p:grpSpPr>
            <a:xfrm>
              <a:off x="873892" y="1946942"/>
              <a:ext cx="2691549" cy="836770"/>
              <a:chOff x="866047" y="1669167"/>
              <a:chExt cx="1923767" cy="598077"/>
            </a:xfrm>
          </p:grpSpPr>
          <p:sp>
            <p:nvSpPr>
              <p:cNvPr id="32" name="TextBox 89"/>
              <p:cNvSpPr txBox="1"/>
              <p:nvPr/>
            </p:nvSpPr>
            <p:spPr>
              <a:xfrm>
                <a:off x="866047" y="1904275"/>
                <a:ext cx="1923767" cy="362969"/>
              </a:xfrm>
              <a:prstGeom prst="rect">
                <a:avLst/>
              </a:prstGeom>
              <a:noFill/>
            </p:spPr>
            <p:txBody>
              <a:bodyPr wrap="square" lIns="0" tIns="0" rtlCol="0" anchor="t">
                <a:spAutoFit/>
              </a:bodyPr>
              <a:lstStyle/>
              <a:p>
                <a:pPr defTabSz="915035">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a:p>
                <a:pPr defTabSz="915035">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a:p>
                <a:pPr defTabSz="915035">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TextBox 90"/>
              <p:cNvSpPr txBox="1"/>
              <p:nvPr/>
            </p:nvSpPr>
            <p:spPr>
              <a:xfrm>
                <a:off x="1704078" y="1669167"/>
                <a:ext cx="659944" cy="197983"/>
              </a:xfrm>
              <a:prstGeom prst="rect">
                <a:avLst/>
              </a:prstGeom>
              <a:noFill/>
            </p:spPr>
            <p:txBody>
              <a:bodyPr wrap="none" lIns="0" tIns="0" rIns="0" bIns="0" rtlCol="0" anchor="t">
                <a:spAutoFit/>
              </a:bodyPr>
              <a:lstStyle/>
              <a:p>
                <a:pPr algn="ctr" defTabSz="915035">
                  <a:defRPr/>
                </a:pPr>
                <a:r>
                  <a:rPr lang="zh-CN" altLang="en-US" sz="1800"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sz="18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873892" y="3450010"/>
              <a:ext cx="2691549" cy="836770"/>
              <a:chOff x="866047" y="1669167"/>
              <a:chExt cx="1923767" cy="598077"/>
            </a:xfrm>
          </p:grpSpPr>
          <p:sp>
            <p:nvSpPr>
              <p:cNvPr id="30" name="TextBox 92"/>
              <p:cNvSpPr txBox="1"/>
              <p:nvPr/>
            </p:nvSpPr>
            <p:spPr>
              <a:xfrm>
                <a:off x="866047" y="1904275"/>
                <a:ext cx="1923767" cy="362969"/>
              </a:xfrm>
              <a:prstGeom prst="rect">
                <a:avLst/>
              </a:prstGeom>
              <a:noFill/>
            </p:spPr>
            <p:txBody>
              <a:bodyPr wrap="square" lIns="0" tIns="0" rtlCol="0" anchor="t">
                <a:spAutoFit/>
              </a:bodyPr>
              <a:lstStyle/>
              <a:p>
                <a:pPr defTabSz="915035">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a:p>
                <a:pPr defTabSz="915035">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a:p>
                <a:pPr defTabSz="915035">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93"/>
              <p:cNvSpPr txBox="1"/>
              <p:nvPr/>
            </p:nvSpPr>
            <p:spPr>
              <a:xfrm>
                <a:off x="1704078" y="1669167"/>
                <a:ext cx="659944" cy="197983"/>
              </a:xfrm>
              <a:prstGeom prst="rect">
                <a:avLst/>
              </a:prstGeom>
              <a:noFill/>
            </p:spPr>
            <p:txBody>
              <a:bodyPr wrap="none" lIns="0" tIns="0" rIns="0" bIns="0" rtlCol="0" anchor="t">
                <a:spAutoFit/>
              </a:bodyPr>
              <a:lstStyle/>
              <a:p>
                <a:pPr algn="ctr" defTabSz="915035">
                  <a:defRPr/>
                </a:pPr>
                <a:r>
                  <a:rPr lang="zh-CN" altLang="en-US" sz="1800"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sz="18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73892" y="4889273"/>
              <a:ext cx="2691549" cy="836770"/>
              <a:chOff x="866047" y="1669167"/>
              <a:chExt cx="1923767" cy="598077"/>
            </a:xfrm>
          </p:grpSpPr>
          <p:sp>
            <p:nvSpPr>
              <p:cNvPr id="28" name="TextBox 95"/>
              <p:cNvSpPr txBox="1"/>
              <p:nvPr/>
            </p:nvSpPr>
            <p:spPr>
              <a:xfrm>
                <a:off x="866047" y="1904275"/>
                <a:ext cx="1923767" cy="362969"/>
              </a:xfrm>
              <a:prstGeom prst="rect">
                <a:avLst/>
              </a:prstGeom>
              <a:noFill/>
            </p:spPr>
            <p:txBody>
              <a:bodyPr wrap="square" lIns="0" tIns="0" rtlCol="0" anchor="t">
                <a:spAutoFit/>
              </a:bodyPr>
              <a:lstStyle/>
              <a:p>
                <a:pPr defTabSz="915035">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a:p>
                <a:pPr defTabSz="915035">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a:p>
                <a:pPr defTabSz="915035">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96"/>
              <p:cNvSpPr txBox="1"/>
              <p:nvPr/>
            </p:nvSpPr>
            <p:spPr>
              <a:xfrm>
                <a:off x="1704078" y="1669167"/>
                <a:ext cx="659944" cy="197983"/>
              </a:xfrm>
              <a:prstGeom prst="rect">
                <a:avLst/>
              </a:prstGeom>
              <a:noFill/>
            </p:spPr>
            <p:txBody>
              <a:bodyPr wrap="none" lIns="0" tIns="0" rIns="0" bIns="0" rtlCol="0" anchor="t">
                <a:spAutoFit/>
              </a:bodyPr>
              <a:lstStyle/>
              <a:p>
                <a:pPr algn="ctr" defTabSz="915035">
                  <a:defRPr/>
                </a:pPr>
                <a:r>
                  <a:rPr lang="zh-CN" altLang="en-US" sz="1800"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sz="18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7645" y="2022815"/>
            <a:ext cx="9862041" cy="3181355"/>
            <a:chOff x="570770" y="2134052"/>
            <a:chExt cx="11108886" cy="3583570"/>
          </a:xfrm>
        </p:grpSpPr>
        <p:grpSp>
          <p:nvGrpSpPr>
            <p:cNvPr id="3" name="组合 2"/>
            <p:cNvGrpSpPr/>
            <p:nvPr/>
          </p:nvGrpSpPr>
          <p:grpSpPr>
            <a:xfrm>
              <a:off x="570770" y="2146208"/>
              <a:ext cx="3486880" cy="1701688"/>
              <a:chOff x="-218499" y="1323975"/>
              <a:chExt cx="4215759" cy="2057400"/>
            </a:xfrm>
          </p:grpSpPr>
          <p:grpSp>
            <p:nvGrpSpPr>
              <p:cNvPr id="23" name="组合 22"/>
              <p:cNvGrpSpPr/>
              <p:nvPr/>
            </p:nvGrpSpPr>
            <p:grpSpPr>
              <a:xfrm>
                <a:off x="-218499" y="1323975"/>
                <a:ext cx="4215759" cy="2057400"/>
                <a:chOff x="213368" y="1000125"/>
                <a:chExt cx="4215758" cy="2057400"/>
              </a:xfrm>
            </p:grpSpPr>
            <p:sp>
              <p:nvSpPr>
                <p:cNvPr id="27" name="圆角矩形 13"/>
                <p:cNvSpPr/>
                <p:nvPr/>
              </p:nvSpPr>
              <p:spPr>
                <a:xfrm>
                  <a:off x="213368" y="1000125"/>
                  <a:ext cx="4215758" cy="2057400"/>
                </a:xfrm>
                <a:prstGeom prst="roundRect">
                  <a:avLst>
                    <a:gd name="adj" fmla="val 4167"/>
                  </a:avLst>
                </a:prstGeom>
                <a:noFill/>
                <a:ln>
                  <a:solidFill>
                    <a:schemeClr val="bg1">
                      <a:lumMod val="85000"/>
                      <a:alpha val="53000"/>
                    </a:schemeClr>
                  </a:solidFill>
                </a:ln>
                <a:effectLst>
                  <a:outerShdw blurRad="12700" dist="127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solidFill>
                      <a:schemeClr val="bg1">
                        <a:lumMod val="50000"/>
                      </a:schemeClr>
                    </a:solidFill>
                  </a:endParaRPr>
                </a:p>
              </p:txBody>
            </p:sp>
            <p:sp>
              <p:nvSpPr>
                <p:cNvPr id="28" name="圆角矩形 14"/>
                <p:cNvSpPr/>
                <p:nvPr/>
              </p:nvSpPr>
              <p:spPr>
                <a:xfrm>
                  <a:off x="2578894" y="1218010"/>
                  <a:ext cx="1621631" cy="1621631"/>
                </a:xfrm>
                <a:prstGeom prst="roundRect">
                  <a:avLst>
                    <a:gd name="adj" fmla="val 4332"/>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dirty="0">
                    <a:solidFill>
                      <a:schemeClr val="bg1">
                        <a:lumMod val="50000"/>
                      </a:schemeClr>
                    </a:solidFill>
                  </a:endParaRPr>
                </a:p>
              </p:txBody>
            </p:sp>
            <p:grpSp>
              <p:nvGrpSpPr>
                <p:cNvPr id="29" name="组合 28"/>
                <p:cNvGrpSpPr/>
                <p:nvPr/>
              </p:nvGrpSpPr>
              <p:grpSpPr>
                <a:xfrm>
                  <a:off x="2940264" y="1600201"/>
                  <a:ext cx="898890" cy="857248"/>
                  <a:chOff x="1895228" y="964869"/>
                  <a:chExt cx="520963" cy="496831"/>
                </a:xfrm>
              </p:grpSpPr>
              <p:sp>
                <p:nvSpPr>
                  <p:cNvPr id="30" name="Freeform 7"/>
                  <p:cNvSpPr>
                    <a:spLocks noEditPoints="1"/>
                  </p:cNvSpPr>
                  <p:nvPr/>
                </p:nvSpPr>
                <p:spPr bwMode="auto">
                  <a:xfrm>
                    <a:off x="1895228" y="964869"/>
                    <a:ext cx="520963" cy="496831"/>
                  </a:xfrm>
                  <a:custGeom>
                    <a:avLst/>
                    <a:gdLst>
                      <a:gd name="T0" fmla="*/ 114 w 135"/>
                      <a:gd name="T1" fmla="*/ 129 h 129"/>
                      <a:gd name="T2" fmla="*/ 60 w 135"/>
                      <a:gd name="T3" fmla="*/ 129 h 129"/>
                      <a:gd name="T4" fmla="*/ 60 w 135"/>
                      <a:gd name="T5" fmla="*/ 83 h 129"/>
                      <a:gd name="T6" fmla="*/ 43 w 135"/>
                      <a:gd name="T7" fmla="*/ 83 h 129"/>
                      <a:gd name="T8" fmla="*/ 43 w 135"/>
                      <a:gd name="T9" fmla="*/ 129 h 129"/>
                      <a:gd name="T10" fmla="*/ 21 w 135"/>
                      <a:gd name="T11" fmla="*/ 129 h 129"/>
                      <a:gd name="T12" fmla="*/ 13 w 135"/>
                      <a:gd name="T13" fmla="*/ 121 h 129"/>
                      <a:gd name="T14" fmla="*/ 13 w 135"/>
                      <a:gd name="T15" fmla="*/ 75 h 129"/>
                      <a:gd name="T16" fmla="*/ 4 w 135"/>
                      <a:gd name="T17" fmla="*/ 75 h 129"/>
                      <a:gd name="T18" fmla="*/ 3 w 135"/>
                      <a:gd name="T19" fmla="*/ 74 h 129"/>
                      <a:gd name="T20" fmla="*/ 0 w 135"/>
                      <a:gd name="T21" fmla="*/ 68 h 129"/>
                      <a:gd name="T22" fmla="*/ 3 w 135"/>
                      <a:gd name="T23" fmla="*/ 62 h 129"/>
                      <a:gd name="T24" fmla="*/ 62 w 135"/>
                      <a:gd name="T25" fmla="*/ 3 h 129"/>
                      <a:gd name="T26" fmla="*/ 73 w 135"/>
                      <a:gd name="T27" fmla="*/ 3 h 129"/>
                      <a:gd name="T28" fmla="*/ 132 w 135"/>
                      <a:gd name="T29" fmla="*/ 62 h 129"/>
                      <a:gd name="T30" fmla="*/ 135 w 135"/>
                      <a:gd name="T31" fmla="*/ 68 h 129"/>
                      <a:gd name="T32" fmla="*/ 132 w 135"/>
                      <a:gd name="T33" fmla="*/ 74 h 129"/>
                      <a:gd name="T34" fmla="*/ 131 w 135"/>
                      <a:gd name="T35" fmla="*/ 75 h 129"/>
                      <a:gd name="T36" fmla="*/ 122 w 135"/>
                      <a:gd name="T37" fmla="*/ 75 h 129"/>
                      <a:gd name="T38" fmla="*/ 122 w 135"/>
                      <a:gd name="T39" fmla="*/ 121 h 129"/>
                      <a:gd name="T40" fmla="*/ 114 w 135"/>
                      <a:gd name="T41" fmla="*/ 129 h 129"/>
                      <a:gd name="T42" fmla="*/ 10 w 135"/>
                      <a:gd name="T43" fmla="*/ 67 h 129"/>
                      <a:gd name="T44" fmla="*/ 21 w 135"/>
                      <a:gd name="T45" fmla="*/ 67 h 129"/>
                      <a:gd name="T46" fmla="*/ 21 w 135"/>
                      <a:gd name="T47" fmla="*/ 121 h 129"/>
                      <a:gd name="T48" fmla="*/ 34 w 135"/>
                      <a:gd name="T49" fmla="*/ 120 h 129"/>
                      <a:gd name="T50" fmla="*/ 34 w 135"/>
                      <a:gd name="T51" fmla="*/ 82 h 129"/>
                      <a:gd name="T52" fmla="*/ 41 w 135"/>
                      <a:gd name="T53" fmla="*/ 75 h 129"/>
                      <a:gd name="T54" fmla="*/ 62 w 135"/>
                      <a:gd name="T55" fmla="*/ 75 h 129"/>
                      <a:gd name="T56" fmla="*/ 68 w 135"/>
                      <a:gd name="T57" fmla="*/ 82 h 129"/>
                      <a:gd name="T58" fmla="*/ 68 w 135"/>
                      <a:gd name="T59" fmla="*/ 120 h 129"/>
                      <a:gd name="T60" fmla="*/ 114 w 135"/>
                      <a:gd name="T61" fmla="*/ 120 h 129"/>
                      <a:gd name="T62" fmla="*/ 114 w 135"/>
                      <a:gd name="T63" fmla="*/ 67 h 129"/>
                      <a:gd name="T64" fmla="*/ 125 w 135"/>
                      <a:gd name="T65" fmla="*/ 67 h 129"/>
                      <a:gd name="T66" fmla="*/ 68 w 135"/>
                      <a:gd name="T67" fmla="*/ 9 h 129"/>
                      <a:gd name="T68" fmla="*/ 10 w 135"/>
                      <a:gd name="T69" fmla="*/ 6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29">
                        <a:moveTo>
                          <a:pt x="114" y="129"/>
                        </a:moveTo>
                        <a:cubicBezTo>
                          <a:pt x="60" y="129"/>
                          <a:pt x="60" y="129"/>
                          <a:pt x="60" y="129"/>
                        </a:cubicBezTo>
                        <a:cubicBezTo>
                          <a:pt x="60" y="83"/>
                          <a:pt x="60" y="83"/>
                          <a:pt x="60" y="83"/>
                        </a:cubicBezTo>
                        <a:cubicBezTo>
                          <a:pt x="43" y="83"/>
                          <a:pt x="43" y="83"/>
                          <a:pt x="43" y="83"/>
                        </a:cubicBezTo>
                        <a:cubicBezTo>
                          <a:pt x="43" y="129"/>
                          <a:pt x="43" y="129"/>
                          <a:pt x="43" y="129"/>
                        </a:cubicBezTo>
                        <a:cubicBezTo>
                          <a:pt x="21" y="129"/>
                          <a:pt x="21" y="129"/>
                          <a:pt x="21" y="129"/>
                        </a:cubicBezTo>
                        <a:cubicBezTo>
                          <a:pt x="16" y="129"/>
                          <a:pt x="13" y="125"/>
                          <a:pt x="13" y="121"/>
                        </a:cubicBezTo>
                        <a:cubicBezTo>
                          <a:pt x="13" y="75"/>
                          <a:pt x="13" y="75"/>
                          <a:pt x="13" y="75"/>
                        </a:cubicBezTo>
                        <a:cubicBezTo>
                          <a:pt x="4" y="75"/>
                          <a:pt x="4" y="75"/>
                          <a:pt x="4" y="75"/>
                        </a:cubicBezTo>
                        <a:cubicBezTo>
                          <a:pt x="3" y="74"/>
                          <a:pt x="3" y="74"/>
                          <a:pt x="3" y="74"/>
                        </a:cubicBezTo>
                        <a:cubicBezTo>
                          <a:pt x="1" y="72"/>
                          <a:pt x="0" y="70"/>
                          <a:pt x="0" y="68"/>
                        </a:cubicBezTo>
                        <a:cubicBezTo>
                          <a:pt x="0" y="66"/>
                          <a:pt x="1" y="64"/>
                          <a:pt x="3" y="62"/>
                        </a:cubicBezTo>
                        <a:cubicBezTo>
                          <a:pt x="62" y="3"/>
                          <a:pt x="62" y="3"/>
                          <a:pt x="62" y="3"/>
                        </a:cubicBezTo>
                        <a:cubicBezTo>
                          <a:pt x="65" y="0"/>
                          <a:pt x="70" y="0"/>
                          <a:pt x="73" y="3"/>
                        </a:cubicBezTo>
                        <a:cubicBezTo>
                          <a:pt x="132" y="62"/>
                          <a:pt x="132" y="62"/>
                          <a:pt x="132" y="62"/>
                        </a:cubicBezTo>
                        <a:cubicBezTo>
                          <a:pt x="134" y="64"/>
                          <a:pt x="135" y="66"/>
                          <a:pt x="135" y="68"/>
                        </a:cubicBezTo>
                        <a:cubicBezTo>
                          <a:pt x="135" y="70"/>
                          <a:pt x="134" y="72"/>
                          <a:pt x="132" y="74"/>
                        </a:cubicBezTo>
                        <a:cubicBezTo>
                          <a:pt x="131" y="75"/>
                          <a:pt x="131" y="75"/>
                          <a:pt x="131" y="75"/>
                        </a:cubicBezTo>
                        <a:cubicBezTo>
                          <a:pt x="122" y="75"/>
                          <a:pt x="122" y="75"/>
                          <a:pt x="122" y="75"/>
                        </a:cubicBezTo>
                        <a:cubicBezTo>
                          <a:pt x="122" y="121"/>
                          <a:pt x="122" y="121"/>
                          <a:pt x="122" y="121"/>
                        </a:cubicBezTo>
                        <a:cubicBezTo>
                          <a:pt x="122" y="125"/>
                          <a:pt x="119" y="129"/>
                          <a:pt x="114" y="129"/>
                        </a:cubicBezTo>
                        <a:close/>
                        <a:moveTo>
                          <a:pt x="10" y="67"/>
                        </a:moveTo>
                        <a:cubicBezTo>
                          <a:pt x="21" y="67"/>
                          <a:pt x="21" y="67"/>
                          <a:pt x="21" y="67"/>
                        </a:cubicBezTo>
                        <a:cubicBezTo>
                          <a:pt x="21" y="121"/>
                          <a:pt x="21" y="121"/>
                          <a:pt x="21" y="121"/>
                        </a:cubicBezTo>
                        <a:cubicBezTo>
                          <a:pt x="34" y="120"/>
                          <a:pt x="34" y="120"/>
                          <a:pt x="34" y="120"/>
                        </a:cubicBezTo>
                        <a:cubicBezTo>
                          <a:pt x="34" y="82"/>
                          <a:pt x="34" y="82"/>
                          <a:pt x="34" y="82"/>
                        </a:cubicBezTo>
                        <a:cubicBezTo>
                          <a:pt x="34" y="78"/>
                          <a:pt x="37" y="75"/>
                          <a:pt x="41" y="75"/>
                        </a:cubicBezTo>
                        <a:cubicBezTo>
                          <a:pt x="62" y="75"/>
                          <a:pt x="62" y="75"/>
                          <a:pt x="62" y="75"/>
                        </a:cubicBezTo>
                        <a:cubicBezTo>
                          <a:pt x="65" y="75"/>
                          <a:pt x="68" y="78"/>
                          <a:pt x="68" y="82"/>
                        </a:cubicBezTo>
                        <a:cubicBezTo>
                          <a:pt x="68" y="120"/>
                          <a:pt x="68" y="120"/>
                          <a:pt x="68" y="120"/>
                        </a:cubicBezTo>
                        <a:cubicBezTo>
                          <a:pt x="114" y="120"/>
                          <a:pt x="114" y="120"/>
                          <a:pt x="114" y="120"/>
                        </a:cubicBezTo>
                        <a:cubicBezTo>
                          <a:pt x="114" y="67"/>
                          <a:pt x="114" y="67"/>
                          <a:pt x="114" y="67"/>
                        </a:cubicBezTo>
                        <a:cubicBezTo>
                          <a:pt x="125" y="67"/>
                          <a:pt x="125" y="67"/>
                          <a:pt x="125" y="67"/>
                        </a:cubicBezTo>
                        <a:cubicBezTo>
                          <a:pt x="68" y="9"/>
                          <a:pt x="68" y="9"/>
                          <a:pt x="68" y="9"/>
                        </a:cubicBezTo>
                        <a:lnTo>
                          <a:pt x="10"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600">
                      <a:solidFill>
                        <a:schemeClr val="bg1">
                          <a:lumMod val="50000"/>
                        </a:schemeClr>
                      </a:solidFill>
                    </a:endParaRPr>
                  </a:p>
                </p:txBody>
              </p:sp>
              <p:sp>
                <p:nvSpPr>
                  <p:cNvPr id="31" name="Freeform 8"/>
                  <p:cNvSpPr>
                    <a:spLocks noEditPoints="1"/>
                  </p:cNvSpPr>
                  <p:nvPr/>
                </p:nvSpPr>
                <p:spPr bwMode="auto">
                  <a:xfrm>
                    <a:off x="2184809" y="1261548"/>
                    <a:ext cx="130595" cy="119239"/>
                  </a:xfrm>
                  <a:custGeom>
                    <a:avLst/>
                    <a:gdLst>
                      <a:gd name="T0" fmla="*/ 27 w 34"/>
                      <a:gd name="T1" fmla="*/ 31 h 31"/>
                      <a:gd name="T2" fmla="*/ 7 w 34"/>
                      <a:gd name="T3" fmla="*/ 31 h 31"/>
                      <a:gd name="T4" fmla="*/ 0 w 34"/>
                      <a:gd name="T5" fmla="*/ 24 h 31"/>
                      <a:gd name="T6" fmla="*/ 0 w 34"/>
                      <a:gd name="T7" fmla="*/ 6 h 31"/>
                      <a:gd name="T8" fmla="*/ 7 w 34"/>
                      <a:gd name="T9" fmla="*/ 0 h 31"/>
                      <a:gd name="T10" fmla="*/ 27 w 34"/>
                      <a:gd name="T11" fmla="*/ 0 h 31"/>
                      <a:gd name="T12" fmla="*/ 34 w 34"/>
                      <a:gd name="T13" fmla="*/ 6 h 31"/>
                      <a:gd name="T14" fmla="*/ 34 w 34"/>
                      <a:gd name="T15" fmla="*/ 24 h 31"/>
                      <a:gd name="T16" fmla="*/ 27 w 34"/>
                      <a:gd name="T17" fmla="*/ 31 h 31"/>
                      <a:gd name="T18" fmla="*/ 9 w 34"/>
                      <a:gd name="T19" fmla="*/ 23 h 31"/>
                      <a:gd name="T20" fmla="*/ 26 w 34"/>
                      <a:gd name="T21" fmla="*/ 23 h 31"/>
                      <a:gd name="T22" fmla="*/ 26 w 34"/>
                      <a:gd name="T23" fmla="*/ 8 h 31"/>
                      <a:gd name="T24" fmla="*/ 9 w 34"/>
                      <a:gd name="T25" fmla="*/ 8 h 31"/>
                      <a:gd name="T26" fmla="*/ 9 w 34"/>
                      <a:gd name="T2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1">
                        <a:moveTo>
                          <a:pt x="27" y="31"/>
                        </a:moveTo>
                        <a:cubicBezTo>
                          <a:pt x="7" y="31"/>
                          <a:pt x="7" y="31"/>
                          <a:pt x="7" y="31"/>
                        </a:cubicBezTo>
                        <a:cubicBezTo>
                          <a:pt x="3" y="31"/>
                          <a:pt x="0" y="28"/>
                          <a:pt x="0" y="24"/>
                        </a:cubicBezTo>
                        <a:cubicBezTo>
                          <a:pt x="0" y="6"/>
                          <a:pt x="0" y="6"/>
                          <a:pt x="0" y="6"/>
                        </a:cubicBezTo>
                        <a:cubicBezTo>
                          <a:pt x="0" y="3"/>
                          <a:pt x="3" y="0"/>
                          <a:pt x="7" y="0"/>
                        </a:cubicBezTo>
                        <a:cubicBezTo>
                          <a:pt x="27" y="0"/>
                          <a:pt x="27" y="0"/>
                          <a:pt x="27" y="0"/>
                        </a:cubicBezTo>
                        <a:cubicBezTo>
                          <a:pt x="31" y="0"/>
                          <a:pt x="34" y="3"/>
                          <a:pt x="34" y="6"/>
                        </a:cubicBezTo>
                        <a:cubicBezTo>
                          <a:pt x="34" y="24"/>
                          <a:pt x="34" y="24"/>
                          <a:pt x="34" y="24"/>
                        </a:cubicBezTo>
                        <a:cubicBezTo>
                          <a:pt x="34" y="28"/>
                          <a:pt x="31" y="31"/>
                          <a:pt x="27" y="31"/>
                        </a:cubicBezTo>
                        <a:close/>
                        <a:moveTo>
                          <a:pt x="9" y="23"/>
                        </a:moveTo>
                        <a:cubicBezTo>
                          <a:pt x="26" y="23"/>
                          <a:pt x="26" y="23"/>
                          <a:pt x="26" y="23"/>
                        </a:cubicBezTo>
                        <a:cubicBezTo>
                          <a:pt x="26" y="8"/>
                          <a:pt x="26" y="8"/>
                          <a:pt x="26" y="8"/>
                        </a:cubicBezTo>
                        <a:cubicBezTo>
                          <a:pt x="9" y="8"/>
                          <a:pt x="9" y="8"/>
                          <a:pt x="9" y="8"/>
                        </a:cubicBezTo>
                        <a:lnTo>
                          <a:pt x="9"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600">
                      <a:solidFill>
                        <a:schemeClr val="bg1">
                          <a:lumMod val="50000"/>
                        </a:schemeClr>
                      </a:solidFill>
                    </a:endParaRPr>
                  </a:p>
                </p:txBody>
              </p:sp>
              <p:sp>
                <p:nvSpPr>
                  <p:cNvPr id="32" name="Freeform 9"/>
                  <p:cNvSpPr>
                    <a:spLocks noEditPoints="1"/>
                  </p:cNvSpPr>
                  <p:nvPr/>
                </p:nvSpPr>
                <p:spPr bwMode="auto">
                  <a:xfrm>
                    <a:off x="2245848" y="1007454"/>
                    <a:ext cx="119239" cy="197313"/>
                  </a:xfrm>
                  <a:custGeom>
                    <a:avLst/>
                    <a:gdLst>
                      <a:gd name="T0" fmla="*/ 31 w 31"/>
                      <a:gd name="T1" fmla="*/ 51 h 51"/>
                      <a:gd name="T2" fmla="*/ 0 w 31"/>
                      <a:gd name="T3" fmla="*/ 20 h 51"/>
                      <a:gd name="T4" fmla="*/ 0 w 31"/>
                      <a:gd name="T5" fmla="*/ 7 h 51"/>
                      <a:gd name="T6" fmla="*/ 6 w 31"/>
                      <a:gd name="T7" fmla="*/ 0 h 51"/>
                      <a:gd name="T8" fmla="*/ 25 w 31"/>
                      <a:gd name="T9" fmla="*/ 0 h 51"/>
                      <a:gd name="T10" fmla="*/ 31 w 31"/>
                      <a:gd name="T11" fmla="*/ 7 h 51"/>
                      <a:gd name="T12" fmla="*/ 31 w 31"/>
                      <a:gd name="T13" fmla="*/ 51 h 51"/>
                      <a:gd name="T14" fmla="*/ 8 w 31"/>
                      <a:gd name="T15" fmla="*/ 17 h 51"/>
                      <a:gd name="T16" fmla="*/ 23 w 31"/>
                      <a:gd name="T17" fmla="*/ 32 h 51"/>
                      <a:gd name="T18" fmla="*/ 23 w 31"/>
                      <a:gd name="T19" fmla="*/ 8 h 51"/>
                      <a:gd name="T20" fmla="*/ 8 w 31"/>
                      <a:gd name="T21" fmla="*/ 8 h 51"/>
                      <a:gd name="T22" fmla="*/ 8 w 31"/>
                      <a:gd name="T23"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51">
                        <a:moveTo>
                          <a:pt x="31" y="51"/>
                        </a:moveTo>
                        <a:cubicBezTo>
                          <a:pt x="0" y="20"/>
                          <a:pt x="0" y="20"/>
                          <a:pt x="0" y="20"/>
                        </a:cubicBezTo>
                        <a:cubicBezTo>
                          <a:pt x="0" y="7"/>
                          <a:pt x="0" y="7"/>
                          <a:pt x="0" y="7"/>
                        </a:cubicBezTo>
                        <a:cubicBezTo>
                          <a:pt x="0" y="3"/>
                          <a:pt x="3" y="0"/>
                          <a:pt x="6" y="0"/>
                        </a:cubicBezTo>
                        <a:cubicBezTo>
                          <a:pt x="25" y="0"/>
                          <a:pt x="25" y="0"/>
                          <a:pt x="25" y="0"/>
                        </a:cubicBezTo>
                        <a:cubicBezTo>
                          <a:pt x="28" y="0"/>
                          <a:pt x="31" y="3"/>
                          <a:pt x="31" y="7"/>
                        </a:cubicBezTo>
                        <a:lnTo>
                          <a:pt x="31" y="51"/>
                        </a:lnTo>
                        <a:close/>
                        <a:moveTo>
                          <a:pt x="8" y="17"/>
                        </a:moveTo>
                        <a:cubicBezTo>
                          <a:pt x="23" y="32"/>
                          <a:pt x="23" y="32"/>
                          <a:pt x="23" y="32"/>
                        </a:cubicBezTo>
                        <a:cubicBezTo>
                          <a:pt x="23" y="8"/>
                          <a:pt x="23" y="8"/>
                          <a:pt x="23" y="8"/>
                        </a:cubicBezTo>
                        <a:cubicBezTo>
                          <a:pt x="8" y="8"/>
                          <a:pt x="8" y="8"/>
                          <a:pt x="8" y="8"/>
                        </a:cubicBez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600">
                      <a:solidFill>
                        <a:schemeClr val="bg1">
                          <a:lumMod val="50000"/>
                        </a:schemeClr>
                      </a:solidFill>
                    </a:endParaRPr>
                  </a:p>
                </p:txBody>
              </p:sp>
            </p:grpSp>
          </p:grpSp>
          <p:grpSp>
            <p:nvGrpSpPr>
              <p:cNvPr id="24" name="组合 23"/>
              <p:cNvGrpSpPr/>
              <p:nvPr/>
            </p:nvGrpSpPr>
            <p:grpSpPr>
              <a:xfrm>
                <a:off x="20123" y="1738632"/>
                <a:ext cx="1789108" cy="1356520"/>
                <a:chOff x="1544123" y="1414781"/>
                <a:chExt cx="1789108" cy="1356520"/>
              </a:xfrm>
            </p:grpSpPr>
            <p:sp>
              <p:nvSpPr>
                <p:cNvPr id="25" name="文本框 5"/>
                <p:cNvSpPr txBox="1"/>
                <p:nvPr/>
              </p:nvSpPr>
              <p:spPr>
                <a:xfrm>
                  <a:off x="1544123" y="1414781"/>
                  <a:ext cx="1369785" cy="461428"/>
                </a:xfrm>
                <a:prstGeom prst="rect">
                  <a:avLst/>
                </a:prstGeom>
                <a:noFill/>
              </p:spPr>
              <p:txBody>
                <a:bodyPr wrap="none" rtlCol="0">
                  <a:spAutoFit/>
                </a:bodyPr>
                <a:lstStyle/>
                <a:p>
                  <a:r>
                    <a:rPr lang="zh-CN" altLang="en-US" sz="1600" dirty="0">
                      <a:solidFill>
                        <a:schemeClr val="bg1">
                          <a:lumMod val="50000"/>
                        </a:schemeClr>
                      </a:solidFill>
                      <a:latin typeface="微软雅黑 Light" panose="020B0502040204020203" pitchFamily="34" charset="-122"/>
                      <a:ea typeface="微软雅黑 Light" panose="020B0502040204020203" pitchFamily="34" charset="-122"/>
                    </a:rPr>
                    <a:t>文字内容</a:t>
                  </a:r>
                </a:p>
              </p:txBody>
            </p:sp>
            <p:sp>
              <p:nvSpPr>
                <p:cNvPr id="26" name="文本框 6"/>
                <p:cNvSpPr txBox="1"/>
                <p:nvPr/>
              </p:nvSpPr>
              <p:spPr>
                <a:xfrm>
                  <a:off x="1544123" y="1722558"/>
                  <a:ext cx="1789108" cy="1048743"/>
                </a:xfrm>
                <a:prstGeom prst="rect">
                  <a:avLst/>
                </a:prstGeom>
                <a:noFill/>
              </p:spPr>
              <p:txBody>
                <a:bodyPr wrap="none" rtlCol="0">
                  <a:spAutoFit/>
                </a:bodyPr>
                <a:lstStyle/>
                <a:p>
                  <a:r>
                    <a:rPr lang="zh-CN" altLang="en-US" sz="4400" dirty="0">
                      <a:solidFill>
                        <a:schemeClr val="bg1">
                          <a:lumMod val="50000"/>
                        </a:schemeClr>
                      </a:solidFill>
                      <a:latin typeface="微软雅黑 Light" panose="020B0502040204020203" pitchFamily="34" charset="-122"/>
                      <a:ea typeface="微软雅黑 Light" panose="020B0502040204020203" pitchFamily="34" charset="-122"/>
                    </a:rPr>
                    <a:t>标题</a:t>
                  </a:r>
                </a:p>
              </p:txBody>
            </p:sp>
          </p:grpSp>
        </p:grpSp>
        <p:grpSp>
          <p:nvGrpSpPr>
            <p:cNvPr id="4" name="组合 3"/>
            <p:cNvGrpSpPr/>
            <p:nvPr/>
          </p:nvGrpSpPr>
          <p:grpSpPr>
            <a:xfrm>
              <a:off x="4382124" y="2146208"/>
              <a:ext cx="3486179" cy="1701688"/>
              <a:chOff x="4407927" y="1323975"/>
              <a:chExt cx="4214912" cy="2057400"/>
            </a:xfrm>
          </p:grpSpPr>
          <p:grpSp>
            <p:nvGrpSpPr>
              <p:cNvPr id="16" name="组合 15"/>
              <p:cNvGrpSpPr/>
              <p:nvPr/>
            </p:nvGrpSpPr>
            <p:grpSpPr>
              <a:xfrm>
                <a:off x="4407927" y="1323975"/>
                <a:ext cx="4214912" cy="2057400"/>
                <a:chOff x="5931925" y="1000125"/>
                <a:chExt cx="4214911" cy="2057400"/>
              </a:xfrm>
            </p:grpSpPr>
            <p:sp>
              <p:nvSpPr>
                <p:cNvPr id="20" name="圆角矩形 25"/>
                <p:cNvSpPr/>
                <p:nvPr/>
              </p:nvSpPr>
              <p:spPr>
                <a:xfrm>
                  <a:off x="5931925" y="1000125"/>
                  <a:ext cx="4214911" cy="2057400"/>
                </a:xfrm>
                <a:prstGeom prst="roundRect">
                  <a:avLst>
                    <a:gd name="adj" fmla="val 4167"/>
                  </a:avLst>
                </a:prstGeom>
                <a:noFill/>
                <a:ln>
                  <a:solidFill>
                    <a:schemeClr val="bg1">
                      <a:lumMod val="85000"/>
                      <a:alpha val="53000"/>
                    </a:schemeClr>
                  </a:solidFill>
                </a:ln>
                <a:effectLst>
                  <a:outerShdw blurRad="12700" dist="127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solidFill>
                      <a:schemeClr val="bg1">
                        <a:lumMod val="50000"/>
                      </a:schemeClr>
                    </a:solidFill>
                  </a:endParaRPr>
                </a:p>
              </p:txBody>
            </p:sp>
            <p:sp>
              <p:nvSpPr>
                <p:cNvPr id="21" name="圆角矩形 26"/>
                <p:cNvSpPr/>
                <p:nvPr/>
              </p:nvSpPr>
              <p:spPr>
                <a:xfrm>
                  <a:off x="8296603" y="1218010"/>
                  <a:ext cx="1621631" cy="1621631"/>
                </a:xfrm>
                <a:prstGeom prst="roundRect">
                  <a:avLst>
                    <a:gd name="adj" fmla="val 4332"/>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solidFill>
                      <a:schemeClr val="bg1">
                        <a:lumMod val="50000"/>
                      </a:schemeClr>
                    </a:solidFill>
                  </a:endParaRPr>
                </a:p>
              </p:txBody>
            </p:sp>
            <p:sp>
              <p:nvSpPr>
                <p:cNvPr id="22" name="Freeform 6"/>
                <p:cNvSpPr>
                  <a:spLocks noEditPoints="1"/>
                </p:cNvSpPr>
                <p:nvPr/>
              </p:nvSpPr>
              <p:spPr bwMode="auto">
                <a:xfrm>
                  <a:off x="8672669" y="1603875"/>
                  <a:ext cx="869498" cy="849900"/>
                </a:xfrm>
                <a:custGeom>
                  <a:avLst/>
                  <a:gdLst>
                    <a:gd name="T0" fmla="*/ 93 w 131"/>
                    <a:gd name="T1" fmla="*/ 6 h 128"/>
                    <a:gd name="T2" fmla="*/ 67 w 131"/>
                    <a:gd name="T3" fmla="*/ 112 h 128"/>
                    <a:gd name="T4" fmla="*/ 54 w 131"/>
                    <a:gd name="T5" fmla="*/ 118 h 128"/>
                    <a:gd name="T6" fmla="*/ 79 w 131"/>
                    <a:gd name="T7" fmla="*/ 119 h 128"/>
                    <a:gd name="T8" fmla="*/ 73 w 131"/>
                    <a:gd name="T9" fmla="*/ 109 h 128"/>
                    <a:gd name="T10" fmla="*/ 90 w 131"/>
                    <a:gd name="T11" fmla="*/ 89 h 128"/>
                    <a:gd name="T12" fmla="*/ 81 w 131"/>
                    <a:gd name="T13" fmla="*/ 101 h 128"/>
                    <a:gd name="T14" fmla="*/ 82 w 131"/>
                    <a:gd name="T15" fmla="*/ 111 h 128"/>
                    <a:gd name="T16" fmla="*/ 117 w 131"/>
                    <a:gd name="T17" fmla="*/ 91 h 128"/>
                    <a:gd name="T18" fmla="*/ 52 w 131"/>
                    <a:gd name="T19" fmla="*/ 113 h 128"/>
                    <a:gd name="T20" fmla="*/ 67 w 131"/>
                    <a:gd name="T21" fmla="*/ 105 h 128"/>
                    <a:gd name="T22" fmla="*/ 60 w 131"/>
                    <a:gd name="T23" fmla="*/ 97 h 128"/>
                    <a:gd name="T24" fmla="*/ 34 w 131"/>
                    <a:gd name="T25" fmla="*/ 92 h 128"/>
                    <a:gd name="T26" fmla="*/ 37 w 131"/>
                    <a:gd name="T27" fmla="*/ 106 h 128"/>
                    <a:gd name="T28" fmla="*/ 46 w 131"/>
                    <a:gd name="T29" fmla="*/ 90 h 128"/>
                    <a:gd name="T30" fmla="*/ 33 w 131"/>
                    <a:gd name="T31" fmla="*/ 87 h 128"/>
                    <a:gd name="T32" fmla="*/ 17 w 131"/>
                    <a:gd name="T33" fmla="*/ 88 h 128"/>
                    <a:gd name="T34" fmla="*/ 32 w 131"/>
                    <a:gd name="T35" fmla="*/ 110 h 128"/>
                    <a:gd name="T36" fmla="*/ 28 w 131"/>
                    <a:gd name="T37" fmla="*/ 94 h 128"/>
                    <a:gd name="T38" fmla="*/ 63 w 131"/>
                    <a:gd name="T39" fmla="*/ 91 h 128"/>
                    <a:gd name="T40" fmla="*/ 71 w 131"/>
                    <a:gd name="T41" fmla="*/ 97 h 128"/>
                    <a:gd name="T42" fmla="*/ 79 w 131"/>
                    <a:gd name="T43" fmla="*/ 94 h 128"/>
                    <a:gd name="T44" fmla="*/ 87 w 131"/>
                    <a:gd name="T45" fmla="*/ 83 h 128"/>
                    <a:gd name="T46" fmla="*/ 37 w 131"/>
                    <a:gd name="T47" fmla="*/ 59 h 128"/>
                    <a:gd name="T48" fmla="*/ 34 w 131"/>
                    <a:gd name="T49" fmla="*/ 72 h 128"/>
                    <a:gd name="T50" fmla="*/ 37 w 131"/>
                    <a:gd name="T51" fmla="*/ 81 h 128"/>
                    <a:gd name="T52" fmla="*/ 49 w 131"/>
                    <a:gd name="T53" fmla="*/ 85 h 128"/>
                    <a:gd name="T54" fmla="*/ 119 w 131"/>
                    <a:gd name="T55" fmla="*/ 45 h 128"/>
                    <a:gd name="T56" fmla="*/ 104 w 131"/>
                    <a:gd name="T57" fmla="*/ 47 h 128"/>
                    <a:gd name="T58" fmla="*/ 102 w 131"/>
                    <a:gd name="T59" fmla="*/ 60 h 128"/>
                    <a:gd name="T60" fmla="*/ 98 w 131"/>
                    <a:gd name="T61" fmla="*/ 74 h 128"/>
                    <a:gd name="T62" fmla="*/ 12 w 131"/>
                    <a:gd name="T63" fmla="*/ 42 h 128"/>
                    <a:gd name="T64" fmla="*/ 19 w 131"/>
                    <a:gd name="T65" fmla="*/ 81 h 128"/>
                    <a:gd name="T66" fmla="*/ 27 w 131"/>
                    <a:gd name="T67" fmla="*/ 76 h 128"/>
                    <a:gd name="T68" fmla="*/ 30 w 131"/>
                    <a:gd name="T69" fmla="*/ 61 h 128"/>
                    <a:gd name="T70" fmla="*/ 79 w 131"/>
                    <a:gd name="T71" fmla="*/ 42 h 128"/>
                    <a:gd name="T72" fmla="*/ 95 w 131"/>
                    <a:gd name="T73" fmla="*/ 64 h 128"/>
                    <a:gd name="T74" fmla="*/ 98 w 131"/>
                    <a:gd name="T75" fmla="*/ 51 h 128"/>
                    <a:gd name="T76" fmla="*/ 91 w 131"/>
                    <a:gd name="T77" fmla="*/ 45 h 128"/>
                    <a:gd name="T78" fmla="*/ 80 w 131"/>
                    <a:gd name="T79" fmla="*/ 42 h 128"/>
                    <a:gd name="T80" fmla="*/ 51 w 131"/>
                    <a:gd name="T81" fmla="*/ 35 h 128"/>
                    <a:gd name="T82" fmla="*/ 43 w 131"/>
                    <a:gd name="T83" fmla="*/ 47 h 128"/>
                    <a:gd name="T84" fmla="*/ 68 w 131"/>
                    <a:gd name="T85" fmla="*/ 36 h 128"/>
                    <a:gd name="T86" fmla="*/ 60 w 131"/>
                    <a:gd name="T87" fmla="*/ 30 h 128"/>
                    <a:gd name="T88" fmla="*/ 36 w 131"/>
                    <a:gd name="T89" fmla="*/ 47 h 128"/>
                    <a:gd name="T90" fmla="*/ 44 w 131"/>
                    <a:gd name="T91" fmla="*/ 35 h 128"/>
                    <a:gd name="T92" fmla="*/ 54 w 131"/>
                    <a:gd name="T93" fmla="*/ 24 h 128"/>
                    <a:gd name="T94" fmla="*/ 47 w 131"/>
                    <a:gd name="T95" fmla="*/ 13 h 128"/>
                    <a:gd name="T96" fmla="*/ 103 w 131"/>
                    <a:gd name="T97" fmla="*/ 29 h 128"/>
                    <a:gd name="T98" fmla="*/ 107 w 131"/>
                    <a:gd name="T99" fmla="*/ 40 h 128"/>
                    <a:gd name="T100" fmla="*/ 118 w 131"/>
                    <a:gd name="T101" fmla="*/ 39 h 128"/>
                    <a:gd name="T102" fmla="*/ 85 w 131"/>
                    <a:gd name="T103" fmla="*/ 38 h 128"/>
                    <a:gd name="T104" fmla="*/ 98 w 131"/>
                    <a:gd name="T105" fmla="*/ 40 h 128"/>
                    <a:gd name="T106" fmla="*/ 96 w 131"/>
                    <a:gd name="T107" fmla="*/ 27 h 128"/>
                    <a:gd name="T108" fmla="*/ 83 w 131"/>
                    <a:gd name="T109" fmla="*/ 14 h 128"/>
                    <a:gd name="T110" fmla="*/ 68 w 131"/>
                    <a:gd name="T111" fmla="*/ 20 h 128"/>
                    <a:gd name="T112" fmla="*/ 67 w 131"/>
                    <a:gd name="T113" fmla="*/ 28 h 128"/>
                    <a:gd name="T114" fmla="*/ 76 w 131"/>
                    <a:gd name="T115" fmla="*/ 33 h 128"/>
                    <a:gd name="T116" fmla="*/ 53 w 131"/>
                    <a:gd name="T117" fmla="*/ 11 h 128"/>
                    <a:gd name="T118" fmla="*/ 59 w 131"/>
                    <a:gd name="T119" fmla="*/ 19 h 128"/>
                    <a:gd name="T120" fmla="*/ 73 w 131"/>
                    <a:gd name="T121" fmla="*/ 11 h 128"/>
                    <a:gd name="T122" fmla="*/ 66 w 131"/>
                    <a:gd name="T123"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 h="128">
                      <a:moveTo>
                        <a:pt x="65" y="128"/>
                      </a:moveTo>
                      <a:cubicBezTo>
                        <a:pt x="56" y="128"/>
                        <a:pt x="47" y="126"/>
                        <a:pt x="39" y="122"/>
                      </a:cubicBezTo>
                      <a:cubicBezTo>
                        <a:pt x="24" y="115"/>
                        <a:pt x="13" y="103"/>
                        <a:pt x="7" y="88"/>
                      </a:cubicBezTo>
                      <a:cubicBezTo>
                        <a:pt x="0" y="71"/>
                        <a:pt x="0" y="53"/>
                        <a:pt x="8" y="37"/>
                      </a:cubicBezTo>
                      <a:cubicBezTo>
                        <a:pt x="15" y="21"/>
                        <a:pt x="29" y="8"/>
                        <a:pt x="46" y="3"/>
                      </a:cubicBezTo>
                      <a:cubicBezTo>
                        <a:pt x="52" y="1"/>
                        <a:pt x="59" y="0"/>
                        <a:pt x="66" y="0"/>
                      </a:cubicBezTo>
                      <a:cubicBezTo>
                        <a:pt x="75" y="0"/>
                        <a:pt x="84" y="2"/>
                        <a:pt x="93" y="6"/>
                      </a:cubicBezTo>
                      <a:cubicBezTo>
                        <a:pt x="107" y="13"/>
                        <a:pt x="118" y="25"/>
                        <a:pt x="125" y="40"/>
                      </a:cubicBezTo>
                      <a:cubicBezTo>
                        <a:pt x="131" y="56"/>
                        <a:pt x="131" y="75"/>
                        <a:pt x="123" y="91"/>
                      </a:cubicBezTo>
                      <a:cubicBezTo>
                        <a:pt x="116" y="107"/>
                        <a:pt x="102" y="119"/>
                        <a:pt x="85" y="124"/>
                      </a:cubicBezTo>
                      <a:cubicBezTo>
                        <a:pt x="79" y="127"/>
                        <a:pt x="72" y="128"/>
                        <a:pt x="65" y="128"/>
                      </a:cubicBezTo>
                      <a:close/>
                      <a:moveTo>
                        <a:pt x="70" y="110"/>
                      </a:moveTo>
                      <a:cubicBezTo>
                        <a:pt x="69" y="110"/>
                        <a:pt x="69" y="110"/>
                        <a:pt x="69" y="110"/>
                      </a:cubicBezTo>
                      <a:cubicBezTo>
                        <a:pt x="69" y="111"/>
                        <a:pt x="67" y="112"/>
                        <a:pt x="67" y="112"/>
                      </a:cubicBezTo>
                      <a:cubicBezTo>
                        <a:pt x="67" y="112"/>
                        <a:pt x="65" y="113"/>
                        <a:pt x="65" y="113"/>
                      </a:cubicBezTo>
                      <a:cubicBezTo>
                        <a:pt x="64" y="114"/>
                        <a:pt x="63" y="114"/>
                        <a:pt x="62" y="115"/>
                      </a:cubicBezTo>
                      <a:cubicBezTo>
                        <a:pt x="62" y="115"/>
                        <a:pt x="62" y="115"/>
                        <a:pt x="62" y="115"/>
                      </a:cubicBezTo>
                      <a:cubicBezTo>
                        <a:pt x="61" y="115"/>
                        <a:pt x="61" y="115"/>
                        <a:pt x="60" y="116"/>
                      </a:cubicBezTo>
                      <a:cubicBezTo>
                        <a:pt x="60" y="116"/>
                        <a:pt x="58" y="117"/>
                        <a:pt x="58" y="117"/>
                      </a:cubicBezTo>
                      <a:cubicBezTo>
                        <a:pt x="57" y="117"/>
                        <a:pt x="57" y="117"/>
                        <a:pt x="57" y="117"/>
                      </a:cubicBezTo>
                      <a:cubicBezTo>
                        <a:pt x="56" y="117"/>
                        <a:pt x="54" y="118"/>
                        <a:pt x="54" y="118"/>
                      </a:cubicBezTo>
                      <a:cubicBezTo>
                        <a:pt x="54" y="119"/>
                        <a:pt x="53" y="119"/>
                        <a:pt x="52" y="119"/>
                      </a:cubicBezTo>
                      <a:cubicBezTo>
                        <a:pt x="51" y="119"/>
                        <a:pt x="51" y="119"/>
                        <a:pt x="51" y="119"/>
                      </a:cubicBezTo>
                      <a:cubicBezTo>
                        <a:pt x="52" y="120"/>
                        <a:pt x="52" y="120"/>
                        <a:pt x="52" y="120"/>
                      </a:cubicBezTo>
                      <a:cubicBezTo>
                        <a:pt x="56" y="121"/>
                        <a:pt x="61" y="121"/>
                        <a:pt x="65" y="121"/>
                      </a:cubicBezTo>
                      <a:cubicBezTo>
                        <a:pt x="70" y="121"/>
                        <a:pt x="75" y="121"/>
                        <a:pt x="79" y="120"/>
                      </a:cubicBezTo>
                      <a:cubicBezTo>
                        <a:pt x="80" y="120"/>
                        <a:pt x="80" y="120"/>
                        <a:pt x="80" y="120"/>
                      </a:cubicBezTo>
                      <a:cubicBezTo>
                        <a:pt x="79" y="119"/>
                        <a:pt x="79" y="119"/>
                        <a:pt x="79" y="119"/>
                      </a:cubicBezTo>
                      <a:cubicBezTo>
                        <a:pt x="79" y="118"/>
                        <a:pt x="79" y="118"/>
                        <a:pt x="78" y="117"/>
                      </a:cubicBezTo>
                      <a:cubicBezTo>
                        <a:pt x="78" y="116"/>
                        <a:pt x="78" y="116"/>
                        <a:pt x="78" y="116"/>
                      </a:cubicBezTo>
                      <a:cubicBezTo>
                        <a:pt x="78" y="115"/>
                        <a:pt x="77" y="115"/>
                        <a:pt x="77" y="114"/>
                      </a:cubicBezTo>
                      <a:cubicBezTo>
                        <a:pt x="76" y="113"/>
                        <a:pt x="76" y="113"/>
                        <a:pt x="76" y="113"/>
                      </a:cubicBezTo>
                      <a:cubicBezTo>
                        <a:pt x="76" y="113"/>
                        <a:pt x="75" y="112"/>
                        <a:pt x="75" y="111"/>
                      </a:cubicBezTo>
                      <a:cubicBezTo>
                        <a:pt x="74" y="111"/>
                        <a:pt x="74" y="111"/>
                        <a:pt x="74" y="111"/>
                      </a:cubicBezTo>
                      <a:cubicBezTo>
                        <a:pt x="74" y="110"/>
                        <a:pt x="74" y="109"/>
                        <a:pt x="73" y="109"/>
                      </a:cubicBezTo>
                      <a:cubicBezTo>
                        <a:pt x="73" y="108"/>
                        <a:pt x="73" y="108"/>
                        <a:pt x="73" y="108"/>
                      </a:cubicBezTo>
                      <a:cubicBezTo>
                        <a:pt x="73" y="108"/>
                        <a:pt x="71" y="109"/>
                        <a:pt x="70" y="110"/>
                      </a:cubicBezTo>
                      <a:close/>
                      <a:moveTo>
                        <a:pt x="94" y="82"/>
                      </a:moveTo>
                      <a:cubicBezTo>
                        <a:pt x="94" y="83"/>
                        <a:pt x="94" y="83"/>
                        <a:pt x="94" y="83"/>
                      </a:cubicBezTo>
                      <a:cubicBezTo>
                        <a:pt x="93" y="84"/>
                        <a:pt x="93" y="85"/>
                        <a:pt x="92" y="86"/>
                      </a:cubicBezTo>
                      <a:cubicBezTo>
                        <a:pt x="91" y="87"/>
                        <a:pt x="91" y="87"/>
                        <a:pt x="91" y="87"/>
                      </a:cubicBezTo>
                      <a:cubicBezTo>
                        <a:pt x="91" y="88"/>
                        <a:pt x="91" y="89"/>
                        <a:pt x="90" y="89"/>
                      </a:cubicBezTo>
                      <a:cubicBezTo>
                        <a:pt x="90" y="90"/>
                        <a:pt x="89" y="90"/>
                        <a:pt x="89" y="91"/>
                      </a:cubicBezTo>
                      <a:cubicBezTo>
                        <a:pt x="89" y="91"/>
                        <a:pt x="88" y="92"/>
                        <a:pt x="88" y="93"/>
                      </a:cubicBezTo>
                      <a:cubicBezTo>
                        <a:pt x="87" y="93"/>
                        <a:pt x="87" y="94"/>
                        <a:pt x="86" y="94"/>
                      </a:cubicBezTo>
                      <a:cubicBezTo>
                        <a:pt x="86" y="95"/>
                        <a:pt x="85" y="96"/>
                        <a:pt x="85" y="96"/>
                      </a:cubicBezTo>
                      <a:cubicBezTo>
                        <a:pt x="85" y="97"/>
                        <a:pt x="84" y="97"/>
                        <a:pt x="84" y="98"/>
                      </a:cubicBezTo>
                      <a:cubicBezTo>
                        <a:pt x="83" y="98"/>
                        <a:pt x="83" y="99"/>
                        <a:pt x="82" y="99"/>
                      </a:cubicBezTo>
                      <a:cubicBezTo>
                        <a:pt x="81" y="100"/>
                        <a:pt x="81" y="100"/>
                        <a:pt x="81" y="101"/>
                      </a:cubicBezTo>
                      <a:cubicBezTo>
                        <a:pt x="80" y="101"/>
                        <a:pt x="80" y="102"/>
                        <a:pt x="79" y="102"/>
                      </a:cubicBezTo>
                      <a:cubicBezTo>
                        <a:pt x="78" y="104"/>
                        <a:pt x="78" y="104"/>
                        <a:pt x="78" y="104"/>
                      </a:cubicBezTo>
                      <a:cubicBezTo>
                        <a:pt x="77" y="104"/>
                        <a:pt x="77" y="104"/>
                        <a:pt x="77" y="104"/>
                      </a:cubicBezTo>
                      <a:cubicBezTo>
                        <a:pt x="78" y="105"/>
                        <a:pt x="78" y="105"/>
                        <a:pt x="78" y="105"/>
                      </a:cubicBezTo>
                      <a:cubicBezTo>
                        <a:pt x="78" y="106"/>
                        <a:pt x="79" y="106"/>
                        <a:pt x="79" y="107"/>
                      </a:cubicBezTo>
                      <a:cubicBezTo>
                        <a:pt x="80" y="108"/>
                        <a:pt x="80" y="108"/>
                        <a:pt x="80" y="108"/>
                      </a:cubicBezTo>
                      <a:cubicBezTo>
                        <a:pt x="81" y="109"/>
                        <a:pt x="81" y="110"/>
                        <a:pt x="82" y="111"/>
                      </a:cubicBezTo>
                      <a:cubicBezTo>
                        <a:pt x="83" y="112"/>
                        <a:pt x="83" y="113"/>
                        <a:pt x="84" y="114"/>
                      </a:cubicBezTo>
                      <a:cubicBezTo>
                        <a:pt x="84" y="114"/>
                        <a:pt x="84" y="114"/>
                        <a:pt x="84" y="114"/>
                      </a:cubicBezTo>
                      <a:cubicBezTo>
                        <a:pt x="85" y="115"/>
                        <a:pt x="85" y="116"/>
                        <a:pt x="85" y="117"/>
                      </a:cubicBezTo>
                      <a:cubicBezTo>
                        <a:pt x="85" y="117"/>
                        <a:pt x="85" y="117"/>
                        <a:pt x="85" y="117"/>
                      </a:cubicBezTo>
                      <a:cubicBezTo>
                        <a:pt x="86" y="118"/>
                        <a:pt x="86" y="118"/>
                        <a:pt x="86" y="118"/>
                      </a:cubicBezTo>
                      <a:cubicBezTo>
                        <a:pt x="99" y="113"/>
                        <a:pt x="110" y="103"/>
                        <a:pt x="116" y="91"/>
                      </a:cubicBezTo>
                      <a:cubicBezTo>
                        <a:pt x="117" y="91"/>
                        <a:pt x="117" y="91"/>
                        <a:pt x="117" y="91"/>
                      </a:cubicBezTo>
                      <a:cubicBezTo>
                        <a:pt x="95" y="81"/>
                        <a:pt x="95" y="81"/>
                        <a:pt x="95" y="81"/>
                      </a:cubicBezTo>
                      <a:lnTo>
                        <a:pt x="94" y="82"/>
                      </a:lnTo>
                      <a:close/>
                      <a:moveTo>
                        <a:pt x="55" y="94"/>
                      </a:moveTo>
                      <a:cubicBezTo>
                        <a:pt x="45" y="115"/>
                        <a:pt x="45" y="115"/>
                        <a:pt x="45" y="115"/>
                      </a:cubicBezTo>
                      <a:cubicBezTo>
                        <a:pt x="47" y="114"/>
                        <a:pt x="47" y="114"/>
                        <a:pt x="47" y="114"/>
                      </a:cubicBezTo>
                      <a:cubicBezTo>
                        <a:pt x="48" y="114"/>
                        <a:pt x="48" y="114"/>
                        <a:pt x="48" y="114"/>
                      </a:cubicBezTo>
                      <a:cubicBezTo>
                        <a:pt x="49" y="114"/>
                        <a:pt x="50" y="113"/>
                        <a:pt x="52" y="113"/>
                      </a:cubicBezTo>
                      <a:cubicBezTo>
                        <a:pt x="53" y="112"/>
                        <a:pt x="54" y="112"/>
                        <a:pt x="56" y="111"/>
                      </a:cubicBezTo>
                      <a:cubicBezTo>
                        <a:pt x="57" y="111"/>
                        <a:pt x="57" y="111"/>
                        <a:pt x="57" y="111"/>
                      </a:cubicBezTo>
                      <a:cubicBezTo>
                        <a:pt x="58" y="110"/>
                        <a:pt x="58" y="110"/>
                        <a:pt x="59" y="109"/>
                      </a:cubicBezTo>
                      <a:cubicBezTo>
                        <a:pt x="60" y="109"/>
                        <a:pt x="60" y="109"/>
                        <a:pt x="61" y="109"/>
                      </a:cubicBezTo>
                      <a:cubicBezTo>
                        <a:pt x="61" y="108"/>
                        <a:pt x="62" y="108"/>
                        <a:pt x="63" y="107"/>
                      </a:cubicBezTo>
                      <a:cubicBezTo>
                        <a:pt x="63" y="107"/>
                        <a:pt x="64" y="107"/>
                        <a:pt x="64" y="106"/>
                      </a:cubicBezTo>
                      <a:cubicBezTo>
                        <a:pt x="65" y="106"/>
                        <a:pt x="66" y="105"/>
                        <a:pt x="67" y="105"/>
                      </a:cubicBezTo>
                      <a:cubicBezTo>
                        <a:pt x="68" y="104"/>
                        <a:pt x="68" y="104"/>
                        <a:pt x="68" y="104"/>
                      </a:cubicBezTo>
                      <a:cubicBezTo>
                        <a:pt x="68" y="103"/>
                        <a:pt x="68" y="103"/>
                        <a:pt x="68" y="103"/>
                      </a:cubicBezTo>
                      <a:cubicBezTo>
                        <a:pt x="68" y="103"/>
                        <a:pt x="66" y="102"/>
                        <a:pt x="66" y="102"/>
                      </a:cubicBezTo>
                      <a:cubicBezTo>
                        <a:pt x="66" y="101"/>
                        <a:pt x="65" y="101"/>
                        <a:pt x="64" y="100"/>
                      </a:cubicBezTo>
                      <a:cubicBezTo>
                        <a:pt x="64" y="100"/>
                        <a:pt x="64" y="100"/>
                        <a:pt x="64" y="100"/>
                      </a:cubicBezTo>
                      <a:cubicBezTo>
                        <a:pt x="64" y="99"/>
                        <a:pt x="63" y="99"/>
                        <a:pt x="62" y="98"/>
                      </a:cubicBezTo>
                      <a:cubicBezTo>
                        <a:pt x="62" y="98"/>
                        <a:pt x="61" y="97"/>
                        <a:pt x="60" y="97"/>
                      </a:cubicBezTo>
                      <a:cubicBezTo>
                        <a:pt x="60" y="97"/>
                        <a:pt x="58" y="96"/>
                        <a:pt x="58" y="95"/>
                      </a:cubicBezTo>
                      <a:cubicBezTo>
                        <a:pt x="57" y="95"/>
                        <a:pt x="57" y="95"/>
                        <a:pt x="57" y="95"/>
                      </a:cubicBezTo>
                      <a:cubicBezTo>
                        <a:pt x="56" y="94"/>
                        <a:pt x="56" y="94"/>
                        <a:pt x="55" y="94"/>
                      </a:cubicBezTo>
                      <a:cubicBezTo>
                        <a:pt x="55" y="94"/>
                        <a:pt x="55" y="94"/>
                        <a:pt x="55" y="94"/>
                      </a:cubicBezTo>
                      <a:close/>
                      <a:moveTo>
                        <a:pt x="33" y="88"/>
                      </a:moveTo>
                      <a:cubicBezTo>
                        <a:pt x="33" y="89"/>
                        <a:pt x="33" y="89"/>
                        <a:pt x="33" y="89"/>
                      </a:cubicBezTo>
                      <a:cubicBezTo>
                        <a:pt x="33" y="90"/>
                        <a:pt x="34" y="91"/>
                        <a:pt x="34" y="92"/>
                      </a:cubicBezTo>
                      <a:cubicBezTo>
                        <a:pt x="34" y="93"/>
                        <a:pt x="34" y="93"/>
                        <a:pt x="34" y="94"/>
                      </a:cubicBezTo>
                      <a:cubicBezTo>
                        <a:pt x="34" y="95"/>
                        <a:pt x="34" y="95"/>
                        <a:pt x="34" y="96"/>
                      </a:cubicBezTo>
                      <a:cubicBezTo>
                        <a:pt x="35" y="98"/>
                        <a:pt x="35" y="98"/>
                        <a:pt x="35" y="98"/>
                      </a:cubicBezTo>
                      <a:cubicBezTo>
                        <a:pt x="35" y="99"/>
                        <a:pt x="35" y="100"/>
                        <a:pt x="35" y="101"/>
                      </a:cubicBezTo>
                      <a:cubicBezTo>
                        <a:pt x="36" y="102"/>
                        <a:pt x="36" y="102"/>
                        <a:pt x="36" y="102"/>
                      </a:cubicBezTo>
                      <a:cubicBezTo>
                        <a:pt x="36" y="103"/>
                        <a:pt x="36" y="104"/>
                        <a:pt x="37" y="106"/>
                      </a:cubicBezTo>
                      <a:cubicBezTo>
                        <a:pt x="37" y="106"/>
                        <a:pt x="37" y="106"/>
                        <a:pt x="37" y="106"/>
                      </a:cubicBezTo>
                      <a:cubicBezTo>
                        <a:pt x="37" y="107"/>
                        <a:pt x="38" y="108"/>
                        <a:pt x="38" y="109"/>
                      </a:cubicBezTo>
                      <a:cubicBezTo>
                        <a:pt x="39" y="112"/>
                        <a:pt x="39" y="112"/>
                        <a:pt x="39" y="112"/>
                      </a:cubicBezTo>
                      <a:cubicBezTo>
                        <a:pt x="40" y="111"/>
                        <a:pt x="40" y="111"/>
                        <a:pt x="40" y="111"/>
                      </a:cubicBezTo>
                      <a:cubicBezTo>
                        <a:pt x="49" y="91"/>
                        <a:pt x="49" y="91"/>
                        <a:pt x="49" y="91"/>
                      </a:cubicBezTo>
                      <a:cubicBezTo>
                        <a:pt x="49" y="91"/>
                        <a:pt x="49" y="91"/>
                        <a:pt x="49" y="91"/>
                      </a:cubicBezTo>
                      <a:cubicBezTo>
                        <a:pt x="48" y="91"/>
                        <a:pt x="48" y="90"/>
                        <a:pt x="47" y="90"/>
                      </a:cubicBezTo>
                      <a:cubicBezTo>
                        <a:pt x="46" y="90"/>
                        <a:pt x="46" y="90"/>
                        <a:pt x="46" y="90"/>
                      </a:cubicBezTo>
                      <a:cubicBezTo>
                        <a:pt x="46" y="90"/>
                        <a:pt x="45" y="90"/>
                        <a:pt x="45" y="89"/>
                      </a:cubicBezTo>
                      <a:cubicBezTo>
                        <a:pt x="44" y="89"/>
                        <a:pt x="44" y="89"/>
                        <a:pt x="44" y="89"/>
                      </a:cubicBezTo>
                      <a:cubicBezTo>
                        <a:pt x="43" y="89"/>
                        <a:pt x="41" y="88"/>
                        <a:pt x="41" y="88"/>
                      </a:cubicBezTo>
                      <a:cubicBezTo>
                        <a:pt x="40" y="88"/>
                        <a:pt x="40" y="88"/>
                        <a:pt x="39" y="88"/>
                      </a:cubicBezTo>
                      <a:cubicBezTo>
                        <a:pt x="38" y="88"/>
                        <a:pt x="38" y="88"/>
                        <a:pt x="38" y="88"/>
                      </a:cubicBezTo>
                      <a:cubicBezTo>
                        <a:pt x="38" y="88"/>
                        <a:pt x="37" y="88"/>
                        <a:pt x="36" y="87"/>
                      </a:cubicBezTo>
                      <a:cubicBezTo>
                        <a:pt x="33" y="87"/>
                        <a:pt x="33" y="87"/>
                        <a:pt x="33" y="87"/>
                      </a:cubicBezTo>
                      <a:lnTo>
                        <a:pt x="33" y="88"/>
                      </a:lnTo>
                      <a:close/>
                      <a:moveTo>
                        <a:pt x="26" y="87"/>
                      </a:moveTo>
                      <a:cubicBezTo>
                        <a:pt x="25" y="87"/>
                        <a:pt x="25" y="87"/>
                        <a:pt x="24" y="87"/>
                      </a:cubicBezTo>
                      <a:cubicBezTo>
                        <a:pt x="23" y="87"/>
                        <a:pt x="23" y="87"/>
                        <a:pt x="23" y="87"/>
                      </a:cubicBezTo>
                      <a:cubicBezTo>
                        <a:pt x="22" y="87"/>
                        <a:pt x="21" y="87"/>
                        <a:pt x="21" y="87"/>
                      </a:cubicBezTo>
                      <a:cubicBezTo>
                        <a:pt x="20" y="87"/>
                        <a:pt x="20" y="87"/>
                        <a:pt x="20" y="87"/>
                      </a:cubicBezTo>
                      <a:cubicBezTo>
                        <a:pt x="19" y="88"/>
                        <a:pt x="18" y="88"/>
                        <a:pt x="17" y="88"/>
                      </a:cubicBezTo>
                      <a:cubicBezTo>
                        <a:pt x="17" y="88"/>
                        <a:pt x="17" y="88"/>
                        <a:pt x="17" y="88"/>
                      </a:cubicBezTo>
                      <a:cubicBezTo>
                        <a:pt x="16" y="88"/>
                        <a:pt x="15" y="88"/>
                        <a:pt x="14" y="88"/>
                      </a:cubicBezTo>
                      <a:cubicBezTo>
                        <a:pt x="13" y="89"/>
                        <a:pt x="13" y="89"/>
                        <a:pt x="13" y="89"/>
                      </a:cubicBezTo>
                      <a:cubicBezTo>
                        <a:pt x="14" y="89"/>
                        <a:pt x="14" y="89"/>
                        <a:pt x="14" y="89"/>
                      </a:cubicBezTo>
                      <a:cubicBezTo>
                        <a:pt x="18" y="97"/>
                        <a:pt x="24" y="105"/>
                        <a:pt x="31" y="110"/>
                      </a:cubicBezTo>
                      <a:cubicBezTo>
                        <a:pt x="32" y="111"/>
                        <a:pt x="32" y="111"/>
                        <a:pt x="32" y="111"/>
                      </a:cubicBezTo>
                      <a:cubicBezTo>
                        <a:pt x="32" y="110"/>
                        <a:pt x="32" y="110"/>
                        <a:pt x="32" y="110"/>
                      </a:cubicBezTo>
                      <a:cubicBezTo>
                        <a:pt x="31" y="108"/>
                        <a:pt x="31" y="108"/>
                        <a:pt x="31" y="108"/>
                      </a:cubicBezTo>
                      <a:cubicBezTo>
                        <a:pt x="31" y="106"/>
                        <a:pt x="30" y="105"/>
                        <a:pt x="30" y="104"/>
                      </a:cubicBezTo>
                      <a:cubicBezTo>
                        <a:pt x="30" y="103"/>
                        <a:pt x="30" y="103"/>
                        <a:pt x="30" y="103"/>
                      </a:cubicBezTo>
                      <a:cubicBezTo>
                        <a:pt x="29" y="101"/>
                        <a:pt x="29" y="100"/>
                        <a:pt x="29" y="99"/>
                      </a:cubicBezTo>
                      <a:cubicBezTo>
                        <a:pt x="29" y="98"/>
                        <a:pt x="29" y="98"/>
                        <a:pt x="29" y="98"/>
                      </a:cubicBezTo>
                      <a:cubicBezTo>
                        <a:pt x="28" y="97"/>
                        <a:pt x="28" y="96"/>
                        <a:pt x="28" y="94"/>
                      </a:cubicBezTo>
                      <a:cubicBezTo>
                        <a:pt x="28" y="94"/>
                        <a:pt x="28" y="94"/>
                        <a:pt x="28" y="94"/>
                      </a:cubicBezTo>
                      <a:cubicBezTo>
                        <a:pt x="28" y="92"/>
                        <a:pt x="27" y="91"/>
                        <a:pt x="27" y="89"/>
                      </a:cubicBezTo>
                      <a:cubicBezTo>
                        <a:pt x="27" y="87"/>
                        <a:pt x="27" y="87"/>
                        <a:pt x="27" y="87"/>
                      </a:cubicBezTo>
                      <a:lnTo>
                        <a:pt x="26" y="87"/>
                      </a:lnTo>
                      <a:close/>
                      <a:moveTo>
                        <a:pt x="58" y="88"/>
                      </a:moveTo>
                      <a:cubicBezTo>
                        <a:pt x="58" y="89"/>
                        <a:pt x="58" y="89"/>
                        <a:pt x="58" y="89"/>
                      </a:cubicBezTo>
                      <a:cubicBezTo>
                        <a:pt x="59" y="89"/>
                        <a:pt x="60" y="89"/>
                        <a:pt x="60" y="90"/>
                      </a:cubicBezTo>
                      <a:cubicBezTo>
                        <a:pt x="60" y="90"/>
                        <a:pt x="62" y="91"/>
                        <a:pt x="63" y="91"/>
                      </a:cubicBezTo>
                      <a:cubicBezTo>
                        <a:pt x="64" y="92"/>
                        <a:pt x="64" y="92"/>
                        <a:pt x="64" y="92"/>
                      </a:cubicBezTo>
                      <a:cubicBezTo>
                        <a:pt x="64" y="92"/>
                        <a:pt x="65" y="93"/>
                        <a:pt x="65" y="93"/>
                      </a:cubicBezTo>
                      <a:cubicBezTo>
                        <a:pt x="66" y="94"/>
                        <a:pt x="66" y="94"/>
                        <a:pt x="66" y="94"/>
                      </a:cubicBezTo>
                      <a:cubicBezTo>
                        <a:pt x="67" y="94"/>
                        <a:pt x="67" y="94"/>
                        <a:pt x="68" y="95"/>
                      </a:cubicBezTo>
                      <a:cubicBezTo>
                        <a:pt x="68" y="95"/>
                        <a:pt x="68" y="95"/>
                        <a:pt x="68" y="95"/>
                      </a:cubicBezTo>
                      <a:cubicBezTo>
                        <a:pt x="69" y="96"/>
                        <a:pt x="70" y="96"/>
                        <a:pt x="70" y="97"/>
                      </a:cubicBezTo>
                      <a:cubicBezTo>
                        <a:pt x="71" y="97"/>
                        <a:pt x="71" y="97"/>
                        <a:pt x="71" y="97"/>
                      </a:cubicBezTo>
                      <a:cubicBezTo>
                        <a:pt x="71" y="98"/>
                        <a:pt x="72" y="99"/>
                        <a:pt x="73" y="99"/>
                      </a:cubicBezTo>
                      <a:cubicBezTo>
                        <a:pt x="73" y="100"/>
                        <a:pt x="73" y="100"/>
                        <a:pt x="73" y="100"/>
                      </a:cubicBezTo>
                      <a:cubicBezTo>
                        <a:pt x="74" y="99"/>
                        <a:pt x="74" y="99"/>
                        <a:pt x="74" y="99"/>
                      </a:cubicBezTo>
                      <a:cubicBezTo>
                        <a:pt x="75" y="98"/>
                        <a:pt x="75" y="98"/>
                        <a:pt x="75" y="98"/>
                      </a:cubicBezTo>
                      <a:cubicBezTo>
                        <a:pt x="76" y="97"/>
                        <a:pt x="76" y="97"/>
                        <a:pt x="77" y="96"/>
                      </a:cubicBezTo>
                      <a:cubicBezTo>
                        <a:pt x="78" y="95"/>
                        <a:pt x="78" y="95"/>
                        <a:pt x="78" y="95"/>
                      </a:cubicBezTo>
                      <a:cubicBezTo>
                        <a:pt x="78" y="95"/>
                        <a:pt x="79" y="94"/>
                        <a:pt x="79" y="94"/>
                      </a:cubicBezTo>
                      <a:cubicBezTo>
                        <a:pt x="80" y="93"/>
                        <a:pt x="80" y="93"/>
                        <a:pt x="80" y="92"/>
                      </a:cubicBezTo>
                      <a:cubicBezTo>
                        <a:pt x="81" y="92"/>
                        <a:pt x="81" y="91"/>
                        <a:pt x="82" y="91"/>
                      </a:cubicBezTo>
                      <a:cubicBezTo>
                        <a:pt x="83" y="89"/>
                        <a:pt x="83" y="89"/>
                        <a:pt x="83" y="89"/>
                      </a:cubicBezTo>
                      <a:cubicBezTo>
                        <a:pt x="83" y="89"/>
                        <a:pt x="84" y="87"/>
                        <a:pt x="84" y="87"/>
                      </a:cubicBezTo>
                      <a:cubicBezTo>
                        <a:pt x="85" y="86"/>
                        <a:pt x="85" y="86"/>
                        <a:pt x="85" y="86"/>
                      </a:cubicBezTo>
                      <a:cubicBezTo>
                        <a:pt x="85" y="85"/>
                        <a:pt x="86" y="85"/>
                        <a:pt x="86" y="84"/>
                      </a:cubicBezTo>
                      <a:cubicBezTo>
                        <a:pt x="87" y="83"/>
                        <a:pt x="87" y="83"/>
                        <a:pt x="87" y="83"/>
                      </a:cubicBezTo>
                      <a:cubicBezTo>
                        <a:pt x="88" y="82"/>
                        <a:pt x="88" y="81"/>
                        <a:pt x="88" y="80"/>
                      </a:cubicBezTo>
                      <a:cubicBezTo>
                        <a:pt x="89" y="79"/>
                        <a:pt x="89" y="79"/>
                        <a:pt x="89" y="79"/>
                      </a:cubicBezTo>
                      <a:cubicBezTo>
                        <a:pt x="89" y="78"/>
                        <a:pt x="89" y="78"/>
                        <a:pt x="89" y="78"/>
                      </a:cubicBezTo>
                      <a:cubicBezTo>
                        <a:pt x="67" y="68"/>
                        <a:pt x="67" y="68"/>
                        <a:pt x="67" y="68"/>
                      </a:cubicBezTo>
                      <a:lnTo>
                        <a:pt x="58" y="88"/>
                      </a:lnTo>
                      <a:close/>
                      <a:moveTo>
                        <a:pt x="38" y="57"/>
                      </a:moveTo>
                      <a:cubicBezTo>
                        <a:pt x="38" y="58"/>
                        <a:pt x="37" y="58"/>
                        <a:pt x="37" y="59"/>
                      </a:cubicBezTo>
                      <a:cubicBezTo>
                        <a:pt x="37" y="60"/>
                        <a:pt x="37" y="60"/>
                        <a:pt x="37" y="61"/>
                      </a:cubicBezTo>
                      <a:cubicBezTo>
                        <a:pt x="36" y="62"/>
                        <a:pt x="36" y="62"/>
                        <a:pt x="36" y="63"/>
                      </a:cubicBezTo>
                      <a:cubicBezTo>
                        <a:pt x="36" y="64"/>
                        <a:pt x="36" y="64"/>
                        <a:pt x="36" y="65"/>
                      </a:cubicBezTo>
                      <a:cubicBezTo>
                        <a:pt x="35" y="65"/>
                        <a:pt x="35" y="66"/>
                        <a:pt x="35" y="67"/>
                      </a:cubicBezTo>
                      <a:cubicBezTo>
                        <a:pt x="35" y="67"/>
                        <a:pt x="35" y="68"/>
                        <a:pt x="35" y="69"/>
                      </a:cubicBezTo>
                      <a:cubicBezTo>
                        <a:pt x="34" y="69"/>
                        <a:pt x="34" y="70"/>
                        <a:pt x="34" y="71"/>
                      </a:cubicBezTo>
                      <a:cubicBezTo>
                        <a:pt x="34" y="71"/>
                        <a:pt x="34" y="72"/>
                        <a:pt x="34" y="72"/>
                      </a:cubicBezTo>
                      <a:cubicBezTo>
                        <a:pt x="34" y="73"/>
                        <a:pt x="34" y="74"/>
                        <a:pt x="34" y="75"/>
                      </a:cubicBezTo>
                      <a:cubicBezTo>
                        <a:pt x="33" y="76"/>
                        <a:pt x="33" y="76"/>
                        <a:pt x="33" y="76"/>
                      </a:cubicBezTo>
                      <a:cubicBezTo>
                        <a:pt x="33" y="77"/>
                        <a:pt x="33" y="78"/>
                        <a:pt x="33" y="79"/>
                      </a:cubicBezTo>
                      <a:cubicBezTo>
                        <a:pt x="33" y="81"/>
                        <a:pt x="33" y="81"/>
                        <a:pt x="33" y="81"/>
                      </a:cubicBezTo>
                      <a:cubicBezTo>
                        <a:pt x="33" y="81"/>
                        <a:pt x="33" y="81"/>
                        <a:pt x="33" y="81"/>
                      </a:cubicBezTo>
                      <a:cubicBezTo>
                        <a:pt x="34" y="81"/>
                        <a:pt x="35" y="81"/>
                        <a:pt x="36" y="81"/>
                      </a:cubicBezTo>
                      <a:cubicBezTo>
                        <a:pt x="37" y="81"/>
                        <a:pt x="37" y="81"/>
                        <a:pt x="37" y="81"/>
                      </a:cubicBezTo>
                      <a:cubicBezTo>
                        <a:pt x="38" y="82"/>
                        <a:pt x="39" y="82"/>
                        <a:pt x="39" y="82"/>
                      </a:cubicBezTo>
                      <a:cubicBezTo>
                        <a:pt x="39" y="82"/>
                        <a:pt x="42" y="82"/>
                        <a:pt x="42" y="82"/>
                      </a:cubicBezTo>
                      <a:cubicBezTo>
                        <a:pt x="43" y="83"/>
                        <a:pt x="43" y="83"/>
                        <a:pt x="43" y="83"/>
                      </a:cubicBezTo>
                      <a:cubicBezTo>
                        <a:pt x="44" y="83"/>
                        <a:pt x="45" y="83"/>
                        <a:pt x="45" y="83"/>
                      </a:cubicBezTo>
                      <a:cubicBezTo>
                        <a:pt x="46" y="84"/>
                        <a:pt x="46" y="84"/>
                        <a:pt x="46" y="84"/>
                      </a:cubicBezTo>
                      <a:cubicBezTo>
                        <a:pt x="47" y="84"/>
                        <a:pt x="49" y="84"/>
                        <a:pt x="49" y="84"/>
                      </a:cubicBezTo>
                      <a:cubicBezTo>
                        <a:pt x="49" y="85"/>
                        <a:pt x="49" y="85"/>
                        <a:pt x="49" y="85"/>
                      </a:cubicBezTo>
                      <a:cubicBezTo>
                        <a:pt x="50" y="85"/>
                        <a:pt x="50" y="85"/>
                        <a:pt x="51" y="85"/>
                      </a:cubicBezTo>
                      <a:cubicBezTo>
                        <a:pt x="51" y="85"/>
                        <a:pt x="51" y="85"/>
                        <a:pt x="51" y="85"/>
                      </a:cubicBezTo>
                      <a:cubicBezTo>
                        <a:pt x="52" y="85"/>
                        <a:pt x="52" y="85"/>
                        <a:pt x="52" y="85"/>
                      </a:cubicBezTo>
                      <a:cubicBezTo>
                        <a:pt x="62" y="65"/>
                        <a:pt x="62" y="65"/>
                        <a:pt x="62" y="65"/>
                      </a:cubicBezTo>
                      <a:cubicBezTo>
                        <a:pt x="39" y="55"/>
                        <a:pt x="39" y="55"/>
                        <a:pt x="39" y="55"/>
                      </a:cubicBezTo>
                      <a:lnTo>
                        <a:pt x="38" y="57"/>
                      </a:lnTo>
                      <a:close/>
                      <a:moveTo>
                        <a:pt x="119" y="45"/>
                      </a:moveTo>
                      <a:cubicBezTo>
                        <a:pt x="118" y="45"/>
                        <a:pt x="117" y="45"/>
                        <a:pt x="116" y="45"/>
                      </a:cubicBezTo>
                      <a:cubicBezTo>
                        <a:pt x="116" y="45"/>
                        <a:pt x="116" y="45"/>
                        <a:pt x="116" y="45"/>
                      </a:cubicBezTo>
                      <a:cubicBezTo>
                        <a:pt x="115" y="46"/>
                        <a:pt x="114" y="46"/>
                        <a:pt x="112" y="46"/>
                      </a:cubicBezTo>
                      <a:cubicBezTo>
                        <a:pt x="112" y="46"/>
                        <a:pt x="112" y="46"/>
                        <a:pt x="112" y="46"/>
                      </a:cubicBezTo>
                      <a:cubicBezTo>
                        <a:pt x="111" y="46"/>
                        <a:pt x="109" y="46"/>
                        <a:pt x="108" y="46"/>
                      </a:cubicBezTo>
                      <a:cubicBezTo>
                        <a:pt x="107" y="47"/>
                        <a:pt x="106" y="47"/>
                        <a:pt x="105" y="47"/>
                      </a:cubicBezTo>
                      <a:cubicBezTo>
                        <a:pt x="104" y="47"/>
                        <a:pt x="104" y="47"/>
                        <a:pt x="104" y="47"/>
                      </a:cubicBezTo>
                      <a:cubicBezTo>
                        <a:pt x="104" y="47"/>
                        <a:pt x="104" y="47"/>
                        <a:pt x="104" y="47"/>
                      </a:cubicBezTo>
                      <a:cubicBezTo>
                        <a:pt x="104" y="49"/>
                        <a:pt x="104" y="49"/>
                        <a:pt x="104" y="49"/>
                      </a:cubicBezTo>
                      <a:cubicBezTo>
                        <a:pt x="104" y="50"/>
                        <a:pt x="104" y="51"/>
                        <a:pt x="104" y="52"/>
                      </a:cubicBezTo>
                      <a:cubicBezTo>
                        <a:pt x="103" y="53"/>
                        <a:pt x="103" y="53"/>
                        <a:pt x="103" y="53"/>
                      </a:cubicBezTo>
                      <a:cubicBezTo>
                        <a:pt x="103" y="54"/>
                        <a:pt x="103" y="55"/>
                        <a:pt x="103" y="56"/>
                      </a:cubicBezTo>
                      <a:cubicBezTo>
                        <a:pt x="103" y="57"/>
                        <a:pt x="103" y="57"/>
                        <a:pt x="103" y="58"/>
                      </a:cubicBezTo>
                      <a:cubicBezTo>
                        <a:pt x="103" y="59"/>
                        <a:pt x="103" y="59"/>
                        <a:pt x="102" y="60"/>
                      </a:cubicBezTo>
                      <a:cubicBezTo>
                        <a:pt x="102" y="61"/>
                        <a:pt x="102" y="61"/>
                        <a:pt x="102" y="62"/>
                      </a:cubicBezTo>
                      <a:cubicBezTo>
                        <a:pt x="102" y="63"/>
                        <a:pt x="102" y="64"/>
                        <a:pt x="101" y="64"/>
                      </a:cubicBezTo>
                      <a:cubicBezTo>
                        <a:pt x="101" y="66"/>
                        <a:pt x="101" y="66"/>
                        <a:pt x="101" y="66"/>
                      </a:cubicBezTo>
                      <a:cubicBezTo>
                        <a:pt x="101" y="67"/>
                        <a:pt x="100" y="68"/>
                        <a:pt x="100" y="69"/>
                      </a:cubicBezTo>
                      <a:cubicBezTo>
                        <a:pt x="100" y="69"/>
                        <a:pt x="100" y="70"/>
                        <a:pt x="100" y="70"/>
                      </a:cubicBezTo>
                      <a:cubicBezTo>
                        <a:pt x="99" y="71"/>
                        <a:pt x="99" y="72"/>
                        <a:pt x="99" y="73"/>
                      </a:cubicBezTo>
                      <a:cubicBezTo>
                        <a:pt x="98" y="74"/>
                        <a:pt x="98" y="74"/>
                        <a:pt x="98" y="74"/>
                      </a:cubicBezTo>
                      <a:cubicBezTo>
                        <a:pt x="98" y="75"/>
                        <a:pt x="98" y="75"/>
                        <a:pt x="98" y="75"/>
                      </a:cubicBezTo>
                      <a:cubicBezTo>
                        <a:pt x="119" y="85"/>
                        <a:pt x="119" y="85"/>
                        <a:pt x="119" y="85"/>
                      </a:cubicBezTo>
                      <a:cubicBezTo>
                        <a:pt x="119" y="85"/>
                        <a:pt x="119" y="85"/>
                        <a:pt x="119" y="85"/>
                      </a:cubicBezTo>
                      <a:cubicBezTo>
                        <a:pt x="124" y="72"/>
                        <a:pt x="125" y="58"/>
                        <a:pt x="120" y="45"/>
                      </a:cubicBezTo>
                      <a:cubicBezTo>
                        <a:pt x="120" y="44"/>
                        <a:pt x="120" y="44"/>
                        <a:pt x="120" y="44"/>
                      </a:cubicBezTo>
                      <a:lnTo>
                        <a:pt x="119" y="45"/>
                      </a:lnTo>
                      <a:close/>
                      <a:moveTo>
                        <a:pt x="12" y="42"/>
                      </a:moveTo>
                      <a:cubicBezTo>
                        <a:pt x="7" y="55"/>
                        <a:pt x="6" y="70"/>
                        <a:pt x="11" y="83"/>
                      </a:cubicBezTo>
                      <a:cubicBezTo>
                        <a:pt x="11" y="83"/>
                        <a:pt x="11" y="83"/>
                        <a:pt x="11" y="83"/>
                      </a:cubicBezTo>
                      <a:cubicBezTo>
                        <a:pt x="12" y="83"/>
                        <a:pt x="12" y="83"/>
                        <a:pt x="12" y="83"/>
                      </a:cubicBezTo>
                      <a:cubicBezTo>
                        <a:pt x="13" y="83"/>
                        <a:pt x="14" y="82"/>
                        <a:pt x="15" y="82"/>
                      </a:cubicBezTo>
                      <a:cubicBezTo>
                        <a:pt x="16" y="82"/>
                        <a:pt x="16" y="82"/>
                        <a:pt x="16" y="82"/>
                      </a:cubicBezTo>
                      <a:cubicBezTo>
                        <a:pt x="17" y="82"/>
                        <a:pt x="18" y="82"/>
                        <a:pt x="19" y="82"/>
                      </a:cubicBezTo>
                      <a:cubicBezTo>
                        <a:pt x="19" y="81"/>
                        <a:pt x="19" y="81"/>
                        <a:pt x="19" y="81"/>
                      </a:cubicBezTo>
                      <a:cubicBezTo>
                        <a:pt x="20" y="81"/>
                        <a:pt x="21" y="81"/>
                        <a:pt x="22" y="81"/>
                      </a:cubicBezTo>
                      <a:cubicBezTo>
                        <a:pt x="23" y="81"/>
                        <a:pt x="23" y="81"/>
                        <a:pt x="23" y="81"/>
                      </a:cubicBezTo>
                      <a:cubicBezTo>
                        <a:pt x="24" y="81"/>
                        <a:pt x="25" y="81"/>
                        <a:pt x="26" y="81"/>
                      </a:cubicBezTo>
                      <a:cubicBezTo>
                        <a:pt x="26" y="81"/>
                        <a:pt x="26" y="81"/>
                        <a:pt x="26" y="81"/>
                      </a:cubicBezTo>
                      <a:cubicBezTo>
                        <a:pt x="27" y="80"/>
                        <a:pt x="27" y="80"/>
                        <a:pt x="27" y="80"/>
                      </a:cubicBezTo>
                      <a:cubicBezTo>
                        <a:pt x="27" y="78"/>
                        <a:pt x="27" y="78"/>
                        <a:pt x="27" y="78"/>
                      </a:cubicBezTo>
                      <a:cubicBezTo>
                        <a:pt x="27" y="77"/>
                        <a:pt x="27" y="77"/>
                        <a:pt x="27" y="76"/>
                      </a:cubicBezTo>
                      <a:cubicBezTo>
                        <a:pt x="28" y="74"/>
                        <a:pt x="28" y="74"/>
                        <a:pt x="28" y="74"/>
                      </a:cubicBezTo>
                      <a:cubicBezTo>
                        <a:pt x="28" y="73"/>
                        <a:pt x="28" y="72"/>
                        <a:pt x="28" y="72"/>
                      </a:cubicBezTo>
                      <a:cubicBezTo>
                        <a:pt x="28" y="71"/>
                        <a:pt x="28" y="70"/>
                        <a:pt x="28" y="70"/>
                      </a:cubicBezTo>
                      <a:cubicBezTo>
                        <a:pt x="28" y="69"/>
                        <a:pt x="29" y="68"/>
                        <a:pt x="29" y="67"/>
                      </a:cubicBezTo>
                      <a:cubicBezTo>
                        <a:pt x="29" y="66"/>
                        <a:pt x="29" y="66"/>
                        <a:pt x="29" y="66"/>
                      </a:cubicBezTo>
                      <a:cubicBezTo>
                        <a:pt x="29" y="65"/>
                        <a:pt x="30" y="64"/>
                        <a:pt x="30" y="63"/>
                      </a:cubicBezTo>
                      <a:cubicBezTo>
                        <a:pt x="30" y="61"/>
                        <a:pt x="30" y="61"/>
                        <a:pt x="30" y="61"/>
                      </a:cubicBezTo>
                      <a:cubicBezTo>
                        <a:pt x="30" y="61"/>
                        <a:pt x="31" y="60"/>
                        <a:pt x="31" y="59"/>
                      </a:cubicBezTo>
                      <a:cubicBezTo>
                        <a:pt x="31" y="57"/>
                        <a:pt x="31" y="57"/>
                        <a:pt x="31" y="57"/>
                      </a:cubicBezTo>
                      <a:cubicBezTo>
                        <a:pt x="32" y="57"/>
                        <a:pt x="32" y="56"/>
                        <a:pt x="32" y="55"/>
                      </a:cubicBezTo>
                      <a:cubicBezTo>
                        <a:pt x="33" y="53"/>
                        <a:pt x="33" y="53"/>
                        <a:pt x="33" y="53"/>
                      </a:cubicBezTo>
                      <a:cubicBezTo>
                        <a:pt x="33" y="52"/>
                        <a:pt x="33" y="52"/>
                        <a:pt x="33" y="52"/>
                      </a:cubicBezTo>
                      <a:cubicBezTo>
                        <a:pt x="12" y="42"/>
                        <a:pt x="12" y="42"/>
                        <a:pt x="12" y="42"/>
                      </a:cubicBezTo>
                      <a:close/>
                      <a:moveTo>
                        <a:pt x="79" y="42"/>
                      </a:moveTo>
                      <a:cubicBezTo>
                        <a:pt x="70" y="62"/>
                        <a:pt x="70" y="62"/>
                        <a:pt x="70" y="62"/>
                      </a:cubicBezTo>
                      <a:cubicBezTo>
                        <a:pt x="92" y="73"/>
                        <a:pt x="92" y="73"/>
                        <a:pt x="92" y="73"/>
                      </a:cubicBezTo>
                      <a:cubicBezTo>
                        <a:pt x="93" y="72"/>
                        <a:pt x="93" y="72"/>
                        <a:pt x="93" y="72"/>
                      </a:cubicBezTo>
                      <a:cubicBezTo>
                        <a:pt x="93" y="71"/>
                        <a:pt x="93" y="71"/>
                        <a:pt x="93" y="71"/>
                      </a:cubicBezTo>
                      <a:cubicBezTo>
                        <a:pt x="93" y="70"/>
                        <a:pt x="94" y="69"/>
                        <a:pt x="94" y="68"/>
                      </a:cubicBezTo>
                      <a:cubicBezTo>
                        <a:pt x="94" y="67"/>
                        <a:pt x="94" y="67"/>
                        <a:pt x="94" y="67"/>
                      </a:cubicBezTo>
                      <a:cubicBezTo>
                        <a:pt x="95" y="66"/>
                        <a:pt x="95" y="65"/>
                        <a:pt x="95" y="64"/>
                      </a:cubicBezTo>
                      <a:cubicBezTo>
                        <a:pt x="95" y="63"/>
                        <a:pt x="95" y="63"/>
                        <a:pt x="95" y="63"/>
                      </a:cubicBezTo>
                      <a:cubicBezTo>
                        <a:pt x="96" y="62"/>
                        <a:pt x="96" y="61"/>
                        <a:pt x="96" y="61"/>
                      </a:cubicBezTo>
                      <a:cubicBezTo>
                        <a:pt x="96" y="59"/>
                        <a:pt x="96" y="59"/>
                        <a:pt x="96" y="59"/>
                      </a:cubicBezTo>
                      <a:cubicBezTo>
                        <a:pt x="97" y="58"/>
                        <a:pt x="97" y="57"/>
                        <a:pt x="97" y="57"/>
                      </a:cubicBezTo>
                      <a:cubicBezTo>
                        <a:pt x="97" y="56"/>
                        <a:pt x="97" y="56"/>
                        <a:pt x="97" y="55"/>
                      </a:cubicBezTo>
                      <a:cubicBezTo>
                        <a:pt x="97" y="54"/>
                        <a:pt x="97" y="54"/>
                        <a:pt x="97" y="53"/>
                      </a:cubicBezTo>
                      <a:cubicBezTo>
                        <a:pt x="98" y="52"/>
                        <a:pt x="98" y="52"/>
                        <a:pt x="98" y="51"/>
                      </a:cubicBezTo>
                      <a:cubicBezTo>
                        <a:pt x="98" y="50"/>
                        <a:pt x="98" y="50"/>
                        <a:pt x="98" y="49"/>
                      </a:cubicBezTo>
                      <a:cubicBezTo>
                        <a:pt x="98" y="47"/>
                        <a:pt x="98" y="47"/>
                        <a:pt x="98" y="47"/>
                      </a:cubicBezTo>
                      <a:cubicBezTo>
                        <a:pt x="98" y="46"/>
                        <a:pt x="98" y="46"/>
                        <a:pt x="98" y="46"/>
                      </a:cubicBezTo>
                      <a:cubicBezTo>
                        <a:pt x="97" y="46"/>
                        <a:pt x="96" y="46"/>
                        <a:pt x="95" y="46"/>
                      </a:cubicBezTo>
                      <a:cubicBezTo>
                        <a:pt x="94" y="46"/>
                        <a:pt x="94" y="46"/>
                        <a:pt x="94" y="46"/>
                      </a:cubicBezTo>
                      <a:cubicBezTo>
                        <a:pt x="93" y="46"/>
                        <a:pt x="92" y="46"/>
                        <a:pt x="92" y="46"/>
                      </a:cubicBezTo>
                      <a:cubicBezTo>
                        <a:pt x="91" y="45"/>
                        <a:pt x="91" y="45"/>
                        <a:pt x="91" y="45"/>
                      </a:cubicBezTo>
                      <a:cubicBezTo>
                        <a:pt x="90" y="45"/>
                        <a:pt x="89" y="45"/>
                        <a:pt x="89" y="45"/>
                      </a:cubicBezTo>
                      <a:cubicBezTo>
                        <a:pt x="88" y="45"/>
                        <a:pt x="88" y="45"/>
                        <a:pt x="88" y="45"/>
                      </a:cubicBezTo>
                      <a:cubicBezTo>
                        <a:pt x="87" y="45"/>
                        <a:pt x="86" y="44"/>
                        <a:pt x="86" y="44"/>
                      </a:cubicBezTo>
                      <a:cubicBezTo>
                        <a:pt x="85" y="44"/>
                        <a:pt x="85" y="44"/>
                        <a:pt x="85" y="44"/>
                      </a:cubicBezTo>
                      <a:cubicBezTo>
                        <a:pt x="84" y="44"/>
                        <a:pt x="84" y="44"/>
                        <a:pt x="83" y="43"/>
                      </a:cubicBezTo>
                      <a:cubicBezTo>
                        <a:pt x="82" y="43"/>
                        <a:pt x="82" y="43"/>
                        <a:pt x="82" y="43"/>
                      </a:cubicBezTo>
                      <a:cubicBezTo>
                        <a:pt x="81" y="43"/>
                        <a:pt x="81" y="42"/>
                        <a:pt x="80" y="42"/>
                      </a:cubicBezTo>
                      <a:cubicBezTo>
                        <a:pt x="80" y="42"/>
                        <a:pt x="80" y="42"/>
                        <a:pt x="80" y="42"/>
                      </a:cubicBezTo>
                      <a:lnTo>
                        <a:pt x="79" y="42"/>
                      </a:lnTo>
                      <a:close/>
                      <a:moveTo>
                        <a:pt x="56" y="29"/>
                      </a:moveTo>
                      <a:cubicBezTo>
                        <a:pt x="56" y="30"/>
                        <a:pt x="55" y="30"/>
                        <a:pt x="55" y="31"/>
                      </a:cubicBezTo>
                      <a:cubicBezTo>
                        <a:pt x="53" y="32"/>
                        <a:pt x="53" y="32"/>
                        <a:pt x="53" y="32"/>
                      </a:cubicBezTo>
                      <a:cubicBezTo>
                        <a:pt x="53" y="33"/>
                        <a:pt x="52" y="33"/>
                        <a:pt x="52" y="34"/>
                      </a:cubicBezTo>
                      <a:cubicBezTo>
                        <a:pt x="51" y="35"/>
                        <a:pt x="51" y="35"/>
                        <a:pt x="51" y="35"/>
                      </a:cubicBezTo>
                      <a:cubicBezTo>
                        <a:pt x="50" y="36"/>
                        <a:pt x="50" y="36"/>
                        <a:pt x="49" y="37"/>
                      </a:cubicBezTo>
                      <a:cubicBezTo>
                        <a:pt x="48" y="38"/>
                        <a:pt x="48" y="38"/>
                        <a:pt x="48" y="38"/>
                      </a:cubicBezTo>
                      <a:cubicBezTo>
                        <a:pt x="48" y="39"/>
                        <a:pt x="47" y="40"/>
                        <a:pt x="47" y="40"/>
                      </a:cubicBezTo>
                      <a:cubicBezTo>
                        <a:pt x="46" y="42"/>
                        <a:pt x="46" y="42"/>
                        <a:pt x="46" y="42"/>
                      </a:cubicBezTo>
                      <a:cubicBezTo>
                        <a:pt x="46" y="42"/>
                        <a:pt x="45" y="43"/>
                        <a:pt x="45" y="43"/>
                      </a:cubicBezTo>
                      <a:cubicBezTo>
                        <a:pt x="44" y="45"/>
                        <a:pt x="44" y="45"/>
                        <a:pt x="44" y="45"/>
                      </a:cubicBezTo>
                      <a:cubicBezTo>
                        <a:pt x="43" y="46"/>
                        <a:pt x="43" y="46"/>
                        <a:pt x="43" y="47"/>
                      </a:cubicBezTo>
                      <a:cubicBezTo>
                        <a:pt x="42" y="49"/>
                        <a:pt x="42" y="49"/>
                        <a:pt x="42" y="49"/>
                      </a:cubicBezTo>
                      <a:cubicBezTo>
                        <a:pt x="42" y="49"/>
                        <a:pt x="42" y="49"/>
                        <a:pt x="42" y="49"/>
                      </a:cubicBezTo>
                      <a:cubicBezTo>
                        <a:pt x="64" y="60"/>
                        <a:pt x="64" y="60"/>
                        <a:pt x="64" y="60"/>
                      </a:cubicBezTo>
                      <a:cubicBezTo>
                        <a:pt x="74" y="39"/>
                        <a:pt x="74" y="39"/>
                        <a:pt x="74" y="39"/>
                      </a:cubicBezTo>
                      <a:cubicBezTo>
                        <a:pt x="73" y="39"/>
                        <a:pt x="73" y="39"/>
                        <a:pt x="73" y="39"/>
                      </a:cubicBezTo>
                      <a:cubicBezTo>
                        <a:pt x="72" y="39"/>
                        <a:pt x="72" y="38"/>
                        <a:pt x="71" y="38"/>
                      </a:cubicBezTo>
                      <a:cubicBezTo>
                        <a:pt x="71" y="38"/>
                        <a:pt x="69" y="37"/>
                        <a:pt x="68" y="36"/>
                      </a:cubicBezTo>
                      <a:cubicBezTo>
                        <a:pt x="68" y="36"/>
                        <a:pt x="68" y="36"/>
                        <a:pt x="67" y="36"/>
                      </a:cubicBezTo>
                      <a:cubicBezTo>
                        <a:pt x="67" y="35"/>
                        <a:pt x="66" y="35"/>
                        <a:pt x="66" y="35"/>
                      </a:cubicBezTo>
                      <a:cubicBezTo>
                        <a:pt x="65" y="34"/>
                        <a:pt x="65" y="34"/>
                        <a:pt x="65" y="34"/>
                      </a:cubicBezTo>
                      <a:cubicBezTo>
                        <a:pt x="64" y="33"/>
                        <a:pt x="64" y="33"/>
                        <a:pt x="63" y="33"/>
                      </a:cubicBezTo>
                      <a:cubicBezTo>
                        <a:pt x="63" y="32"/>
                        <a:pt x="63" y="32"/>
                        <a:pt x="63" y="32"/>
                      </a:cubicBezTo>
                      <a:cubicBezTo>
                        <a:pt x="62" y="32"/>
                        <a:pt x="62" y="31"/>
                        <a:pt x="61" y="31"/>
                      </a:cubicBezTo>
                      <a:cubicBezTo>
                        <a:pt x="60" y="30"/>
                        <a:pt x="60" y="30"/>
                        <a:pt x="60" y="30"/>
                      </a:cubicBezTo>
                      <a:cubicBezTo>
                        <a:pt x="60" y="29"/>
                        <a:pt x="59" y="29"/>
                        <a:pt x="58" y="28"/>
                      </a:cubicBezTo>
                      <a:cubicBezTo>
                        <a:pt x="58" y="28"/>
                        <a:pt x="58" y="28"/>
                        <a:pt x="58" y="28"/>
                      </a:cubicBezTo>
                      <a:lnTo>
                        <a:pt x="56" y="29"/>
                      </a:lnTo>
                      <a:close/>
                      <a:moveTo>
                        <a:pt x="45" y="10"/>
                      </a:moveTo>
                      <a:cubicBezTo>
                        <a:pt x="32" y="15"/>
                        <a:pt x="21" y="24"/>
                        <a:pt x="15" y="36"/>
                      </a:cubicBezTo>
                      <a:cubicBezTo>
                        <a:pt x="15" y="37"/>
                        <a:pt x="15" y="37"/>
                        <a:pt x="15" y="37"/>
                      </a:cubicBezTo>
                      <a:cubicBezTo>
                        <a:pt x="36" y="47"/>
                        <a:pt x="36" y="47"/>
                        <a:pt x="36" y="47"/>
                      </a:cubicBezTo>
                      <a:cubicBezTo>
                        <a:pt x="37" y="46"/>
                        <a:pt x="37" y="46"/>
                        <a:pt x="37" y="46"/>
                      </a:cubicBezTo>
                      <a:cubicBezTo>
                        <a:pt x="37" y="44"/>
                        <a:pt x="37" y="44"/>
                        <a:pt x="37" y="44"/>
                      </a:cubicBezTo>
                      <a:cubicBezTo>
                        <a:pt x="38" y="43"/>
                        <a:pt x="38" y="43"/>
                        <a:pt x="39" y="42"/>
                      </a:cubicBezTo>
                      <a:cubicBezTo>
                        <a:pt x="39" y="41"/>
                        <a:pt x="39" y="41"/>
                        <a:pt x="40" y="41"/>
                      </a:cubicBezTo>
                      <a:cubicBezTo>
                        <a:pt x="40" y="40"/>
                        <a:pt x="41" y="39"/>
                        <a:pt x="41" y="38"/>
                      </a:cubicBezTo>
                      <a:cubicBezTo>
                        <a:pt x="42" y="37"/>
                        <a:pt x="42" y="37"/>
                        <a:pt x="42" y="37"/>
                      </a:cubicBezTo>
                      <a:cubicBezTo>
                        <a:pt x="43" y="36"/>
                        <a:pt x="43" y="35"/>
                        <a:pt x="44" y="35"/>
                      </a:cubicBezTo>
                      <a:cubicBezTo>
                        <a:pt x="44" y="34"/>
                        <a:pt x="44" y="34"/>
                        <a:pt x="45" y="33"/>
                      </a:cubicBezTo>
                      <a:cubicBezTo>
                        <a:pt x="45" y="33"/>
                        <a:pt x="46" y="32"/>
                        <a:pt x="46" y="31"/>
                      </a:cubicBezTo>
                      <a:cubicBezTo>
                        <a:pt x="47" y="31"/>
                        <a:pt x="47" y="30"/>
                        <a:pt x="47" y="30"/>
                      </a:cubicBezTo>
                      <a:cubicBezTo>
                        <a:pt x="48" y="29"/>
                        <a:pt x="48" y="29"/>
                        <a:pt x="49" y="28"/>
                      </a:cubicBezTo>
                      <a:cubicBezTo>
                        <a:pt x="50" y="27"/>
                        <a:pt x="50" y="27"/>
                        <a:pt x="50" y="27"/>
                      </a:cubicBezTo>
                      <a:cubicBezTo>
                        <a:pt x="51" y="26"/>
                        <a:pt x="51" y="26"/>
                        <a:pt x="52" y="25"/>
                      </a:cubicBezTo>
                      <a:cubicBezTo>
                        <a:pt x="54" y="24"/>
                        <a:pt x="54" y="24"/>
                        <a:pt x="54" y="24"/>
                      </a:cubicBezTo>
                      <a:cubicBezTo>
                        <a:pt x="54" y="23"/>
                        <a:pt x="54" y="23"/>
                        <a:pt x="54" y="23"/>
                      </a:cubicBezTo>
                      <a:cubicBezTo>
                        <a:pt x="53" y="23"/>
                        <a:pt x="53" y="23"/>
                        <a:pt x="53" y="23"/>
                      </a:cubicBezTo>
                      <a:cubicBezTo>
                        <a:pt x="53" y="22"/>
                        <a:pt x="52" y="21"/>
                        <a:pt x="52" y="20"/>
                      </a:cubicBezTo>
                      <a:cubicBezTo>
                        <a:pt x="51" y="20"/>
                        <a:pt x="51" y="20"/>
                        <a:pt x="51" y="20"/>
                      </a:cubicBezTo>
                      <a:cubicBezTo>
                        <a:pt x="50" y="19"/>
                        <a:pt x="50" y="18"/>
                        <a:pt x="49" y="17"/>
                      </a:cubicBezTo>
                      <a:cubicBezTo>
                        <a:pt x="49" y="16"/>
                        <a:pt x="48" y="15"/>
                        <a:pt x="47" y="14"/>
                      </a:cubicBezTo>
                      <a:cubicBezTo>
                        <a:pt x="47" y="13"/>
                        <a:pt x="47" y="13"/>
                        <a:pt x="47" y="13"/>
                      </a:cubicBezTo>
                      <a:cubicBezTo>
                        <a:pt x="47" y="12"/>
                        <a:pt x="46" y="11"/>
                        <a:pt x="46" y="10"/>
                      </a:cubicBezTo>
                      <a:cubicBezTo>
                        <a:pt x="46" y="10"/>
                        <a:pt x="46" y="10"/>
                        <a:pt x="46" y="10"/>
                      </a:cubicBezTo>
                      <a:lnTo>
                        <a:pt x="45" y="10"/>
                      </a:lnTo>
                      <a:close/>
                      <a:moveTo>
                        <a:pt x="100" y="20"/>
                      </a:moveTo>
                      <a:cubicBezTo>
                        <a:pt x="100" y="21"/>
                        <a:pt x="101" y="23"/>
                        <a:pt x="101" y="24"/>
                      </a:cubicBezTo>
                      <a:cubicBezTo>
                        <a:pt x="101" y="25"/>
                        <a:pt x="101" y="25"/>
                        <a:pt x="101" y="25"/>
                      </a:cubicBezTo>
                      <a:cubicBezTo>
                        <a:pt x="102" y="26"/>
                        <a:pt x="102" y="27"/>
                        <a:pt x="103" y="29"/>
                      </a:cubicBezTo>
                      <a:cubicBezTo>
                        <a:pt x="103" y="29"/>
                        <a:pt x="103" y="29"/>
                        <a:pt x="103" y="29"/>
                      </a:cubicBezTo>
                      <a:cubicBezTo>
                        <a:pt x="103" y="31"/>
                        <a:pt x="103" y="32"/>
                        <a:pt x="103" y="33"/>
                      </a:cubicBezTo>
                      <a:cubicBezTo>
                        <a:pt x="103" y="34"/>
                        <a:pt x="103" y="34"/>
                        <a:pt x="103" y="34"/>
                      </a:cubicBezTo>
                      <a:cubicBezTo>
                        <a:pt x="104" y="35"/>
                        <a:pt x="104" y="37"/>
                        <a:pt x="104" y="38"/>
                      </a:cubicBezTo>
                      <a:cubicBezTo>
                        <a:pt x="104" y="41"/>
                        <a:pt x="104" y="41"/>
                        <a:pt x="104" y="41"/>
                      </a:cubicBezTo>
                      <a:cubicBezTo>
                        <a:pt x="105" y="41"/>
                        <a:pt x="105" y="41"/>
                        <a:pt x="105" y="41"/>
                      </a:cubicBezTo>
                      <a:cubicBezTo>
                        <a:pt x="106" y="41"/>
                        <a:pt x="106" y="41"/>
                        <a:pt x="107" y="40"/>
                      </a:cubicBezTo>
                      <a:cubicBezTo>
                        <a:pt x="108" y="40"/>
                        <a:pt x="108" y="40"/>
                        <a:pt x="108" y="40"/>
                      </a:cubicBezTo>
                      <a:cubicBezTo>
                        <a:pt x="109" y="40"/>
                        <a:pt x="110" y="40"/>
                        <a:pt x="110" y="40"/>
                      </a:cubicBezTo>
                      <a:cubicBezTo>
                        <a:pt x="111" y="40"/>
                        <a:pt x="111" y="40"/>
                        <a:pt x="111" y="40"/>
                      </a:cubicBezTo>
                      <a:cubicBezTo>
                        <a:pt x="112" y="40"/>
                        <a:pt x="113" y="40"/>
                        <a:pt x="114" y="40"/>
                      </a:cubicBezTo>
                      <a:cubicBezTo>
                        <a:pt x="114" y="39"/>
                        <a:pt x="114" y="39"/>
                        <a:pt x="114" y="39"/>
                      </a:cubicBezTo>
                      <a:cubicBezTo>
                        <a:pt x="115" y="39"/>
                        <a:pt x="116" y="39"/>
                        <a:pt x="117" y="39"/>
                      </a:cubicBezTo>
                      <a:cubicBezTo>
                        <a:pt x="118" y="39"/>
                        <a:pt x="118" y="39"/>
                        <a:pt x="118" y="39"/>
                      </a:cubicBezTo>
                      <a:cubicBezTo>
                        <a:pt x="117" y="38"/>
                        <a:pt x="117" y="38"/>
                        <a:pt x="117" y="38"/>
                      </a:cubicBezTo>
                      <a:cubicBezTo>
                        <a:pt x="113" y="30"/>
                        <a:pt x="107" y="23"/>
                        <a:pt x="100" y="17"/>
                      </a:cubicBezTo>
                      <a:cubicBezTo>
                        <a:pt x="99" y="16"/>
                        <a:pt x="99" y="16"/>
                        <a:pt x="99" y="16"/>
                      </a:cubicBezTo>
                      <a:lnTo>
                        <a:pt x="100" y="20"/>
                      </a:lnTo>
                      <a:close/>
                      <a:moveTo>
                        <a:pt x="82" y="36"/>
                      </a:moveTo>
                      <a:cubicBezTo>
                        <a:pt x="82" y="36"/>
                        <a:pt x="83" y="37"/>
                        <a:pt x="84" y="37"/>
                      </a:cubicBezTo>
                      <a:cubicBezTo>
                        <a:pt x="85" y="38"/>
                        <a:pt x="85" y="38"/>
                        <a:pt x="85" y="38"/>
                      </a:cubicBezTo>
                      <a:cubicBezTo>
                        <a:pt x="85" y="38"/>
                        <a:pt x="86" y="38"/>
                        <a:pt x="86" y="38"/>
                      </a:cubicBezTo>
                      <a:cubicBezTo>
                        <a:pt x="87" y="38"/>
                        <a:pt x="87" y="38"/>
                        <a:pt x="87" y="38"/>
                      </a:cubicBezTo>
                      <a:cubicBezTo>
                        <a:pt x="88" y="39"/>
                        <a:pt x="90" y="39"/>
                        <a:pt x="90" y="39"/>
                      </a:cubicBezTo>
                      <a:cubicBezTo>
                        <a:pt x="91" y="39"/>
                        <a:pt x="91" y="39"/>
                        <a:pt x="92" y="40"/>
                      </a:cubicBezTo>
                      <a:cubicBezTo>
                        <a:pt x="93" y="40"/>
                        <a:pt x="93" y="40"/>
                        <a:pt x="93" y="40"/>
                      </a:cubicBezTo>
                      <a:cubicBezTo>
                        <a:pt x="93" y="40"/>
                        <a:pt x="94" y="40"/>
                        <a:pt x="95" y="40"/>
                      </a:cubicBezTo>
                      <a:cubicBezTo>
                        <a:pt x="98" y="40"/>
                        <a:pt x="98" y="40"/>
                        <a:pt x="98" y="40"/>
                      </a:cubicBezTo>
                      <a:cubicBezTo>
                        <a:pt x="98" y="39"/>
                        <a:pt x="98" y="39"/>
                        <a:pt x="98" y="39"/>
                      </a:cubicBezTo>
                      <a:cubicBezTo>
                        <a:pt x="98" y="38"/>
                        <a:pt x="98" y="38"/>
                        <a:pt x="98" y="38"/>
                      </a:cubicBezTo>
                      <a:cubicBezTo>
                        <a:pt x="98" y="37"/>
                        <a:pt x="98" y="36"/>
                        <a:pt x="97" y="35"/>
                      </a:cubicBezTo>
                      <a:cubicBezTo>
                        <a:pt x="97" y="34"/>
                        <a:pt x="97" y="34"/>
                        <a:pt x="97" y="34"/>
                      </a:cubicBezTo>
                      <a:cubicBezTo>
                        <a:pt x="97" y="33"/>
                        <a:pt x="97" y="32"/>
                        <a:pt x="97" y="31"/>
                      </a:cubicBezTo>
                      <a:cubicBezTo>
                        <a:pt x="96" y="30"/>
                        <a:pt x="96" y="30"/>
                        <a:pt x="96" y="30"/>
                      </a:cubicBezTo>
                      <a:cubicBezTo>
                        <a:pt x="96" y="29"/>
                        <a:pt x="96" y="28"/>
                        <a:pt x="96" y="27"/>
                      </a:cubicBezTo>
                      <a:cubicBezTo>
                        <a:pt x="96" y="26"/>
                        <a:pt x="96" y="26"/>
                        <a:pt x="96" y="26"/>
                      </a:cubicBezTo>
                      <a:cubicBezTo>
                        <a:pt x="95" y="24"/>
                        <a:pt x="95" y="23"/>
                        <a:pt x="94" y="22"/>
                      </a:cubicBezTo>
                      <a:cubicBezTo>
                        <a:pt x="94" y="21"/>
                        <a:pt x="94" y="21"/>
                        <a:pt x="94" y="21"/>
                      </a:cubicBezTo>
                      <a:cubicBezTo>
                        <a:pt x="94" y="20"/>
                        <a:pt x="93" y="19"/>
                        <a:pt x="93" y="18"/>
                      </a:cubicBezTo>
                      <a:cubicBezTo>
                        <a:pt x="91" y="15"/>
                        <a:pt x="91" y="15"/>
                        <a:pt x="91" y="15"/>
                      </a:cubicBezTo>
                      <a:lnTo>
                        <a:pt x="82" y="36"/>
                      </a:lnTo>
                      <a:close/>
                      <a:moveTo>
                        <a:pt x="83" y="14"/>
                      </a:moveTo>
                      <a:cubicBezTo>
                        <a:pt x="82" y="14"/>
                        <a:pt x="81" y="14"/>
                        <a:pt x="80" y="15"/>
                      </a:cubicBezTo>
                      <a:cubicBezTo>
                        <a:pt x="79" y="15"/>
                        <a:pt x="79" y="15"/>
                        <a:pt x="79" y="15"/>
                      </a:cubicBezTo>
                      <a:cubicBezTo>
                        <a:pt x="78" y="15"/>
                        <a:pt x="77" y="16"/>
                        <a:pt x="75" y="16"/>
                      </a:cubicBezTo>
                      <a:cubicBezTo>
                        <a:pt x="74" y="17"/>
                        <a:pt x="74" y="17"/>
                        <a:pt x="74" y="17"/>
                      </a:cubicBezTo>
                      <a:cubicBezTo>
                        <a:pt x="73" y="17"/>
                        <a:pt x="73" y="18"/>
                        <a:pt x="72" y="18"/>
                      </a:cubicBezTo>
                      <a:cubicBezTo>
                        <a:pt x="70" y="19"/>
                        <a:pt x="70" y="19"/>
                        <a:pt x="70" y="19"/>
                      </a:cubicBezTo>
                      <a:cubicBezTo>
                        <a:pt x="70" y="19"/>
                        <a:pt x="69" y="20"/>
                        <a:pt x="68" y="20"/>
                      </a:cubicBezTo>
                      <a:cubicBezTo>
                        <a:pt x="68" y="20"/>
                        <a:pt x="67" y="21"/>
                        <a:pt x="67" y="21"/>
                      </a:cubicBezTo>
                      <a:cubicBezTo>
                        <a:pt x="66" y="22"/>
                        <a:pt x="65" y="22"/>
                        <a:pt x="65" y="23"/>
                      </a:cubicBezTo>
                      <a:cubicBezTo>
                        <a:pt x="63" y="24"/>
                        <a:pt x="63" y="24"/>
                        <a:pt x="63" y="24"/>
                      </a:cubicBezTo>
                      <a:cubicBezTo>
                        <a:pt x="63" y="24"/>
                        <a:pt x="63" y="24"/>
                        <a:pt x="63" y="24"/>
                      </a:cubicBezTo>
                      <a:cubicBezTo>
                        <a:pt x="64" y="26"/>
                        <a:pt x="64" y="26"/>
                        <a:pt x="64" y="26"/>
                      </a:cubicBezTo>
                      <a:cubicBezTo>
                        <a:pt x="65" y="26"/>
                        <a:pt x="66" y="27"/>
                        <a:pt x="67" y="28"/>
                      </a:cubicBezTo>
                      <a:cubicBezTo>
                        <a:pt x="67" y="28"/>
                        <a:pt x="67" y="28"/>
                        <a:pt x="67" y="28"/>
                      </a:cubicBezTo>
                      <a:cubicBezTo>
                        <a:pt x="68" y="28"/>
                        <a:pt x="68" y="29"/>
                        <a:pt x="69" y="29"/>
                      </a:cubicBezTo>
                      <a:cubicBezTo>
                        <a:pt x="69" y="29"/>
                        <a:pt x="70" y="30"/>
                        <a:pt x="71" y="31"/>
                      </a:cubicBezTo>
                      <a:cubicBezTo>
                        <a:pt x="72" y="31"/>
                        <a:pt x="72" y="31"/>
                        <a:pt x="72" y="31"/>
                      </a:cubicBezTo>
                      <a:cubicBezTo>
                        <a:pt x="73" y="32"/>
                        <a:pt x="73" y="32"/>
                        <a:pt x="73" y="32"/>
                      </a:cubicBezTo>
                      <a:cubicBezTo>
                        <a:pt x="74" y="33"/>
                        <a:pt x="74" y="33"/>
                        <a:pt x="74" y="33"/>
                      </a:cubicBezTo>
                      <a:cubicBezTo>
                        <a:pt x="75" y="33"/>
                        <a:pt x="76" y="34"/>
                        <a:pt x="76" y="34"/>
                      </a:cubicBezTo>
                      <a:cubicBezTo>
                        <a:pt x="76" y="33"/>
                        <a:pt x="76" y="33"/>
                        <a:pt x="76" y="33"/>
                      </a:cubicBezTo>
                      <a:cubicBezTo>
                        <a:pt x="86" y="13"/>
                        <a:pt x="86" y="13"/>
                        <a:pt x="86" y="13"/>
                      </a:cubicBezTo>
                      <a:lnTo>
                        <a:pt x="83" y="14"/>
                      </a:lnTo>
                      <a:close/>
                      <a:moveTo>
                        <a:pt x="66" y="6"/>
                      </a:moveTo>
                      <a:cubicBezTo>
                        <a:pt x="61" y="6"/>
                        <a:pt x="56" y="7"/>
                        <a:pt x="52" y="8"/>
                      </a:cubicBezTo>
                      <a:cubicBezTo>
                        <a:pt x="51" y="8"/>
                        <a:pt x="51" y="8"/>
                        <a:pt x="51" y="8"/>
                      </a:cubicBezTo>
                      <a:cubicBezTo>
                        <a:pt x="52" y="9"/>
                        <a:pt x="52" y="9"/>
                        <a:pt x="52" y="9"/>
                      </a:cubicBezTo>
                      <a:cubicBezTo>
                        <a:pt x="52" y="9"/>
                        <a:pt x="52" y="10"/>
                        <a:pt x="53" y="11"/>
                      </a:cubicBezTo>
                      <a:cubicBezTo>
                        <a:pt x="53" y="11"/>
                        <a:pt x="53" y="11"/>
                        <a:pt x="53" y="11"/>
                      </a:cubicBezTo>
                      <a:cubicBezTo>
                        <a:pt x="53" y="12"/>
                        <a:pt x="54" y="13"/>
                        <a:pt x="54" y="14"/>
                      </a:cubicBezTo>
                      <a:cubicBezTo>
                        <a:pt x="55" y="14"/>
                        <a:pt x="55" y="14"/>
                        <a:pt x="55" y="14"/>
                      </a:cubicBezTo>
                      <a:cubicBezTo>
                        <a:pt x="55" y="15"/>
                        <a:pt x="56" y="16"/>
                        <a:pt x="56" y="16"/>
                      </a:cubicBezTo>
                      <a:cubicBezTo>
                        <a:pt x="57" y="17"/>
                        <a:pt x="57" y="17"/>
                        <a:pt x="57" y="17"/>
                      </a:cubicBezTo>
                      <a:cubicBezTo>
                        <a:pt x="57" y="18"/>
                        <a:pt x="58" y="18"/>
                        <a:pt x="58" y="19"/>
                      </a:cubicBezTo>
                      <a:cubicBezTo>
                        <a:pt x="59" y="19"/>
                        <a:pt x="59" y="19"/>
                        <a:pt x="59" y="19"/>
                      </a:cubicBezTo>
                      <a:cubicBezTo>
                        <a:pt x="61" y="18"/>
                        <a:pt x="61" y="18"/>
                        <a:pt x="61" y="18"/>
                      </a:cubicBezTo>
                      <a:cubicBezTo>
                        <a:pt x="62" y="17"/>
                        <a:pt x="62" y="17"/>
                        <a:pt x="62" y="17"/>
                      </a:cubicBezTo>
                      <a:cubicBezTo>
                        <a:pt x="62" y="17"/>
                        <a:pt x="64" y="16"/>
                        <a:pt x="64" y="16"/>
                      </a:cubicBezTo>
                      <a:cubicBezTo>
                        <a:pt x="65" y="15"/>
                        <a:pt x="66" y="14"/>
                        <a:pt x="66" y="14"/>
                      </a:cubicBezTo>
                      <a:cubicBezTo>
                        <a:pt x="67" y="14"/>
                        <a:pt x="68" y="13"/>
                        <a:pt x="69" y="13"/>
                      </a:cubicBezTo>
                      <a:cubicBezTo>
                        <a:pt x="69" y="13"/>
                        <a:pt x="70" y="12"/>
                        <a:pt x="71" y="12"/>
                      </a:cubicBezTo>
                      <a:cubicBezTo>
                        <a:pt x="71" y="12"/>
                        <a:pt x="73" y="11"/>
                        <a:pt x="73" y="11"/>
                      </a:cubicBezTo>
                      <a:cubicBezTo>
                        <a:pt x="74" y="10"/>
                        <a:pt x="74" y="10"/>
                        <a:pt x="74" y="10"/>
                      </a:cubicBezTo>
                      <a:cubicBezTo>
                        <a:pt x="75" y="10"/>
                        <a:pt x="75" y="10"/>
                        <a:pt x="76" y="10"/>
                      </a:cubicBezTo>
                      <a:cubicBezTo>
                        <a:pt x="77" y="9"/>
                        <a:pt x="77" y="9"/>
                        <a:pt x="77" y="9"/>
                      </a:cubicBezTo>
                      <a:cubicBezTo>
                        <a:pt x="78" y="9"/>
                        <a:pt x="78" y="9"/>
                        <a:pt x="79" y="8"/>
                      </a:cubicBezTo>
                      <a:cubicBezTo>
                        <a:pt x="80" y="8"/>
                        <a:pt x="80" y="8"/>
                        <a:pt x="80" y="8"/>
                      </a:cubicBezTo>
                      <a:cubicBezTo>
                        <a:pt x="79" y="8"/>
                        <a:pt x="79" y="8"/>
                        <a:pt x="79" y="8"/>
                      </a:cubicBezTo>
                      <a:cubicBezTo>
                        <a:pt x="75" y="7"/>
                        <a:pt x="70" y="6"/>
                        <a:pt x="66"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600">
                    <a:solidFill>
                      <a:schemeClr val="bg1">
                        <a:lumMod val="50000"/>
                      </a:schemeClr>
                    </a:solidFill>
                  </a:endParaRPr>
                </a:p>
              </p:txBody>
            </p:sp>
          </p:grpSp>
          <p:grpSp>
            <p:nvGrpSpPr>
              <p:cNvPr id="17" name="组合 16"/>
              <p:cNvGrpSpPr/>
              <p:nvPr/>
            </p:nvGrpSpPr>
            <p:grpSpPr>
              <a:xfrm>
                <a:off x="4646043" y="1754775"/>
                <a:ext cx="1789108" cy="1356520"/>
                <a:chOff x="1475745" y="1430924"/>
                <a:chExt cx="1789107" cy="1356520"/>
              </a:xfrm>
            </p:grpSpPr>
            <p:sp>
              <p:nvSpPr>
                <p:cNvPr id="18" name="文本框 16"/>
                <p:cNvSpPr txBox="1"/>
                <p:nvPr/>
              </p:nvSpPr>
              <p:spPr>
                <a:xfrm>
                  <a:off x="1475745" y="1430924"/>
                  <a:ext cx="1369784" cy="461428"/>
                </a:xfrm>
                <a:prstGeom prst="rect">
                  <a:avLst/>
                </a:prstGeom>
                <a:noFill/>
              </p:spPr>
              <p:txBody>
                <a:bodyPr wrap="none" rtlCol="0">
                  <a:spAutoFit/>
                </a:bodyPr>
                <a:lstStyle/>
                <a:p>
                  <a:r>
                    <a:rPr lang="zh-CN" altLang="en-US" sz="1600" dirty="0">
                      <a:solidFill>
                        <a:schemeClr val="bg1">
                          <a:lumMod val="50000"/>
                        </a:schemeClr>
                      </a:solidFill>
                      <a:latin typeface="微软雅黑 Light" panose="020B0502040204020203" pitchFamily="34" charset="-122"/>
                      <a:ea typeface="微软雅黑 Light" panose="020B0502040204020203" pitchFamily="34" charset="-122"/>
                    </a:rPr>
                    <a:t>文字内容</a:t>
                  </a:r>
                </a:p>
              </p:txBody>
            </p:sp>
            <p:sp>
              <p:nvSpPr>
                <p:cNvPr id="19" name="文本框 17"/>
                <p:cNvSpPr txBox="1"/>
                <p:nvPr/>
              </p:nvSpPr>
              <p:spPr>
                <a:xfrm>
                  <a:off x="1475745" y="1738701"/>
                  <a:ext cx="1789107" cy="1048743"/>
                </a:xfrm>
                <a:prstGeom prst="rect">
                  <a:avLst/>
                </a:prstGeom>
                <a:noFill/>
              </p:spPr>
              <p:txBody>
                <a:bodyPr wrap="none" rtlCol="0">
                  <a:spAutoFit/>
                </a:bodyPr>
                <a:lstStyle/>
                <a:p>
                  <a:r>
                    <a:rPr lang="zh-CN" altLang="en-US" sz="4400" dirty="0">
                      <a:solidFill>
                        <a:schemeClr val="bg1">
                          <a:lumMod val="50000"/>
                        </a:schemeClr>
                      </a:solidFill>
                      <a:latin typeface="微软雅黑 Light" panose="020B0502040204020203" pitchFamily="34" charset="-122"/>
                      <a:ea typeface="微软雅黑 Light" panose="020B0502040204020203" pitchFamily="34" charset="-122"/>
                    </a:rPr>
                    <a:t>标题</a:t>
                  </a:r>
                </a:p>
              </p:txBody>
            </p:sp>
          </p:grpSp>
        </p:grpSp>
        <p:grpSp>
          <p:nvGrpSpPr>
            <p:cNvPr id="5" name="组合 4"/>
            <p:cNvGrpSpPr/>
            <p:nvPr/>
          </p:nvGrpSpPr>
          <p:grpSpPr>
            <a:xfrm>
              <a:off x="8192777" y="2134052"/>
              <a:ext cx="3486879" cy="1701688"/>
              <a:chOff x="-218499" y="4189095"/>
              <a:chExt cx="4215758" cy="2057400"/>
            </a:xfrm>
          </p:grpSpPr>
          <p:grpSp>
            <p:nvGrpSpPr>
              <p:cNvPr id="9" name="组合 8"/>
              <p:cNvGrpSpPr/>
              <p:nvPr/>
            </p:nvGrpSpPr>
            <p:grpSpPr>
              <a:xfrm>
                <a:off x="-218499" y="4189095"/>
                <a:ext cx="4215758" cy="2057400"/>
                <a:chOff x="213368" y="3865245"/>
                <a:chExt cx="4215757" cy="2057400"/>
              </a:xfrm>
            </p:grpSpPr>
            <p:sp>
              <p:nvSpPr>
                <p:cNvPr id="13" name="圆角矩形 38"/>
                <p:cNvSpPr/>
                <p:nvPr/>
              </p:nvSpPr>
              <p:spPr>
                <a:xfrm>
                  <a:off x="213368" y="3865245"/>
                  <a:ext cx="4215757" cy="2057400"/>
                </a:xfrm>
                <a:prstGeom prst="roundRect">
                  <a:avLst>
                    <a:gd name="adj" fmla="val 4167"/>
                  </a:avLst>
                </a:prstGeom>
                <a:noFill/>
                <a:ln>
                  <a:solidFill>
                    <a:schemeClr val="bg1">
                      <a:lumMod val="85000"/>
                      <a:alpha val="53000"/>
                    </a:schemeClr>
                  </a:solidFill>
                </a:ln>
                <a:effectLst>
                  <a:outerShdw blurRad="12700" dist="127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solidFill>
                      <a:schemeClr val="bg1">
                        <a:lumMod val="50000"/>
                      </a:schemeClr>
                    </a:solidFill>
                  </a:endParaRPr>
                </a:p>
              </p:txBody>
            </p:sp>
            <p:sp>
              <p:nvSpPr>
                <p:cNvPr id="14" name="圆角矩形 39"/>
                <p:cNvSpPr/>
                <p:nvPr/>
              </p:nvSpPr>
              <p:spPr>
                <a:xfrm>
                  <a:off x="2578894" y="4083130"/>
                  <a:ext cx="1621631" cy="1621631"/>
                </a:xfrm>
                <a:prstGeom prst="roundRect">
                  <a:avLst>
                    <a:gd name="adj" fmla="val 4332"/>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solidFill>
                      <a:schemeClr val="bg1">
                        <a:lumMod val="50000"/>
                      </a:schemeClr>
                    </a:solidFill>
                  </a:endParaRPr>
                </a:p>
              </p:txBody>
            </p:sp>
            <p:sp>
              <p:nvSpPr>
                <p:cNvPr id="15" name="Freeform 5"/>
                <p:cNvSpPr>
                  <a:spLocks noEditPoints="1"/>
                </p:cNvSpPr>
                <p:nvPr/>
              </p:nvSpPr>
              <p:spPr bwMode="auto">
                <a:xfrm>
                  <a:off x="2947613" y="4468995"/>
                  <a:ext cx="884192" cy="849900"/>
                </a:xfrm>
                <a:custGeom>
                  <a:avLst/>
                  <a:gdLst>
                    <a:gd name="T0" fmla="*/ 290 w 361"/>
                    <a:gd name="T1" fmla="*/ 347 h 347"/>
                    <a:gd name="T2" fmla="*/ 179 w 361"/>
                    <a:gd name="T3" fmla="*/ 285 h 347"/>
                    <a:gd name="T4" fmla="*/ 65 w 361"/>
                    <a:gd name="T5" fmla="*/ 345 h 347"/>
                    <a:gd name="T6" fmla="*/ 89 w 361"/>
                    <a:gd name="T7" fmla="*/ 220 h 347"/>
                    <a:gd name="T8" fmla="*/ 0 w 361"/>
                    <a:gd name="T9" fmla="*/ 130 h 347"/>
                    <a:gd name="T10" fmla="*/ 125 w 361"/>
                    <a:gd name="T11" fmla="*/ 114 h 347"/>
                    <a:gd name="T12" fmla="*/ 182 w 361"/>
                    <a:gd name="T13" fmla="*/ 0 h 347"/>
                    <a:gd name="T14" fmla="*/ 236 w 361"/>
                    <a:gd name="T15" fmla="*/ 114 h 347"/>
                    <a:gd name="T16" fmla="*/ 361 w 361"/>
                    <a:gd name="T17" fmla="*/ 133 h 347"/>
                    <a:gd name="T18" fmla="*/ 271 w 361"/>
                    <a:gd name="T19" fmla="*/ 220 h 347"/>
                    <a:gd name="T20" fmla="*/ 290 w 361"/>
                    <a:gd name="T21" fmla="*/ 347 h 347"/>
                    <a:gd name="T22" fmla="*/ 179 w 361"/>
                    <a:gd name="T23" fmla="*/ 263 h 347"/>
                    <a:gd name="T24" fmla="*/ 263 w 361"/>
                    <a:gd name="T25" fmla="*/ 307 h 347"/>
                    <a:gd name="T26" fmla="*/ 247 w 361"/>
                    <a:gd name="T27" fmla="*/ 215 h 347"/>
                    <a:gd name="T28" fmla="*/ 317 w 361"/>
                    <a:gd name="T29" fmla="*/ 147 h 347"/>
                    <a:gd name="T30" fmla="*/ 222 w 361"/>
                    <a:gd name="T31" fmla="*/ 133 h 347"/>
                    <a:gd name="T32" fmla="*/ 182 w 361"/>
                    <a:gd name="T33" fmla="*/ 46 h 347"/>
                    <a:gd name="T34" fmla="*/ 138 w 361"/>
                    <a:gd name="T35" fmla="*/ 133 h 347"/>
                    <a:gd name="T36" fmla="*/ 43 w 361"/>
                    <a:gd name="T37" fmla="*/ 144 h 347"/>
                    <a:gd name="T38" fmla="*/ 111 w 361"/>
                    <a:gd name="T39" fmla="*/ 212 h 347"/>
                    <a:gd name="T40" fmla="*/ 95 w 361"/>
                    <a:gd name="T41" fmla="*/ 307 h 347"/>
                    <a:gd name="T42" fmla="*/ 179 w 361"/>
                    <a:gd name="T43" fmla="*/ 26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1" h="347">
                      <a:moveTo>
                        <a:pt x="290" y="347"/>
                      </a:moveTo>
                      <a:lnTo>
                        <a:pt x="179" y="285"/>
                      </a:lnTo>
                      <a:lnTo>
                        <a:pt x="65" y="345"/>
                      </a:lnTo>
                      <a:lnTo>
                        <a:pt x="89" y="220"/>
                      </a:lnTo>
                      <a:lnTo>
                        <a:pt x="0" y="130"/>
                      </a:lnTo>
                      <a:lnTo>
                        <a:pt x="125" y="114"/>
                      </a:lnTo>
                      <a:lnTo>
                        <a:pt x="182" y="0"/>
                      </a:lnTo>
                      <a:lnTo>
                        <a:pt x="236" y="114"/>
                      </a:lnTo>
                      <a:lnTo>
                        <a:pt x="361" y="133"/>
                      </a:lnTo>
                      <a:lnTo>
                        <a:pt x="271" y="220"/>
                      </a:lnTo>
                      <a:lnTo>
                        <a:pt x="290" y="347"/>
                      </a:lnTo>
                      <a:close/>
                      <a:moveTo>
                        <a:pt x="179" y="263"/>
                      </a:moveTo>
                      <a:lnTo>
                        <a:pt x="263" y="307"/>
                      </a:lnTo>
                      <a:lnTo>
                        <a:pt x="247" y="215"/>
                      </a:lnTo>
                      <a:lnTo>
                        <a:pt x="317" y="147"/>
                      </a:lnTo>
                      <a:lnTo>
                        <a:pt x="222" y="133"/>
                      </a:lnTo>
                      <a:lnTo>
                        <a:pt x="182" y="46"/>
                      </a:lnTo>
                      <a:lnTo>
                        <a:pt x="138" y="133"/>
                      </a:lnTo>
                      <a:lnTo>
                        <a:pt x="43" y="144"/>
                      </a:lnTo>
                      <a:lnTo>
                        <a:pt x="111" y="212"/>
                      </a:lnTo>
                      <a:lnTo>
                        <a:pt x="95" y="307"/>
                      </a:lnTo>
                      <a:lnTo>
                        <a:pt x="179" y="2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600">
                    <a:solidFill>
                      <a:schemeClr val="bg1">
                        <a:lumMod val="50000"/>
                      </a:schemeClr>
                    </a:solidFill>
                  </a:endParaRPr>
                </a:p>
              </p:txBody>
            </p:sp>
          </p:grpSp>
          <p:grpSp>
            <p:nvGrpSpPr>
              <p:cNvPr id="10" name="组合 9"/>
              <p:cNvGrpSpPr/>
              <p:nvPr/>
            </p:nvGrpSpPr>
            <p:grpSpPr>
              <a:xfrm>
                <a:off x="15821" y="4647276"/>
                <a:ext cx="1789109" cy="1356520"/>
                <a:chOff x="1539821" y="1430924"/>
                <a:chExt cx="1789109" cy="1356520"/>
              </a:xfrm>
            </p:grpSpPr>
            <p:sp>
              <p:nvSpPr>
                <p:cNvPr id="11" name="文本框 24"/>
                <p:cNvSpPr txBox="1"/>
                <p:nvPr/>
              </p:nvSpPr>
              <p:spPr>
                <a:xfrm>
                  <a:off x="1539821" y="1430924"/>
                  <a:ext cx="1369785" cy="461428"/>
                </a:xfrm>
                <a:prstGeom prst="rect">
                  <a:avLst/>
                </a:prstGeom>
                <a:noFill/>
              </p:spPr>
              <p:txBody>
                <a:bodyPr wrap="none" rtlCol="0">
                  <a:spAutoFit/>
                </a:bodyPr>
                <a:lstStyle/>
                <a:p>
                  <a:r>
                    <a:rPr lang="zh-CN" altLang="en-US" sz="1600" dirty="0">
                      <a:solidFill>
                        <a:schemeClr val="bg1">
                          <a:lumMod val="50000"/>
                        </a:schemeClr>
                      </a:solidFill>
                      <a:latin typeface="微软雅黑 Light" panose="020B0502040204020203" pitchFamily="34" charset="-122"/>
                      <a:ea typeface="微软雅黑 Light" panose="020B0502040204020203" pitchFamily="34" charset="-122"/>
                    </a:rPr>
                    <a:t>文字内容</a:t>
                  </a:r>
                </a:p>
              </p:txBody>
            </p:sp>
            <p:sp>
              <p:nvSpPr>
                <p:cNvPr id="12" name="文本框 25"/>
                <p:cNvSpPr txBox="1"/>
                <p:nvPr/>
              </p:nvSpPr>
              <p:spPr>
                <a:xfrm>
                  <a:off x="1539822" y="1738701"/>
                  <a:ext cx="1789108" cy="1048743"/>
                </a:xfrm>
                <a:prstGeom prst="rect">
                  <a:avLst/>
                </a:prstGeom>
                <a:noFill/>
              </p:spPr>
              <p:txBody>
                <a:bodyPr wrap="none" rtlCol="0">
                  <a:spAutoFit/>
                </a:bodyPr>
                <a:lstStyle/>
                <a:p>
                  <a:r>
                    <a:rPr lang="zh-CN" altLang="en-US" sz="4400" dirty="0">
                      <a:solidFill>
                        <a:schemeClr val="bg1">
                          <a:lumMod val="50000"/>
                        </a:schemeClr>
                      </a:solidFill>
                      <a:latin typeface="微软雅黑 Light" panose="020B0502040204020203" pitchFamily="34" charset="-122"/>
                      <a:ea typeface="微软雅黑 Light" panose="020B0502040204020203" pitchFamily="34" charset="-122"/>
                    </a:rPr>
                    <a:t>标题</a:t>
                  </a:r>
                </a:p>
              </p:txBody>
            </p:sp>
          </p:grpSp>
        </p:grpSp>
        <p:sp>
          <p:nvSpPr>
            <p:cNvPr id="6" name="矩形 5"/>
            <p:cNvSpPr/>
            <p:nvPr/>
          </p:nvSpPr>
          <p:spPr>
            <a:xfrm>
              <a:off x="760547" y="4198967"/>
              <a:ext cx="3107326" cy="1518655"/>
            </a:xfrm>
            <a:prstGeom prst="rect">
              <a:avLst/>
            </a:prstGeom>
          </p:spPr>
          <p:txBody>
            <a:bodyPr wrap="square">
              <a:spAutoFit/>
            </a:bodyPr>
            <a:lstStyle/>
            <a:p>
              <a:pPr algn="ctr">
                <a:lnSpc>
                  <a:spcPct val="150000"/>
                </a:lnSpc>
                <a:spcBef>
                  <a:spcPct val="0"/>
                </a:spcBef>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a:t>
              </a:r>
            </a:p>
          </p:txBody>
        </p:sp>
        <p:sp>
          <p:nvSpPr>
            <p:cNvPr id="7" name="矩形 6"/>
            <p:cNvSpPr/>
            <p:nvPr/>
          </p:nvSpPr>
          <p:spPr>
            <a:xfrm>
              <a:off x="4570502" y="4198967"/>
              <a:ext cx="3108724" cy="1518655"/>
            </a:xfrm>
            <a:prstGeom prst="rect">
              <a:avLst/>
            </a:prstGeom>
          </p:spPr>
          <p:txBody>
            <a:bodyPr wrap="square">
              <a:spAutoFit/>
            </a:bodyPr>
            <a:lstStyle/>
            <a:p>
              <a:pPr algn="ctr">
                <a:lnSpc>
                  <a:spcPct val="150000"/>
                </a:lnSpc>
                <a:spcBef>
                  <a:spcPct val="0"/>
                </a:spcBef>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a:t>
              </a:r>
            </a:p>
          </p:txBody>
        </p:sp>
        <p:sp>
          <p:nvSpPr>
            <p:cNvPr id="8" name="矩形 7"/>
            <p:cNvSpPr/>
            <p:nvPr/>
          </p:nvSpPr>
          <p:spPr>
            <a:xfrm>
              <a:off x="8381853" y="4198967"/>
              <a:ext cx="3108727" cy="1518655"/>
            </a:xfrm>
            <a:prstGeom prst="rect">
              <a:avLst/>
            </a:prstGeom>
            <a:solidFill>
              <a:srgbClr val="F1F1F1">
                <a:alpha val="52000"/>
              </a:srgbClr>
            </a:solidFill>
          </p:spPr>
          <p:txBody>
            <a:bodyPr wrap="square" rtlCol="0">
              <a:spAutoFit/>
            </a:bodyPr>
            <a:lstStyle/>
            <a:p>
              <a:pPr algn="ctr">
                <a:lnSpc>
                  <a:spcPct val="150000"/>
                </a:lnSpc>
                <a:spcBef>
                  <a:spcPct val="0"/>
                </a:spcBef>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50200" y="1643067"/>
            <a:ext cx="9231063" cy="3811707"/>
            <a:chOff x="550863" y="1387679"/>
            <a:chExt cx="11009578" cy="4546096"/>
          </a:xfrm>
        </p:grpSpPr>
        <p:grpSp>
          <p:nvGrpSpPr>
            <p:cNvPr id="3" name="组合 2"/>
            <p:cNvGrpSpPr/>
            <p:nvPr/>
          </p:nvGrpSpPr>
          <p:grpSpPr>
            <a:xfrm>
              <a:off x="4167189" y="1650653"/>
              <a:ext cx="3852862" cy="4030000"/>
              <a:chOff x="4643438" y="2116139"/>
              <a:chExt cx="2900363" cy="3033711"/>
            </a:xfrm>
          </p:grpSpPr>
          <p:sp>
            <p:nvSpPr>
              <p:cNvPr id="16" name="MH_Other_1"/>
              <p:cNvSpPr/>
              <p:nvPr/>
            </p:nvSpPr>
            <p:spPr>
              <a:xfrm rot="10800000">
                <a:off x="5443539" y="3181350"/>
                <a:ext cx="1298575" cy="1968500"/>
              </a:xfrm>
              <a:custGeom>
                <a:avLst/>
                <a:gdLst>
                  <a:gd name="connsiteX0" fmla="*/ 320923 w 1297989"/>
                  <a:gd name="connsiteY0" fmla="*/ 1430869 h 1968275"/>
                  <a:gd name="connsiteX1" fmla="*/ 305551 w 1297989"/>
                  <a:gd name="connsiteY1" fmla="*/ 1354608 h 1968275"/>
                  <a:gd name="connsiteX2" fmla="*/ 278731 w 1297989"/>
                  <a:gd name="connsiteY2" fmla="*/ 1179709 h 1968275"/>
                  <a:gd name="connsiteX3" fmla="*/ 250257 w 1297989"/>
                  <a:gd name="connsiteY3" fmla="*/ 871159 h 1968275"/>
                  <a:gd name="connsiteX4" fmla="*/ 186221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9 w 1297989"/>
                  <a:gd name="connsiteY8" fmla="*/ 67872 h 1968275"/>
                  <a:gd name="connsiteX9" fmla="*/ 1174586 w 1297989"/>
                  <a:gd name="connsiteY9" fmla="*/ 12341 h 1968275"/>
                  <a:gd name="connsiteX10" fmla="*/ 1297989 w 1297989"/>
                  <a:gd name="connsiteY10" fmla="*/ 0 h 1968275"/>
                  <a:gd name="connsiteX11" fmla="*/ 1291819 w 1297989"/>
                  <a:gd name="connsiteY11" fmla="*/ 86382 h 1968275"/>
                  <a:gd name="connsiteX12" fmla="*/ 1279479 w 1297989"/>
                  <a:gd name="connsiteY12" fmla="*/ 357868 h 1968275"/>
                  <a:gd name="connsiteX13" fmla="*/ 1199267 w 1297989"/>
                  <a:gd name="connsiteY13" fmla="*/ 629355 h 1968275"/>
                  <a:gd name="connsiteX14" fmla="*/ 1007993 w 1297989"/>
                  <a:gd name="connsiteY14" fmla="*/ 851480 h 1968275"/>
                  <a:gd name="connsiteX15" fmla="*/ 755017 w 1297989"/>
                  <a:gd name="connsiteY15" fmla="*/ 1030414 h 1968275"/>
                  <a:gd name="connsiteX16" fmla="*/ 483531 w 1297989"/>
                  <a:gd name="connsiteY16" fmla="*/ 1258709 h 1968275"/>
                  <a:gd name="connsiteX17" fmla="*/ 370926 w 1297989"/>
                  <a:gd name="connsiteY17" fmla="*/ 1372471 h 1968275"/>
                  <a:gd name="connsiteX18" fmla="*/ 2260 w 1297989"/>
                  <a:gd name="connsiteY18" fmla="*/ 1968275 h 1968275"/>
                  <a:gd name="connsiteX19" fmla="*/ 0 w 1297989"/>
                  <a:gd name="connsiteY19" fmla="*/ 1863560 h 1968275"/>
                  <a:gd name="connsiteX20" fmla="*/ 36254 w 1297989"/>
                  <a:gd name="connsiteY20" fmla="*/ 1890574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8"/>
                    </a:lnTo>
                    <a:cubicBezTo>
                      <a:pt x="295216" y="1294612"/>
                      <a:pt x="286267" y="1234527"/>
                      <a:pt x="278731" y="1179709"/>
                    </a:cubicBezTo>
                    <a:cubicBezTo>
                      <a:pt x="263657" y="1070074"/>
                      <a:pt x="271124" y="968702"/>
                      <a:pt x="250257" y="871159"/>
                    </a:cubicBezTo>
                    <a:cubicBezTo>
                      <a:pt x="234607" y="798001"/>
                      <a:pt x="215373" y="724110"/>
                      <a:pt x="186221" y="657852"/>
                    </a:cubicBezTo>
                    <a:lnTo>
                      <a:pt x="161836" y="610560"/>
                    </a:lnTo>
                    <a:lnTo>
                      <a:pt x="189581" y="553240"/>
                    </a:lnTo>
                    <a:cubicBezTo>
                      <a:pt x="253115" y="439044"/>
                      <a:pt x="333134" y="340900"/>
                      <a:pt x="421829" y="265316"/>
                    </a:cubicBezTo>
                    <a:cubicBezTo>
                      <a:pt x="540090" y="164537"/>
                      <a:pt x="682003" y="113119"/>
                      <a:pt x="841399" y="67872"/>
                    </a:cubicBezTo>
                    <a:lnTo>
                      <a:pt x="1174586" y="12341"/>
                    </a:lnTo>
                    <a:cubicBezTo>
                      <a:pt x="1250685" y="1029"/>
                      <a:pt x="1274337" y="514"/>
                      <a:pt x="1297989" y="0"/>
                    </a:cubicBezTo>
                    <a:cubicBezTo>
                      <a:pt x="1295932" y="28794"/>
                      <a:pt x="1294904" y="26738"/>
                      <a:pt x="1291819" y="86382"/>
                    </a:cubicBezTo>
                    <a:cubicBezTo>
                      <a:pt x="1288734" y="146027"/>
                      <a:pt x="1294904" y="267373"/>
                      <a:pt x="1279479" y="357868"/>
                    </a:cubicBezTo>
                    <a:cubicBezTo>
                      <a:pt x="1264053" y="448364"/>
                      <a:pt x="1244515" y="547086"/>
                      <a:pt x="1199267" y="629355"/>
                    </a:cubicBezTo>
                    <a:cubicBezTo>
                      <a:pt x="1154019" y="711623"/>
                      <a:pt x="1082034" y="784636"/>
                      <a:pt x="1007993" y="851480"/>
                    </a:cubicBezTo>
                    <a:cubicBezTo>
                      <a:pt x="933951" y="918323"/>
                      <a:pt x="842427" y="962542"/>
                      <a:pt x="755017" y="1030414"/>
                    </a:cubicBezTo>
                    <a:cubicBezTo>
                      <a:pt x="667606" y="1098285"/>
                      <a:pt x="564771" y="1181582"/>
                      <a:pt x="483531" y="1258709"/>
                    </a:cubicBezTo>
                    <a:cubicBezTo>
                      <a:pt x="442910" y="1297272"/>
                      <a:pt x="406147" y="1334293"/>
                      <a:pt x="370926" y="1372471"/>
                    </a:cubicBezTo>
                    <a:close/>
                    <a:moveTo>
                      <a:pt x="2260" y="1968275"/>
                    </a:moveTo>
                    <a:lnTo>
                      <a:pt x="0" y="1863560"/>
                    </a:lnTo>
                    <a:lnTo>
                      <a:pt x="36254" y="1890574"/>
                    </a:lnTo>
                    <a:close/>
                  </a:path>
                </a:pathLst>
              </a:custGeom>
              <a:solidFill>
                <a:srgbClr val="A1C9D5"/>
              </a:solidFill>
              <a:ln w="38100" cap="flat" cmpd="sng" algn="ctr">
                <a:solidFill>
                  <a:srgbClr val="FFFFFF"/>
                </a:solidFill>
                <a:prstDash val="solid"/>
              </a:ln>
              <a:effectLst/>
            </p:spPr>
            <p:txBody>
              <a:bodyPr tIns="0" bIns="684267" anchor="ctr"/>
              <a:lstStyle/>
              <a:p>
                <a:pPr algn="ctr" eaLnBrk="1" hangingPunct="1">
                  <a:defRPr/>
                </a:pPr>
                <a:endParaRPr lang="zh-CN" altLang="en-US" sz="1600" kern="0" dirty="0">
                  <a:solidFill>
                    <a:schemeClr val="bg1"/>
                  </a:solidFill>
                  <a:latin typeface="Stencil Std" pitchFamily="82" charset="0"/>
                  <a:ea typeface="微软雅黑" panose="020B0503020204020204" pitchFamily="34" charset="-122"/>
                  <a:cs typeface="微软雅黑" panose="020B0503020204020204" pitchFamily="34" charset="-122"/>
                </a:endParaRPr>
              </a:p>
            </p:txBody>
          </p:sp>
          <p:sp>
            <p:nvSpPr>
              <p:cNvPr id="17" name="MH_Other_2"/>
              <p:cNvSpPr/>
              <p:nvPr/>
            </p:nvSpPr>
            <p:spPr>
              <a:xfrm rot="7200000">
                <a:off x="5907882" y="2917032"/>
                <a:ext cx="1296987" cy="1968500"/>
              </a:xfrm>
              <a:custGeom>
                <a:avLst/>
                <a:gdLst>
                  <a:gd name="connsiteX0" fmla="*/ 320923 w 1297989"/>
                  <a:gd name="connsiteY0" fmla="*/ 1430869 h 1968275"/>
                  <a:gd name="connsiteX1" fmla="*/ 305551 w 1297989"/>
                  <a:gd name="connsiteY1" fmla="*/ 1354609 h 1968275"/>
                  <a:gd name="connsiteX2" fmla="*/ 278731 w 1297989"/>
                  <a:gd name="connsiteY2" fmla="*/ 1179710 h 1968275"/>
                  <a:gd name="connsiteX3" fmla="*/ 250257 w 1297989"/>
                  <a:gd name="connsiteY3" fmla="*/ 871159 h 1968275"/>
                  <a:gd name="connsiteX4" fmla="*/ 186220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8 w 1297989"/>
                  <a:gd name="connsiteY8" fmla="*/ 67871 h 1968275"/>
                  <a:gd name="connsiteX9" fmla="*/ 1174586 w 1297989"/>
                  <a:gd name="connsiteY9" fmla="*/ 12340 h 1968275"/>
                  <a:gd name="connsiteX10" fmla="*/ 1297989 w 1297989"/>
                  <a:gd name="connsiteY10" fmla="*/ 0 h 1968275"/>
                  <a:gd name="connsiteX11" fmla="*/ 1291819 w 1297989"/>
                  <a:gd name="connsiteY11" fmla="*/ 86382 h 1968275"/>
                  <a:gd name="connsiteX12" fmla="*/ 1279478 w 1297989"/>
                  <a:gd name="connsiteY12" fmla="*/ 357868 h 1968275"/>
                  <a:gd name="connsiteX13" fmla="*/ 1199267 w 1297989"/>
                  <a:gd name="connsiteY13" fmla="*/ 629354 h 1968275"/>
                  <a:gd name="connsiteX14" fmla="*/ 1007992 w 1297989"/>
                  <a:gd name="connsiteY14" fmla="*/ 851480 h 1968275"/>
                  <a:gd name="connsiteX15" fmla="*/ 755017 w 1297989"/>
                  <a:gd name="connsiteY15" fmla="*/ 1030413 h 1968275"/>
                  <a:gd name="connsiteX16" fmla="*/ 483530 w 1297989"/>
                  <a:gd name="connsiteY16" fmla="*/ 1258709 h 1968275"/>
                  <a:gd name="connsiteX17" fmla="*/ 370925 w 1297989"/>
                  <a:gd name="connsiteY17" fmla="*/ 1372471 h 1968275"/>
                  <a:gd name="connsiteX18" fmla="*/ 2259 w 1297989"/>
                  <a:gd name="connsiteY18" fmla="*/ 1968275 h 1968275"/>
                  <a:gd name="connsiteX19" fmla="*/ 0 w 1297989"/>
                  <a:gd name="connsiteY19" fmla="*/ 1863561 h 1968275"/>
                  <a:gd name="connsiteX20" fmla="*/ 36253 w 1297989"/>
                  <a:gd name="connsiteY20" fmla="*/ 1890575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9"/>
                    </a:lnTo>
                    <a:cubicBezTo>
                      <a:pt x="295216" y="1294613"/>
                      <a:pt x="286267" y="1234527"/>
                      <a:pt x="278731" y="1179710"/>
                    </a:cubicBezTo>
                    <a:cubicBezTo>
                      <a:pt x="263657" y="1070075"/>
                      <a:pt x="271124" y="968703"/>
                      <a:pt x="250257" y="871159"/>
                    </a:cubicBezTo>
                    <a:cubicBezTo>
                      <a:pt x="234607" y="798002"/>
                      <a:pt x="215372" y="724111"/>
                      <a:pt x="186220" y="657852"/>
                    </a:cubicBezTo>
                    <a:lnTo>
                      <a:pt x="161836" y="610560"/>
                    </a:lnTo>
                    <a:lnTo>
                      <a:pt x="189581" y="553240"/>
                    </a:lnTo>
                    <a:cubicBezTo>
                      <a:pt x="253114" y="439044"/>
                      <a:pt x="333133" y="340900"/>
                      <a:pt x="421829" y="265316"/>
                    </a:cubicBezTo>
                    <a:cubicBezTo>
                      <a:pt x="540090" y="164537"/>
                      <a:pt x="682003" y="113119"/>
                      <a:pt x="841398" y="67871"/>
                    </a:cubicBezTo>
                    <a:lnTo>
                      <a:pt x="1174586" y="12340"/>
                    </a:lnTo>
                    <a:cubicBezTo>
                      <a:pt x="1250685" y="1028"/>
                      <a:pt x="1274337" y="514"/>
                      <a:pt x="1297989" y="0"/>
                    </a:cubicBezTo>
                    <a:cubicBezTo>
                      <a:pt x="1295932" y="28794"/>
                      <a:pt x="1294904" y="26737"/>
                      <a:pt x="1291819" y="86382"/>
                    </a:cubicBezTo>
                    <a:cubicBezTo>
                      <a:pt x="1288734" y="146027"/>
                      <a:pt x="1294904" y="267373"/>
                      <a:pt x="1279478" y="357868"/>
                    </a:cubicBezTo>
                    <a:cubicBezTo>
                      <a:pt x="1264054" y="448364"/>
                      <a:pt x="1244515" y="547086"/>
                      <a:pt x="1199267" y="629354"/>
                    </a:cubicBezTo>
                    <a:cubicBezTo>
                      <a:pt x="1154019" y="711623"/>
                      <a:pt x="1082034" y="784636"/>
                      <a:pt x="1007992" y="851480"/>
                    </a:cubicBezTo>
                    <a:cubicBezTo>
                      <a:pt x="933951" y="918323"/>
                      <a:pt x="842427" y="962542"/>
                      <a:pt x="755017" y="1030413"/>
                    </a:cubicBezTo>
                    <a:cubicBezTo>
                      <a:pt x="667606" y="1098285"/>
                      <a:pt x="564770" y="1181582"/>
                      <a:pt x="483530" y="1258709"/>
                    </a:cubicBezTo>
                    <a:cubicBezTo>
                      <a:pt x="442910" y="1297272"/>
                      <a:pt x="406147" y="1334293"/>
                      <a:pt x="370925" y="1372471"/>
                    </a:cubicBezTo>
                    <a:close/>
                    <a:moveTo>
                      <a:pt x="2259" y="1968275"/>
                    </a:moveTo>
                    <a:lnTo>
                      <a:pt x="0" y="1863561"/>
                    </a:lnTo>
                    <a:lnTo>
                      <a:pt x="36253" y="1890575"/>
                    </a:lnTo>
                    <a:close/>
                  </a:path>
                </a:pathLst>
              </a:custGeom>
              <a:solidFill>
                <a:srgbClr val="A1C9D5"/>
              </a:solidFill>
              <a:ln w="38100" cap="flat" cmpd="sng" algn="ctr">
                <a:solidFill>
                  <a:srgbClr val="FFFFFF"/>
                </a:solidFill>
                <a:prstDash val="solid"/>
              </a:ln>
              <a:effectLst/>
            </p:spPr>
            <p:txBody>
              <a:bodyPr tIns="0" bIns="684267" anchor="ctr"/>
              <a:lstStyle/>
              <a:p>
                <a:pPr algn="ctr" eaLnBrk="1" hangingPunct="1">
                  <a:defRPr/>
                </a:pPr>
                <a:endParaRPr lang="zh-CN" altLang="en-US" sz="1600" kern="0" dirty="0">
                  <a:solidFill>
                    <a:schemeClr val="bg1">
                      <a:lumMod val="50000"/>
                    </a:schemeClr>
                  </a:solidFill>
                  <a:latin typeface="Stencil Std" pitchFamily="82" charset="0"/>
                  <a:ea typeface="微软雅黑" panose="020B0503020204020204" pitchFamily="34" charset="-122"/>
                  <a:cs typeface="微软雅黑" panose="020B0503020204020204" pitchFamily="34" charset="-122"/>
                </a:endParaRPr>
              </a:p>
            </p:txBody>
          </p:sp>
          <p:sp>
            <p:nvSpPr>
              <p:cNvPr id="18" name="MH_Other_3"/>
              <p:cNvSpPr/>
              <p:nvPr/>
            </p:nvSpPr>
            <p:spPr>
              <a:xfrm rot="3600000">
                <a:off x="5910263" y="2382838"/>
                <a:ext cx="1298575" cy="1968500"/>
              </a:xfrm>
              <a:custGeom>
                <a:avLst/>
                <a:gdLst>
                  <a:gd name="connsiteX0" fmla="*/ 0 w 1298767"/>
                  <a:gd name="connsiteY0" fmla="*/ 1862981 h 1968275"/>
                  <a:gd name="connsiteX1" fmla="*/ 37031 w 1298767"/>
                  <a:gd name="connsiteY1" fmla="*/ 1890575 h 1968275"/>
                  <a:gd name="connsiteX2" fmla="*/ 3037 w 1298767"/>
                  <a:gd name="connsiteY2" fmla="*/ 1968275 h 1968275"/>
                  <a:gd name="connsiteX3" fmla="*/ 190359 w 1298767"/>
                  <a:gd name="connsiteY3" fmla="*/ 553240 h 1968275"/>
                  <a:gd name="connsiteX4" fmla="*/ 422607 w 1298767"/>
                  <a:gd name="connsiteY4" fmla="*/ 265316 h 1968275"/>
                  <a:gd name="connsiteX5" fmla="*/ 842177 w 1298767"/>
                  <a:gd name="connsiteY5" fmla="*/ 67871 h 1968275"/>
                  <a:gd name="connsiteX6" fmla="*/ 1175364 w 1298767"/>
                  <a:gd name="connsiteY6" fmla="*/ 12340 h 1968275"/>
                  <a:gd name="connsiteX7" fmla="*/ 1298767 w 1298767"/>
                  <a:gd name="connsiteY7" fmla="*/ 0 h 1968275"/>
                  <a:gd name="connsiteX8" fmla="*/ 1292597 w 1298767"/>
                  <a:gd name="connsiteY8" fmla="*/ 86382 h 1968275"/>
                  <a:gd name="connsiteX9" fmla="*/ 1280257 w 1298767"/>
                  <a:gd name="connsiteY9" fmla="*/ 357868 h 1968275"/>
                  <a:gd name="connsiteX10" fmla="*/ 1200045 w 1298767"/>
                  <a:gd name="connsiteY10" fmla="*/ 629354 h 1968275"/>
                  <a:gd name="connsiteX11" fmla="*/ 1008770 w 1298767"/>
                  <a:gd name="connsiteY11" fmla="*/ 851479 h 1968275"/>
                  <a:gd name="connsiteX12" fmla="*/ 755795 w 1298767"/>
                  <a:gd name="connsiteY12" fmla="*/ 1030414 h 1968275"/>
                  <a:gd name="connsiteX13" fmla="*/ 484308 w 1298767"/>
                  <a:gd name="connsiteY13" fmla="*/ 1258709 h 1968275"/>
                  <a:gd name="connsiteX14" fmla="*/ 371703 w 1298767"/>
                  <a:gd name="connsiteY14" fmla="*/ 1372471 h 1968275"/>
                  <a:gd name="connsiteX15" fmla="*/ 321700 w 1298767"/>
                  <a:gd name="connsiteY15" fmla="*/ 1430870 h 1968275"/>
                  <a:gd name="connsiteX16" fmla="*/ 306328 w 1298767"/>
                  <a:gd name="connsiteY16" fmla="*/ 1354609 h 1968275"/>
                  <a:gd name="connsiteX17" fmla="*/ 279508 w 1298767"/>
                  <a:gd name="connsiteY17" fmla="*/ 1179710 h 1968275"/>
                  <a:gd name="connsiteX18" fmla="*/ 251034 w 1298767"/>
                  <a:gd name="connsiteY18" fmla="*/ 871159 h 1968275"/>
                  <a:gd name="connsiteX19" fmla="*/ 186998 w 1298767"/>
                  <a:gd name="connsiteY19" fmla="*/ 657852 h 1968275"/>
                  <a:gd name="connsiteX20" fmla="*/ 162614 w 1298767"/>
                  <a:gd name="connsiteY20" fmla="*/ 610560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8767" h="1968275">
                    <a:moveTo>
                      <a:pt x="0" y="1862981"/>
                    </a:moveTo>
                    <a:lnTo>
                      <a:pt x="37031" y="1890575"/>
                    </a:lnTo>
                    <a:lnTo>
                      <a:pt x="3037" y="1968275"/>
                    </a:lnTo>
                    <a:close/>
                    <a:moveTo>
                      <a:pt x="190359" y="553240"/>
                    </a:moveTo>
                    <a:cubicBezTo>
                      <a:pt x="253892" y="439044"/>
                      <a:pt x="333911" y="340900"/>
                      <a:pt x="422607" y="265316"/>
                    </a:cubicBezTo>
                    <a:cubicBezTo>
                      <a:pt x="540868" y="164537"/>
                      <a:pt x="682781" y="113119"/>
                      <a:pt x="842177" y="67871"/>
                    </a:cubicBezTo>
                    <a:lnTo>
                      <a:pt x="1175364" y="12340"/>
                    </a:lnTo>
                    <a:cubicBezTo>
                      <a:pt x="1251463" y="1028"/>
                      <a:pt x="1275115" y="514"/>
                      <a:pt x="1298767" y="0"/>
                    </a:cubicBezTo>
                    <a:cubicBezTo>
                      <a:pt x="1296710" y="28794"/>
                      <a:pt x="1295682" y="26737"/>
                      <a:pt x="1292597" y="86382"/>
                    </a:cubicBezTo>
                    <a:cubicBezTo>
                      <a:pt x="1289512" y="146027"/>
                      <a:pt x="1295682" y="267373"/>
                      <a:pt x="1280257" y="357868"/>
                    </a:cubicBezTo>
                    <a:cubicBezTo>
                      <a:pt x="1264831" y="448363"/>
                      <a:pt x="1245293" y="547086"/>
                      <a:pt x="1200045" y="629354"/>
                    </a:cubicBezTo>
                    <a:cubicBezTo>
                      <a:pt x="1154797" y="711623"/>
                      <a:pt x="1082812" y="784636"/>
                      <a:pt x="1008770" y="851479"/>
                    </a:cubicBezTo>
                    <a:cubicBezTo>
                      <a:pt x="934729" y="918323"/>
                      <a:pt x="843205" y="962542"/>
                      <a:pt x="755795" y="1030414"/>
                    </a:cubicBezTo>
                    <a:cubicBezTo>
                      <a:pt x="668384" y="1098285"/>
                      <a:pt x="565549" y="1181582"/>
                      <a:pt x="484308" y="1258709"/>
                    </a:cubicBezTo>
                    <a:cubicBezTo>
                      <a:pt x="443688" y="1297272"/>
                      <a:pt x="406924" y="1334293"/>
                      <a:pt x="371703" y="1372471"/>
                    </a:cubicBezTo>
                    <a:lnTo>
                      <a:pt x="321700" y="1430870"/>
                    </a:lnTo>
                    <a:lnTo>
                      <a:pt x="306328" y="1354609"/>
                    </a:lnTo>
                    <a:cubicBezTo>
                      <a:pt x="295993" y="1294613"/>
                      <a:pt x="287044" y="1234527"/>
                      <a:pt x="279508" y="1179710"/>
                    </a:cubicBezTo>
                    <a:cubicBezTo>
                      <a:pt x="264434" y="1070074"/>
                      <a:pt x="271901" y="968703"/>
                      <a:pt x="251034" y="871159"/>
                    </a:cubicBezTo>
                    <a:cubicBezTo>
                      <a:pt x="235384" y="798001"/>
                      <a:pt x="216149" y="724110"/>
                      <a:pt x="186998" y="657852"/>
                    </a:cubicBezTo>
                    <a:lnTo>
                      <a:pt x="162614" y="610560"/>
                    </a:lnTo>
                    <a:close/>
                  </a:path>
                </a:pathLst>
              </a:custGeom>
              <a:solidFill>
                <a:srgbClr val="A1C9D5"/>
              </a:solidFill>
              <a:ln w="38100" cap="flat" cmpd="sng" algn="ctr">
                <a:solidFill>
                  <a:srgbClr val="FFFFFF"/>
                </a:solidFill>
                <a:prstDash val="solid"/>
              </a:ln>
              <a:effectLst/>
            </p:spPr>
            <p:txBody>
              <a:bodyPr tIns="0" bIns="684267" anchor="ctr"/>
              <a:lstStyle/>
              <a:p>
                <a:pPr algn="ctr" eaLnBrk="1" hangingPunct="1">
                  <a:defRPr/>
                </a:pPr>
                <a:endParaRPr lang="zh-CN" altLang="en-US" sz="1600" kern="0" dirty="0">
                  <a:solidFill>
                    <a:schemeClr val="bg1">
                      <a:lumMod val="50000"/>
                    </a:schemeClr>
                  </a:solidFill>
                  <a:latin typeface="Stencil Std" pitchFamily="82" charset="0"/>
                  <a:ea typeface="微软雅黑" panose="020B0503020204020204" pitchFamily="34" charset="-122"/>
                  <a:cs typeface="微软雅黑" panose="020B0503020204020204" pitchFamily="34" charset="-122"/>
                </a:endParaRPr>
              </a:p>
            </p:txBody>
          </p:sp>
          <p:sp>
            <p:nvSpPr>
              <p:cNvPr id="19" name="MH_Other_4"/>
              <p:cNvSpPr/>
              <p:nvPr/>
            </p:nvSpPr>
            <p:spPr>
              <a:xfrm>
                <a:off x="5600700" y="2116139"/>
                <a:ext cx="1136650" cy="1431925"/>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5 h 1430869"/>
                  <a:gd name="connsiteX4" fmla="*/ 846157 w 1136153"/>
                  <a:gd name="connsiteY4" fmla="*/ 851480 h 1430869"/>
                  <a:gd name="connsiteX5" fmla="*/ 593181 w 1136153"/>
                  <a:gd name="connsiteY5" fmla="*/ 1030414 h 1430869"/>
                  <a:gd name="connsiteX6" fmla="*/ 321695 w 1136153"/>
                  <a:gd name="connsiteY6" fmla="*/ 1258709 h 1430869"/>
                  <a:gd name="connsiteX7" fmla="*/ 209090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5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5"/>
                    </a:cubicBezTo>
                    <a:cubicBezTo>
                      <a:pt x="992183" y="711623"/>
                      <a:pt x="920198" y="784636"/>
                      <a:pt x="846157" y="851480"/>
                    </a:cubicBezTo>
                    <a:cubicBezTo>
                      <a:pt x="772115" y="918323"/>
                      <a:pt x="680591" y="962542"/>
                      <a:pt x="593181" y="1030414"/>
                    </a:cubicBezTo>
                    <a:cubicBezTo>
                      <a:pt x="505770" y="1098285"/>
                      <a:pt x="402935" y="1181582"/>
                      <a:pt x="321695" y="1258709"/>
                    </a:cubicBezTo>
                    <a:cubicBezTo>
                      <a:pt x="281075" y="1297272"/>
                      <a:pt x="244311" y="1334293"/>
                      <a:pt x="209090" y="1372471"/>
                    </a:cubicBezTo>
                    <a:lnTo>
                      <a:pt x="159087" y="1430869"/>
                    </a:lnTo>
                    <a:lnTo>
                      <a:pt x="143715" y="1354609"/>
                    </a:lnTo>
                    <a:cubicBezTo>
                      <a:pt x="133380" y="1294613"/>
                      <a:pt x="124432" y="1234528"/>
                      <a:pt x="116895" y="1179710"/>
                    </a:cubicBezTo>
                    <a:cubicBezTo>
                      <a:pt x="101821" y="1070075"/>
                      <a:pt x="109288" y="968703"/>
                      <a:pt x="88421" y="871159"/>
                    </a:cubicBezTo>
                    <a:cubicBezTo>
                      <a:pt x="72771" y="798002"/>
                      <a:pt x="53536" y="724111"/>
                      <a:pt x="24385" y="657852"/>
                    </a:cubicBezTo>
                    <a:lnTo>
                      <a:pt x="0" y="610560"/>
                    </a:lnTo>
                    <a:lnTo>
                      <a:pt x="27745" y="553240"/>
                    </a:lnTo>
                    <a:cubicBezTo>
                      <a:pt x="91278" y="439044"/>
                      <a:pt x="171298" y="340900"/>
                      <a:pt x="259993" y="265316"/>
                    </a:cubicBezTo>
                    <a:cubicBezTo>
                      <a:pt x="378254" y="164537"/>
                      <a:pt x="520167" y="113119"/>
                      <a:pt x="679563" y="67872"/>
                    </a:cubicBezTo>
                    <a:lnTo>
                      <a:pt x="1012750" y="12340"/>
                    </a:lnTo>
                    <a:cubicBezTo>
                      <a:pt x="1088849" y="1028"/>
                      <a:pt x="1112501" y="514"/>
                      <a:pt x="1136153" y="0"/>
                    </a:cubicBezTo>
                    <a:close/>
                  </a:path>
                </a:pathLst>
              </a:custGeom>
              <a:solidFill>
                <a:srgbClr val="A1C9D5"/>
              </a:solidFill>
              <a:ln w="38100" cap="flat" cmpd="sng" algn="ctr">
                <a:solidFill>
                  <a:srgbClr val="FFFFFF"/>
                </a:solidFill>
                <a:prstDash val="solid"/>
              </a:ln>
              <a:effectLst/>
            </p:spPr>
            <p:txBody>
              <a:bodyPr tIns="0" bIns="252098" anchor="ctr"/>
              <a:lstStyle/>
              <a:p>
                <a:pPr algn="ctr" eaLnBrk="1" hangingPunct="1">
                  <a:defRPr/>
                </a:pPr>
                <a:endParaRPr lang="zh-CN" altLang="en-US" sz="1600" kern="0" dirty="0">
                  <a:solidFill>
                    <a:schemeClr val="bg1">
                      <a:lumMod val="50000"/>
                    </a:schemeClr>
                  </a:solidFill>
                  <a:latin typeface="Stencil Std" pitchFamily="82" charset="0"/>
                  <a:ea typeface="微软雅黑" panose="020B0503020204020204" pitchFamily="34" charset="-122"/>
                  <a:cs typeface="微软雅黑" panose="020B0503020204020204" pitchFamily="34" charset="-122"/>
                </a:endParaRPr>
              </a:p>
            </p:txBody>
          </p:sp>
          <p:sp>
            <p:nvSpPr>
              <p:cNvPr id="20" name="MH_Other_5"/>
              <p:cNvSpPr/>
              <p:nvPr/>
            </p:nvSpPr>
            <p:spPr>
              <a:xfrm rot="18000000">
                <a:off x="4899026" y="2465388"/>
                <a:ext cx="1136650" cy="1431925"/>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4 h 1430869"/>
                  <a:gd name="connsiteX4" fmla="*/ 846157 w 1136153"/>
                  <a:gd name="connsiteY4" fmla="*/ 851479 h 1430869"/>
                  <a:gd name="connsiteX5" fmla="*/ 593181 w 1136153"/>
                  <a:gd name="connsiteY5" fmla="*/ 1030413 h 1430869"/>
                  <a:gd name="connsiteX6" fmla="*/ 321694 w 1136153"/>
                  <a:gd name="connsiteY6" fmla="*/ 1258709 h 1430869"/>
                  <a:gd name="connsiteX7" fmla="*/ 209089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4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4"/>
                    </a:cubicBezTo>
                    <a:cubicBezTo>
                      <a:pt x="992183" y="711623"/>
                      <a:pt x="920198" y="784636"/>
                      <a:pt x="846157" y="851479"/>
                    </a:cubicBezTo>
                    <a:cubicBezTo>
                      <a:pt x="772115" y="918323"/>
                      <a:pt x="680591" y="962542"/>
                      <a:pt x="593181" y="1030413"/>
                    </a:cubicBezTo>
                    <a:cubicBezTo>
                      <a:pt x="505770" y="1098285"/>
                      <a:pt x="402934" y="1181582"/>
                      <a:pt x="321694" y="1258709"/>
                    </a:cubicBezTo>
                    <a:cubicBezTo>
                      <a:pt x="281075" y="1297272"/>
                      <a:pt x="244311" y="1334293"/>
                      <a:pt x="209089" y="1372471"/>
                    </a:cubicBezTo>
                    <a:lnTo>
                      <a:pt x="159087" y="1430869"/>
                    </a:lnTo>
                    <a:lnTo>
                      <a:pt x="143715" y="1354609"/>
                    </a:lnTo>
                    <a:cubicBezTo>
                      <a:pt x="133380" y="1294613"/>
                      <a:pt x="124431" y="1234527"/>
                      <a:pt x="116895"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lose/>
                  </a:path>
                </a:pathLst>
              </a:custGeom>
              <a:solidFill>
                <a:srgbClr val="A1C9D5"/>
              </a:solidFill>
              <a:ln w="38100" cap="flat" cmpd="sng" algn="ctr">
                <a:solidFill>
                  <a:srgbClr val="FFFFFF"/>
                </a:solidFill>
                <a:prstDash val="solid"/>
              </a:ln>
              <a:effectLst/>
            </p:spPr>
            <p:txBody>
              <a:bodyPr tIns="0" bIns="252098" anchor="ctr"/>
              <a:lstStyle/>
              <a:p>
                <a:pPr algn="ctr" eaLnBrk="1" hangingPunct="1">
                  <a:defRPr/>
                </a:pPr>
                <a:endParaRPr lang="zh-CN" altLang="en-US" sz="1600" kern="0" dirty="0">
                  <a:solidFill>
                    <a:schemeClr val="bg1">
                      <a:lumMod val="50000"/>
                    </a:schemeClr>
                  </a:solidFill>
                  <a:latin typeface="Stencil Std" pitchFamily="82" charset="0"/>
                  <a:ea typeface="微软雅黑" panose="020B0503020204020204" pitchFamily="34" charset="-122"/>
                  <a:cs typeface="微软雅黑" panose="020B0503020204020204" pitchFamily="34" charset="-122"/>
                </a:endParaRPr>
              </a:p>
            </p:txBody>
          </p:sp>
          <p:sp>
            <p:nvSpPr>
              <p:cNvPr id="21" name="MH_Other_6"/>
              <p:cNvSpPr/>
              <p:nvPr/>
            </p:nvSpPr>
            <p:spPr>
              <a:xfrm rot="14400000">
                <a:off x="4791076" y="3235326"/>
                <a:ext cx="1135062" cy="1430337"/>
              </a:xfrm>
              <a:custGeom>
                <a:avLst/>
                <a:gdLst>
                  <a:gd name="connsiteX0" fmla="*/ 1037431 w 1136153"/>
                  <a:gd name="connsiteY0" fmla="*/ 629354 h 1430870"/>
                  <a:gd name="connsiteX1" fmla="*/ 846156 w 1136153"/>
                  <a:gd name="connsiteY1" fmla="*/ 851479 h 1430870"/>
                  <a:gd name="connsiteX2" fmla="*/ 593181 w 1136153"/>
                  <a:gd name="connsiteY2" fmla="*/ 1030414 h 1430870"/>
                  <a:gd name="connsiteX3" fmla="*/ 321694 w 1136153"/>
                  <a:gd name="connsiteY3" fmla="*/ 1258709 h 1430870"/>
                  <a:gd name="connsiteX4" fmla="*/ 209089 w 1136153"/>
                  <a:gd name="connsiteY4" fmla="*/ 1372471 h 1430870"/>
                  <a:gd name="connsiteX5" fmla="*/ 159087 w 1136153"/>
                  <a:gd name="connsiteY5" fmla="*/ 1430870 h 1430870"/>
                  <a:gd name="connsiteX6" fmla="*/ 143715 w 1136153"/>
                  <a:gd name="connsiteY6" fmla="*/ 1354609 h 1430870"/>
                  <a:gd name="connsiteX7" fmla="*/ 116894 w 1136153"/>
                  <a:gd name="connsiteY7" fmla="*/ 1179710 h 1430870"/>
                  <a:gd name="connsiteX8" fmla="*/ 88421 w 1136153"/>
                  <a:gd name="connsiteY8" fmla="*/ 871159 h 1430870"/>
                  <a:gd name="connsiteX9" fmla="*/ 24384 w 1136153"/>
                  <a:gd name="connsiteY9" fmla="*/ 657852 h 1430870"/>
                  <a:gd name="connsiteX10" fmla="*/ 0 w 1136153"/>
                  <a:gd name="connsiteY10" fmla="*/ 610560 h 1430870"/>
                  <a:gd name="connsiteX11" fmla="*/ 27745 w 1136153"/>
                  <a:gd name="connsiteY11" fmla="*/ 553240 h 1430870"/>
                  <a:gd name="connsiteX12" fmla="*/ 259993 w 1136153"/>
                  <a:gd name="connsiteY12" fmla="*/ 265316 h 1430870"/>
                  <a:gd name="connsiteX13" fmla="*/ 679563 w 1136153"/>
                  <a:gd name="connsiteY13" fmla="*/ 67872 h 1430870"/>
                  <a:gd name="connsiteX14" fmla="*/ 1012750 w 1136153"/>
                  <a:gd name="connsiteY14" fmla="*/ 12340 h 1430870"/>
                  <a:gd name="connsiteX15" fmla="*/ 1136153 w 1136153"/>
                  <a:gd name="connsiteY15" fmla="*/ 0 h 1430870"/>
                  <a:gd name="connsiteX16" fmla="*/ 1129983 w 1136153"/>
                  <a:gd name="connsiteY16" fmla="*/ 86382 h 1430870"/>
                  <a:gd name="connsiteX17" fmla="*/ 1117643 w 1136153"/>
                  <a:gd name="connsiteY17" fmla="*/ 357868 h 1430870"/>
                  <a:gd name="connsiteX18" fmla="*/ 1037431 w 1136153"/>
                  <a:gd name="connsiteY18" fmla="*/ 629354 h 14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70">
                    <a:moveTo>
                      <a:pt x="1037431" y="629354"/>
                    </a:moveTo>
                    <a:cubicBezTo>
                      <a:pt x="992183" y="711623"/>
                      <a:pt x="920198" y="784636"/>
                      <a:pt x="846156" y="851479"/>
                    </a:cubicBezTo>
                    <a:cubicBezTo>
                      <a:pt x="772115" y="918323"/>
                      <a:pt x="680591" y="962542"/>
                      <a:pt x="593181" y="1030414"/>
                    </a:cubicBezTo>
                    <a:cubicBezTo>
                      <a:pt x="505770" y="1098285"/>
                      <a:pt x="402935" y="1181582"/>
                      <a:pt x="321694" y="1258709"/>
                    </a:cubicBezTo>
                    <a:cubicBezTo>
                      <a:pt x="281074" y="1297272"/>
                      <a:pt x="244310" y="1334293"/>
                      <a:pt x="209089" y="1372471"/>
                    </a:cubicBezTo>
                    <a:lnTo>
                      <a:pt x="159087" y="1430870"/>
                    </a:lnTo>
                    <a:lnTo>
                      <a:pt x="143715" y="1354609"/>
                    </a:lnTo>
                    <a:cubicBezTo>
                      <a:pt x="133379" y="1294613"/>
                      <a:pt x="124431" y="1234528"/>
                      <a:pt x="116894"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ubicBezTo>
                      <a:pt x="1134096" y="28794"/>
                      <a:pt x="1133068" y="26737"/>
                      <a:pt x="1129983" y="86382"/>
                    </a:cubicBezTo>
                    <a:cubicBezTo>
                      <a:pt x="1126898" y="146027"/>
                      <a:pt x="1133068" y="267373"/>
                      <a:pt x="1117643" y="357868"/>
                    </a:cubicBezTo>
                    <a:cubicBezTo>
                      <a:pt x="1102217" y="448363"/>
                      <a:pt x="1082679" y="547086"/>
                      <a:pt x="1037431" y="629354"/>
                    </a:cubicBezTo>
                    <a:close/>
                  </a:path>
                </a:pathLst>
              </a:custGeom>
              <a:solidFill>
                <a:srgbClr val="A1C9D5"/>
              </a:solidFill>
              <a:ln w="38100" cap="flat" cmpd="sng" algn="ctr">
                <a:solidFill>
                  <a:srgbClr val="FFFFFF"/>
                </a:solidFill>
                <a:prstDash val="solid"/>
              </a:ln>
              <a:effectLst/>
            </p:spPr>
            <p:txBody>
              <a:bodyPr tIns="0" bIns="252098" anchor="ctr"/>
              <a:lstStyle/>
              <a:p>
                <a:pPr algn="ctr" eaLnBrk="1" hangingPunct="1">
                  <a:defRPr/>
                </a:pPr>
                <a:endParaRPr lang="zh-CN" altLang="en-US" sz="1600" kern="0" dirty="0">
                  <a:solidFill>
                    <a:schemeClr val="bg1">
                      <a:lumMod val="50000"/>
                    </a:schemeClr>
                  </a:solidFill>
                  <a:latin typeface="Stencil Std" pitchFamily="82" charset="0"/>
                  <a:ea typeface="微软雅黑" panose="020B0503020204020204" pitchFamily="34" charset="-122"/>
                  <a:cs typeface="微软雅黑" panose="020B0503020204020204" pitchFamily="34" charset="-122"/>
                </a:endParaRPr>
              </a:p>
            </p:txBody>
          </p:sp>
        </p:grpSp>
        <p:sp>
          <p:nvSpPr>
            <p:cNvPr id="4" name="文本框 3"/>
            <p:cNvSpPr txBox="1"/>
            <p:nvPr/>
          </p:nvSpPr>
          <p:spPr>
            <a:xfrm flipH="1">
              <a:off x="1225503" y="1752293"/>
              <a:ext cx="3221607" cy="881324"/>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5" name="矩形 4"/>
            <p:cNvSpPr/>
            <p:nvPr/>
          </p:nvSpPr>
          <p:spPr>
            <a:xfrm>
              <a:off x="4795146" y="2481424"/>
              <a:ext cx="562686" cy="771311"/>
            </a:xfrm>
            <a:prstGeom prst="rect">
              <a:avLst/>
            </a:prstGeom>
            <a:noFill/>
          </p:spPr>
          <p:txBody>
            <a:bodyPr wrap="none">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6" name="矩形 5"/>
            <p:cNvSpPr/>
            <p:nvPr/>
          </p:nvSpPr>
          <p:spPr>
            <a:xfrm>
              <a:off x="4659242" y="3737206"/>
              <a:ext cx="562686" cy="771311"/>
            </a:xfrm>
            <a:prstGeom prst="rect">
              <a:avLst/>
            </a:prstGeom>
            <a:noFill/>
          </p:spPr>
          <p:txBody>
            <a:bodyPr wrap="none">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7" name="矩形 6"/>
            <p:cNvSpPr/>
            <p:nvPr/>
          </p:nvSpPr>
          <p:spPr>
            <a:xfrm>
              <a:off x="5737649" y="4427036"/>
              <a:ext cx="562686" cy="771311"/>
            </a:xfrm>
            <a:prstGeom prst="rect">
              <a:avLst/>
            </a:prstGeom>
            <a:noFill/>
          </p:spPr>
          <p:txBody>
            <a:bodyPr wrap="none">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8" name="矩形 7"/>
            <p:cNvSpPr/>
            <p:nvPr/>
          </p:nvSpPr>
          <p:spPr>
            <a:xfrm>
              <a:off x="6890218" y="3880710"/>
              <a:ext cx="562686" cy="771311"/>
            </a:xfrm>
            <a:prstGeom prst="rect">
              <a:avLst/>
            </a:prstGeom>
            <a:noFill/>
          </p:spPr>
          <p:txBody>
            <a:bodyPr wrap="none">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9" name="矩形 8"/>
            <p:cNvSpPr/>
            <p:nvPr/>
          </p:nvSpPr>
          <p:spPr>
            <a:xfrm>
              <a:off x="6914881" y="2662477"/>
              <a:ext cx="562686" cy="771311"/>
            </a:xfrm>
            <a:prstGeom prst="rect">
              <a:avLst/>
            </a:prstGeom>
            <a:noFill/>
          </p:spPr>
          <p:txBody>
            <a:bodyPr wrap="none">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0" name="矩形 9"/>
            <p:cNvSpPr/>
            <p:nvPr/>
          </p:nvSpPr>
          <p:spPr>
            <a:xfrm>
              <a:off x="5903900" y="1966813"/>
              <a:ext cx="562686" cy="771311"/>
            </a:xfrm>
            <a:prstGeom prst="rect">
              <a:avLst/>
            </a:prstGeom>
            <a:noFill/>
          </p:spPr>
          <p:txBody>
            <a:bodyPr wrap="none">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Z</a:t>
              </a:r>
            </a:p>
          </p:txBody>
        </p:sp>
        <p:sp>
          <p:nvSpPr>
            <p:cNvPr id="11" name="文本框 10"/>
            <p:cNvSpPr txBox="1"/>
            <p:nvPr/>
          </p:nvSpPr>
          <p:spPr>
            <a:xfrm flipH="1">
              <a:off x="550863" y="3480649"/>
              <a:ext cx="3221607" cy="881324"/>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2" name="文本框 11"/>
            <p:cNvSpPr txBox="1"/>
            <p:nvPr/>
          </p:nvSpPr>
          <p:spPr>
            <a:xfrm flipH="1">
              <a:off x="1895616" y="5052451"/>
              <a:ext cx="3221607" cy="881324"/>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3" name="文本框 12"/>
            <p:cNvSpPr txBox="1"/>
            <p:nvPr/>
          </p:nvSpPr>
          <p:spPr>
            <a:xfrm flipH="1">
              <a:off x="7057797" y="1387679"/>
              <a:ext cx="3221607" cy="881324"/>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4" name="文本框 13"/>
            <p:cNvSpPr txBox="1"/>
            <p:nvPr/>
          </p:nvSpPr>
          <p:spPr>
            <a:xfrm flipH="1">
              <a:off x="8338834" y="2928863"/>
              <a:ext cx="3221607" cy="881324"/>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5" name="文本框 14"/>
            <p:cNvSpPr txBox="1"/>
            <p:nvPr/>
          </p:nvSpPr>
          <p:spPr>
            <a:xfrm flipH="1">
              <a:off x="7745364" y="4690884"/>
              <a:ext cx="3221607" cy="881324"/>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99"/>
            <a:ext cx="12195176" cy="6859786"/>
          </a:xfrm>
          <a:prstGeom prst="rect">
            <a:avLst/>
          </a:prstGeom>
        </p:spPr>
      </p:pic>
      <p:pic>
        <p:nvPicPr>
          <p:cNvPr id="12" name="图片 11"/>
          <p:cNvPicPr>
            <a:picLocks noChangeAspect="1"/>
          </p:cNvPicPr>
          <p:nvPr/>
        </p:nvPicPr>
        <p:blipFill>
          <a:blip r:embed="rId4" cstate="email"/>
          <a:stretch>
            <a:fillRect/>
          </a:stretch>
        </p:blipFill>
        <p:spPr>
          <a:xfrm>
            <a:off x="211536" y="-40696"/>
            <a:ext cx="7634666" cy="6753021"/>
          </a:xfrm>
          <a:prstGeom prst="rect">
            <a:avLst/>
          </a:prstGeom>
        </p:spPr>
      </p:pic>
      <p:sp>
        <p:nvSpPr>
          <p:cNvPr id="13" name="TextBox 2"/>
          <p:cNvSpPr>
            <a:spLocks noChangeArrowheads="1"/>
          </p:cNvSpPr>
          <p:nvPr/>
        </p:nvSpPr>
        <p:spPr bwMode="auto">
          <a:xfrm>
            <a:off x="2270896" y="2158516"/>
            <a:ext cx="3578840" cy="113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2" tIns="45721" rIns="91442" bIns="45721">
            <a:spAutoFit/>
          </a:bodyPr>
          <a:lstStyle/>
          <a:p>
            <a:pPr algn="ctr" eaLnBrk="1" hangingPunct="1">
              <a:buFont typeface="Arial" panose="020B0604020202020204" pitchFamily="34" charset="0"/>
              <a:buNone/>
            </a:pPr>
            <a:r>
              <a:rPr lang="zh-CN" altLang="en-US" sz="4400" b="1" spc="600" dirty="0">
                <a:solidFill>
                  <a:schemeClr val="bg1"/>
                </a:solidFill>
                <a:latin typeface="Broadway" panose="04040905080B02020502" pitchFamily="82" charset="0"/>
                <a:ea typeface="微软雅黑" panose="020B0503020204020204" pitchFamily="34" charset="-122"/>
                <a:sym typeface="微软雅黑" panose="020B0503020204020204" pitchFamily="34" charset="-122"/>
              </a:rPr>
              <a:t>第四部分</a:t>
            </a:r>
            <a:r>
              <a:rPr lang="en-US" altLang="zh-CN" sz="2400" b="1" spc="600" dirty="0">
                <a:solidFill>
                  <a:schemeClr val="bg1"/>
                </a:solidFill>
                <a:latin typeface="Broadway" panose="04040905080B02020502" pitchFamily="82" charset="0"/>
                <a:ea typeface="微软雅黑" panose="020B0503020204020204" pitchFamily="34" charset="-122"/>
                <a:sym typeface="微软雅黑" panose="020B0503020204020204" pitchFamily="34" charset="-122"/>
              </a:rPr>
              <a:t>CONTENTS</a:t>
            </a:r>
            <a:endParaRPr lang="zh-CN" altLang="en-US" sz="2400" b="1" spc="600" dirty="0">
              <a:solidFill>
                <a:schemeClr val="bg1"/>
              </a:solidFill>
              <a:latin typeface="Broadway" panose="04040905080B02020502" pitchFamily="82" charset="0"/>
              <a:ea typeface="微软雅黑" panose="020B0503020204020204" pitchFamily="34" charset="-122"/>
              <a:sym typeface="微软雅黑" panose="020B0503020204020204" pitchFamily="34" charset="-122"/>
            </a:endParaRPr>
          </a:p>
        </p:txBody>
      </p:sp>
      <p:sp>
        <p:nvSpPr>
          <p:cNvPr id="15" name="矩形 14"/>
          <p:cNvSpPr/>
          <p:nvPr/>
        </p:nvSpPr>
        <p:spPr>
          <a:xfrm>
            <a:off x="1889645" y="3297700"/>
            <a:ext cx="4341346" cy="831322"/>
          </a:xfrm>
          <a:prstGeom prst="rect">
            <a:avLst/>
          </a:prstGeom>
        </p:spPr>
        <p:txBody>
          <a:bodyPr wrap="none">
            <a:spAutoFit/>
          </a:bodyPr>
          <a:lstStyle/>
          <a:p>
            <a:pPr algn="ctr"/>
            <a:r>
              <a:rPr kumimoji="1" lang="zh-CN" altLang="en-US" sz="4800" b="1" spc="600" dirty="0">
                <a:solidFill>
                  <a:schemeClr val="bg1"/>
                </a:solidFill>
                <a:latin typeface="微软雅黑" panose="020B0503020204020204" pitchFamily="34" charset="-122"/>
                <a:ea typeface="微软雅黑" panose="020B0503020204020204" pitchFamily="34" charset="-122"/>
              </a:rPr>
              <a:t>明年工作计划</a:t>
            </a:r>
          </a:p>
        </p:txBody>
      </p:sp>
      <p:grpSp>
        <p:nvGrpSpPr>
          <p:cNvPr id="18" name="组合 17"/>
          <p:cNvGrpSpPr/>
          <p:nvPr/>
        </p:nvGrpSpPr>
        <p:grpSpPr>
          <a:xfrm>
            <a:off x="3661500" y="4385326"/>
            <a:ext cx="849150" cy="187357"/>
            <a:chOff x="5488849" y="4448992"/>
            <a:chExt cx="848818" cy="187284"/>
          </a:xfrm>
          <a:solidFill>
            <a:schemeClr val="bg1"/>
          </a:solidFill>
        </p:grpSpPr>
        <p:sp>
          <p:nvSpPr>
            <p:cNvPr id="19" name="椭圆 18"/>
            <p:cNvSpPr/>
            <p:nvPr/>
          </p:nvSpPr>
          <p:spPr>
            <a:xfrm>
              <a:off x="5488849"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椭圆 19"/>
            <p:cNvSpPr/>
            <p:nvPr/>
          </p:nvSpPr>
          <p:spPr>
            <a:xfrm>
              <a:off x="5819616"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椭圆 20"/>
            <p:cNvSpPr/>
            <p:nvPr/>
          </p:nvSpPr>
          <p:spPr>
            <a:xfrm>
              <a:off x="6150383"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750" fill="hold"/>
                                        <p:tgtEl>
                                          <p:spTgt spid="13"/>
                                        </p:tgtEl>
                                        <p:attrNameLst>
                                          <p:attrName>ppt_w</p:attrName>
                                        </p:attrNameLst>
                                      </p:cBhvr>
                                      <p:tavLst>
                                        <p:tav tm="0">
                                          <p:val>
                                            <p:fltVal val="0"/>
                                          </p:val>
                                        </p:tav>
                                        <p:tav tm="100000">
                                          <p:val>
                                            <p:strVal val="#ppt_w"/>
                                          </p:val>
                                        </p:tav>
                                      </p:tavLst>
                                    </p:anim>
                                    <p:anim calcmode="lin" valueType="num">
                                      <p:cBhvr>
                                        <p:cTn id="18" dur="750" fill="hold"/>
                                        <p:tgtEl>
                                          <p:spTgt spid="13"/>
                                        </p:tgtEl>
                                        <p:attrNameLst>
                                          <p:attrName>ppt_h</p:attrName>
                                        </p:attrNameLst>
                                      </p:cBhvr>
                                      <p:tavLst>
                                        <p:tav tm="0">
                                          <p:val>
                                            <p:fltVal val="0"/>
                                          </p:val>
                                        </p:tav>
                                        <p:tav tm="100000">
                                          <p:val>
                                            <p:strVal val="#ppt_h"/>
                                          </p:val>
                                        </p:tav>
                                      </p:tavLst>
                                    </p:anim>
                                    <p:animEffect>
                                      <p:cBhvr>
                                        <p:cTn id="19" dur="750"/>
                                        <p:tgtEl>
                                          <p:spTgt spid="13"/>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750"/>
                                        <p:tgtEl>
                                          <p:spTgt spid="15"/>
                                        </p:tgtEl>
                                      </p:cBhvr>
                                    </p:animEffect>
                                    <p:anim calcmode="lin" valueType="num">
                                      <p:cBhvr>
                                        <p:cTn id="24" dur="750" fill="hold"/>
                                        <p:tgtEl>
                                          <p:spTgt spid="15"/>
                                        </p:tgtEl>
                                        <p:attrNameLst>
                                          <p:attrName>ppt_x</p:attrName>
                                        </p:attrNameLst>
                                      </p:cBhvr>
                                      <p:tavLst>
                                        <p:tav tm="0">
                                          <p:val>
                                            <p:strVal val="#ppt_x"/>
                                          </p:val>
                                        </p:tav>
                                        <p:tav tm="100000">
                                          <p:val>
                                            <p:strVal val="#ppt_x"/>
                                          </p:val>
                                        </p:tav>
                                      </p:tavLst>
                                    </p:anim>
                                    <p:anim calcmode="lin" valueType="num">
                                      <p:cBhvr>
                                        <p:cTn id="25" dur="75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utoUpdateAnimBg="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cstate="email"/>
          <a:stretch>
            <a:fillRect/>
          </a:stretch>
        </p:blipFill>
        <p:spPr>
          <a:xfrm>
            <a:off x="0" y="-99"/>
            <a:ext cx="12195176" cy="6859786"/>
          </a:xfrm>
          <a:prstGeom prst="rect">
            <a:avLst/>
          </a:prstGeom>
        </p:spPr>
      </p:pic>
      <p:pic>
        <p:nvPicPr>
          <p:cNvPr id="35" name="图片 34"/>
          <p:cNvPicPr>
            <a:picLocks noChangeAspect="1"/>
          </p:cNvPicPr>
          <p:nvPr/>
        </p:nvPicPr>
        <p:blipFill>
          <a:blip r:embed="rId4"/>
          <a:stretch>
            <a:fillRect/>
          </a:stretch>
        </p:blipFill>
        <p:spPr>
          <a:xfrm>
            <a:off x="143327" y="76295"/>
            <a:ext cx="11832290" cy="6937421"/>
          </a:xfrm>
          <a:prstGeom prst="rect">
            <a:avLst/>
          </a:prstGeom>
        </p:spPr>
      </p:pic>
      <p:sp>
        <p:nvSpPr>
          <p:cNvPr id="36" name="TextBox 2"/>
          <p:cNvSpPr>
            <a:spLocks noChangeArrowheads="1"/>
          </p:cNvSpPr>
          <p:nvPr/>
        </p:nvSpPr>
        <p:spPr bwMode="auto">
          <a:xfrm>
            <a:off x="2169617" y="2936431"/>
            <a:ext cx="3578840" cy="113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2" tIns="45721" rIns="91442" bIns="45721">
            <a:spAutoFit/>
          </a:bodyPr>
          <a:lstStyle/>
          <a:p>
            <a:pPr algn="ctr" eaLnBrk="1" hangingPunct="1">
              <a:buFont typeface="Arial" panose="020B0604020202020204" pitchFamily="34" charset="0"/>
              <a:buNone/>
            </a:pPr>
            <a:r>
              <a:rPr lang="zh-CN" altLang="en-US" sz="4400" b="1" dirty="0">
                <a:solidFill>
                  <a:schemeClr val="bg1"/>
                </a:solidFill>
                <a:latin typeface="Broadway" panose="04040905080B02020502" pitchFamily="82" charset="0"/>
                <a:ea typeface="微软雅黑" panose="020B0503020204020204" pitchFamily="34" charset="-122"/>
                <a:sym typeface="微软雅黑" panose="020B0503020204020204" pitchFamily="34" charset="-122"/>
              </a:rPr>
              <a:t>主目录</a:t>
            </a:r>
            <a:r>
              <a:rPr lang="en-US" altLang="zh-CN" sz="2400" b="1" spc="600" dirty="0">
                <a:solidFill>
                  <a:schemeClr val="bg1"/>
                </a:solidFill>
                <a:latin typeface="Broadway" panose="04040905080B02020502" pitchFamily="82" charset="0"/>
                <a:ea typeface="微软雅黑" panose="020B0503020204020204" pitchFamily="34" charset="-122"/>
                <a:sym typeface="微软雅黑" panose="020B0503020204020204" pitchFamily="34" charset="-122"/>
              </a:rPr>
              <a:t>CONTENTS</a:t>
            </a:r>
            <a:endParaRPr lang="zh-CN" altLang="en-US" sz="2400" b="1" spc="600" dirty="0">
              <a:solidFill>
                <a:schemeClr val="bg1"/>
              </a:solidFill>
              <a:latin typeface="Broadway" panose="04040905080B02020502" pitchFamily="82" charset="0"/>
              <a:ea typeface="微软雅黑" panose="020B0503020204020204" pitchFamily="34" charset="-122"/>
              <a:sym typeface="微软雅黑" panose="020B0503020204020204" pitchFamily="34" charset="-122"/>
            </a:endParaRPr>
          </a:p>
        </p:txBody>
      </p:sp>
      <p:sp>
        <p:nvSpPr>
          <p:cNvPr id="37" name="Rectangle 12"/>
          <p:cNvSpPr>
            <a:spLocks noChangeArrowheads="1"/>
          </p:cNvSpPr>
          <p:nvPr/>
        </p:nvSpPr>
        <p:spPr bwMode="auto">
          <a:xfrm>
            <a:off x="5414305" y="2012169"/>
            <a:ext cx="522572" cy="535443"/>
          </a:xfrm>
          <a:prstGeom prst="rect">
            <a:avLst/>
          </a:prstGeom>
          <a:noFill/>
          <a:ln>
            <a:solidFill>
              <a:schemeClr val="bg1"/>
            </a:solidFill>
          </a:ln>
        </p:spPr>
        <p:txBody>
          <a:bodyPr lIns="68589" tIns="34294" rIns="68589" bIns="3429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1">
              <a:solidFill>
                <a:schemeClr val="bg1"/>
              </a:solidFill>
            </a:endParaRPr>
          </a:p>
        </p:txBody>
      </p:sp>
      <p:sp>
        <p:nvSpPr>
          <p:cNvPr id="38" name="Rectangle 12"/>
          <p:cNvSpPr>
            <a:spLocks noChangeArrowheads="1"/>
          </p:cNvSpPr>
          <p:nvPr/>
        </p:nvSpPr>
        <p:spPr bwMode="auto">
          <a:xfrm>
            <a:off x="5414304" y="2899620"/>
            <a:ext cx="522572" cy="535443"/>
          </a:xfrm>
          <a:prstGeom prst="rect">
            <a:avLst/>
          </a:prstGeom>
          <a:noFill/>
          <a:ln>
            <a:solidFill>
              <a:schemeClr val="bg1"/>
            </a:solidFill>
          </a:ln>
        </p:spPr>
        <p:txBody>
          <a:bodyPr lIns="68589" tIns="34294" rIns="68589" bIns="3429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1">
              <a:solidFill>
                <a:schemeClr val="bg1"/>
              </a:solidFill>
            </a:endParaRPr>
          </a:p>
        </p:txBody>
      </p:sp>
      <p:sp>
        <p:nvSpPr>
          <p:cNvPr id="39" name="Rectangle 12"/>
          <p:cNvSpPr>
            <a:spLocks noChangeArrowheads="1"/>
          </p:cNvSpPr>
          <p:nvPr/>
        </p:nvSpPr>
        <p:spPr bwMode="auto">
          <a:xfrm>
            <a:off x="5424711" y="3774617"/>
            <a:ext cx="522572" cy="535443"/>
          </a:xfrm>
          <a:prstGeom prst="rect">
            <a:avLst/>
          </a:prstGeom>
          <a:noFill/>
          <a:ln>
            <a:solidFill>
              <a:schemeClr val="bg1"/>
            </a:solidFill>
          </a:ln>
        </p:spPr>
        <p:txBody>
          <a:bodyPr lIns="68589" tIns="34294" rIns="68589" bIns="3429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1">
              <a:solidFill>
                <a:schemeClr val="bg1"/>
              </a:solidFill>
            </a:endParaRPr>
          </a:p>
        </p:txBody>
      </p:sp>
      <p:sp>
        <p:nvSpPr>
          <p:cNvPr id="40" name="Rectangle 12"/>
          <p:cNvSpPr>
            <a:spLocks noChangeArrowheads="1"/>
          </p:cNvSpPr>
          <p:nvPr/>
        </p:nvSpPr>
        <p:spPr bwMode="auto">
          <a:xfrm>
            <a:off x="5424711" y="4650480"/>
            <a:ext cx="522572" cy="535443"/>
          </a:xfrm>
          <a:prstGeom prst="rect">
            <a:avLst/>
          </a:prstGeom>
          <a:noFill/>
          <a:ln w="9525">
            <a:solidFill>
              <a:schemeClr val="bg1"/>
            </a:solidFill>
            <a:miter lim="800000"/>
          </a:ln>
        </p:spPr>
        <p:txBody>
          <a:bodyPr lIns="68589" tIns="34294" rIns="68589" bIns="34294"/>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b="1">
              <a:solidFill>
                <a:schemeClr val="bg1"/>
              </a:solidFill>
            </a:endParaRPr>
          </a:p>
        </p:txBody>
      </p:sp>
      <p:sp>
        <p:nvSpPr>
          <p:cNvPr id="41" name="TextBox 105"/>
          <p:cNvSpPr txBox="1">
            <a:spLocks noChangeArrowheads="1"/>
          </p:cNvSpPr>
          <p:nvPr/>
        </p:nvSpPr>
        <p:spPr bwMode="auto">
          <a:xfrm>
            <a:off x="6206145" y="2079792"/>
            <a:ext cx="1985898" cy="438734"/>
          </a:xfrm>
          <a:prstGeom prst="rect">
            <a:avLst/>
          </a:prstGeom>
          <a:noFill/>
          <a:ln w="9525">
            <a:noFill/>
            <a:miter lim="800000"/>
          </a:ln>
        </p:spPr>
        <p:txBody>
          <a:bodyPr wrap="none" lIns="68589" tIns="34294" rIns="68589" bIns="3429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年度工作概述</a:t>
            </a:r>
          </a:p>
        </p:txBody>
      </p:sp>
      <p:sp>
        <p:nvSpPr>
          <p:cNvPr id="42" name="TextBox 106"/>
          <p:cNvSpPr txBox="1">
            <a:spLocks noChangeArrowheads="1"/>
          </p:cNvSpPr>
          <p:nvPr/>
        </p:nvSpPr>
        <p:spPr bwMode="auto">
          <a:xfrm>
            <a:off x="5494302" y="2012170"/>
            <a:ext cx="359819" cy="500314"/>
          </a:xfrm>
          <a:prstGeom prst="rect">
            <a:avLst/>
          </a:prstGeom>
          <a:noFill/>
          <a:ln w="9525">
            <a:noFill/>
            <a:miter lim="800000"/>
          </a:ln>
        </p:spPr>
        <p:txBody>
          <a:bodyPr wrap="none" lIns="68589" tIns="34294" rIns="68589" bIns="3429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3" name="TextBox 108"/>
          <p:cNvSpPr txBox="1">
            <a:spLocks noChangeArrowheads="1"/>
          </p:cNvSpPr>
          <p:nvPr/>
        </p:nvSpPr>
        <p:spPr bwMode="auto">
          <a:xfrm>
            <a:off x="6206145" y="2977967"/>
            <a:ext cx="1985898" cy="438734"/>
          </a:xfrm>
          <a:prstGeom prst="rect">
            <a:avLst/>
          </a:prstGeom>
          <a:noFill/>
          <a:ln w="9525">
            <a:noFill/>
            <a:miter lim="800000"/>
          </a:ln>
        </p:spPr>
        <p:txBody>
          <a:bodyPr wrap="none" lIns="68589" tIns="34294" rIns="68589" bIns="3429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工作完成情况</a:t>
            </a:r>
          </a:p>
        </p:txBody>
      </p:sp>
      <p:sp>
        <p:nvSpPr>
          <p:cNvPr id="44" name="TextBox 109"/>
          <p:cNvSpPr txBox="1">
            <a:spLocks noChangeArrowheads="1"/>
          </p:cNvSpPr>
          <p:nvPr/>
        </p:nvSpPr>
        <p:spPr bwMode="auto">
          <a:xfrm>
            <a:off x="5494302" y="2914109"/>
            <a:ext cx="359819" cy="500314"/>
          </a:xfrm>
          <a:prstGeom prst="rect">
            <a:avLst/>
          </a:prstGeom>
          <a:noFill/>
          <a:ln w="9525">
            <a:noFill/>
            <a:miter lim="800000"/>
          </a:ln>
        </p:spPr>
        <p:txBody>
          <a:bodyPr wrap="none" lIns="68589" tIns="34294" rIns="68589" bIns="3429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5" name="TextBox 115"/>
          <p:cNvSpPr txBox="1">
            <a:spLocks noChangeArrowheads="1"/>
          </p:cNvSpPr>
          <p:nvPr/>
        </p:nvSpPr>
        <p:spPr bwMode="auto">
          <a:xfrm>
            <a:off x="6214826" y="3827199"/>
            <a:ext cx="1985898" cy="438734"/>
          </a:xfrm>
          <a:prstGeom prst="rect">
            <a:avLst/>
          </a:prstGeom>
          <a:noFill/>
          <a:ln w="9525">
            <a:noFill/>
            <a:miter lim="800000"/>
          </a:ln>
        </p:spPr>
        <p:txBody>
          <a:bodyPr wrap="none" lIns="68589" tIns="34294" rIns="68589" bIns="3429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成功项目展示</a:t>
            </a:r>
          </a:p>
        </p:txBody>
      </p:sp>
      <p:sp>
        <p:nvSpPr>
          <p:cNvPr id="46" name="TextBox 116"/>
          <p:cNvSpPr txBox="1">
            <a:spLocks noChangeArrowheads="1"/>
          </p:cNvSpPr>
          <p:nvPr/>
        </p:nvSpPr>
        <p:spPr bwMode="auto">
          <a:xfrm>
            <a:off x="5502983" y="3774616"/>
            <a:ext cx="359819" cy="500314"/>
          </a:xfrm>
          <a:prstGeom prst="rect">
            <a:avLst/>
          </a:prstGeom>
          <a:noFill/>
          <a:ln w="9525">
            <a:noFill/>
            <a:miter lim="800000"/>
          </a:ln>
        </p:spPr>
        <p:txBody>
          <a:bodyPr wrap="none" lIns="68589" tIns="34294" rIns="68589" bIns="3429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7" name="TextBox 117"/>
          <p:cNvSpPr txBox="1">
            <a:spLocks noChangeArrowheads="1"/>
          </p:cNvSpPr>
          <p:nvPr/>
        </p:nvSpPr>
        <p:spPr bwMode="auto">
          <a:xfrm>
            <a:off x="6214826" y="4703495"/>
            <a:ext cx="1985898" cy="438734"/>
          </a:xfrm>
          <a:prstGeom prst="rect">
            <a:avLst/>
          </a:prstGeom>
          <a:noFill/>
          <a:ln w="9525">
            <a:noFill/>
            <a:miter lim="800000"/>
          </a:ln>
        </p:spPr>
        <p:txBody>
          <a:bodyPr wrap="none" lIns="68589" tIns="34294" rIns="68589" bIns="3429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明年工作计划</a:t>
            </a:r>
          </a:p>
        </p:txBody>
      </p:sp>
      <p:sp>
        <p:nvSpPr>
          <p:cNvPr id="48" name="TextBox 118"/>
          <p:cNvSpPr txBox="1">
            <a:spLocks noChangeArrowheads="1"/>
          </p:cNvSpPr>
          <p:nvPr/>
        </p:nvSpPr>
        <p:spPr bwMode="auto">
          <a:xfrm>
            <a:off x="5502983" y="4650480"/>
            <a:ext cx="359819" cy="500314"/>
          </a:xfrm>
          <a:prstGeom prst="rect">
            <a:avLst/>
          </a:prstGeom>
          <a:noFill/>
          <a:ln w="9525">
            <a:noFill/>
            <a:miter lim="800000"/>
          </a:ln>
        </p:spPr>
        <p:txBody>
          <a:bodyPr wrap="none" lIns="68589" tIns="34294" rIns="68589" bIns="3429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chemeClr val="bg1"/>
                </a:solidFill>
                <a:latin typeface="微软雅黑" panose="020B0503020204020204" pitchFamily="34" charset="-122"/>
                <a:ea typeface="微软雅黑" panose="020B0503020204020204" pitchFamily="34" charset="-122"/>
              </a:rPr>
              <a:t>4</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cxnSp>
        <p:nvCxnSpPr>
          <p:cNvPr id="49" name="直接连接符 48"/>
          <p:cNvCxnSpPr/>
          <p:nvPr/>
        </p:nvCxnSpPr>
        <p:spPr>
          <a:xfrm>
            <a:off x="5414305" y="2670305"/>
            <a:ext cx="29163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414305" y="3556476"/>
            <a:ext cx="29163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414305" y="4423590"/>
            <a:ext cx="29163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414305" y="5320233"/>
            <a:ext cx="29163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750" fill="hold"/>
                                        <p:tgtEl>
                                          <p:spTgt spid="36"/>
                                        </p:tgtEl>
                                        <p:attrNameLst>
                                          <p:attrName>ppt_w</p:attrName>
                                        </p:attrNameLst>
                                      </p:cBhvr>
                                      <p:tavLst>
                                        <p:tav tm="0">
                                          <p:val>
                                            <p:fltVal val="0"/>
                                          </p:val>
                                        </p:tav>
                                        <p:tav tm="100000">
                                          <p:val>
                                            <p:strVal val="#ppt_w"/>
                                          </p:val>
                                        </p:tav>
                                      </p:tavLst>
                                    </p:anim>
                                    <p:anim calcmode="lin" valueType="num">
                                      <p:cBhvr>
                                        <p:cTn id="18" dur="750" fill="hold"/>
                                        <p:tgtEl>
                                          <p:spTgt spid="36"/>
                                        </p:tgtEl>
                                        <p:attrNameLst>
                                          <p:attrName>ppt_h</p:attrName>
                                        </p:attrNameLst>
                                      </p:cBhvr>
                                      <p:tavLst>
                                        <p:tav tm="0">
                                          <p:val>
                                            <p:fltVal val="0"/>
                                          </p:val>
                                        </p:tav>
                                        <p:tav tm="100000">
                                          <p:val>
                                            <p:strVal val="#ppt_h"/>
                                          </p:val>
                                        </p:tav>
                                      </p:tavLst>
                                    </p:anim>
                                    <p:animEffect>
                                      <p:cBhvr>
                                        <p:cTn id="19" dur="750"/>
                                        <p:tgtEl>
                                          <p:spTgt spid="36"/>
                                        </p:tgtEl>
                                      </p:cBhvr>
                                    </p:animEffect>
                                  </p:childTnLst>
                                </p:cTn>
                              </p:par>
                            </p:childTnLst>
                          </p:cTn>
                        </p:par>
                        <p:par>
                          <p:cTn id="20" fill="hold">
                            <p:stCondLst>
                              <p:cond delay="3000"/>
                            </p:stCondLst>
                            <p:childTnLst>
                              <p:par>
                                <p:cTn id="21" presetID="16" presetClass="entr" presetSubtype="21"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par>
                                <p:cTn id="24" presetID="16" presetClass="entr" presetSubtype="21"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par>
                                <p:cTn id="27" presetID="16" presetClass="entr" presetSubtype="21"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barn(inVertical)">
                                      <p:cBhvr>
                                        <p:cTn id="29" dur="500"/>
                                        <p:tgtEl>
                                          <p:spTgt spid="51"/>
                                        </p:tgtEl>
                                      </p:cBhvr>
                                    </p:animEffect>
                                  </p:childTnLst>
                                </p:cTn>
                              </p:par>
                              <p:par>
                                <p:cTn id="30" presetID="16" presetClass="entr" presetSubtype="21"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arn(inVertical)">
                                      <p:cBhvr>
                                        <p:cTn id="32" dur="500"/>
                                        <p:tgtEl>
                                          <p:spTgt spid="52"/>
                                        </p:tgtEl>
                                      </p:cBhvr>
                                    </p:animEffect>
                                  </p:childTnLst>
                                </p:cTn>
                              </p:par>
                            </p:childTnLst>
                          </p:cTn>
                        </p:par>
                        <p:par>
                          <p:cTn id="33" fill="hold">
                            <p:stCondLst>
                              <p:cond delay="3500"/>
                            </p:stCondLst>
                            <p:childTnLst>
                              <p:par>
                                <p:cTn id="34" presetID="2" presetClass="entr" presetSubtype="8" fill="hold" grpId="0" nodeType="afterEffect" nodePh="1">
                                  <p:stCondLst>
                                    <p:cond delay="0"/>
                                  </p:stCondLst>
                                  <p:endCondLst>
                                    <p:cond evt="begin" delay="0">
                                      <p:tn val="34"/>
                                    </p:cond>
                                  </p:end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250" fill="hold"/>
                                        <p:tgtEl>
                                          <p:spTgt spid="37"/>
                                        </p:tgtEl>
                                        <p:attrNameLst>
                                          <p:attrName>ppt_x</p:attrName>
                                        </p:attrNameLst>
                                      </p:cBhvr>
                                      <p:tavLst>
                                        <p:tav tm="0">
                                          <p:val>
                                            <p:strVal val="0-#ppt_w/2"/>
                                          </p:val>
                                        </p:tav>
                                        <p:tav tm="100000">
                                          <p:val>
                                            <p:strVal val="#ppt_x"/>
                                          </p:val>
                                        </p:tav>
                                      </p:tavLst>
                                    </p:anim>
                                    <p:anim calcmode="lin" valueType="num">
                                      <p:cBhvr additive="base">
                                        <p:cTn id="37" dur="25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250" fill="hold"/>
                                        <p:tgtEl>
                                          <p:spTgt spid="41"/>
                                        </p:tgtEl>
                                        <p:attrNameLst>
                                          <p:attrName>ppt_x</p:attrName>
                                        </p:attrNameLst>
                                      </p:cBhvr>
                                      <p:tavLst>
                                        <p:tav tm="0">
                                          <p:val>
                                            <p:strVal val="0-#ppt_w/2"/>
                                          </p:val>
                                        </p:tav>
                                        <p:tav tm="100000">
                                          <p:val>
                                            <p:strVal val="#ppt_x"/>
                                          </p:val>
                                        </p:tav>
                                      </p:tavLst>
                                    </p:anim>
                                    <p:anim calcmode="lin" valueType="num">
                                      <p:cBhvr additive="base">
                                        <p:cTn id="42" dur="25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8"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250" fill="hold"/>
                                        <p:tgtEl>
                                          <p:spTgt spid="42"/>
                                        </p:tgtEl>
                                        <p:attrNameLst>
                                          <p:attrName>ppt_x</p:attrName>
                                        </p:attrNameLst>
                                      </p:cBhvr>
                                      <p:tavLst>
                                        <p:tav tm="0">
                                          <p:val>
                                            <p:strVal val="0-#ppt_w/2"/>
                                          </p:val>
                                        </p:tav>
                                        <p:tav tm="100000">
                                          <p:val>
                                            <p:strVal val="#ppt_x"/>
                                          </p:val>
                                        </p:tav>
                                      </p:tavLst>
                                    </p:anim>
                                    <p:anim calcmode="lin" valueType="num">
                                      <p:cBhvr additive="base">
                                        <p:cTn id="47" dur="250" fill="hold"/>
                                        <p:tgtEl>
                                          <p:spTgt spid="42"/>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250" fill="hold"/>
                                        <p:tgtEl>
                                          <p:spTgt spid="38"/>
                                        </p:tgtEl>
                                        <p:attrNameLst>
                                          <p:attrName>ppt_x</p:attrName>
                                        </p:attrNameLst>
                                      </p:cBhvr>
                                      <p:tavLst>
                                        <p:tav tm="0">
                                          <p:val>
                                            <p:strVal val="0-#ppt_w/2"/>
                                          </p:val>
                                        </p:tav>
                                        <p:tav tm="100000">
                                          <p:val>
                                            <p:strVal val="#ppt_x"/>
                                          </p:val>
                                        </p:tav>
                                      </p:tavLst>
                                    </p:anim>
                                    <p:anim calcmode="lin" valueType="num">
                                      <p:cBhvr additive="base">
                                        <p:cTn id="52" dur="250" fill="hold"/>
                                        <p:tgtEl>
                                          <p:spTgt spid="38"/>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250" fill="hold"/>
                                        <p:tgtEl>
                                          <p:spTgt spid="43"/>
                                        </p:tgtEl>
                                        <p:attrNameLst>
                                          <p:attrName>ppt_x</p:attrName>
                                        </p:attrNameLst>
                                      </p:cBhvr>
                                      <p:tavLst>
                                        <p:tav tm="0">
                                          <p:val>
                                            <p:strVal val="0-#ppt_w/2"/>
                                          </p:val>
                                        </p:tav>
                                        <p:tav tm="100000">
                                          <p:val>
                                            <p:strVal val="#ppt_x"/>
                                          </p:val>
                                        </p:tav>
                                      </p:tavLst>
                                    </p:anim>
                                    <p:anim calcmode="lin" valueType="num">
                                      <p:cBhvr additive="base">
                                        <p:cTn id="57" dur="250" fill="hold"/>
                                        <p:tgtEl>
                                          <p:spTgt spid="43"/>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250" fill="hold"/>
                                        <p:tgtEl>
                                          <p:spTgt spid="44"/>
                                        </p:tgtEl>
                                        <p:attrNameLst>
                                          <p:attrName>ppt_x</p:attrName>
                                        </p:attrNameLst>
                                      </p:cBhvr>
                                      <p:tavLst>
                                        <p:tav tm="0">
                                          <p:val>
                                            <p:strVal val="0-#ppt_w/2"/>
                                          </p:val>
                                        </p:tav>
                                        <p:tav tm="100000">
                                          <p:val>
                                            <p:strVal val="#ppt_x"/>
                                          </p:val>
                                        </p:tav>
                                      </p:tavLst>
                                    </p:anim>
                                    <p:anim calcmode="lin" valueType="num">
                                      <p:cBhvr additive="base">
                                        <p:cTn id="62" dur="250" fill="hold"/>
                                        <p:tgtEl>
                                          <p:spTgt spid="44"/>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8" fill="hold" grpId="0" nodeType="afterEffect" nodePh="1">
                                  <p:stCondLst>
                                    <p:cond delay="0"/>
                                  </p:stCondLst>
                                  <p:endCondLst>
                                    <p:cond evt="begin" delay="0">
                                      <p:tn val="64"/>
                                    </p:cond>
                                  </p:endCondLst>
                                  <p:childTnLst>
                                    <p:set>
                                      <p:cBhvr>
                                        <p:cTn id="65" dur="1" fill="hold">
                                          <p:stCondLst>
                                            <p:cond delay="0"/>
                                          </p:stCondLst>
                                        </p:cTn>
                                        <p:tgtEl>
                                          <p:spTgt spid="39"/>
                                        </p:tgtEl>
                                        <p:attrNameLst>
                                          <p:attrName>style.visibility</p:attrName>
                                        </p:attrNameLst>
                                      </p:cBhvr>
                                      <p:to>
                                        <p:strVal val="visible"/>
                                      </p:to>
                                    </p:set>
                                    <p:anim calcmode="lin" valueType="num">
                                      <p:cBhvr additive="base">
                                        <p:cTn id="66" dur="250" fill="hold"/>
                                        <p:tgtEl>
                                          <p:spTgt spid="39"/>
                                        </p:tgtEl>
                                        <p:attrNameLst>
                                          <p:attrName>ppt_x</p:attrName>
                                        </p:attrNameLst>
                                      </p:cBhvr>
                                      <p:tavLst>
                                        <p:tav tm="0">
                                          <p:val>
                                            <p:strVal val="0-#ppt_w/2"/>
                                          </p:val>
                                        </p:tav>
                                        <p:tav tm="100000">
                                          <p:val>
                                            <p:strVal val="#ppt_x"/>
                                          </p:val>
                                        </p:tav>
                                      </p:tavLst>
                                    </p:anim>
                                    <p:anim calcmode="lin" valueType="num">
                                      <p:cBhvr additive="base">
                                        <p:cTn id="67" dur="250" fill="hold"/>
                                        <p:tgtEl>
                                          <p:spTgt spid="39"/>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250" fill="hold"/>
                                        <p:tgtEl>
                                          <p:spTgt spid="45"/>
                                        </p:tgtEl>
                                        <p:attrNameLst>
                                          <p:attrName>ppt_x</p:attrName>
                                        </p:attrNameLst>
                                      </p:cBhvr>
                                      <p:tavLst>
                                        <p:tav tm="0">
                                          <p:val>
                                            <p:strVal val="0-#ppt_w/2"/>
                                          </p:val>
                                        </p:tav>
                                        <p:tav tm="100000">
                                          <p:val>
                                            <p:strVal val="#ppt_x"/>
                                          </p:val>
                                        </p:tav>
                                      </p:tavLst>
                                    </p:anim>
                                    <p:anim calcmode="lin" valueType="num">
                                      <p:cBhvr additive="base">
                                        <p:cTn id="72" dur="250" fill="hold"/>
                                        <p:tgtEl>
                                          <p:spTgt spid="45"/>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8"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250" fill="hold"/>
                                        <p:tgtEl>
                                          <p:spTgt spid="46"/>
                                        </p:tgtEl>
                                        <p:attrNameLst>
                                          <p:attrName>ppt_x</p:attrName>
                                        </p:attrNameLst>
                                      </p:cBhvr>
                                      <p:tavLst>
                                        <p:tav tm="0">
                                          <p:val>
                                            <p:strVal val="0-#ppt_w/2"/>
                                          </p:val>
                                        </p:tav>
                                        <p:tav tm="100000">
                                          <p:val>
                                            <p:strVal val="#ppt_x"/>
                                          </p:val>
                                        </p:tav>
                                      </p:tavLst>
                                    </p:anim>
                                    <p:anim calcmode="lin" valueType="num">
                                      <p:cBhvr additive="base">
                                        <p:cTn id="77" dur="250" fill="hold"/>
                                        <p:tgtEl>
                                          <p:spTgt spid="46"/>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8" fill="hold" grpId="0" nodeType="afterEffect" nodePh="1">
                                  <p:stCondLst>
                                    <p:cond delay="0"/>
                                  </p:stCondLst>
                                  <p:endCondLst>
                                    <p:cond evt="begin" delay="0">
                                      <p:tn val="79"/>
                                    </p:cond>
                                  </p:end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250" fill="hold"/>
                                        <p:tgtEl>
                                          <p:spTgt spid="40"/>
                                        </p:tgtEl>
                                        <p:attrNameLst>
                                          <p:attrName>ppt_x</p:attrName>
                                        </p:attrNameLst>
                                      </p:cBhvr>
                                      <p:tavLst>
                                        <p:tav tm="0">
                                          <p:val>
                                            <p:strVal val="0-#ppt_w/2"/>
                                          </p:val>
                                        </p:tav>
                                        <p:tav tm="100000">
                                          <p:val>
                                            <p:strVal val="#ppt_x"/>
                                          </p:val>
                                        </p:tav>
                                      </p:tavLst>
                                    </p:anim>
                                    <p:anim calcmode="lin" valueType="num">
                                      <p:cBhvr additive="base">
                                        <p:cTn id="82" dur="250" fill="hold"/>
                                        <p:tgtEl>
                                          <p:spTgt spid="40"/>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additive="base">
                                        <p:cTn id="86" dur="250" fill="hold"/>
                                        <p:tgtEl>
                                          <p:spTgt spid="47"/>
                                        </p:tgtEl>
                                        <p:attrNameLst>
                                          <p:attrName>ppt_x</p:attrName>
                                        </p:attrNameLst>
                                      </p:cBhvr>
                                      <p:tavLst>
                                        <p:tav tm="0">
                                          <p:val>
                                            <p:strVal val="0-#ppt_w/2"/>
                                          </p:val>
                                        </p:tav>
                                        <p:tav tm="100000">
                                          <p:val>
                                            <p:strVal val="#ppt_x"/>
                                          </p:val>
                                        </p:tav>
                                      </p:tavLst>
                                    </p:anim>
                                    <p:anim calcmode="lin" valueType="num">
                                      <p:cBhvr additive="base">
                                        <p:cTn id="87" dur="250" fill="hold"/>
                                        <p:tgtEl>
                                          <p:spTgt spid="47"/>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2" presetClass="entr" presetSubtype="8"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additive="base">
                                        <p:cTn id="91" dur="250" fill="hold"/>
                                        <p:tgtEl>
                                          <p:spTgt spid="48"/>
                                        </p:tgtEl>
                                        <p:attrNameLst>
                                          <p:attrName>ppt_x</p:attrName>
                                        </p:attrNameLst>
                                      </p:cBhvr>
                                      <p:tavLst>
                                        <p:tav tm="0">
                                          <p:val>
                                            <p:strVal val="0-#ppt_w/2"/>
                                          </p:val>
                                        </p:tav>
                                        <p:tav tm="100000">
                                          <p:val>
                                            <p:strVal val="#ppt_x"/>
                                          </p:val>
                                        </p:tav>
                                      </p:tavLst>
                                    </p:anim>
                                    <p:anim calcmode="lin" valueType="num">
                                      <p:cBhvr additive="base">
                                        <p:cTn id="92" dur="2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utoUpdateAnimBg="0"/>
      <p:bldP spid="37" grpId="0" animBg="1"/>
      <p:bldP spid="38" grpId="0" animBg="1"/>
      <p:bldP spid="39" grpId="0" animBg="1"/>
      <p:bldP spid="40" grpId="0" animBg="1"/>
      <p:bldP spid="41" grpId="0"/>
      <p:bldP spid="42" grpId="0"/>
      <p:bldP spid="43" grpId="0"/>
      <p:bldP spid="44" grpId="0"/>
      <p:bldP spid="45" grpId="0"/>
      <p:bldP spid="46" grpId="0"/>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62885" y="1475213"/>
            <a:ext cx="1595120" cy="742241"/>
            <a:chOff x="4065694" y="3960217"/>
            <a:chExt cx="2811555" cy="1281388"/>
          </a:xfrm>
        </p:grpSpPr>
        <p:sp>
          <p:nvSpPr>
            <p:cNvPr id="3" name="Rounded Rectangle 43"/>
            <p:cNvSpPr/>
            <p:nvPr/>
          </p:nvSpPr>
          <p:spPr>
            <a:xfrm>
              <a:off x="4081294" y="3961259"/>
              <a:ext cx="2230265" cy="557566"/>
            </a:xfrm>
            <a:prstGeom prst="roundRect">
              <a:avLst>
                <a:gd name="adj" fmla="val 0"/>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p>
          </p:txBody>
        </p:sp>
        <p:sp>
          <p:nvSpPr>
            <p:cNvPr id="4" name="TextBox 52"/>
            <p:cNvSpPr txBox="1"/>
            <p:nvPr/>
          </p:nvSpPr>
          <p:spPr>
            <a:xfrm>
              <a:off x="4306123" y="3960217"/>
              <a:ext cx="2005435"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添加内容</a:t>
              </a:r>
              <a:endParaRPr lang="id-ID" sz="1500" dirty="0">
                <a:solidFill>
                  <a:schemeClr val="bg1"/>
                </a:solidFill>
                <a:latin typeface="思源黑体 CN Medium" pitchFamily="34" charset="-122"/>
                <a:ea typeface="思源黑体 CN Medium" pitchFamily="34" charset="-122"/>
              </a:endParaRPr>
            </a:p>
          </p:txBody>
        </p:sp>
        <p:sp>
          <p:nvSpPr>
            <p:cNvPr id="5" name="TextBox 53"/>
            <p:cNvSpPr txBox="1"/>
            <p:nvPr/>
          </p:nvSpPr>
          <p:spPr>
            <a:xfrm>
              <a:off x="4065694" y="4630327"/>
              <a:ext cx="2811555" cy="611278"/>
            </a:xfrm>
            <a:prstGeom prst="rect">
              <a:avLst/>
            </a:prstGeom>
            <a:noFill/>
          </p:spPr>
          <p:txBody>
            <a:bodyPr wrap="square" rtlCol="0">
              <a:spAutoFit/>
            </a:bodyPr>
            <a:lstStyle/>
            <a:p>
              <a:r>
                <a:rPr lang="en-US" altLang="zh-CN" sz="1700" dirty="0">
                  <a:solidFill>
                    <a:srgbClr val="A1C9D5"/>
                  </a:solidFill>
                  <a:latin typeface="方正兰亭纤黑_GBK" panose="02000000000000000000" pitchFamily="2" charset="-122"/>
                  <a:ea typeface="方正兰亭纤黑_GBK" panose="02000000000000000000" pitchFamily="2" charset="-122"/>
                </a:rPr>
                <a:t>Add Content</a:t>
              </a:r>
              <a:endParaRPr lang="zh-CN" altLang="en-US" sz="1700" dirty="0">
                <a:solidFill>
                  <a:srgbClr val="A1C9D5"/>
                </a:solidFill>
                <a:latin typeface="方正兰亭纤黑_GBK" panose="02000000000000000000" pitchFamily="2" charset="-122"/>
                <a:ea typeface="方正兰亭纤黑_GBK" panose="02000000000000000000" pitchFamily="2" charset="-122"/>
              </a:endParaRPr>
            </a:p>
          </p:txBody>
        </p:sp>
      </p:grpSp>
      <p:sp>
        <p:nvSpPr>
          <p:cNvPr id="6" name="TextBox 54"/>
          <p:cNvSpPr txBox="1"/>
          <p:nvPr/>
        </p:nvSpPr>
        <p:spPr>
          <a:xfrm>
            <a:off x="1390458" y="2352482"/>
            <a:ext cx="553847" cy="712116"/>
          </a:xfrm>
          <a:prstGeom prst="rect">
            <a:avLst/>
          </a:prstGeom>
          <a:noFill/>
        </p:spPr>
        <p:txBody>
          <a:bodyPr wrap="square" lIns="49653" tIns="24827" rIns="49653" bIns="24827" rtlCol="0">
            <a:spAutoFit/>
          </a:bodyPr>
          <a:lstStyle/>
          <a:p>
            <a:r>
              <a:rPr lang="id-ID" sz="4300" dirty="0">
                <a:solidFill>
                  <a:schemeClr val="bg1">
                    <a:lumMod val="50000"/>
                  </a:schemeClr>
                </a:solidFill>
                <a:latin typeface="+mj-lt"/>
              </a:rPr>
              <a:t>1</a:t>
            </a:r>
            <a:r>
              <a:rPr lang="en-US" sz="4300" dirty="0">
                <a:solidFill>
                  <a:schemeClr val="bg1">
                    <a:lumMod val="50000"/>
                  </a:schemeClr>
                </a:solidFill>
                <a:latin typeface="+mj-lt"/>
              </a:rPr>
              <a:t>.</a:t>
            </a:r>
            <a:endParaRPr lang="id-ID" sz="4300" dirty="0">
              <a:solidFill>
                <a:schemeClr val="bg1">
                  <a:lumMod val="50000"/>
                </a:schemeClr>
              </a:solidFill>
              <a:latin typeface="+mj-lt"/>
            </a:endParaRPr>
          </a:p>
        </p:txBody>
      </p:sp>
      <p:sp>
        <p:nvSpPr>
          <p:cNvPr id="7" name="Rectangle 19"/>
          <p:cNvSpPr/>
          <p:nvPr/>
        </p:nvSpPr>
        <p:spPr>
          <a:xfrm>
            <a:off x="1871735" y="2434940"/>
            <a:ext cx="3926642" cy="881459"/>
          </a:xfrm>
          <a:prstGeom prst="rect">
            <a:avLst/>
          </a:prstGeom>
        </p:spPr>
        <p:txBody>
          <a:bodyPr wrap="square" lIns="49653" tIns="24827" rIns="49653" bIns="24827">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TextBox 56"/>
          <p:cNvSpPr txBox="1"/>
          <p:nvPr/>
        </p:nvSpPr>
        <p:spPr>
          <a:xfrm>
            <a:off x="1390458" y="3561263"/>
            <a:ext cx="553847" cy="712116"/>
          </a:xfrm>
          <a:prstGeom prst="rect">
            <a:avLst/>
          </a:prstGeom>
          <a:noFill/>
        </p:spPr>
        <p:txBody>
          <a:bodyPr wrap="square" lIns="49653" tIns="24827" rIns="49653" bIns="24827" rtlCol="0">
            <a:spAutoFit/>
          </a:bodyPr>
          <a:lstStyle/>
          <a:p>
            <a:r>
              <a:rPr lang="en-US" sz="4300" dirty="0">
                <a:solidFill>
                  <a:schemeClr val="bg1">
                    <a:lumMod val="50000"/>
                  </a:schemeClr>
                </a:solidFill>
                <a:latin typeface="+mj-lt"/>
              </a:rPr>
              <a:t>2.</a:t>
            </a:r>
            <a:endParaRPr lang="id-ID" sz="4300" dirty="0">
              <a:solidFill>
                <a:schemeClr val="bg1">
                  <a:lumMod val="50000"/>
                </a:schemeClr>
              </a:solidFill>
              <a:latin typeface="+mj-lt"/>
            </a:endParaRPr>
          </a:p>
        </p:txBody>
      </p:sp>
      <p:sp>
        <p:nvSpPr>
          <p:cNvPr id="9" name="Rectangle 19"/>
          <p:cNvSpPr/>
          <p:nvPr/>
        </p:nvSpPr>
        <p:spPr>
          <a:xfrm>
            <a:off x="1871735" y="3643723"/>
            <a:ext cx="3926642" cy="881459"/>
          </a:xfrm>
          <a:prstGeom prst="rect">
            <a:avLst/>
          </a:prstGeom>
        </p:spPr>
        <p:txBody>
          <a:bodyPr wrap="square" lIns="49653" tIns="24827" rIns="49653" bIns="24827">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TextBox 58"/>
          <p:cNvSpPr txBox="1"/>
          <p:nvPr/>
        </p:nvSpPr>
        <p:spPr>
          <a:xfrm>
            <a:off x="1390458" y="4770866"/>
            <a:ext cx="553847" cy="712116"/>
          </a:xfrm>
          <a:prstGeom prst="rect">
            <a:avLst/>
          </a:prstGeom>
          <a:noFill/>
        </p:spPr>
        <p:txBody>
          <a:bodyPr wrap="square" lIns="49653" tIns="24827" rIns="49653" bIns="24827" rtlCol="0">
            <a:spAutoFit/>
          </a:bodyPr>
          <a:lstStyle/>
          <a:p>
            <a:r>
              <a:rPr lang="en-US" sz="4300" dirty="0">
                <a:solidFill>
                  <a:schemeClr val="bg1">
                    <a:lumMod val="50000"/>
                  </a:schemeClr>
                </a:solidFill>
                <a:latin typeface="+mj-lt"/>
              </a:rPr>
              <a:t>3.</a:t>
            </a:r>
            <a:endParaRPr lang="id-ID" sz="4300" dirty="0">
              <a:solidFill>
                <a:schemeClr val="bg1">
                  <a:lumMod val="50000"/>
                </a:schemeClr>
              </a:solidFill>
              <a:latin typeface="+mj-lt"/>
            </a:endParaRPr>
          </a:p>
        </p:txBody>
      </p:sp>
      <p:sp>
        <p:nvSpPr>
          <p:cNvPr id="11" name="Rectangle 19"/>
          <p:cNvSpPr/>
          <p:nvPr/>
        </p:nvSpPr>
        <p:spPr>
          <a:xfrm>
            <a:off x="1871735" y="4853325"/>
            <a:ext cx="3926642" cy="881459"/>
          </a:xfrm>
          <a:prstGeom prst="rect">
            <a:avLst/>
          </a:prstGeom>
        </p:spPr>
        <p:txBody>
          <a:bodyPr wrap="square" lIns="49653" tIns="24827" rIns="49653" bIns="24827">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在此框中选择粘贴，并选择只保留文字。您的内容打在这里，或者通过复制您的文本后，在此框您的内容打在这里，或者通过复制您的文本后，</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1537895" y="3477312"/>
            <a:ext cx="4260480" cy="0"/>
          </a:xfrm>
          <a:prstGeom prst="line">
            <a:avLst/>
          </a:prstGeom>
          <a:ln>
            <a:solidFill>
              <a:srgbClr val="A1C9D5"/>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537895" y="4711825"/>
            <a:ext cx="4260480" cy="0"/>
          </a:xfrm>
          <a:prstGeom prst="line">
            <a:avLst/>
          </a:prstGeom>
          <a:ln>
            <a:solidFill>
              <a:srgbClr val="A1C9D5"/>
            </a:solidFill>
          </a:ln>
        </p:spPr>
        <p:style>
          <a:lnRef idx="1">
            <a:schemeClr val="accent1"/>
          </a:lnRef>
          <a:fillRef idx="0">
            <a:schemeClr val="accent1"/>
          </a:fillRef>
          <a:effectRef idx="0">
            <a:schemeClr val="accent1"/>
          </a:effectRef>
          <a:fontRef idx="minor">
            <a:schemeClr val="tx1"/>
          </a:fontRef>
        </p:style>
      </p:cxnSp>
      <p:sp>
        <p:nvSpPr>
          <p:cNvPr id="14" name="矩形 10"/>
          <p:cNvSpPr>
            <a:spLocks noChangeArrowheads="1"/>
          </p:cNvSpPr>
          <p:nvPr/>
        </p:nvSpPr>
        <p:spPr bwMode="auto">
          <a:xfrm>
            <a:off x="6112998" y="1475213"/>
            <a:ext cx="4691718" cy="4298295"/>
          </a:xfrm>
          <a:prstGeom prst="rect">
            <a:avLst/>
          </a:prstGeom>
          <a:blipFill dpi="0" rotWithShape="1">
            <a:blip r:embed="rId3" cstate="email"/>
            <a:srcRect/>
            <a:stretch>
              <a:fillRect/>
            </a:stretch>
          </a:blipFill>
          <a:ln>
            <a:noFill/>
          </a:ln>
        </p:spPr>
        <p:txBody>
          <a:bodyPr anchor="ctr"/>
          <a:lstStyle/>
          <a:p>
            <a:pPr algn="ctr" eaLnBrk="1" hangingPunct="1">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ppt_y</p:attrName>
                                        </p:attrNameLst>
                                      </p:cBhvr>
                                      <p:tavLst>
                                        <p:tav tm="0">
                                          <p:val>
                                            <p:strVal val="#ppt_y+#ppt_h*1.125000"/>
                                          </p:val>
                                        </p:tav>
                                        <p:tav tm="100000">
                                          <p:val>
                                            <p:strVal val="#ppt_y"/>
                                          </p:val>
                                        </p:tav>
                                      </p:tavLst>
                                    </p:anim>
                                    <p:animEffect transition="in" filter="wipe(up)">
                                      <p:cBhvr>
                                        <p:cTn id="21" dur="500"/>
                                        <p:tgtEl>
                                          <p:spTgt spid="12"/>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ppt_y</p:attrName>
                                        </p:attrNameLst>
                                      </p:cBhvr>
                                      <p:tavLst>
                                        <p:tav tm="0">
                                          <p:val>
                                            <p:strVal val="#ppt_y+#ppt_h*1.125000"/>
                                          </p:val>
                                        </p:tav>
                                        <p:tav tm="100000">
                                          <p:val>
                                            <p:strVal val="#ppt_y"/>
                                          </p:val>
                                        </p:tav>
                                      </p:tavLst>
                                    </p:anim>
                                    <p:animEffect transition="in" filter="wipe(up)">
                                      <p:cBhvr>
                                        <p:cTn id="30" dur="500"/>
                                        <p:tgtEl>
                                          <p:spTgt spid="9"/>
                                        </p:tgtEl>
                                      </p:cBhvr>
                                    </p:animEffect>
                                  </p:childTnLst>
                                </p:cTn>
                              </p:par>
                            </p:childTnLst>
                          </p:cTn>
                        </p:par>
                        <p:par>
                          <p:cTn id="31" fill="hold">
                            <p:stCondLst>
                              <p:cond delay="3000"/>
                            </p:stCondLst>
                            <p:childTnLst>
                              <p:par>
                                <p:cTn id="32" presetID="12" presetClass="entr" presetSubtype="4"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p:tgtEl>
                                          <p:spTgt spid="13"/>
                                        </p:tgtEl>
                                        <p:attrNameLst>
                                          <p:attrName>ppt_y</p:attrName>
                                        </p:attrNameLst>
                                      </p:cBhvr>
                                      <p:tavLst>
                                        <p:tav tm="0">
                                          <p:val>
                                            <p:strVal val="#ppt_y+#ppt_h*1.125000"/>
                                          </p:val>
                                        </p:tav>
                                        <p:tav tm="100000">
                                          <p:val>
                                            <p:strVal val="#ppt_y"/>
                                          </p:val>
                                        </p:tav>
                                      </p:tavLst>
                                    </p:anim>
                                    <p:animEffect transition="in" filter="wipe(up)">
                                      <p:cBhvr>
                                        <p:cTn id="35" dur="500"/>
                                        <p:tgtEl>
                                          <p:spTgt spid="13"/>
                                        </p:tgtEl>
                                      </p:cBhvr>
                                    </p:animEffect>
                                  </p:childTnLst>
                                </p:cTn>
                              </p:par>
                            </p:childTnLst>
                          </p:cTn>
                        </p:par>
                        <p:par>
                          <p:cTn id="36" fill="hold">
                            <p:stCondLst>
                              <p:cond delay="3500"/>
                            </p:stCondLst>
                            <p:childTnLst>
                              <p:par>
                                <p:cTn id="37" presetID="14" presetClass="entr" presetSubtype="1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par>
                          <p:cTn id="40" fill="hold">
                            <p:stCondLst>
                              <p:cond delay="4000"/>
                            </p:stCondLst>
                            <p:childTnLst>
                              <p:par>
                                <p:cTn id="41" presetID="1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p:tgtEl>
                                          <p:spTgt spid="11"/>
                                        </p:tgtEl>
                                        <p:attrNameLst>
                                          <p:attrName>ppt_y</p:attrName>
                                        </p:attrNameLst>
                                      </p:cBhvr>
                                      <p:tavLst>
                                        <p:tav tm="0">
                                          <p:val>
                                            <p:strVal val="#ppt_y+#ppt_h*1.125000"/>
                                          </p:val>
                                        </p:tav>
                                        <p:tav tm="100000">
                                          <p:val>
                                            <p:strVal val="#ppt_y"/>
                                          </p:val>
                                        </p:tav>
                                      </p:tavLst>
                                    </p:anim>
                                    <p:animEffect transition="in" filter="wipe(up)">
                                      <p:cBhvr>
                                        <p:cTn id="44" dur="500"/>
                                        <p:tgtEl>
                                          <p:spTgt spid="11"/>
                                        </p:tgtEl>
                                      </p:cBhvr>
                                    </p:animEffect>
                                  </p:childTnLst>
                                </p:cTn>
                              </p:par>
                            </p:childTnLst>
                          </p:cTn>
                        </p:par>
                        <p:par>
                          <p:cTn id="45" fill="hold">
                            <p:stCondLst>
                              <p:cond delay="4500"/>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250"/>
                                        <p:tgtEl>
                                          <p:spTgt spid="14"/>
                                        </p:tgtEl>
                                      </p:cBhvr>
                                    </p:animEffect>
                                    <p:anim calcmode="lin" valueType="num">
                                      <p:cBhvr>
                                        <p:cTn id="49" dur="250" fill="hold"/>
                                        <p:tgtEl>
                                          <p:spTgt spid="14"/>
                                        </p:tgtEl>
                                        <p:attrNameLst>
                                          <p:attrName>ppt_x</p:attrName>
                                        </p:attrNameLst>
                                      </p:cBhvr>
                                      <p:tavLst>
                                        <p:tav tm="0">
                                          <p:val>
                                            <p:strVal val="#ppt_x"/>
                                          </p:val>
                                        </p:tav>
                                        <p:tav tm="100000">
                                          <p:val>
                                            <p:strVal val="#ppt_x"/>
                                          </p:val>
                                        </p:tav>
                                      </p:tavLst>
                                    </p:anim>
                                    <p:anim calcmode="lin" valueType="num">
                                      <p:cBhvr>
                                        <p:cTn id="50"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0781" y="1691411"/>
            <a:ext cx="10373613" cy="3800998"/>
            <a:chOff x="-14514" y="1932810"/>
            <a:chExt cx="12214666" cy="4475581"/>
          </a:xfrm>
        </p:grpSpPr>
        <p:sp>
          <p:nvSpPr>
            <p:cNvPr id="3" name="矩形 9"/>
            <p:cNvSpPr/>
            <p:nvPr/>
          </p:nvSpPr>
          <p:spPr>
            <a:xfrm>
              <a:off x="-14514" y="4068313"/>
              <a:ext cx="12214666" cy="131878"/>
            </a:xfrm>
            <a:custGeom>
              <a:avLst/>
              <a:gdLst/>
              <a:ahLst/>
              <a:cxnLst/>
              <a:rect l="l" t="t" r="r" b="b"/>
              <a:pathLst>
                <a:path w="144016" h="869444">
                  <a:moveTo>
                    <a:pt x="0" y="0"/>
                  </a:moveTo>
                  <a:lnTo>
                    <a:pt x="144016" y="0"/>
                  </a:lnTo>
                  <a:lnTo>
                    <a:pt x="144016" y="869444"/>
                  </a:lnTo>
                  <a:lnTo>
                    <a:pt x="0" y="869444"/>
                  </a:lnTo>
                  <a:close/>
                </a:path>
              </a:pathLst>
            </a:cu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grpSp>
          <p:nvGrpSpPr>
            <p:cNvPr id="4" name="组合 3"/>
            <p:cNvGrpSpPr/>
            <p:nvPr/>
          </p:nvGrpSpPr>
          <p:grpSpPr>
            <a:xfrm>
              <a:off x="2485560" y="3927741"/>
              <a:ext cx="446064" cy="446064"/>
              <a:chOff x="612948" y="3577580"/>
              <a:chExt cx="333927" cy="333927"/>
            </a:xfrm>
          </p:grpSpPr>
          <p:sp>
            <p:nvSpPr>
              <p:cNvPr id="50" name="椭圆 49"/>
              <p:cNvSpPr/>
              <p:nvPr/>
            </p:nvSpPr>
            <p:spPr>
              <a:xfrm>
                <a:off x="612948" y="3577580"/>
                <a:ext cx="333927" cy="333927"/>
              </a:xfrm>
              <a:prstGeom prst="ellipse">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sp>
            <p:nvSpPr>
              <p:cNvPr id="51" name="椭圆 50"/>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grpSp>
        <p:grpSp>
          <p:nvGrpSpPr>
            <p:cNvPr id="5" name="组合 4"/>
            <p:cNvGrpSpPr/>
            <p:nvPr/>
          </p:nvGrpSpPr>
          <p:grpSpPr>
            <a:xfrm>
              <a:off x="4783027" y="3927741"/>
              <a:ext cx="446064" cy="446064"/>
              <a:chOff x="612948" y="3577580"/>
              <a:chExt cx="333927" cy="333927"/>
            </a:xfrm>
          </p:grpSpPr>
          <p:sp>
            <p:nvSpPr>
              <p:cNvPr id="48" name="椭圆 47"/>
              <p:cNvSpPr/>
              <p:nvPr/>
            </p:nvSpPr>
            <p:spPr>
              <a:xfrm>
                <a:off x="612948" y="3577580"/>
                <a:ext cx="333927" cy="333927"/>
              </a:xfrm>
              <a:prstGeom prst="ellipse">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sp>
            <p:nvSpPr>
              <p:cNvPr id="49" name="椭圆 48"/>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grpSp>
        <p:grpSp>
          <p:nvGrpSpPr>
            <p:cNvPr id="6" name="组合 5"/>
            <p:cNvGrpSpPr/>
            <p:nvPr/>
          </p:nvGrpSpPr>
          <p:grpSpPr>
            <a:xfrm>
              <a:off x="7080494" y="3927741"/>
              <a:ext cx="446064" cy="446064"/>
              <a:chOff x="612948" y="3577580"/>
              <a:chExt cx="333927" cy="333927"/>
            </a:xfrm>
          </p:grpSpPr>
          <p:sp>
            <p:nvSpPr>
              <p:cNvPr id="46" name="椭圆 45"/>
              <p:cNvSpPr/>
              <p:nvPr/>
            </p:nvSpPr>
            <p:spPr>
              <a:xfrm>
                <a:off x="612948" y="3577580"/>
                <a:ext cx="333927" cy="333927"/>
              </a:xfrm>
              <a:prstGeom prst="ellipse">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sp>
            <p:nvSpPr>
              <p:cNvPr id="47" name="椭圆 46"/>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grpSp>
        <p:grpSp>
          <p:nvGrpSpPr>
            <p:cNvPr id="7" name="组合 6"/>
            <p:cNvGrpSpPr/>
            <p:nvPr/>
          </p:nvGrpSpPr>
          <p:grpSpPr>
            <a:xfrm>
              <a:off x="9377962" y="3927741"/>
              <a:ext cx="446064" cy="446064"/>
              <a:chOff x="612948" y="3577580"/>
              <a:chExt cx="333927" cy="333927"/>
            </a:xfrm>
          </p:grpSpPr>
          <p:sp>
            <p:nvSpPr>
              <p:cNvPr id="44" name="椭圆 43"/>
              <p:cNvSpPr/>
              <p:nvPr/>
            </p:nvSpPr>
            <p:spPr>
              <a:xfrm>
                <a:off x="612948" y="3577580"/>
                <a:ext cx="333927" cy="333927"/>
              </a:xfrm>
              <a:prstGeom prst="ellipse">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lumMod val="50000"/>
                    </a:schemeClr>
                  </a:solidFill>
                </a:endParaRPr>
              </a:p>
            </p:txBody>
          </p:sp>
          <p:sp>
            <p:nvSpPr>
              <p:cNvPr id="45" name="椭圆 44"/>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grpSp>
        <p:grpSp>
          <p:nvGrpSpPr>
            <p:cNvPr id="8" name="组合 7"/>
            <p:cNvGrpSpPr/>
            <p:nvPr/>
          </p:nvGrpSpPr>
          <p:grpSpPr>
            <a:xfrm>
              <a:off x="1980612" y="1932810"/>
              <a:ext cx="1455956" cy="1773806"/>
              <a:chOff x="1493568" y="909219"/>
              <a:chExt cx="1089941" cy="1327886"/>
            </a:xfrm>
          </p:grpSpPr>
          <p:grpSp>
            <p:nvGrpSpPr>
              <p:cNvPr id="38" name="组合 37"/>
              <p:cNvGrpSpPr/>
              <p:nvPr/>
            </p:nvGrpSpPr>
            <p:grpSpPr>
              <a:xfrm>
                <a:off x="1493568" y="909219"/>
                <a:ext cx="1089941" cy="1327886"/>
                <a:chOff x="345230" y="2368798"/>
                <a:chExt cx="873970" cy="1064766"/>
              </a:xfrm>
            </p:grpSpPr>
            <p:sp>
              <p:nvSpPr>
                <p:cNvPr id="42"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A1C9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sp>
              <p:nvSpPr>
                <p:cNvPr id="43"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grpSp>
          <p:grpSp>
            <p:nvGrpSpPr>
              <p:cNvPr id="39" name="组合 38"/>
              <p:cNvGrpSpPr/>
              <p:nvPr/>
            </p:nvGrpSpPr>
            <p:grpSpPr>
              <a:xfrm>
                <a:off x="1726740" y="1020916"/>
                <a:ext cx="664537" cy="814204"/>
                <a:chOff x="1722411" y="990614"/>
                <a:chExt cx="664537" cy="814204"/>
              </a:xfrm>
            </p:grpSpPr>
            <p:sp>
              <p:nvSpPr>
                <p:cNvPr id="40" name="TextBox 33"/>
                <p:cNvSpPr txBox="1"/>
                <p:nvPr/>
              </p:nvSpPr>
              <p:spPr>
                <a:xfrm>
                  <a:off x="1722411" y="1249683"/>
                  <a:ext cx="379926" cy="443116"/>
                </a:xfrm>
                <a:prstGeom prst="rect">
                  <a:avLst/>
                </a:prstGeom>
                <a:noFill/>
              </p:spPr>
              <p:txBody>
                <a:bodyPr vert="eaVert" wrap="none" rtlCol="0">
                  <a:spAutoFit/>
                </a:bodyPr>
                <a:lstStyle/>
                <a:p>
                  <a:pPr algn="ctr"/>
                  <a:r>
                    <a:rPr lang="zh-CN" altLang="en-US" sz="1600" dirty="0">
                      <a:solidFill>
                        <a:schemeClr val="bg1">
                          <a:lumMod val="50000"/>
                        </a:schemeClr>
                      </a:solidFill>
                      <a:latin typeface="方正兰亭中黑_GBK" panose="02000000000000000000" pitchFamily="2" charset="-122"/>
                      <a:ea typeface="方正兰亭中黑_GBK" panose="02000000000000000000" pitchFamily="2" charset="-122"/>
                    </a:rPr>
                    <a:t>目标</a:t>
                  </a:r>
                </a:p>
              </p:txBody>
            </p:sp>
            <p:sp>
              <p:nvSpPr>
                <p:cNvPr id="41" name="矩形 40"/>
                <p:cNvSpPr/>
                <p:nvPr/>
              </p:nvSpPr>
              <p:spPr>
                <a:xfrm>
                  <a:off x="1914540" y="990614"/>
                  <a:ext cx="472408" cy="814204"/>
                </a:xfrm>
                <a:prstGeom prst="rect">
                  <a:avLst/>
                </a:prstGeom>
              </p:spPr>
              <p:txBody>
                <a:bodyPr wrap="none">
                  <a:spAutoFit/>
                </a:bodyPr>
                <a:lstStyle/>
                <a:p>
                  <a:pPr>
                    <a:spcBef>
                      <a:spcPct val="0"/>
                    </a:spcBef>
                    <a:defRPr/>
                  </a:pPr>
                  <a:r>
                    <a:rPr lang="en-US" altLang="zh-CN" sz="5400" dirty="0">
                      <a:solidFill>
                        <a:schemeClr val="bg1">
                          <a:lumMod val="50000"/>
                        </a:schemeClr>
                      </a:solidFill>
                      <a:latin typeface="Swis721 BlkCn BT" pitchFamily="34" charset="0"/>
                      <a:ea typeface="方正兰亭中黑_GBK" panose="02000000000000000000" pitchFamily="2" charset="-122"/>
                      <a:cs typeface="Arial" panose="020B0604020202020204" pitchFamily="34" charset="0"/>
                    </a:rPr>
                    <a:t>1</a:t>
                  </a:r>
                </a:p>
              </p:txBody>
            </p:sp>
          </p:grpSp>
        </p:grpSp>
        <p:grpSp>
          <p:nvGrpSpPr>
            <p:cNvPr id="9" name="组合 8"/>
            <p:cNvGrpSpPr/>
            <p:nvPr/>
          </p:nvGrpSpPr>
          <p:grpSpPr>
            <a:xfrm>
              <a:off x="4278080" y="4634585"/>
              <a:ext cx="1455956" cy="1773806"/>
              <a:chOff x="3175660" y="909219"/>
              <a:chExt cx="1089941" cy="1327886"/>
            </a:xfrm>
          </p:grpSpPr>
          <p:grpSp>
            <p:nvGrpSpPr>
              <p:cNvPr id="32" name="组合 31"/>
              <p:cNvGrpSpPr/>
              <p:nvPr/>
            </p:nvGrpSpPr>
            <p:grpSpPr>
              <a:xfrm flipV="1">
                <a:off x="3175660" y="909219"/>
                <a:ext cx="1089941" cy="1327886"/>
                <a:chOff x="345230" y="2368798"/>
                <a:chExt cx="873970" cy="1064766"/>
              </a:xfrm>
            </p:grpSpPr>
            <p:sp>
              <p:nvSpPr>
                <p:cNvPr id="36"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A1C9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sp>
              <p:nvSpPr>
                <p:cNvPr id="37"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grpSp>
          <p:grpSp>
            <p:nvGrpSpPr>
              <p:cNvPr id="33" name="组合 32"/>
              <p:cNvGrpSpPr/>
              <p:nvPr/>
            </p:nvGrpSpPr>
            <p:grpSpPr>
              <a:xfrm>
                <a:off x="3368049" y="1277928"/>
                <a:ext cx="730813" cy="814204"/>
                <a:chOff x="1681628" y="990614"/>
                <a:chExt cx="730813" cy="814204"/>
              </a:xfrm>
            </p:grpSpPr>
            <p:sp>
              <p:nvSpPr>
                <p:cNvPr id="34" name="TextBox 40"/>
                <p:cNvSpPr txBox="1"/>
                <p:nvPr/>
              </p:nvSpPr>
              <p:spPr>
                <a:xfrm>
                  <a:off x="1681628" y="1249683"/>
                  <a:ext cx="379926" cy="443116"/>
                </a:xfrm>
                <a:prstGeom prst="rect">
                  <a:avLst/>
                </a:prstGeom>
                <a:noFill/>
              </p:spPr>
              <p:txBody>
                <a:bodyPr vert="eaVert" wrap="none" rtlCol="0">
                  <a:spAutoFit/>
                </a:bodyPr>
                <a:lstStyle/>
                <a:p>
                  <a:pPr algn="ctr"/>
                  <a:r>
                    <a:rPr lang="zh-CN" altLang="en-US" sz="1600" dirty="0">
                      <a:solidFill>
                        <a:schemeClr val="bg1">
                          <a:lumMod val="50000"/>
                        </a:schemeClr>
                      </a:solidFill>
                      <a:latin typeface="方正兰亭中黑_GBK" panose="02000000000000000000" pitchFamily="2" charset="-122"/>
                      <a:ea typeface="方正兰亭中黑_GBK" panose="02000000000000000000" pitchFamily="2" charset="-122"/>
                    </a:rPr>
                    <a:t>目标</a:t>
                  </a:r>
                </a:p>
              </p:txBody>
            </p:sp>
            <p:sp>
              <p:nvSpPr>
                <p:cNvPr id="35" name="矩形 34"/>
                <p:cNvSpPr/>
                <p:nvPr/>
              </p:nvSpPr>
              <p:spPr>
                <a:xfrm>
                  <a:off x="1940033" y="990614"/>
                  <a:ext cx="472408" cy="814204"/>
                </a:xfrm>
                <a:prstGeom prst="rect">
                  <a:avLst/>
                </a:prstGeom>
              </p:spPr>
              <p:txBody>
                <a:bodyPr wrap="none">
                  <a:spAutoFit/>
                </a:bodyPr>
                <a:lstStyle/>
                <a:p>
                  <a:pPr>
                    <a:spcBef>
                      <a:spcPct val="0"/>
                    </a:spcBef>
                    <a:defRPr/>
                  </a:pPr>
                  <a:r>
                    <a:rPr lang="en-US" altLang="zh-CN" sz="5400" dirty="0">
                      <a:solidFill>
                        <a:schemeClr val="bg1">
                          <a:lumMod val="50000"/>
                        </a:schemeClr>
                      </a:solidFill>
                      <a:latin typeface="Swis721 BlkCn BT" pitchFamily="34" charset="0"/>
                      <a:ea typeface="方正兰亭中黑_GBK" panose="02000000000000000000" pitchFamily="2" charset="-122"/>
                      <a:cs typeface="Arial" panose="020B0604020202020204" pitchFamily="34" charset="0"/>
                    </a:rPr>
                    <a:t>2</a:t>
                  </a:r>
                </a:p>
              </p:txBody>
            </p:sp>
          </p:grpSp>
        </p:grpSp>
        <p:grpSp>
          <p:nvGrpSpPr>
            <p:cNvPr id="10" name="组合 9"/>
            <p:cNvGrpSpPr/>
            <p:nvPr/>
          </p:nvGrpSpPr>
          <p:grpSpPr>
            <a:xfrm>
              <a:off x="6575547" y="1932810"/>
              <a:ext cx="1455956" cy="1773806"/>
              <a:chOff x="1493568" y="909219"/>
              <a:chExt cx="1089941" cy="1327886"/>
            </a:xfrm>
          </p:grpSpPr>
          <p:grpSp>
            <p:nvGrpSpPr>
              <p:cNvPr id="26" name="组合 25"/>
              <p:cNvGrpSpPr/>
              <p:nvPr/>
            </p:nvGrpSpPr>
            <p:grpSpPr>
              <a:xfrm>
                <a:off x="1493568" y="909219"/>
                <a:ext cx="1089941" cy="1327886"/>
                <a:chOff x="345230" y="2368798"/>
                <a:chExt cx="873970" cy="1064766"/>
              </a:xfrm>
            </p:grpSpPr>
            <p:sp>
              <p:nvSpPr>
                <p:cNvPr id="30"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A1C9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sp>
              <p:nvSpPr>
                <p:cNvPr id="31"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grpSp>
          <p:grpSp>
            <p:nvGrpSpPr>
              <p:cNvPr id="27" name="组合 26"/>
              <p:cNvGrpSpPr/>
              <p:nvPr/>
            </p:nvGrpSpPr>
            <p:grpSpPr>
              <a:xfrm>
                <a:off x="1685957" y="1020916"/>
                <a:ext cx="730813" cy="814204"/>
                <a:chOff x="1681628" y="990614"/>
                <a:chExt cx="730813" cy="814204"/>
              </a:xfrm>
            </p:grpSpPr>
            <p:sp>
              <p:nvSpPr>
                <p:cNvPr id="28" name="TextBox 47"/>
                <p:cNvSpPr txBox="1"/>
                <p:nvPr/>
              </p:nvSpPr>
              <p:spPr>
                <a:xfrm>
                  <a:off x="1681628" y="1249683"/>
                  <a:ext cx="379926" cy="443116"/>
                </a:xfrm>
                <a:prstGeom prst="rect">
                  <a:avLst/>
                </a:prstGeom>
                <a:noFill/>
              </p:spPr>
              <p:txBody>
                <a:bodyPr vert="eaVert" wrap="none" rtlCol="0">
                  <a:spAutoFit/>
                </a:bodyPr>
                <a:lstStyle/>
                <a:p>
                  <a:pPr algn="ctr"/>
                  <a:r>
                    <a:rPr lang="zh-CN" altLang="en-US" sz="1600" dirty="0">
                      <a:solidFill>
                        <a:schemeClr val="bg1">
                          <a:lumMod val="50000"/>
                        </a:schemeClr>
                      </a:solidFill>
                      <a:latin typeface="方正兰亭中黑_GBK" panose="02000000000000000000" pitchFamily="2" charset="-122"/>
                      <a:ea typeface="方正兰亭中黑_GBK" panose="02000000000000000000" pitchFamily="2" charset="-122"/>
                    </a:rPr>
                    <a:t>目标</a:t>
                  </a:r>
                </a:p>
              </p:txBody>
            </p:sp>
            <p:sp>
              <p:nvSpPr>
                <p:cNvPr id="29" name="矩形 28"/>
                <p:cNvSpPr/>
                <p:nvPr/>
              </p:nvSpPr>
              <p:spPr>
                <a:xfrm>
                  <a:off x="1940033" y="990614"/>
                  <a:ext cx="472408" cy="814204"/>
                </a:xfrm>
                <a:prstGeom prst="rect">
                  <a:avLst/>
                </a:prstGeom>
              </p:spPr>
              <p:txBody>
                <a:bodyPr wrap="none">
                  <a:spAutoFit/>
                </a:bodyPr>
                <a:lstStyle/>
                <a:p>
                  <a:pPr>
                    <a:spcBef>
                      <a:spcPct val="0"/>
                    </a:spcBef>
                    <a:defRPr/>
                  </a:pPr>
                  <a:r>
                    <a:rPr lang="en-US" altLang="zh-CN" sz="5400" dirty="0">
                      <a:solidFill>
                        <a:schemeClr val="bg1">
                          <a:lumMod val="50000"/>
                        </a:schemeClr>
                      </a:solidFill>
                      <a:latin typeface="Swis721 BlkCn BT" pitchFamily="34" charset="0"/>
                      <a:ea typeface="方正兰亭中黑_GBK" panose="02000000000000000000" pitchFamily="2" charset="-122"/>
                      <a:cs typeface="Arial" panose="020B0604020202020204" pitchFamily="34" charset="0"/>
                    </a:rPr>
                    <a:t>3</a:t>
                  </a:r>
                </a:p>
              </p:txBody>
            </p:sp>
          </p:grpSp>
        </p:grpSp>
        <p:grpSp>
          <p:nvGrpSpPr>
            <p:cNvPr id="11" name="组合 10"/>
            <p:cNvGrpSpPr/>
            <p:nvPr/>
          </p:nvGrpSpPr>
          <p:grpSpPr>
            <a:xfrm>
              <a:off x="8873014" y="4634585"/>
              <a:ext cx="1455956" cy="1773806"/>
              <a:chOff x="6653277" y="909219"/>
              <a:chExt cx="1089941" cy="1327886"/>
            </a:xfrm>
          </p:grpSpPr>
          <p:grpSp>
            <p:nvGrpSpPr>
              <p:cNvPr id="20" name="组合 19"/>
              <p:cNvGrpSpPr/>
              <p:nvPr/>
            </p:nvGrpSpPr>
            <p:grpSpPr>
              <a:xfrm flipV="1">
                <a:off x="6653277" y="909219"/>
                <a:ext cx="1089941" cy="1327886"/>
                <a:chOff x="345230" y="2368798"/>
                <a:chExt cx="873970" cy="1064766"/>
              </a:xfrm>
            </p:grpSpPr>
            <p:sp>
              <p:nvSpPr>
                <p:cNvPr id="24" name="等腰三角形 80"/>
                <p:cNvSpPr/>
                <p:nvPr/>
              </p:nvSpPr>
              <p:spPr>
                <a:xfrm flipV="1">
                  <a:off x="345230" y="2368798"/>
                  <a:ext cx="873970" cy="1064766"/>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rgbClr val="A1C9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sp>
              <p:nvSpPr>
                <p:cNvPr id="25" name="等腰三角形 80"/>
                <p:cNvSpPr/>
                <p:nvPr/>
              </p:nvSpPr>
              <p:spPr>
                <a:xfrm flipV="1">
                  <a:off x="419876" y="2450877"/>
                  <a:ext cx="712054" cy="867502"/>
                </a:xfrm>
                <a:custGeom>
                  <a:avLst/>
                  <a:gdLst/>
                  <a:ahLst/>
                  <a:cxnLst/>
                  <a:rect l="l" t="t" r="r" b="b"/>
                  <a:pathLst>
                    <a:path w="712054" h="867502">
                      <a:moveTo>
                        <a:pt x="356027" y="867502"/>
                      </a:moveTo>
                      <a:cubicBezTo>
                        <a:pt x="552655" y="867502"/>
                        <a:pt x="712054" y="708103"/>
                        <a:pt x="712054" y="511475"/>
                      </a:cubicBezTo>
                      <a:cubicBezTo>
                        <a:pt x="712054" y="422128"/>
                        <a:pt x="679142" y="340468"/>
                        <a:pt x="623637" y="278950"/>
                      </a:cubicBezTo>
                      <a:lnTo>
                        <a:pt x="625915" y="278950"/>
                      </a:lnTo>
                      <a:lnTo>
                        <a:pt x="610443" y="262959"/>
                      </a:lnTo>
                      <a:cubicBezTo>
                        <a:pt x="609052" y="260998"/>
                        <a:pt x="607376" y="259316"/>
                        <a:pt x="605493" y="257843"/>
                      </a:cubicBezTo>
                      <a:lnTo>
                        <a:pt x="356027" y="0"/>
                      </a:lnTo>
                      <a:lnTo>
                        <a:pt x="106561" y="257843"/>
                      </a:lnTo>
                      <a:cubicBezTo>
                        <a:pt x="104678" y="259316"/>
                        <a:pt x="103002" y="260998"/>
                        <a:pt x="101611" y="262959"/>
                      </a:cubicBezTo>
                      <a:lnTo>
                        <a:pt x="86139" y="278950"/>
                      </a:lnTo>
                      <a:lnTo>
                        <a:pt x="88417" y="278950"/>
                      </a:lnTo>
                      <a:cubicBezTo>
                        <a:pt x="32912" y="340468"/>
                        <a:pt x="0" y="422128"/>
                        <a:pt x="0" y="511475"/>
                      </a:cubicBezTo>
                      <a:cubicBezTo>
                        <a:pt x="0" y="708103"/>
                        <a:pt x="159399" y="867502"/>
                        <a:pt x="356027" y="8675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endParaRPr>
                </a:p>
              </p:txBody>
            </p:sp>
          </p:grpSp>
          <p:grpSp>
            <p:nvGrpSpPr>
              <p:cNvPr id="21" name="组合 20"/>
              <p:cNvGrpSpPr/>
              <p:nvPr/>
            </p:nvGrpSpPr>
            <p:grpSpPr>
              <a:xfrm>
                <a:off x="6845666" y="1236940"/>
                <a:ext cx="730813" cy="814204"/>
                <a:chOff x="1681628" y="990614"/>
                <a:chExt cx="730813" cy="814204"/>
              </a:xfrm>
            </p:grpSpPr>
            <p:sp>
              <p:nvSpPr>
                <p:cNvPr id="22" name="TextBox 55"/>
                <p:cNvSpPr txBox="1"/>
                <p:nvPr/>
              </p:nvSpPr>
              <p:spPr>
                <a:xfrm>
                  <a:off x="1681628" y="1249683"/>
                  <a:ext cx="379926" cy="443116"/>
                </a:xfrm>
                <a:prstGeom prst="rect">
                  <a:avLst/>
                </a:prstGeom>
                <a:noFill/>
              </p:spPr>
              <p:txBody>
                <a:bodyPr vert="eaVert" wrap="none" rtlCol="0">
                  <a:spAutoFit/>
                </a:bodyPr>
                <a:lstStyle/>
                <a:p>
                  <a:pPr algn="ctr"/>
                  <a:r>
                    <a:rPr lang="zh-CN" altLang="en-US" sz="1600" dirty="0">
                      <a:solidFill>
                        <a:schemeClr val="bg1">
                          <a:lumMod val="50000"/>
                        </a:schemeClr>
                      </a:solidFill>
                      <a:latin typeface="方正兰亭中黑_GBK" panose="02000000000000000000" pitchFamily="2" charset="-122"/>
                      <a:ea typeface="方正兰亭中黑_GBK" panose="02000000000000000000" pitchFamily="2" charset="-122"/>
                    </a:rPr>
                    <a:t>目标</a:t>
                  </a:r>
                </a:p>
              </p:txBody>
            </p:sp>
            <p:sp>
              <p:nvSpPr>
                <p:cNvPr id="23" name="矩形 22"/>
                <p:cNvSpPr/>
                <p:nvPr/>
              </p:nvSpPr>
              <p:spPr>
                <a:xfrm>
                  <a:off x="1940033" y="990614"/>
                  <a:ext cx="472408" cy="814204"/>
                </a:xfrm>
                <a:prstGeom prst="rect">
                  <a:avLst/>
                </a:prstGeom>
              </p:spPr>
              <p:txBody>
                <a:bodyPr wrap="none">
                  <a:spAutoFit/>
                </a:bodyPr>
                <a:lstStyle/>
                <a:p>
                  <a:pPr>
                    <a:spcBef>
                      <a:spcPct val="0"/>
                    </a:spcBef>
                    <a:defRPr/>
                  </a:pPr>
                  <a:r>
                    <a:rPr lang="en-US" altLang="zh-CN" sz="5400" dirty="0">
                      <a:solidFill>
                        <a:schemeClr val="bg1">
                          <a:lumMod val="50000"/>
                        </a:schemeClr>
                      </a:solidFill>
                      <a:latin typeface="Swis721 BlkCn BT" pitchFamily="34" charset="0"/>
                      <a:ea typeface="方正兰亭中黑_GBK" panose="02000000000000000000" pitchFamily="2" charset="-122"/>
                      <a:cs typeface="Arial" panose="020B0604020202020204" pitchFamily="34" charset="0"/>
                    </a:rPr>
                    <a:t>4</a:t>
                  </a:r>
                </a:p>
              </p:txBody>
            </p:sp>
          </p:grpSp>
        </p:grpSp>
        <p:sp>
          <p:nvSpPr>
            <p:cNvPr id="12" name="Rectangle 13" descr="FD1DDF730CE4456e89755B07FE1653D0# #Rectangle 13"/>
            <p:cNvSpPr>
              <a:spLocks noChangeArrowheads="1"/>
            </p:cNvSpPr>
            <p:nvPr/>
          </p:nvSpPr>
          <p:spPr bwMode="auto">
            <a:xfrm>
              <a:off x="3638248" y="2273755"/>
              <a:ext cx="1950402" cy="43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dirty="0">
                  <a:solidFill>
                    <a:schemeClr val="bg1">
                      <a:lumMod val="50000"/>
                    </a:schemeClr>
                  </a:solidFill>
                  <a:latin typeface="方正兰亭中黑_GBK" panose="02000000000000000000" pitchFamily="2" charset="-122"/>
                  <a:ea typeface="方正兰亭中黑_GBK" panose="02000000000000000000" pitchFamily="2" charset="-122"/>
                </a:rPr>
                <a:t>添加标题</a:t>
              </a:r>
              <a:endParaRPr lang="en-US" altLang="zh-CN" sz="1800" dirty="0">
                <a:solidFill>
                  <a:schemeClr val="bg1">
                    <a:lumMod val="50000"/>
                  </a:schemeClr>
                </a:solidFill>
                <a:latin typeface="方正兰亭中黑_GBK" panose="02000000000000000000" pitchFamily="2" charset="-122"/>
                <a:ea typeface="方正兰亭中黑_GBK" panose="02000000000000000000" pitchFamily="2" charset="-122"/>
              </a:endParaRPr>
            </a:p>
          </p:txBody>
        </p:sp>
        <p:sp>
          <p:nvSpPr>
            <p:cNvPr id="13" name="Rectangle 13" descr="FD1DDF730CE4456e89755B07FE1653D0# #Rectangle 13"/>
            <p:cNvSpPr>
              <a:spLocks noChangeArrowheads="1"/>
            </p:cNvSpPr>
            <p:nvPr/>
          </p:nvSpPr>
          <p:spPr bwMode="auto">
            <a:xfrm>
              <a:off x="3638247" y="2631368"/>
              <a:ext cx="2321455" cy="54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lumMod val="50000"/>
                    </a:schemeClr>
                  </a:solidFill>
                  <a:latin typeface="方正兰亭纤黑简体" pitchFamily="65" charset="-122"/>
                  <a:ea typeface="方正兰亭纤黑简体" pitchFamily="65" charset="-122"/>
                </a:rPr>
                <a:t>此处添加目标扼要说明，</a:t>
              </a:r>
              <a:endParaRPr lang="en-US" altLang="zh-CN" sz="1200" dirty="0">
                <a:solidFill>
                  <a:schemeClr val="bg1">
                    <a:lumMod val="50000"/>
                  </a:schemeClr>
                </a:solidFill>
                <a:latin typeface="方正兰亭纤黑简体" pitchFamily="65" charset="-122"/>
                <a:ea typeface="方正兰亭纤黑简体" pitchFamily="65" charset="-122"/>
              </a:endParaRPr>
            </a:p>
            <a:p>
              <a:pPr algn="just" eaLnBrk="1" hangingPunct="1">
                <a:spcBef>
                  <a:spcPct val="0"/>
                </a:spcBef>
                <a:buNone/>
                <a:defRPr/>
              </a:pPr>
              <a:r>
                <a:rPr lang="zh-CN" altLang="en-US" sz="1200" dirty="0">
                  <a:solidFill>
                    <a:schemeClr val="bg1">
                      <a:lumMod val="50000"/>
                    </a:schemeClr>
                  </a:solidFill>
                  <a:latin typeface="方正兰亭纤黑简体" pitchFamily="65" charset="-122"/>
                  <a:ea typeface="方正兰亭纤黑简体" pitchFamily="65" charset="-122"/>
                </a:rPr>
                <a:t>添加简短说明文字。</a:t>
              </a:r>
              <a:endParaRPr lang="en-US" altLang="zh-CN" sz="1200" dirty="0">
                <a:solidFill>
                  <a:schemeClr val="bg1">
                    <a:lumMod val="50000"/>
                  </a:schemeClr>
                </a:solidFill>
                <a:latin typeface="方正兰亭纤黑简体" pitchFamily="65" charset="-122"/>
                <a:ea typeface="方正兰亭纤黑简体" pitchFamily="65" charset="-122"/>
              </a:endParaRPr>
            </a:p>
          </p:txBody>
        </p:sp>
        <p:sp>
          <p:nvSpPr>
            <p:cNvPr id="14" name="Rectangle 13" descr="FD1DDF730CE4456e89755B07FE1653D0# #Rectangle 13"/>
            <p:cNvSpPr>
              <a:spLocks noChangeArrowheads="1"/>
            </p:cNvSpPr>
            <p:nvPr/>
          </p:nvSpPr>
          <p:spPr bwMode="auto">
            <a:xfrm>
              <a:off x="1733388" y="5072358"/>
              <a:ext cx="1950402" cy="43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dirty="0">
                  <a:solidFill>
                    <a:schemeClr val="bg1">
                      <a:lumMod val="50000"/>
                    </a:schemeClr>
                  </a:solidFill>
                  <a:latin typeface="方正兰亭中黑_GBK" panose="02000000000000000000" pitchFamily="2" charset="-122"/>
                  <a:ea typeface="方正兰亭中黑_GBK" panose="02000000000000000000" pitchFamily="2" charset="-122"/>
                </a:rPr>
                <a:t>添加标题</a:t>
              </a:r>
              <a:endParaRPr lang="en-US" altLang="zh-CN" sz="1800" dirty="0">
                <a:solidFill>
                  <a:schemeClr val="bg1">
                    <a:lumMod val="50000"/>
                  </a:schemeClr>
                </a:solidFill>
                <a:latin typeface="方正兰亭中黑_GBK" panose="02000000000000000000" pitchFamily="2" charset="-122"/>
                <a:ea typeface="方正兰亭中黑_GBK" panose="02000000000000000000" pitchFamily="2" charset="-122"/>
              </a:endParaRPr>
            </a:p>
          </p:txBody>
        </p:sp>
        <p:sp>
          <p:nvSpPr>
            <p:cNvPr id="15" name="Rectangle 13" descr="FD1DDF730CE4456e89755B07FE1653D0# #Rectangle 13"/>
            <p:cNvSpPr>
              <a:spLocks noChangeArrowheads="1"/>
            </p:cNvSpPr>
            <p:nvPr/>
          </p:nvSpPr>
          <p:spPr bwMode="auto">
            <a:xfrm>
              <a:off x="1733387" y="5429971"/>
              <a:ext cx="2321455" cy="54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lumMod val="50000"/>
                    </a:schemeClr>
                  </a:solidFill>
                  <a:latin typeface="方正兰亭纤黑简体" pitchFamily="65" charset="-122"/>
                  <a:ea typeface="方正兰亭纤黑简体" pitchFamily="65" charset="-122"/>
                </a:rPr>
                <a:t>此处添加目标扼要说明，</a:t>
              </a:r>
              <a:endParaRPr lang="en-US" altLang="zh-CN" sz="1200" dirty="0">
                <a:solidFill>
                  <a:schemeClr val="bg1">
                    <a:lumMod val="50000"/>
                  </a:schemeClr>
                </a:solidFill>
                <a:latin typeface="方正兰亭纤黑简体" pitchFamily="65" charset="-122"/>
                <a:ea typeface="方正兰亭纤黑简体" pitchFamily="65" charset="-122"/>
              </a:endParaRPr>
            </a:p>
            <a:p>
              <a:pPr algn="just" eaLnBrk="1" hangingPunct="1">
                <a:spcBef>
                  <a:spcPct val="0"/>
                </a:spcBef>
                <a:buNone/>
                <a:defRPr/>
              </a:pPr>
              <a:r>
                <a:rPr lang="zh-CN" altLang="en-US" sz="1200" dirty="0">
                  <a:solidFill>
                    <a:schemeClr val="bg1">
                      <a:lumMod val="50000"/>
                    </a:schemeClr>
                  </a:solidFill>
                  <a:latin typeface="方正兰亭纤黑简体" pitchFamily="65" charset="-122"/>
                  <a:ea typeface="方正兰亭纤黑简体" pitchFamily="65" charset="-122"/>
                </a:rPr>
                <a:t>添加简短说明文字。</a:t>
              </a:r>
              <a:endParaRPr lang="en-US" altLang="zh-CN" sz="1200" dirty="0">
                <a:solidFill>
                  <a:schemeClr val="bg1">
                    <a:lumMod val="50000"/>
                  </a:schemeClr>
                </a:solidFill>
                <a:latin typeface="方正兰亭纤黑简体" pitchFamily="65" charset="-122"/>
                <a:ea typeface="方正兰亭纤黑简体" pitchFamily="65" charset="-122"/>
              </a:endParaRPr>
            </a:p>
          </p:txBody>
        </p:sp>
        <p:sp>
          <p:nvSpPr>
            <p:cNvPr id="16" name="Rectangle 13" descr="FD1DDF730CE4456e89755B07FE1653D0# #Rectangle 13"/>
            <p:cNvSpPr>
              <a:spLocks noChangeArrowheads="1"/>
            </p:cNvSpPr>
            <p:nvPr/>
          </p:nvSpPr>
          <p:spPr bwMode="auto">
            <a:xfrm>
              <a:off x="8297604" y="2273755"/>
              <a:ext cx="1950402" cy="43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dirty="0">
                  <a:solidFill>
                    <a:schemeClr val="bg1">
                      <a:lumMod val="50000"/>
                    </a:schemeClr>
                  </a:solidFill>
                  <a:latin typeface="方正兰亭中黑_GBK" panose="02000000000000000000" pitchFamily="2" charset="-122"/>
                  <a:ea typeface="方正兰亭中黑_GBK" panose="02000000000000000000" pitchFamily="2" charset="-122"/>
                </a:rPr>
                <a:t>添加标题</a:t>
              </a:r>
              <a:endParaRPr lang="en-US" altLang="zh-CN" sz="1800" dirty="0">
                <a:solidFill>
                  <a:schemeClr val="bg1">
                    <a:lumMod val="50000"/>
                  </a:schemeClr>
                </a:solidFill>
                <a:latin typeface="方正兰亭中黑_GBK" panose="02000000000000000000" pitchFamily="2" charset="-122"/>
                <a:ea typeface="方正兰亭中黑_GBK" panose="02000000000000000000" pitchFamily="2" charset="-122"/>
              </a:endParaRPr>
            </a:p>
          </p:txBody>
        </p:sp>
        <p:sp>
          <p:nvSpPr>
            <p:cNvPr id="17" name="Rectangle 13" descr="FD1DDF730CE4456e89755B07FE1653D0# #Rectangle 13"/>
            <p:cNvSpPr>
              <a:spLocks noChangeArrowheads="1"/>
            </p:cNvSpPr>
            <p:nvPr/>
          </p:nvSpPr>
          <p:spPr bwMode="auto">
            <a:xfrm>
              <a:off x="8297600" y="2631368"/>
              <a:ext cx="2321455" cy="54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lumMod val="50000"/>
                    </a:schemeClr>
                  </a:solidFill>
                  <a:latin typeface="方正兰亭纤黑简体" pitchFamily="65" charset="-122"/>
                  <a:ea typeface="方正兰亭纤黑简体" pitchFamily="65" charset="-122"/>
                </a:rPr>
                <a:t>此处添加目标扼要说明，</a:t>
              </a:r>
              <a:endParaRPr lang="en-US" altLang="zh-CN" sz="1200" dirty="0">
                <a:solidFill>
                  <a:schemeClr val="bg1">
                    <a:lumMod val="50000"/>
                  </a:schemeClr>
                </a:solidFill>
                <a:latin typeface="方正兰亭纤黑简体" pitchFamily="65" charset="-122"/>
                <a:ea typeface="方正兰亭纤黑简体" pitchFamily="65" charset="-122"/>
              </a:endParaRPr>
            </a:p>
            <a:p>
              <a:pPr algn="just" eaLnBrk="1" hangingPunct="1">
                <a:spcBef>
                  <a:spcPct val="0"/>
                </a:spcBef>
                <a:buNone/>
                <a:defRPr/>
              </a:pPr>
              <a:r>
                <a:rPr lang="zh-CN" altLang="en-US" sz="1200" dirty="0">
                  <a:solidFill>
                    <a:schemeClr val="bg1">
                      <a:lumMod val="50000"/>
                    </a:schemeClr>
                  </a:solidFill>
                  <a:latin typeface="方正兰亭纤黑简体" pitchFamily="65" charset="-122"/>
                  <a:ea typeface="方正兰亭纤黑简体" pitchFamily="65" charset="-122"/>
                </a:rPr>
                <a:t>添加简短说明文字。</a:t>
              </a:r>
              <a:endParaRPr lang="en-US" altLang="zh-CN" sz="1200" dirty="0">
                <a:solidFill>
                  <a:schemeClr val="bg1">
                    <a:lumMod val="50000"/>
                  </a:schemeClr>
                </a:solidFill>
                <a:latin typeface="方正兰亭纤黑简体" pitchFamily="65" charset="-122"/>
                <a:ea typeface="方正兰亭纤黑简体" pitchFamily="65" charset="-122"/>
              </a:endParaRPr>
            </a:p>
          </p:txBody>
        </p:sp>
        <p:sp>
          <p:nvSpPr>
            <p:cNvPr id="18" name="Rectangle 13" descr="FD1DDF730CE4456e89755B07FE1653D0# #Rectangle 13"/>
            <p:cNvSpPr>
              <a:spLocks noChangeArrowheads="1"/>
            </p:cNvSpPr>
            <p:nvPr/>
          </p:nvSpPr>
          <p:spPr bwMode="auto">
            <a:xfrm>
              <a:off x="6392745" y="5072358"/>
              <a:ext cx="1950402" cy="43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800" dirty="0">
                  <a:solidFill>
                    <a:schemeClr val="bg1">
                      <a:lumMod val="50000"/>
                    </a:schemeClr>
                  </a:solidFill>
                  <a:latin typeface="方正兰亭中黑_GBK" panose="02000000000000000000" pitchFamily="2" charset="-122"/>
                  <a:ea typeface="方正兰亭中黑_GBK" panose="02000000000000000000" pitchFamily="2" charset="-122"/>
                </a:rPr>
                <a:t>添加标题</a:t>
              </a:r>
              <a:endParaRPr lang="en-US" altLang="zh-CN" sz="1800" dirty="0">
                <a:solidFill>
                  <a:schemeClr val="bg1">
                    <a:lumMod val="50000"/>
                  </a:schemeClr>
                </a:solidFill>
                <a:latin typeface="方正兰亭中黑_GBK" panose="02000000000000000000" pitchFamily="2" charset="-122"/>
                <a:ea typeface="方正兰亭中黑_GBK" panose="02000000000000000000" pitchFamily="2" charset="-122"/>
              </a:endParaRPr>
            </a:p>
          </p:txBody>
        </p:sp>
        <p:sp>
          <p:nvSpPr>
            <p:cNvPr id="19" name="Rectangle 13" descr="FD1DDF730CE4456e89755B07FE1653D0# #Rectangle 13"/>
            <p:cNvSpPr>
              <a:spLocks noChangeArrowheads="1"/>
            </p:cNvSpPr>
            <p:nvPr/>
          </p:nvSpPr>
          <p:spPr bwMode="auto">
            <a:xfrm>
              <a:off x="6392742" y="5429971"/>
              <a:ext cx="2321455" cy="54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lumMod val="50000"/>
                    </a:schemeClr>
                  </a:solidFill>
                  <a:latin typeface="方正兰亭纤黑简体" pitchFamily="65" charset="-122"/>
                  <a:ea typeface="方正兰亭纤黑简体" pitchFamily="65" charset="-122"/>
                </a:rPr>
                <a:t>此处添加目标扼要说明，</a:t>
              </a:r>
              <a:endParaRPr lang="en-US" altLang="zh-CN" sz="1200" dirty="0">
                <a:solidFill>
                  <a:schemeClr val="bg1">
                    <a:lumMod val="50000"/>
                  </a:schemeClr>
                </a:solidFill>
                <a:latin typeface="方正兰亭纤黑简体" pitchFamily="65" charset="-122"/>
                <a:ea typeface="方正兰亭纤黑简体" pitchFamily="65" charset="-122"/>
              </a:endParaRPr>
            </a:p>
            <a:p>
              <a:pPr algn="just" eaLnBrk="1" hangingPunct="1">
                <a:spcBef>
                  <a:spcPct val="0"/>
                </a:spcBef>
                <a:buNone/>
                <a:defRPr/>
              </a:pPr>
              <a:r>
                <a:rPr lang="zh-CN" altLang="en-US" sz="1200" dirty="0">
                  <a:solidFill>
                    <a:schemeClr val="bg1">
                      <a:lumMod val="50000"/>
                    </a:schemeClr>
                  </a:solidFill>
                  <a:latin typeface="方正兰亭纤黑简体" pitchFamily="65" charset="-122"/>
                  <a:ea typeface="方正兰亭纤黑简体" pitchFamily="65" charset="-122"/>
                </a:rPr>
                <a:t>添加简短说明文字。</a:t>
              </a:r>
              <a:endParaRPr lang="en-US" altLang="zh-CN" sz="1200" dirty="0">
                <a:solidFill>
                  <a:schemeClr val="bg1">
                    <a:lumMod val="50000"/>
                  </a:schemeClr>
                </a:solidFill>
                <a:latin typeface="方正兰亭纤黑简体" pitchFamily="65" charset="-122"/>
                <a:ea typeface="方正兰亭纤黑简体"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6"/>
          <p:cNvSpPr/>
          <p:nvPr/>
        </p:nvSpPr>
        <p:spPr>
          <a:xfrm>
            <a:off x="1548416" y="3922743"/>
            <a:ext cx="9199981" cy="263922"/>
          </a:xfrm>
          <a:prstGeom prst="roundRect">
            <a:avLst>
              <a:gd name="adj" fmla="val 50000"/>
            </a:avLst>
          </a:pr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616" tIns="34308" rIns="68616" bIns="34308" rtlCol="0" anchor="ctr"/>
          <a:lstStyle/>
          <a:p>
            <a:pPr algn="ctr"/>
            <a:endParaRPr lang="zh-CN" altLang="en-US" sz="1800"/>
          </a:p>
        </p:txBody>
      </p:sp>
      <p:sp>
        <p:nvSpPr>
          <p:cNvPr id="3" name="椭圆 2"/>
          <p:cNvSpPr/>
          <p:nvPr/>
        </p:nvSpPr>
        <p:spPr>
          <a:xfrm>
            <a:off x="2879311" y="3951020"/>
            <a:ext cx="207232" cy="207368"/>
          </a:xfrm>
          <a:prstGeom prst="ellipse">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lIns="68616" tIns="34308" rIns="68616" bIns="34308" rtlCol="0" anchor="ctr"/>
          <a:lstStyle/>
          <a:p>
            <a:pPr algn="ctr"/>
            <a:endParaRPr lang="zh-CN" altLang="en-US" sz="1400"/>
          </a:p>
        </p:txBody>
      </p:sp>
      <p:sp>
        <p:nvSpPr>
          <p:cNvPr id="4" name="椭圆 3"/>
          <p:cNvSpPr/>
          <p:nvPr/>
        </p:nvSpPr>
        <p:spPr>
          <a:xfrm>
            <a:off x="5997540" y="3951020"/>
            <a:ext cx="207232" cy="207368"/>
          </a:xfrm>
          <a:prstGeom prst="ellipse">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lIns="68616" tIns="34308" rIns="68616" bIns="34308" rtlCol="0" anchor="ctr"/>
          <a:lstStyle/>
          <a:p>
            <a:pPr algn="ctr"/>
            <a:endParaRPr lang="zh-CN" altLang="en-US" sz="1400"/>
          </a:p>
        </p:txBody>
      </p:sp>
      <p:sp>
        <p:nvSpPr>
          <p:cNvPr id="5" name="椭圆 4"/>
          <p:cNvSpPr/>
          <p:nvPr/>
        </p:nvSpPr>
        <p:spPr>
          <a:xfrm>
            <a:off x="9115771" y="3951020"/>
            <a:ext cx="207232" cy="207368"/>
          </a:xfrm>
          <a:prstGeom prst="ellipse">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lIns="68616" tIns="34308" rIns="68616" bIns="34308" rtlCol="0" anchor="ctr"/>
          <a:lstStyle/>
          <a:p>
            <a:pPr algn="ctr"/>
            <a:endParaRPr lang="zh-CN" altLang="en-US" sz="1400"/>
          </a:p>
        </p:txBody>
      </p:sp>
      <p:sp>
        <p:nvSpPr>
          <p:cNvPr id="6" name="TextBox 10"/>
          <p:cNvSpPr>
            <a:spLocks noChangeArrowheads="1"/>
          </p:cNvSpPr>
          <p:nvPr/>
        </p:nvSpPr>
        <p:spPr bwMode="auto">
          <a:xfrm>
            <a:off x="1717407" y="4449877"/>
            <a:ext cx="2681764" cy="99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16" tIns="34308" rIns="68616" bIns="34308">
            <a:spAutoFit/>
          </a:bodyPr>
          <a:lstStyle/>
          <a:p>
            <a:pPr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200" kern="0" dirty="0">
                <a:solidFill>
                  <a:schemeClr val="bg1">
                    <a:lumMod val="50000"/>
                  </a:schemeClr>
                </a:solidFill>
                <a:latin typeface="微软雅黑" panose="020B0503020204020204" pitchFamily="34" charset="-122"/>
                <a:ea typeface="微软雅黑" panose="020B0503020204020204" pitchFamily="34" charset="-122"/>
              </a:rPr>
              <a:t>……</a:t>
            </a:r>
          </a:p>
          <a:p>
            <a:pPr defTabSz="915035">
              <a:defRPr/>
            </a:pP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a:p>
            <a:pPr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TextBox 10"/>
          <p:cNvSpPr>
            <a:spLocks noChangeArrowheads="1"/>
          </p:cNvSpPr>
          <p:nvPr/>
        </p:nvSpPr>
        <p:spPr bwMode="auto">
          <a:xfrm>
            <a:off x="4802254" y="4442744"/>
            <a:ext cx="2681764" cy="99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16" tIns="34308" rIns="68616" bIns="34308">
            <a:spAutoFit/>
          </a:bodyPr>
          <a:lstStyle/>
          <a:p>
            <a:pPr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200" kern="0" dirty="0">
                <a:solidFill>
                  <a:schemeClr val="bg1">
                    <a:lumMod val="50000"/>
                  </a:schemeClr>
                </a:solidFill>
                <a:latin typeface="微软雅黑" panose="020B0503020204020204" pitchFamily="34" charset="-122"/>
                <a:ea typeface="微软雅黑" panose="020B0503020204020204" pitchFamily="34" charset="-122"/>
              </a:rPr>
              <a:t>……</a:t>
            </a:r>
          </a:p>
          <a:p>
            <a:pPr defTabSz="915035">
              <a:defRPr/>
            </a:pP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a:p>
            <a:pPr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TextBox 10"/>
          <p:cNvSpPr>
            <a:spLocks noChangeArrowheads="1"/>
          </p:cNvSpPr>
          <p:nvPr/>
        </p:nvSpPr>
        <p:spPr bwMode="auto">
          <a:xfrm>
            <a:off x="8015888" y="4417446"/>
            <a:ext cx="2681764" cy="99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16" tIns="34308" rIns="68616" bIns="34308">
            <a:spAutoFit/>
          </a:bodyPr>
          <a:lstStyle/>
          <a:p>
            <a:pPr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详写内容</a:t>
            </a:r>
            <a:r>
              <a:rPr lang="en-US" altLang="zh-CN" sz="1200" kern="0" dirty="0">
                <a:solidFill>
                  <a:schemeClr val="bg1">
                    <a:lumMod val="50000"/>
                  </a:schemeClr>
                </a:solidFill>
                <a:latin typeface="微软雅黑" panose="020B0503020204020204" pitchFamily="34" charset="-122"/>
                <a:ea typeface="微软雅黑" panose="020B0503020204020204" pitchFamily="34" charset="-122"/>
              </a:rPr>
              <a:t>……</a:t>
            </a:r>
          </a:p>
          <a:p>
            <a:pPr defTabSz="915035">
              <a:defRPr/>
            </a:pP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a:p>
            <a:pPr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Freeform 12"/>
          <p:cNvSpPr/>
          <p:nvPr/>
        </p:nvSpPr>
        <p:spPr bwMode="auto">
          <a:xfrm>
            <a:off x="4365357" y="2466592"/>
            <a:ext cx="473113" cy="47335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bg1">
              <a:lumMod val="50000"/>
            </a:schemeClr>
          </a:solidFill>
          <a:ln>
            <a:noFill/>
          </a:ln>
        </p:spPr>
        <p:txBody>
          <a:bodyPr vert="horz" wrap="square" lIns="68598" tIns="34298" rIns="68598" bIns="34298" numCol="1" anchor="t" anchorCtr="0" compatLnSpc="1"/>
          <a:lstStyle/>
          <a:p>
            <a:endParaRPr lang="zh-CN" altLang="en-US" sz="1800">
              <a:solidFill>
                <a:schemeClr val="bg1">
                  <a:lumMod val="50000"/>
                </a:schemeClr>
              </a:solidFill>
            </a:endParaRPr>
          </a:p>
        </p:txBody>
      </p:sp>
      <p:sp>
        <p:nvSpPr>
          <p:cNvPr id="10" name="Freeform 13"/>
          <p:cNvSpPr/>
          <p:nvPr/>
        </p:nvSpPr>
        <p:spPr bwMode="auto">
          <a:xfrm>
            <a:off x="7470070" y="2466592"/>
            <a:ext cx="473113" cy="473357"/>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bg1">
              <a:lumMod val="50000"/>
            </a:schemeClr>
          </a:solidFill>
          <a:ln>
            <a:noFill/>
          </a:ln>
        </p:spPr>
        <p:txBody>
          <a:bodyPr vert="horz" wrap="square" lIns="68598" tIns="34298" rIns="68598" bIns="34298" numCol="1" anchor="t" anchorCtr="0" compatLnSpc="1"/>
          <a:lstStyle/>
          <a:p>
            <a:endParaRPr lang="zh-CN" altLang="en-US" sz="1800">
              <a:solidFill>
                <a:schemeClr val="bg1">
                  <a:lumMod val="50000"/>
                </a:schemeClr>
              </a:solidFill>
            </a:endParaRPr>
          </a:p>
        </p:txBody>
      </p:sp>
      <p:grpSp>
        <p:nvGrpSpPr>
          <p:cNvPr id="11" name="组合 10"/>
          <p:cNvGrpSpPr/>
          <p:nvPr/>
        </p:nvGrpSpPr>
        <p:grpSpPr>
          <a:xfrm>
            <a:off x="1905544" y="1726764"/>
            <a:ext cx="2272098" cy="2092093"/>
            <a:chOff x="1012631" y="1835941"/>
            <a:chExt cx="1502763" cy="1383709"/>
          </a:xfrm>
          <a:effectLst/>
        </p:grpSpPr>
        <p:sp>
          <p:nvSpPr>
            <p:cNvPr id="12" name="Freeform 27"/>
            <p:cNvSpPr/>
            <p:nvPr/>
          </p:nvSpPr>
          <p:spPr bwMode="auto">
            <a:xfrm>
              <a:off x="1133009" y="1835941"/>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A1C9D5"/>
            </a:solidFill>
            <a:ln w="28575" cap="flat">
              <a:noFill/>
              <a:prstDash val="solid"/>
              <a:miter lim="800000"/>
            </a:ln>
            <a:effectLst/>
          </p:spPr>
          <p:txBody>
            <a:bodyPr vert="horz" wrap="square" lIns="91476" tIns="45738" rIns="91476" bIns="45738" numCol="1" anchor="t" anchorCtr="0" compatLnSpc="1"/>
            <a:lstStyle/>
            <a:p>
              <a:endParaRPr lang="zh-CN" altLang="en-US" sz="2800" dirty="0"/>
            </a:p>
          </p:txBody>
        </p:sp>
        <p:sp>
          <p:nvSpPr>
            <p:cNvPr id="13" name="Freeform 5"/>
            <p:cNvSpPr>
              <a:spLocks noEditPoints="1"/>
            </p:cNvSpPr>
            <p:nvPr/>
          </p:nvSpPr>
          <p:spPr bwMode="auto">
            <a:xfrm>
              <a:off x="1452651" y="2036040"/>
              <a:ext cx="558838" cy="467517"/>
            </a:xfrm>
            <a:custGeom>
              <a:avLst/>
              <a:gdLst>
                <a:gd name="T0" fmla="*/ 7 w 262"/>
                <a:gd name="T1" fmla="*/ 219 h 219"/>
                <a:gd name="T2" fmla="*/ 45 w 262"/>
                <a:gd name="T3" fmla="*/ 219 h 219"/>
                <a:gd name="T4" fmla="*/ 46 w 262"/>
                <a:gd name="T5" fmla="*/ 219 h 219"/>
                <a:gd name="T6" fmla="*/ 47 w 262"/>
                <a:gd name="T7" fmla="*/ 219 h 219"/>
                <a:gd name="T8" fmla="*/ 101 w 262"/>
                <a:gd name="T9" fmla="*/ 219 h 219"/>
                <a:gd name="T10" fmla="*/ 102 w 262"/>
                <a:gd name="T11" fmla="*/ 219 h 219"/>
                <a:gd name="T12" fmla="*/ 103 w 262"/>
                <a:gd name="T13" fmla="*/ 219 h 219"/>
                <a:gd name="T14" fmla="*/ 158 w 262"/>
                <a:gd name="T15" fmla="*/ 219 h 219"/>
                <a:gd name="T16" fmla="*/ 159 w 262"/>
                <a:gd name="T17" fmla="*/ 219 h 219"/>
                <a:gd name="T18" fmla="*/ 160 w 262"/>
                <a:gd name="T19" fmla="*/ 219 h 219"/>
                <a:gd name="T20" fmla="*/ 215 w 262"/>
                <a:gd name="T21" fmla="*/ 219 h 219"/>
                <a:gd name="T22" fmla="*/ 216 w 262"/>
                <a:gd name="T23" fmla="*/ 219 h 219"/>
                <a:gd name="T24" fmla="*/ 217 w 262"/>
                <a:gd name="T25" fmla="*/ 219 h 219"/>
                <a:gd name="T26" fmla="*/ 254 w 262"/>
                <a:gd name="T27" fmla="*/ 219 h 219"/>
                <a:gd name="T28" fmla="*/ 262 w 262"/>
                <a:gd name="T29" fmla="*/ 211 h 219"/>
                <a:gd name="T30" fmla="*/ 262 w 262"/>
                <a:gd name="T31" fmla="*/ 202 h 219"/>
                <a:gd name="T32" fmla="*/ 254 w 262"/>
                <a:gd name="T33" fmla="*/ 195 h 219"/>
                <a:gd name="T34" fmla="*/ 238 w 262"/>
                <a:gd name="T35" fmla="*/ 195 h 219"/>
                <a:gd name="T36" fmla="*/ 231 w 262"/>
                <a:gd name="T37" fmla="*/ 179 h 219"/>
                <a:gd name="T38" fmla="*/ 231 w 262"/>
                <a:gd name="T39" fmla="*/ 104 h 219"/>
                <a:gd name="T40" fmla="*/ 255 w 262"/>
                <a:gd name="T41" fmla="*/ 104 h 219"/>
                <a:gd name="T42" fmla="*/ 262 w 262"/>
                <a:gd name="T43" fmla="*/ 96 h 219"/>
                <a:gd name="T44" fmla="*/ 262 w 262"/>
                <a:gd name="T45" fmla="*/ 85 h 219"/>
                <a:gd name="T46" fmla="*/ 256 w 262"/>
                <a:gd name="T47" fmla="*/ 74 h 219"/>
                <a:gd name="T48" fmla="*/ 137 w 262"/>
                <a:gd name="T49" fmla="*/ 2 h 219"/>
                <a:gd name="T50" fmla="*/ 125 w 262"/>
                <a:gd name="T51" fmla="*/ 2 h 219"/>
                <a:gd name="T52" fmla="*/ 6 w 262"/>
                <a:gd name="T53" fmla="*/ 74 h 219"/>
                <a:gd name="T54" fmla="*/ 0 w 262"/>
                <a:gd name="T55" fmla="*/ 85 h 219"/>
                <a:gd name="T56" fmla="*/ 0 w 262"/>
                <a:gd name="T57" fmla="*/ 97 h 219"/>
                <a:gd name="T58" fmla="*/ 7 w 262"/>
                <a:gd name="T59" fmla="*/ 104 h 219"/>
                <a:gd name="T60" fmla="*/ 31 w 262"/>
                <a:gd name="T61" fmla="*/ 104 h 219"/>
                <a:gd name="T62" fmla="*/ 31 w 262"/>
                <a:gd name="T63" fmla="*/ 179 h 219"/>
                <a:gd name="T64" fmla="*/ 24 w 262"/>
                <a:gd name="T65" fmla="*/ 195 h 219"/>
                <a:gd name="T66" fmla="*/ 7 w 262"/>
                <a:gd name="T67" fmla="*/ 195 h 219"/>
                <a:gd name="T68" fmla="*/ 0 w 262"/>
                <a:gd name="T69" fmla="*/ 202 h 219"/>
                <a:gd name="T70" fmla="*/ 0 w 262"/>
                <a:gd name="T71" fmla="*/ 211 h 219"/>
                <a:gd name="T72" fmla="*/ 7 w 262"/>
                <a:gd name="T73" fmla="*/ 219 h 219"/>
                <a:gd name="T74" fmla="*/ 144 w 262"/>
                <a:gd name="T75" fmla="*/ 104 h 219"/>
                <a:gd name="T76" fmla="*/ 144 w 262"/>
                <a:gd name="T77" fmla="*/ 179 h 219"/>
                <a:gd name="T78" fmla="*/ 138 w 262"/>
                <a:gd name="T79" fmla="*/ 195 h 219"/>
                <a:gd name="T80" fmla="*/ 124 w 262"/>
                <a:gd name="T81" fmla="*/ 195 h 219"/>
                <a:gd name="T82" fmla="*/ 117 w 262"/>
                <a:gd name="T83" fmla="*/ 179 h 219"/>
                <a:gd name="T84" fmla="*/ 117 w 262"/>
                <a:gd name="T85" fmla="*/ 104 h 219"/>
                <a:gd name="T86" fmla="*/ 144 w 262"/>
                <a:gd name="T87" fmla="*/ 104 h 219"/>
                <a:gd name="T88" fmla="*/ 201 w 262"/>
                <a:gd name="T89" fmla="*/ 179 h 219"/>
                <a:gd name="T90" fmla="*/ 195 w 262"/>
                <a:gd name="T91" fmla="*/ 195 h 219"/>
                <a:gd name="T92" fmla="*/ 181 w 262"/>
                <a:gd name="T93" fmla="*/ 195 h 219"/>
                <a:gd name="T94" fmla="*/ 174 w 262"/>
                <a:gd name="T95" fmla="*/ 179 h 219"/>
                <a:gd name="T96" fmla="*/ 174 w 262"/>
                <a:gd name="T97" fmla="*/ 104 h 219"/>
                <a:gd name="T98" fmla="*/ 201 w 262"/>
                <a:gd name="T99" fmla="*/ 104 h 219"/>
                <a:gd name="T100" fmla="*/ 201 w 262"/>
                <a:gd name="T101" fmla="*/ 179 h 219"/>
                <a:gd name="T102" fmla="*/ 131 w 262"/>
                <a:gd name="T103" fmla="*/ 32 h 219"/>
                <a:gd name="T104" fmla="*/ 153 w 262"/>
                <a:gd name="T105" fmla="*/ 54 h 219"/>
                <a:gd name="T106" fmla="*/ 131 w 262"/>
                <a:gd name="T107" fmla="*/ 76 h 219"/>
                <a:gd name="T108" fmla="*/ 109 w 262"/>
                <a:gd name="T109" fmla="*/ 54 h 219"/>
                <a:gd name="T110" fmla="*/ 131 w 262"/>
                <a:gd name="T111" fmla="*/ 32 h 219"/>
                <a:gd name="T112" fmla="*/ 87 w 262"/>
                <a:gd name="T113" fmla="*/ 104 h 219"/>
                <a:gd name="T114" fmla="*/ 87 w 262"/>
                <a:gd name="T115" fmla="*/ 179 h 219"/>
                <a:gd name="T116" fmla="*/ 81 w 262"/>
                <a:gd name="T117" fmla="*/ 195 h 219"/>
                <a:gd name="T118" fmla="*/ 68 w 262"/>
                <a:gd name="T119" fmla="*/ 195 h 219"/>
                <a:gd name="T120" fmla="*/ 61 w 262"/>
                <a:gd name="T121" fmla="*/ 179 h 219"/>
                <a:gd name="T122" fmla="*/ 61 w 262"/>
                <a:gd name="T123" fmla="*/ 104 h 219"/>
                <a:gd name="T124" fmla="*/ 87 w 262"/>
                <a:gd name="T125" fmla="*/ 10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 h="219">
                  <a:moveTo>
                    <a:pt x="7" y="219"/>
                  </a:moveTo>
                  <a:cubicBezTo>
                    <a:pt x="45" y="219"/>
                    <a:pt x="45" y="219"/>
                    <a:pt x="45" y="219"/>
                  </a:cubicBezTo>
                  <a:cubicBezTo>
                    <a:pt x="45" y="219"/>
                    <a:pt x="46" y="219"/>
                    <a:pt x="46" y="219"/>
                  </a:cubicBezTo>
                  <a:cubicBezTo>
                    <a:pt x="46" y="219"/>
                    <a:pt x="47" y="219"/>
                    <a:pt x="47" y="219"/>
                  </a:cubicBezTo>
                  <a:cubicBezTo>
                    <a:pt x="101" y="219"/>
                    <a:pt x="101" y="219"/>
                    <a:pt x="101" y="219"/>
                  </a:cubicBezTo>
                  <a:cubicBezTo>
                    <a:pt x="102" y="219"/>
                    <a:pt x="102" y="219"/>
                    <a:pt x="102" y="219"/>
                  </a:cubicBezTo>
                  <a:cubicBezTo>
                    <a:pt x="103" y="219"/>
                    <a:pt x="103" y="219"/>
                    <a:pt x="103" y="219"/>
                  </a:cubicBezTo>
                  <a:cubicBezTo>
                    <a:pt x="158" y="219"/>
                    <a:pt x="158" y="219"/>
                    <a:pt x="158" y="219"/>
                  </a:cubicBezTo>
                  <a:cubicBezTo>
                    <a:pt x="159" y="219"/>
                    <a:pt x="159" y="219"/>
                    <a:pt x="159" y="219"/>
                  </a:cubicBezTo>
                  <a:cubicBezTo>
                    <a:pt x="160" y="219"/>
                    <a:pt x="160" y="219"/>
                    <a:pt x="160" y="219"/>
                  </a:cubicBezTo>
                  <a:cubicBezTo>
                    <a:pt x="215" y="219"/>
                    <a:pt x="215" y="219"/>
                    <a:pt x="215" y="219"/>
                  </a:cubicBezTo>
                  <a:cubicBezTo>
                    <a:pt x="216" y="219"/>
                    <a:pt x="216" y="219"/>
                    <a:pt x="216" y="219"/>
                  </a:cubicBezTo>
                  <a:cubicBezTo>
                    <a:pt x="217" y="219"/>
                    <a:pt x="217" y="219"/>
                    <a:pt x="217" y="219"/>
                  </a:cubicBezTo>
                  <a:cubicBezTo>
                    <a:pt x="254" y="219"/>
                    <a:pt x="254" y="219"/>
                    <a:pt x="254" y="219"/>
                  </a:cubicBezTo>
                  <a:cubicBezTo>
                    <a:pt x="258" y="219"/>
                    <a:pt x="262" y="215"/>
                    <a:pt x="262" y="211"/>
                  </a:cubicBezTo>
                  <a:cubicBezTo>
                    <a:pt x="262" y="202"/>
                    <a:pt x="262" y="202"/>
                    <a:pt x="262" y="202"/>
                  </a:cubicBezTo>
                  <a:cubicBezTo>
                    <a:pt x="262" y="198"/>
                    <a:pt x="258" y="195"/>
                    <a:pt x="254" y="195"/>
                  </a:cubicBezTo>
                  <a:cubicBezTo>
                    <a:pt x="238" y="195"/>
                    <a:pt x="238" y="195"/>
                    <a:pt x="238" y="195"/>
                  </a:cubicBezTo>
                  <a:cubicBezTo>
                    <a:pt x="238" y="189"/>
                    <a:pt x="235" y="183"/>
                    <a:pt x="231" y="179"/>
                  </a:cubicBezTo>
                  <a:cubicBezTo>
                    <a:pt x="231" y="104"/>
                    <a:pt x="231" y="104"/>
                    <a:pt x="231" y="104"/>
                  </a:cubicBezTo>
                  <a:cubicBezTo>
                    <a:pt x="255" y="104"/>
                    <a:pt x="255" y="104"/>
                    <a:pt x="255" y="104"/>
                  </a:cubicBezTo>
                  <a:cubicBezTo>
                    <a:pt x="259" y="104"/>
                    <a:pt x="262" y="100"/>
                    <a:pt x="262" y="96"/>
                  </a:cubicBezTo>
                  <a:cubicBezTo>
                    <a:pt x="262" y="85"/>
                    <a:pt x="262" y="85"/>
                    <a:pt x="262" y="85"/>
                  </a:cubicBezTo>
                  <a:cubicBezTo>
                    <a:pt x="262" y="81"/>
                    <a:pt x="259" y="76"/>
                    <a:pt x="256" y="74"/>
                  </a:cubicBezTo>
                  <a:cubicBezTo>
                    <a:pt x="137" y="2"/>
                    <a:pt x="137" y="2"/>
                    <a:pt x="137" y="2"/>
                  </a:cubicBezTo>
                  <a:cubicBezTo>
                    <a:pt x="134" y="0"/>
                    <a:pt x="128" y="0"/>
                    <a:pt x="125" y="2"/>
                  </a:cubicBezTo>
                  <a:cubicBezTo>
                    <a:pt x="6" y="74"/>
                    <a:pt x="6" y="74"/>
                    <a:pt x="6" y="74"/>
                  </a:cubicBezTo>
                  <a:cubicBezTo>
                    <a:pt x="3" y="76"/>
                    <a:pt x="0" y="81"/>
                    <a:pt x="0" y="85"/>
                  </a:cubicBezTo>
                  <a:cubicBezTo>
                    <a:pt x="0" y="97"/>
                    <a:pt x="0" y="97"/>
                    <a:pt x="0" y="97"/>
                  </a:cubicBezTo>
                  <a:cubicBezTo>
                    <a:pt x="0" y="101"/>
                    <a:pt x="3" y="104"/>
                    <a:pt x="7" y="104"/>
                  </a:cubicBezTo>
                  <a:cubicBezTo>
                    <a:pt x="31" y="104"/>
                    <a:pt x="31" y="104"/>
                    <a:pt x="31" y="104"/>
                  </a:cubicBezTo>
                  <a:cubicBezTo>
                    <a:pt x="31" y="179"/>
                    <a:pt x="31" y="179"/>
                    <a:pt x="31" y="179"/>
                  </a:cubicBezTo>
                  <a:cubicBezTo>
                    <a:pt x="27" y="183"/>
                    <a:pt x="24" y="189"/>
                    <a:pt x="24" y="195"/>
                  </a:cubicBezTo>
                  <a:cubicBezTo>
                    <a:pt x="7" y="195"/>
                    <a:pt x="7" y="195"/>
                    <a:pt x="7" y="195"/>
                  </a:cubicBezTo>
                  <a:cubicBezTo>
                    <a:pt x="3" y="195"/>
                    <a:pt x="0" y="198"/>
                    <a:pt x="0" y="202"/>
                  </a:cubicBezTo>
                  <a:cubicBezTo>
                    <a:pt x="0" y="211"/>
                    <a:pt x="0" y="211"/>
                    <a:pt x="0" y="211"/>
                  </a:cubicBezTo>
                  <a:cubicBezTo>
                    <a:pt x="0" y="215"/>
                    <a:pt x="3" y="219"/>
                    <a:pt x="7" y="219"/>
                  </a:cubicBezTo>
                  <a:close/>
                  <a:moveTo>
                    <a:pt x="144" y="104"/>
                  </a:moveTo>
                  <a:cubicBezTo>
                    <a:pt x="144" y="179"/>
                    <a:pt x="144" y="179"/>
                    <a:pt x="144" y="179"/>
                  </a:cubicBezTo>
                  <a:cubicBezTo>
                    <a:pt x="140" y="183"/>
                    <a:pt x="138" y="189"/>
                    <a:pt x="138" y="195"/>
                  </a:cubicBezTo>
                  <a:cubicBezTo>
                    <a:pt x="124" y="195"/>
                    <a:pt x="124" y="195"/>
                    <a:pt x="124" y="195"/>
                  </a:cubicBezTo>
                  <a:cubicBezTo>
                    <a:pt x="124" y="189"/>
                    <a:pt x="122" y="183"/>
                    <a:pt x="117" y="179"/>
                  </a:cubicBezTo>
                  <a:cubicBezTo>
                    <a:pt x="117" y="104"/>
                    <a:pt x="117" y="104"/>
                    <a:pt x="117" y="104"/>
                  </a:cubicBezTo>
                  <a:lnTo>
                    <a:pt x="144" y="104"/>
                  </a:lnTo>
                  <a:close/>
                  <a:moveTo>
                    <a:pt x="201" y="179"/>
                  </a:moveTo>
                  <a:cubicBezTo>
                    <a:pt x="197" y="183"/>
                    <a:pt x="195" y="189"/>
                    <a:pt x="195" y="195"/>
                  </a:cubicBezTo>
                  <a:cubicBezTo>
                    <a:pt x="181" y="195"/>
                    <a:pt x="181" y="195"/>
                    <a:pt x="181" y="195"/>
                  </a:cubicBezTo>
                  <a:cubicBezTo>
                    <a:pt x="181" y="189"/>
                    <a:pt x="178" y="183"/>
                    <a:pt x="174" y="179"/>
                  </a:cubicBezTo>
                  <a:cubicBezTo>
                    <a:pt x="174" y="104"/>
                    <a:pt x="174" y="104"/>
                    <a:pt x="174" y="104"/>
                  </a:cubicBezTo>
                  <a:cubicBezTo>
                    <a:pt x="201" y="104"/>
                    <a:pt x="201" y="104"/>
                    <a:pt x="201" y="104"/>
                  </a:cubicBezTo>
                  <a:lnTo>
                    <a:pt x="201" y="179"/>
                  </a:lnTo>
                  <a:close/>
                  <a:moveTo>
                    <a:pt x="131" y="32"/>
                  </a:moveTo>
                  <a:cubicBezTo>
                    <a:pt x="143" y="32"/>
                    <a:pt x="153" y="42"/>
                    <a:pt x="153" y="54"/>
                  </a:cubicBezTo>
                  <a:cubicBezTo>
                    <a:pt x="153" y="66"/>
                    <a:pt x="143" y="76"/>
                    <a:pt x="131" y="76"/>
                  </a:cubicBezTo>
                  <a:cubicBezTo>
                    <a:pt x="119" y="76"/>
                    <a:pt x="109" y="66"/>
                    <a:pt x="109" y="54"/>
                  </a:cubicBezTo>
                  <a:cubicBezTo>
                    <a:pt x="109" y="42"/>
                    <a:pt x="119" y="32"/>
                    <a:pt x="131" y="32"/>
                  </a:cubicBezTo>
                  <a:close/>
                  <a:moveTo>
                    <a:pt x="87" y="104"/>
                  </a:moveTo>
                  <a:cubicBezTo>
                    <a:pt x="87" y="179"/>
                    <a:pt x="87" y="179"/>
                    <a:pt x="87" y="179"/>
                  </a:cubicBezTo>
                  <a:cubicBezTo>
                    <a:pt x="83" y="183"/>
                    <a:pt x="81" y="189"/>
                    <a:pt x="81" y="195"/>
                  </a:cubicBezTo>
                  <a:cubicBezTo>
                    <a:pt x="68" y="195"/>
                    <a:pt x="68" y="195"/>
                    <a:pt x="68" y="195"/>
                  </a:cubicBezTo>
                  <a:cubicBezTo>
                    <a:pt x="68" y="189"/>
                    <a:pt x="65" y="183"/>
                    <a:pt x="61" y="179"/>
                  </a:cubicBezTo>
                  <a:cubicBezTo>
                    <a:pt x="61" y="104"/>
                    <a:pt x="61" y="104"/>
                    <a:pt x="61" y="104"/>
                  </a:cubicBezTo>
                  <a:lnTo>
                    <a:pt x="87" y="104"/>
                  </a:lnTo>
                  <a:close/>
                </a:path>
              </a:pathLst>
            </a:custGeom>
            <a:solidFill>
              <a:schemeClr val="bg1"/>
            </a:solidFill>
            <a:ln>
              <a:noFill/>
            </a:ln>
          </p:spPr>
          <p:txBody>
            <a:bodyPr vert="horz" wrap="square" lIns="68432" tIns="34216" rIns="68432" bIns="34216" numCol="1" anchor="t" anchorCtr="0" compatLnSpc="1"/>
            <a:lstStyle/>
            <a:p>
              <a:endParaRPr lang="zh-CN" altLang="en-US" sz="2800"/>
            </a:p>
          </p:txBody>
        </p:sp>
        <p:sp>
          <p:nvSpPr>
            <p:cNvPr id="14" name="TextBox 14"/>
            <p:cNvSpPr txBox="1"/>
            <p:nvPr/>
          </p:nvSpPr>
          <p:spPr>
            <a:xfrm>
              <a:off x="1012631" y="2596427"/>
              <a:ext cx="1502763" cy="249456"/>
            </a:xfrm>
            <a:prstGeom prst="rect">
              <a:avLst/>
            </a:prstGeom>
            <a:noFill/>
          </p:spPr>
          <p:txBody>
            <a:bodyPr wrap="square" lIns="68598" tIns="34298" rIns="68598" bIns="34298"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线下门店</a:t>
              </a:r>
            </a:p>
          </p:txBody>
        </p:sp>
      </p:grpSp>
      <p:grpSp>
        <p:nvGrpSpPr>
          <p:cNvPr id="15" name="组合 14"/>
          <p:cNvGrpSpPr/>
          <p:nvPr/>
        </p:nvGrpSpPr>
        <p:grpSpPr>
          <a:xfrm>
            <a:off x="4983781" y="1726764"/>
            <a:ext cx="2272097" cy="2092095"/>
            <a:chOff x="3603431" y="1835941"/>
            <a:chExt cx="1502763" cy="1383709"/>
          </a:xfrm>
          <a:effectLst/>
        </p:grpSpPr>
        <p:sp>
          <p:nvSpPr>
            <p:cNvPr id="16" name="Freeform 27"/>
            <p:cNvSpPr/>
            <p:nvPr/>
          </p:nvSpPr>
          <p:spPr bwMode="auto">
            <a:xfrm>
              <a:off x="3754122" y="1835941"/>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A1C9D5"/>
            </a:solidFill>
            <a:ln w="28575" cap="flat">
              <a:noFill/>
              <a:prstDash val="solid"/>
              <a:miter lim="800000"/>
            </a:ln>
            <a:effectLst/>
          </p:spPr>
          <p:txBody>
            <a:bodyPr vert="horz" wrap="square" lIns="91476" tIns="45738" rIns="91476" bIns="45738" numCol="1" anchor="t" anchorCtr="0" compatLnSpc="1"/>
            <a:lstStyle/>
            <a:p>
              <a:endParaRPr lang="zh-CN" altLang="en-US" sz="2800" dirty="0"/>
            </a:p>
          </p:txBody>
        </p:sp>
        <p:grpSp>
          <p:nvGrpSpPr>
            <p:cNvPr id="17" name="组合 16"/>
            <p:cNvGrpSpPr/>
            <p:nvPr/>
          </p:nvGrpSpPr>
          <p:grpSpPr>
            <a:xfrm>
              <a:off x="4145748" y="1998552"/>
              <a:ext cx="488242" cy="581205"/>
              <a:chOff x="5772150" y="3038475"/>
              <a:chExt cx="650876" cy="774701"/>
            </a:xfrm>
            <a:solidFill>
              <a:srgbClr val="C00000"/>
            </a:solidFill>
          </p:grpSpPr>
          <p:sp>
            <p:nvSpPr>
              <p:cNvPr id="19" name="Freeform 113"/>
              <p:cNvSpPr/>
              <p:nvPr/>
            </p:nvSpPr>
            <p:spPr bwMode="auto">
              <a:xfrm>
                <a:off x="6243638" y="3551238"/>
                <a:ext cx="79375" cy="261938"/>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pPr defTabSz="685165"/>
                <a:endParaRPr lang="zh-CN" altLang="en-US" sz="2000">
                  <a:solidFill>
                    <a:prstClr val="black"/>
                  </a:solidFill>
                  <a:latin typeface="Calibri" panose="020F0502020204030204"/>
                  <a:ea typeface="宋体" panose="02010600030101010101" pitchFamily="2" charset="-122"/>
                </a:endParaRPr>
              </a:p>
            </p:txBody>
          </p:sp>
          <p:sp>
            <p:nvSpPr>
              <p:cNvPr id="20" name="Freeform 114"/>
              <p:cNvSpPr/>
              <p:nvPr/>
            </p:nvSpPr>
            <p:spPr bwMode="auto">
              <a:xfrm>
                <a:off x="6159500" y="3551238"/>
                <a:ext cx="79375" cy="261938"/>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pPr defTabSz="685165"/>
                <a:endParaRPr lang="zh-CN" altLang="en-US" sz="2000">
                  <a:solidFill>
                    <a:prstClr val="black"/>
                  </a:solidFill>
                  <a:latin typeface="Calibri" panose="020F0502020204030204"/>
                  <a:ea typeface="宋体" panose="02010600030101010101" pitchFamily="2" charset="-122"/>
                </a:endParaRPr>
              </a:p>
            </p:txBody>
          </p:sp>
          <p:sp>
            <p:nvSpPr>
              <p:cNvPr id="21" name="Oval 115"/>
              <p:cNvSpPr>
                <a:spLocks noChangeArrowheads="1"/>
              </p:cNvSpPr>
              <p:nvPr/>
            </p:nvSpPr>
            <p:spPr bwMode="auto">
              <a:xfrm>
                <a:off x="6189663" y="3167063"/>
                <a:ext cx="100013" cy="1222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pPr defTabSz="685165"/>
                <a:endParaRPr lang="zh-CN" altLang="en-US" sz="2000">
                  <a:solidFill>
                    <a:prstClr val="black"/>
                  </a:solidFill>
                  <a:latin typeface="Calibri" panose="020F0502020204030204"/>
                  <a:ea typeface="宋体" panose="02010600030101010101" pitchFamily="2" charset="-122"/>
                </a:endParaRPr>
              </a:p>
            </p:txBody>
          </p:sp>
          <p:sp>
            <p:nvSpPr>
              <p:cNvPr id="22" name="Freeform 116"/>
              <p:cNvSpPr/>
              <p:nvPr/>
            </p:nvSpPr>
            <p:spPr bwMode="auto">
              <a:xfrm>
                <a:off x="6224588" y="3300413"/>
                <a:ext cx="30163" cy="33338"/>
              </a:xfrm>
              <a:custGeom>
                <a:avLst/>
                <a:gdLst>
                  <a:gd name="T0" fmla="*/ 2 w 19"/>
                  <a:gd name="T1" fmla="*/ 0 h 21"/>
                  <a:gd name="T2" fmla="*/ 0 w 19"/>
                  <a:gd name="T3" fmla="*/ 14 h 21"/>
                  <a:gd name="T4" fmla="*/ 9 w 19"/>
                  <a:gd name="T5" fmla="*/ 21 h 21"/>
                  <a:gd name="T6" fmla="*/ 19 w 19"/>
                  <a:gd name="T7" fmla="*/ 14 h 21"/>
                  <a:gd name="T8" fmla="*/ 17 w 19"/>
                  <a:gd name="T9" fmla="*/ 0 h 21"/>
                  <a:gd name="T10" fmla="*/ 2 w 19"/>
                  <a:gd name="T11" fmla="*/ 0 h 21"/>
                </a:gdLst>
                <a:ahLst/>
                <a:cxnLst>
                  <a:cxn ang="0">
                    <a:pos x="T0" y="T1"/>
                  </a:cxn>
                  <a:cxn ang="0">
                    <a:pos x="T2" y="T3"/>
                  </a:cxn>
                  <a:cxn ang="0">
                    <a:pos x="T4" y="T5"/>
                  </a:cxn>
                  <a:cxn ang="0">
                    <a:pos x="T6" y="T7"/>
                  </a:cxn>
                  <a:cxn ang="0">
                    <a:pos x="T8" y="T9"/>
                  </a:cxn>
                  <a:cxn ang="0">
                    <a:pos x="T10" y="T11"/>
                  </a:cxn>
                </a:cxnLst>
                <a:rect l="0" t="0" r="r" b="b"/>
                <a:pathLst>
                  <a:path w="19" h="21">
                    <a:moveTo>
                      <a:pt x="2" y="0"/>
                    </a:moveTo>
                    <a:lnTo>
                      <a:pt x="0" y="14"/>
                    </a:lnTo>
                    <a:lnTo>
                      <a:pt x="9" y="21"/>
                    </a:lnTo>
                    <a:lnTo>
                      <a:pt x="19" y="14"/>
                    </a:lnTo>
                    <a:lnTo>
                      <a:pt x="17" y="0"/>
                    </a:lnTo>
                    <a:lnTo>
                      <a:pt x="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pPr defTabSz="685165"/>
                <a:endParaRPr lang="zh-CN" altLang="en-US" sz="2000">
                  <a:solidFill>
                    <a:prstClr val="black"/>
                  </a:solidFill>
                  <a:latin typeface="Calibri" panose="020F0502020204030204"/>
                  <a:ea typeface="宋体" panose="02010600030101010101" pitchFamily="2" charset="-122"/>
                </a:endParaRPr>
              </a:p>
            </p:txBody>
          </p:sp>
          <p:sp>
            <p:nvSpPr>
              <p:cNvPr id="23" name="Freeform 117"/>
              <p:cNvSpPr/>
              <p:nvPr/>
            </p:nvSpPr>
            <p:spPr bwMode="auto">
              <a:xfrm>
                <a:off x="6219825" y="3322638"/>
                <a:ext cx="38100" cy="155575"/>
              </a:xfrm>
              <a:custGeom>
                <a:avLst/>
                <a:gdLst>
                  <a:gd name="T0" fmla="*/ 5 w 24"/>
                  <a:gd name="T1" fmla="*/ 0 h 98"/>
                  <a:gd name="T2" fmla="*/ 0 w 24"/>
                  <a:gd name="T3" fmla="*/ 89 h 98"/>
                  <a:gd name="T4" fmla="*/ 12 w 24"/>
                  <a:gd name="T5" fmla="*/ 98 h 98"/>
                  <a:gd name="T6" fmla="*/ 24 w 24"/>
                  <a:gd name="T7" fmla="*/ 89 h 98"/>
                  <a:gd name="T8" fmla="*/ 20 w 24"/>
                  <a:gd name="T9" fmla="*/ 0 h 98"/>
                  <a:gd name="T10" fmla="*/ 5 w 24"/>
                  <a:gd name="T11" fmla="*/ 0 h 98"/>
                </a:gdLst>
                <a:ahLst/>
                <a:cxnLst>
                  <a:cxn ang="0">
                    <a:pos x="T0" y="T1"/>
                  </a:cxn>
                  <a:cxn ang="0">
                    <a:pos x="T2" y="T3"/>
                  </a:cxn>
                  <a:cxn ang="0">
                    <a:pos x="T4" y="T5"/>
                  </a:cxn>
                  <a:cxn ang="0">
                    <a:pos x="T6" y="T7"/>
                  </a:cxn>
                  <a:cxn ang="0">
                    <a:pos x="T8" y="T9"/>
                  </a:cxn>
                  <a:cxn ang="0">
                    <a:pos x="T10" y="T11"/>
                  </a:cxn>
                </a:cxnLst>
                <a:rect l="0" t="0" r="r" b="b"/>
                <a:pathLst>
                  <a:path w="24" h="98">
                    <a:moveTo>
                      <a:pt x="5" y="0"/>
                    </a:moveTo>
                    <a:lnTo>
                      <a:pt x="0" y="89"/>
                    </a:lnTo>
                    <a:lnTo>
                      <a:pt x="12" y="98"/>
                    </a:lnTo>
                    <a:lnTo>
                      <a:pt x="24" y="89"/>
                    </a:lnTo>
                    <a:lnTo>
                      <a:pt x="20" y="0"/>
                    </a:ln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pPr defTabSz="685165"/>
                <a:endParaRPr lang="zh-CN" altLang="en-US" sz="2000">
                  <a:solidFill>
                    <a:prstClr val="black"/>
                  </a:solidFill>
                  <a:latin typeface="Calibri" panose="020F0502020204030204"/>
                  <a:ea typeface="宋体" panose="02010600030101010101" pitchFamily="2" charset="-122"/>
                </a:endParaRPr>
              </a:p>
            </p:txBody>
          </p:sp>
          <p:sp>
            <p:nvSpPr>
              <p:cNvPr id="24" name="Freeform 118"/>
              <p:cNvSpPr>
                <a:spLocks noEditPoints="1"/>
              </p:cNvSpPr>
              <p:nvPr/>
            </p:nvSpPr>
            <p:spPr bwMode="auto">
              <a:xfrm>
                <a:off x="6078538" y="3235325"/>
                <a:ext cx="344488" cy="338138"/>
              </a:xfrm>
              <a:custGeom>
                <a:avLst/>
                <a:gdLst>
                  <a:gd name="T0" fmla="*/ 88 w 90"/>
                  <a:gd name="T1" fmla="*/ 46 h 89"/>
                  <a:gd name="T2" fmla="*/ 88 w 90"/>
                  <a:gd name="T3" fmla="*/ 45 h 89"/>
                  <a:gd name="T4" fmla="*/ 66 w 90"/>
                  <a:gd name="T5" fmla="*/ 21 h 89"/>
                  <a:gd name="T6" fmla="*/ 60 w 90"/>
                  <a:gd name="T7" fmla="*/ 19 h 89"/>
                  <a:gd name="T8" fmla="*/ 54 w 90"/>
                  <a:gd name="T9" fmla="*/ 18 h 89"/>
                  <a:gd name="T10" fmla="*/ 59 w 90"/>
                  <a:gd name="T11" fmla="*/ 22 h 89"/>
                  <a:gd name="T12" fmla="*/ 52 w 90"/>
                  <a:gd name="T13" fmla="*/ 25 h 89"/>
                  <a:gd name="T14" fmla="*/ 55 w 90"/>
                  <a:gd name="T15" fmla="*/ 30 h 89"/>
                  <a:gd name="T16" fmla="*/ 42 w 90"/>
                  <a:gd name="T17" fmla="*/ 59 h 89"/>
                  <a:gd name="T18" fmla="*/ 42 w 90"/>
                  <a:gd name="T19" fmla="*/ 60 h 89"/>
                  <a:gd name="T20" fmla="*/ 42 w 90"/>
                  <a:gd name="T21" fmla="*/ 60 h 89"/>
                  <a:gd name="T22" fmla="*/ 42 w 90"/>
                  <a:gd name="T23" fmla="*/ 60 h 89"/>
                  <a:gd name="T24" fmla="*/ 42 w 90"/>
                  <a:gd name="T25" fmla="*/ 59 h 89"/>
                  <a:gd name="T26" fmla="*/ 29 w 90"/>
                  <a:gd name="T27" fmla="*/ 30 h 89"/>
                  <a:gd name="T28" fmla="*/ 32 w 90"/>
                  <a:gd name="T29" fmla="*/ 25 h 89"/>
                  <a:gd name="T30" fmla="*/ 25 w 90"/>
                  <a:gd name="T31" fmla="*/ 22 h 89"/>
                  <a:gd name="T32" fmla="*/ 31 w 90"/>
                  <a:gd name="T33" fmla="*/ 17 h 89"/>
                  <a:gd name="T34" fmla="*/ 31 w 90"/>
                  <a:gd name="T35" fmla="*/ 17 h 89"/>
                  <a:gd name="T36" fmla="*/ 14 w 90"/>
                  <a:gd name="T37" fmla="*/ 10 h 89"/>
                  <a:gd name="T38" fmla="*/ 2 w 90"/>
                  <a:gd name="T39" fmla="*/ 0 h 89"/>
                  <a:gd name="T40" fmla="*/ 0 w 90"/>
                  <a:gd name="T41" fmla="*/ 21 h 89"/>
                  <a:gd name="T42" fmla="*/ 4 w 90"/>
                  <a:gd name="T43" fmla="*/ 23 h 89"/>
                  <a:gd name="T44" fmla="*/ 21 w 90"/>
                  <a:gd name="T45" fmla="*/ 29 h 89"/>
                  <a:gd name="T46" fmla="*/ 19 w 90"/>
                  <a:gd name="T47" fmla="*/ 88 h 89"/>
                  <a:gd name="T48" fmla="*/ 19 w 90"/>
                  <a:gd name="T49" fmla="*/ 89 h 89"/>
                  <a:gd name="T50" fmla="*/ 65 w 90"/>
                  <a:gd name="T51" fmla="*/ 89 h 89"/>
                  <a:gd name="T52" fmla="*/ 65 w 90"/>
                  <a:gd name="T53" fmla="*/ 88 h 89"/>
                  <a:gd name="T54" fmla="*/ 65 w 90"/>
                  <a:gd name="T55" fmla="*/ 79 h 89"/>
                  <a:gd name="T56" fmla="*/ 75 w 90"/>
                  <a:gd name="T57" fmla="*/ 84 h 89"/>
                  <a:gd name="T58" fmla="*/ 82 w 90"/>
                  <a:gd name="T59" fmla="*/ 70 h 89"/>
                  <a:gd name="T60" fmla="*/ 86 w 90"/>
                  <a:gd name="T61" fmla="*/ 62 h 89"/>
                  <a:gd name="T62" fmla="*/ 88 w 90"/>
                  <a:gd name="T63" fmla="*/ 59 h 89"/>
                  <a:gd name="T64" fmla="*/ 89 w 90"/>
                  <a:gd name="T65" fmla="*/ 57 h 89"/>
                  <a:gd name="T66" fmla="*/ 89 w 90"/>
                  <a:gd name="T67" fmla="*/ 56 h 89"/>
                  <a:gd name="T68" fmla="*/ 90 w 90"/>
                  <a:gd name="T69" fmla="*/ 55 h 89"/>
                  <a:gd name="T70" fmla="*/ 90 w 90"/>
                  <a:gd name="T71" fmla="*/ 55 h 89"/>
                  <a:gd name="T72" fmla="*/ 88 w 90"/>
                  <a:gd name="T73" fmla="*/ 46 h 89"/>
                  <a:gd name="T74" fmla="*/ 71 w 90"/>
                  <a:gd name="T75" fmla="*/ 54 h 89"/>
                  <a:gd name="T76" fmla="*/ 67 w 90"/>
                  <a:gd name="T77" fmla="*/ 61 h 89"/>
                  <a:gd name="T78" fmla="*/ 64 w 90"/>
                  <a:gd name="T79" fmla="*/ 65 h 89"/>
                  <a:gd name="T80" fmla="*/ 64 w 90"/>
                  <a:gd name="T81" fmla="*/ 42 h 89"/>
                  <a:gd name="T82" fmla="*/ 72 w 90"/>
                  <a:gd name="T83" fmla="*/ 52 h 89"/>
                  <a:gd name="T84" fmla="*/ 71 w 90"/>
                  <a:gd name="T85"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89">
                    <a:moveTo>
                      <a:pt x="88" y="46"/>
                    </a:moveTo>
                    <a:cubicBezTo>
                      <a:pt x="88" y="45"/>
                      <a:pt x="88" y="45"/>
                      <a:pt x="88" y="45"/>
                    </a:cubicBezTo>
                    <a:cubicBezTo>
                      <a:pt x="66" y="21"/>
                      <a:pt x="66" y="21"/>
                      <a:pt x="66" y="21"/>
                    </a:cubicBezTo>
                    <a:cubicBezTo>
                      <a:pt x="64" y="20"/>
                      <a:pt x="62" y="19"/>
                      <a:pt x="60" y="19"/>
                    </a:cubicBezTo>
                    <a:cubicBezTo>
                      <a:pt x="60" y="19"/>
                      <a:pt x="56" y="18"/>
                      <a:pt x="54" y="18"/>
                    </a:cubicBezTo>
                    <a:cubicBezTo>
                      <a:pt x="59" y="22"/>
                      <a:pt x="59" y="22"/>
                      <a:pt x="59" y="22"/>
                    </a:cubicBezTo>
                    <a:cubicBezTo>
                      <a:pt x="52" y="25"/>
                      <a:pt x="52" y="25"/>
                      <a:pt x="52" y="25"/>
                    </a:cubicBezTo>
                    <a:cubicBezTo>
                      <a:pt x="55" y="30"/>
                      <a:pt x="55" y="30"/>
                      <a:pt x="55" y="30"/>
                    </a:cubicBezTo>
                    <a:cubicBezTo>
                      <a:pt x="42" y="59"/>
                      <a:pt x="42" y="59"/>
                      <a:pt x="42" y="59"/>
                    </a:cubicBezTo>
                    <a:cubicBezTo>
                      <a:pt x="42" y="60"/>
                      <a:pt x="42" y="60"/>
                      <a:pt x="42" y="60"/>
                    </a:cubicBezTo>
                    <a:cubicBezTo>
                      <a:pt x="42" y="60"/>
                      <a:pt x="42" y="60"/>
                      <a:pt x="42" y="60"/>
                    </a:cubicBezTo>
                    <a:cubicBezTo>
                      <a:pt x="42" y="60"/>
                      <a:pt x="42" y="60"/>
                      <a:pt x="42" y="60"/>
                    </a:cubicBezTo>
                    <a:cubicBezTo>
                      <a:pt x="42" y="59"/>
                      <a:pt x="42" y="59"/>
                      <a:pt x="42" y="59"/>
                    </a:cubicBezTo>
                    <a:cubicBezTo>
                      <a:pt x="29" y="30"/>
                      <a:pt x="29" y="30"/>
                      <a:pt x="29" y="30"/>
                    </a:cubicBezTo>
                    <a:cubicBezTo>
                      <a:pt x="32" y="25"/>
                      <a:pt x="32" y="25"/>
                      <a:pt x="32" y="25"/>
                    </a:cubicBezTo>
                    <a:cubicBezTo>
                      <a:pt x="25" y="22"/>
                      <a:pt x="25" y="22"/>
                      <a:pt x="25" y="22"/>
                    </a:cubicBezTo>
                    <a:cubicBezTo>
                      <a:pt x="31" y="17"/>
                      <a:pt x="31" y="17"/>
                      <a:pt x="31" y="17"/>
                    </a:cubicBezTo>
                    <a:cubicBezTo>
                      <a:pt x="31" y="17"/>
                      <a:pt x="31" y="17"/>
                      <a:pt x="31" y="17"/>
                    </a:cubicBezTo>
                    <a:cubicBezTo>
                      <a:pt x="24" y="14"/>
                      <a:pt x="17" y="11"/>
                      <a:pt x="14" y="10"/>
                    </a:cubicBezTo>
                    <a:cubicBezTo>
                      <a:pt x="2" y="0"/>
                      <a:pt x="2" y="0"/>
                      <a:pt x="2" y="0"/>
                    </a:cubicBezTo>
                    <a:cubicBezTo>
                      <a:pt x="0" y="21"/>
                      <a:pt x="0" y="21"/>
                      <a:pt x="0" y="21"/>
                    </a:cubicBezTo>
                    <a:cubicBezTo>
                      <a:pt x="4" y="23"/>
                      <a:pt x="4" y="23"/>
                      <a:pt x="4" y="23"/>
                    </a:cubicBezTo>
                    <a:cubicBezTo>
                      <a:pt x="11" y="26"/>
                      <a:pt x="16" y="28"/>
                      <a:pt x="21" y="29"/>
                    </a:cubicBezTo>
                    <a:cubicBezTo>
                      <a:pt x="20" y="49"/>
                      <a:pt x="19" y="69"/>
                      <a:pt x="19" y="88"/>
                    </a:cubicBezTo>
                    <a:cubicBezTo>
                      <a:pt x="19" y="88"/>
                      <a:pt x="19" y="89"/>
                      <a:pt x="19" y="89"/>
                    </a:cubicBezTo>
                    <a:cubicBezTo>
                      <a:pt x="34" y="89"/>
                      <a:pt x="50" y="89"/>
                      <a:pt x="65" y="89"/>
                    </a:cubicBezTo>
                    <a:cubicBezTo>
                      <a:pt x="65" y="89"/>
                      <a:pt x="65" y="88"/>
                      <a:pt x="65" y="88"/>
                    </a:cubicBezTo>
                    <a:cubicBezTo>
                      <a:pt x="65" y="85"/>
                      <a:pt x="65" y="82"/>
                      <a:pt x="65" y="79"/>
                    </a:cubicBezTo>
                    <a:cubicBezTo>
                      <a:pt x="68" y="81"/>
                      <a:pt x="71" y="83"/>
                      <a:pt x="75" y="84"/>
                    </a:cubicBezTo>
                    <a:cubicBezTo>
                      <a:pt x="82" y="70"/>
                      <a:pt x="82" y="70"/>
                      <a:pt x="82" y="70"/>
                    </a:cubicBezTo>
                    <a:cubicBezTo>
                      <a:pt x="86" y="62"/>
                      <a:pt x="86" y="62"/>
                      <a:pt x="86" y="62"/>
                    </a:cubicBezTo>
                    <a:cubicBezTo>
                      <a:pt x="88" y="59"/>
                      <a:pt x="88" y="59"/>
                      <a:pt x="88" y="59"/>
                    </a:cubicBezTo>
                    <a:cubicBezTo>
                      <a:pt x="89" y="57"/>
                      <a:pt x="89" y="57"/>
                      <a:pt x="89" y="57"/>
                    </a:cubicBezTo>
                    <a:cubicBezTo>
                      <a:pt x="89" y="56"/>
                      <a:pt x="89" y="56"/>
                      <a:pt x="89" y="56"/>
                    </a:cubicBezTo>
                    <a:cubicBezTo>
                      <a:pt x="90" y="55"/>
                      <a:pt x="90" y="55"/>
                      <a:pt x="90" y="55"/>
                    </a:cubicBezTo>
                    <a:cubicBezTo>
                      <a:pt x="90" y="55"/>
                      <a:pt x="90" y="55"/>
                      <a:pt x="90" y="55"/>
                    </a:cubicBezTo>
                    <a:cubicBezTo>
                      <a:pt x="89" y="51"/>
                      <a:pt x="88" y="46"/>
                      <a:pt x="88" y="46"/>
                    </a:cubicBezTo>
                    <a:close/>
                    <a:moveTo>
                      <a:pt x="71" y="54"/>
                    </a:moveTo>
                    <a:cubicBezTo>
                      <a:pt x="67" y="61"/>
                      <a:pt x="67" y="61"/>
                      <a:pt x="67" y="61"/>
                    </a:cubicBezTo>
                    <a:cubicBezTo>
                      <a:pt x="64" y="65"/>
                      <a:pt x="64" y="65"/>
                      <a:pt x="64" y="65"/>
                    </a:cubicBezTo>
                    <a:cubicBezTo>
                      <a:pt x="64" y="57"/>
                      <a:pt x="64" y="50"/>
                      <a:pt x="64" y="42"/>
                    </a:cubicBezTo>
                    <a:cubicBezTo>
                      <a:pt x="72" y="52"/>
                      <a:pt x="72" y="52"/>
                      <a:pt x="72" y="52"/>
                    </a:cubicBezTo>
                    <a:lnTo>
                      <a:pt x="71" y="5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pPr defTabSz="685165"/>
                <a:endParaRPr lang="zh-CN" altLang="en-US" sz="2000">
                  <a:solidFill>
                    <a:prstClr val="black"/>
                  </a:solidFill>
                  <a:latin typeface="Calibri" panose="020F0502020204030204"/>
                  <a:ea typeface="宋体" panose="02010600030101010101" pitchFamily="2" charset="-122"/>
                </a:endParaRPr>
              </a:p>
            </p:txBody>
          </p:sp>
          <p:sp>
            <p:nvSpPr>
              <p:cNvPr id="25" name="Freeform 119"/>
              <p:cNvSpPr>
                <a:spLocks noEditPoints="1"/>
              </p:cNvSpPr>
              <p:nvPr/>
            </p:nvSpPr>
            <p:spPr bwMode="auto">
              <a:xfrm>
                <a:off x="5772150" y="3038475"/>
                <a:ext cx="349250" cy="611188"/>
              </a:xfrm>
              <a:custGeom>
                <a:avLst/>
                <a:gdLst>
                  <a:gd name="T0" fmla="*/ 79 w 91"/>
                  <a:gd name="T1" fmla="*/ 6 h 161"/>
                  <a:gd name="T2" fmla="*/ 25 w 91"/>
                  <a:gd name="T3" fmla="*/ 1 h 161"/>
                  <a:gd name="T4" fmla="*/ 12 w 91"/>
                  <a:gd name="T5" fmla="*/ 12 h 161"/>
                  <a:gd name="T6" fmla="*/ 0 w 91"/>
                  <a:gd name="T7" fmla="*/ 142 h 161"/>
                  <a:gd name="T8" fmla="*/ 11 w 91"/>
                  <a:gd name="T9" fmla="*/ 155 h 161"/>
                  <a:gd name="T10" fmla="*/ 66 w 91"/>
                  <a:gd name="T11" fmla="*/ 160 h 161"/>
                  <a:gd name="T12" fmla="*/ 79 w 91"/>
                  <a:gd name="T13" fmla="*/ 149 h 161"/>
                  <a:gd name="T14" fmla="*/ 90 w 91"/>
                  <a:gd name="T15" fmla="*/ 19 h 161"/>
                  <a:gd name="T16" fmla="*/ 79 w 91"/>
                  <a:gd name="T17" fmla="*/ 6 h 161"/>
                  <a:gd name="T18" fmla="*/ 41 w 91"/>
                  <a:gd name="T19" fmla="*/ 11 h 161"/>
                  <a:gd name="T20" fmla="*/ 62 w 91"/>
                  <a:gd name="T21" fmla="*/ 13 h 161"/>
                  <a:gd name="T22" fmla="*/ 63 w 91"/>
                  <a:gd name="T23" fmla="*/ 15 h 161"/>
                  <a:gd name="T24" fmla="*/ 61 w 91"/>
                  <a:gd name="T25" fmla="*/ 16 h 161"/>
                  <a:gd name="T26" fmla="*/ 41 w 91"/>
                  <a:gd name="T27" fmla="*/ 14 h 161"/>
                  <a:gd name="T28" fmla="*/ 40 w 91"/>
                  <a:gd name="T29" fmla="*/ 13 h 161"/>
                  <a:gd name="T30" fmla="*/ 41 w 91"/>
                  <a:gd name="T31" fmla="*/ 11 h 161"/>
                  <a:gd name="T32" fmla="*/ 39 w 91"/>
                  <a:gd name="T33" fmla="*/ 149 h 161"/>
                  <a:gd name="T34" fmla="*/ 33 w 91"/>
                  <a:gd name="T35" fmla="*/ 141 h 161"/>
                  <a:gd name="T36" fmla="*/ 40 w 91"/>
                  <a:gd name="T37" fmla="*/ 135 h 161"/>
                  <a:gd name="T38" fmla="*/ 47 w 91"/>
                  <a:gd name="T39" fmla="*/ 143 h 161"/>
                  <a:gd name="T40" fmla="*/ 39 w 91"/>
                  <a:gd name="T41" fmla="*/ 149 h 161"/>
                  <a:gd name="T42" fmla="*/ 73 w 91"/>
                  <a:gd name="T43" fmla="*/ 126 h 161"/>
                  <a:gd name="T44" fmla="*/ 10 w 91"/>
                  <a:gd name="T45" fmla="*/ 120 h 161"/>
                  <a:gd name="T46" fmla="*/ 19 w 91"/>
                  <a:gd name="T47" fmla="*/ 29 h 161"/>
                  <a:gd name="T48" fmla="*/ 81 w 91"/>
                  <a:gd name="T49" fmla="*/ 34 h 161"/>
                  <a:gd name="T50" fmla="*/ 73 w 91"/>
                  <a:gd name="T51" fmla="*/ 1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61">
                    <a:moveTo>
                      <a:pt x="79" y="6"/>
                    </a:moveTo>
                    <a:cubicBezTo>
                      <a:pt x="25" y="1"/>
                      <a:pt x="25" y="1"/>
                      <a:pt x="25" y="1"/>
                    </a:cubicBezTo>
                    <a:cubicBezTo>
                      <a:pt x="18" y="0"/>
                      <a:pt x="13" y="5"/>
                      <a:pt x="12" y="12"/>
                    </a:cubicBezTo>
                    <a:cubicBezTo>
                      <a:pt x="0" y="142"/>
                      <a:pt x="0" y="142"/>
                      <a:pt x="0" y="142"/>
                    </a:cubicBezTo>
                    <a:cubicBezTo>
                      <a:pt x="0" y="149"/>
                      <a:pt x="5" y="155"/>
                      <a:pt x="11" y="155"/>
                    </a:cubicBezTo>
                    <a:cubicBezTo>
                      <a:pt x="66" y="160"/>
                      <a:pt x="66" y="160"/>
                      <a:pt x="66" y="160"/>
                    </a:cubicBezTo>
                    <a:cubicBezTo>
                      <a:pt x="72" y="161"/>
                      <a:pt x="78" y="156"/>
                      <a:pt x="79" y="149"/>
                    </a:cubicBezTo>
                    <a:cubicBezTo>
                      <a:pt x="90" y="19"/>
                      <a:pt x="90" y="19"/>
                      <a:pt x="90" y="19"/>
                    </a:cubicBezTo>
                    <a:cubicBezTo>
                      <a:pt x="91" y="12"/>
                      <a:pt x="86" y="7"/>
                      <a:pt x="79" y="6"/>
                    </a:cubicBezTo>
                    <a:close/>
                    <a:moveTo>
                      <a:pt x="41" y="11"/>
                    </a:moveTo>
                    <a:cubicBezTo>
                      <a:pt x="62" y="13"/>
                      <a:pt x="62" y="13"/>
                      <a:pt x="62" y="13"/>
                    </a:cubicBezTo>
                    <a:cubicBezTo>
                      <a:pt x="62" y="13"/>
                      <a:pt x="63" y="14"/>
                      <a:pt x="63" y="15"/>
                    </a:cubicBezTo>
                    <a:cubicBezTo>
                      <a:pt x="63" y="16"/>
                      <a:pt x="62" y="16"/>
                      <a:pt x="61" y="16"/>
                    </a:cubicBezTo>
                    <a:cubicBezTo>
                      <a:pt x="41" y="14"/>
                      <a:pt x="41" y="14"/>
                      <a:pt x="41" y="14"/>
                    </a:cubicBezTo>
                    <a:cubicBezTo>
                      <a:pt x="40" y="14"/>
                      <a:pt x="40" y="14"/>
                      <a:pt x="40" y="13"/>
                    </a:cubicBezTo>
                    <a:cubicBezTo>
                      <a:pt x="40" y="12"/>
                      <a:pt x="41" y="11"/>
                      <a:pt x="41" y="11"/>
                    </a:cubicBezTo>
                    <a:close/>
                    <a:moveTo>
                      <a:pt x="39" y="149"/>
                    </a:moveTo>
                    <a:cubicBezTo>
                      <a:pt x="35" y="149"/>
                      <a:pt x="33" y="145"/>
                      <a:pt x="33" y="141"/>
                    </a:cubicBezTo>
                    <a:cubicBezTo>
                      <a:pt x="33" y="138"/>
                      <a:pt x="37" y="135"/>
                      <a:pt x="40" y="135"/>
                    </a:cubicBezTo>
                    <a:cubicBezTo>
                      <a:pt x="44" y="135"/>
                      <a:pt x="47" y="139"/>
                      <a:pt x="47" y="143"/>
                    </a:cubicBezTo>
                    <a:cubicBezTo>
                      <a:pt x="46" y="146"/>
                      <a:pt x="43" y="149"/>
                      <a:pt x="39" y="149"/>
                    </a:cubicBezTo>
                    <a:close/>
                    <a:moveTo>
                      <a:pt x="73" y="126"/>
                    </a:moveTo>
                    <a:cubicBezTo>
                      <a:pt x="10" y="120"/>
                      <a:pt x="10" y="120"/>
                      <a:pt x="10" y="120"/>
                    </a:cubicBezTo>
                    <a:cubicBezTo>
                      <a:pt x="19" y="29"/>
                      <a:pt x="19" y="29"/>
                      <a:pt x="19" y="29"/>
                    </a:cubicBezTo>
                    <a:cubicBezTo>
                      <a:pt x="81" y="34"/>
                      <a:pt x="81" y="34"/>
                      <a:pt x="81" y="34"/>
                    </a:cubicBezTo>
                    <a:lnTo>
                      <a:pt x="73" y="1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pPr defTabSz="685165"/>
                <a:endParaRPr lang="zh-CN" altLang="en-US" sz="2000">
                  <a:solidFill>
                    <a:prstClr val="black"/>
                  </a:solidFill>
                  <a:latin typeface="Calibri" panose="020F0502020204030204"/>
                  <a:ea typeface="宋体" panose="02010600030101010101" pitchFamily="2" charset="-122"/>
                </a:endParaRPr>
              </a:p>
            </p:txBody>
          </p:sp>
        </p:grpSp>
        <p:sp>
          <p:nvSpPr>
            <p:cNvPr id="18" name="TextBox 20"/>
            <p:cNvSpPr txBox="1"/>
            <p:nvPr/>
          </p:nvSpPr>
          <p:spPr>
            <a:xfrm>
              <a:off x="3603431" y="2604388"/>
              <a:ext cx="1502763" cy="249455"/>
            </a:xfrm>
            <a:prstGeom prst="rect">
              <a:avLst/>
            </a:prstGeom>
            <a:noFill/>
          </p:spPr>
          <p:txBody>
            <a:bodyPr wrap="square" lIns="68598" tIns="34298" rIns="68598" bIns="34298"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手机</a:t>
              </a:r>
              <a:r>
                <a:rPr lang="en-US" altLang="zh-CN" sz="2000" dirty="0">
                  <a:solidFill>
                    <a:schemeClr val="bg1"/>
                  </a:solidFill>
                  <a:latin typeface="微软雅黑" panose="020B0503020204020204" pitchFamily="34" charset="-122"/>
                  <a:ea typeface="微软雅黑" panose="020B0503020204020204" pitchFamily="34" charset="-122"/>
                </a:rPr>
                <a:t>APP</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8093839" y="1726764"/>
            <a:ext cx="2272097" cy="2092095"/>
            <a:chOff x="6422831" y="1835941"/>
            <a:chExt cx="1502763" cy="1383709"/>
          </a:xfrm>
          <a:effectLst/>
        </p:grpSpPr>
        <p:sp>
          <p:nvSpPr>
            <p:cNvPr id="27" name="Freeform 27"/>
            <p:cNvSpPr/>
            <p:nvPr/>
          </p:nvSpPr>
          <p:spPr bwMode="auto">
            <a:xfrm>
              <a:off x="6573522" y="1835941"/>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A1C9D5"/>
            </a:solidFill>
            <a:ln w="28575" cap="flat">
              <a:noFill/>
              <a:prstDash val="solid"/>
              <a:miter lim="800000"/>
            </a:ln>
            <a:effectLst/>
          </p:spPr>
          <p:txBody>
            <a:bodyPr vert="horz" wrap="square" lIns="91476" tIns="45738" rIns="91476" bIns="45738" numCol="1" anchor="t" anchorCtr="0" compatLnSpc="1"/>
            <a:lstStyle/>
            <a:p>
              <a:endParaRPr lang="zh-CN" altLang="en-US" sz="2800" dirty="0"/>
            </a:p>
          </p:txBody>
        </p:sp>
        <p:grpSp>
          <p:nvGrpSpPr>
            <p:cNvPr id="28" name="组合 27"/>
            <p:cNvGrpSpPr/>
            <p:nvPr/>
          </p:nvGrpSpPr>
          <p:grpSpPr>
            <a:xfrm>
              <a:off x="6872805" y="2070141"/>
              <a:ext cx="570494" cy="465447"/>
              <a:chOff x="3479800" y="1373188"/>
              <a:chExt cx="5232400" cy="4108451"/>
            </a:xfrm>
            <a:solidFill>
              <a:srgbClr val="C00000"/>
            </a:solidFill>
          </p:grpSpPr>
          <p:sp>
            <p:nvSpPr>
              <p:cNvPr id="30" name="Freeform 179"/>
              <p:cNvSpPr>
                <a:spLocks noEditPoints="1"/>
              </p:cNvSpPr>
              <p:nvPr/>
            </p:nvSpPr>
            <p:spPr bwMode="auto">
              <a:xfrm>
                <a:off x="3844925" y="1373188"/>
                <a:ext cx="4510088" cy="3240088"/>
              </a:xfrm>
              <a:custGeom>
                <a:avLst/>
                <a:gdLst>
                  <a:gd name="T0" fmla="*/ 2841 w 2841"/>
                  <a:gd name="T1" fmla="*/ 0 h 2041"/>
                  <a:gd name="T2" fmla="*/ 2841 w 2841"/>
                  <a:gd name="T3" fmla="*/ 2041 h 2041"/>
                  <a:gd name="T4" fmla="*/ 0 w 2841"/>
                  <a:gd name="T5" fmla="*/ 2041 h 2041"/>
                  <a:gd name="T6" fmla="*/ 0 w 2841"/>
                  <a:gd name="T7" fmla="*/ 0 h 2041"/>
                  <a:gd name="T8" fmla="*/ 2841 w 2841"/>
                  <a:gd name="T9" fmla="*/ 0 h 2041"/>
                  <a:gd name="T10" fmla="*/ 2711 w 2841"/>
                  <a:gd name="T11" fmla="*/ 1762 h 2041"/>
                  <a:gd name="T12" fmla="*/ 2711 w 2841"/>
                  <a:gd name="T13" fmla="*/ 123 h 2041"/>
                  <a:gd name="T14" fmla="*/ 128 w 2841"/>
                  <a:gd name="T15" fmla="*/ 123 h 2041"/>
                  <a:gd name="T16" fmla="*/ 128 w 2841"/>
                  <a:gd name="T17" fmla="*/ 1762 h 2041"/>
                  <a:gd name="T18" fmla="*/ 2711 w 2841"/>
                  <a:gd name="T19" fmla="*/ 1762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1" h="2041">
                    <a:moveTo>
                      <a:pt x="2841" y="0"/>
                    </a:moveTo>
                    <a:lnTo>
                      <a:pt x="2841" y="2041"/>
                    </a:lnTo>
                    <a:lnTo>
                      <a:pt x="0" y="2041"/>
                    </a:lnTo>
                    <a:lnTo>
                      <a:pt x="0" y="0"/>
                    </a:lnTo>
                    <a:lnTo>
                      <a:pt x="2841" y="0"/>
                    </a:lnTo>
                    <a:close/>
                    <a:moveTo>
                      <a:pt x="2711" y="1762"/>
                    </a:moveTo>
                    <a:lnTo>
                      <a:pt x="2711" y="123"/>
                    </a:lnTo>
                    <a:lnTo>
                      <a:pt x="128" y="123"/>
                    </a:lnTo>
                    <a:lnTo>
                      <a:pt x="128" y="1762"/>
                    </a:lnTo>
                    <a:lnTo>
                      <a:pt x="2711" y="17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pPr defTabSz="685165"/>
                <a:endParaRPr lang="zh-CN" altLang="en-US" sz="2000">
                  <a:solidFill>
                    <a:prstClr val="black"/>
                  </a:solidFill>
                  <a:latin typeface="Calibri" panose="020F0502020204030204"/>
                  <a:ea typeface="宋体" panose="02010600030101010101" pitchFamily="2" charset="-122"/>
                </a:endParaRPr>
              </a:p>
            </p:txBody>
          </p:sp>
          <p:sp>
            <p:nvSpPr>
              <p:cNvPr id="31" name="Freeform 180"/>
              <p:cNvSpPr/>
              <p:nvPr/>
            </p:nvSpPr>
            <p:spPr bwMode="auto">
              <a:xfrm>
                <a:off x="4927600" y="3165476"/>
                <a:ext cx="819150" cy="230188"/>
              </a:xfrm>
              <a:custGeom>
                <a:avLst/>
                <a:gdLst>
                  <a:gd name="T0" fmla="*/ 516 w 516"/>
                  <a:gd name="T1" fmla="*/ 145 h 145"/>
                  <a:gd name="T2" fmla="*/ 0 w 516"/>
                  <a:gd name="T3" fmla="*/ 145 h 145"/>
                  <a:gd name="T4" fmla="*/ 0 w 516"/>
                  <a:gd name="T5" fmla="*/ 0 h 145"/>
                  <a:gd name="T6" fmla="*/ 516 w 516"/>
                  <a:gd name="T7" fmla="*/ 145 h 145"/>
                </a:gdLst>
                <a:ahLst/>
                <a:cxnLst>
                  <a:cxn ang="0">
                    <a:pos x="T0" y="T1"/>
                  </a:cxn>
                  <a:cxn ang="0">
                    <a:pos x="T2" y="T3"/>
                  </a:cxn>
                  <a:cxn ang="0">
                    <a:pos x="T4" y="T5"/>
                  </a:cxn>
                  <a:cxn ang="0">
                    <a:pos x="T6" y="T7"/>
                  </a:cxn>
                </a:cxnLst>
                <a:rect l="0" t="0" r="r" b="b"/>
                <a:pathLst>
                  <a:path w="516" h="145">
                    <a:moveTo>
                      <a:pt x="516" y="145"/>
                    </a:moveTo>
                    <a:lnTo>
                      <a:pt x="0" y="145"/>
                    </a:lnTo>
                    <a:lnTo>
                      <a:pt x="0" y="0"/>
                    </a:lnTo>
                    <a:lnTo>
                      <a:pt x="516" y="14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pPr defTabSz="685165"/>
                <a:endParaRPr lang="zh-CN" altLang="en-US" sz="2000">
                  <a:solidFill>
                    <a:prstClr val="black"/>
                  </a:solidFill>
                  <a:latin typeface="Calibri" panose="020F0502020204030204"/>
                  <a:ea typeface="宋体" panose="02010600030101010101" pitchFamily="2" charset="-122"/>
                </a:endParaRPr>
              </a:p>
            </p:txBody>
          </p:sp>
          <p:sp>
            <p:nvSpPr>
              <p:cNvPr id="32" name="Freeform 181"/>
              <p:cNvSpPr/>
              <p:nvPr/>
            </p:nvSpPr>
            <p:spPr bwMode="auto">
              <a:xfrm>
                <a:off x="5337175" y="2417763"/>
                <a:ext cx="1927225" cy="1258888"/>
              </a:xfrm>
              <a:custGeom>
                <a:avLst/>
                <a:gdLst>
                  <a:gd name="T0" fmla="*/ 513 w 513"/>
                  <a:gd name="T1" fmla="*/ 303 h 335"/>
                  <a:gd name="T2" fmla="*/ 481 w 513"/>
                  <a:gd name="T3" fmla="*/ 335 h 335"/>
                  <a:gd name="T4" fmla="*/ 32 w 513"/>
                  <a:gd name="T5" fmla="*/ 335 h 335"/>
                  <a:gd name="T6" fmla="*/ 0 w 513"/>
                  <a:gd name="T7" fmla="*/ 303 h 335"/>
                  <a:gd name="T8" fmla="*/ 0 w 513"/>
                  <a:gd name="T9" fmla="*/ 276 h 335"/>
                  <a:gd name="T10" fmla="*/ 189 w 513"/>
                  <a:gd name="T11" fmla="*/ 276 h 335"/>
                  <a:gd name="T12" fmla="*/ 0 w 513"/>
                  <a:gd name="T13" fmla="*/ 209 h 335"/>
                  <a:gd name="T14" fmla="*/ 0 w 513"/>
                  <a:gd name="T15" fmla="*/ 0 h 335"/>
                  <a:gd name="T16" fmla="*/ 257 w 513"/>
                  <a:gd name="T17" fmla="*/ 168 h 335"/>
                  <a:gd name="T18" fmla="*/ 513 w 513"/>
                  <a:gd name="T19" fmla="*/ 0 h 335"/>
                  <a:gd name="T20" fmla="*/ 513 w 513"/>
                  <a:gd name="T21" fmla="*/ 30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3" h="335">
                    <a:moveTo>
                      <a:pt x="513" y="303"/>
                    </a:moveTo>
                    <a:cubicBezTo>
                      <a:pt x="513" y="321"/>
                      <a:pt x="499" y="335"/>
                      <a:pt x="481" y="335"/>
                    </a:cubicBezTo>
                    <a:cubicBezTo>
                      <a:pt x="32" y="335"/>
                      <a:pt x="32" y="335"/>
                      <a:pt x="32" y="335"/>
                    </a:cubicBezTo>
                    <a:cubicBezTo>
                      <a:pt x="15" y="335"/>
                      <a:pt x="0" y="321"/>
                      <a:pt x="0" y="303"/>
                    </a:cubicBezTo>
                    <a:cubicBezTo>
                      <a:pt x="0" y="276"/>
                      <a:pt x="0" y="276"/>
                      <a:pt x="0" y="276"/>
                    </a:cubicBezTo>
                    <a:cubicBezTo>
                      <a:pt x="189" y="276"/>
                      <a:pt x="189" y="276"/>
                      <a:pt x="189" y="276"/>
                    </a:cubicBezTo>
                    <a:cubicBezTo>
                      <a:pt x="0" y="209"/>
                      <a:pt x="0" y="209"/>
                      <a:pt x="0" y="209"/>
                    </a:cubicBezTo>
                    <a:cubicBezTo>
                      <a:pt x="0" y="0"/>
                      <a:pt x="0" y="0"/>
                      <a:pt x="0" y="0"/>
                    </a:cubicBezTo>
                    <a:cubicBezTo>
                      <a:pt x="257" y="168"/>
                      <a:pt x="257" y="168"/>
                      <a:pt x="257" y="168"/>
                    </a:cubicBezTo>
                    <a:cubicBezTo>
                      <a:pt x="513" y="0"/>
                      <a:pt x="513" y="0"/>
                      <a:pt x="513" y="0"/>
                    </a:cubicBezTo>
                    <a:lnTo>
                      <a:pt x="513" y="30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pPr defTabSz="685165"/>
                <a:endParaRPr lang="zh-CN" altLang="en-US" sz="2000">
                  <a:solidFill>
                    <a:prstClr val="black"/>
                  </a:solidFill>
                  <a:latin typeface="Calibri" panose="020F0502020204030204"/>
                  <a:ea typeface="宋体" panose="02010600030101010101" pitchFamily="2" charset="-122"/>
                </a:endParaRPr>
              </a:p>
            </p:txBody>
          </p:sp>
          <p:sp>
            <p:nvSpPr>
              <p:cNvPr id="33" name="Freeform 182"/>
              <p:cNvSpPr/>
              <p:nvPr/>
            </p:nvSpPr>
            <p:spPr bwMode="auto">
              <a:xfrm>
                <a:off x="5337175" y="2170113"/>
                <a:ext cx="1927225" cy="773113"/>
              </a:xfrm>
              <a:custGeom>
                <a:avLst/>
                <a:gdLst>
                  <a:gd name="T0" fmla="*/ 0 w 513"/>
                  <a:gd name="T1" fmla="*/ 32 h 206"/>
                  <a:gd name="T2" fmla="*/ 32 w 513"/>
                  <a:gd name="T3" fmla="*/ 0 h 206"/>
                  <a:gd name="T4" fmla="*/ 481 w 513"/>
                  <a:gd name="T5" fmla="*/ 0 h 206"/>
                  <a:gd name="T6" fmla="*/ 513 w 513"/>
                  <a:gd name="T7" fmla="*/ 32 h 206"/>
                  <a:gd name="T8" fmla="*/ 513 w 513"/>
                  <a:gd name="T9" fmla="*/ 37 h 206"/>
                  <a:gd name="T10" fmla="*/ 257 w 513"/>
                  <a:gd name="T11" fmla="*/ 206 h 206"/>
                  <a:gd name="T12" fmla="*/ 0 w 513"/>
                  <a:gd name="T13" fmla="*/ 37 h 206"/>
                  <a:gd name="T14" fmla="*/ 0 w 513"/>
                  <a:gd name="T15" fmla="*/ 3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206">
                    <a:moveTo>
                      <a:pt x="0" y="32"/>
                    </a:moveTo>
                    <a:cubicBezTo>
                      <a:pt x="0" y="14"/>
                      <a:pt x="15" y="0"/>
                      <a:pt x="32" y="0"/>
                    </a:cubicBezTo>
                    <a:cubicBezTo>
                      <a:pt x="481" y="0"/>
                      <a:pt x="481" y="0"/>
                      <a:pt x="481" y="0"/>
                    </a:cubicBezTo>
                    <a:cubicBezTo>
                      <a:pt x="499" y="0"/>
                      <a:pt x="513" y="14"/>
                      <a:pt x="513" y="32"/>
                    </a:cubicBezTo>
                    <a:cubicBezTo>
                      <a:pt x="513" y="37"/>
                      <a:pt x="513" y="37"/>
                      <a:pt x="513" y="37"/>
                    </a:cubicBezTo>
                    <a:cubicBezTo>
                      <a:pt x="257" y="206"/>
                      <a:pt x="257" y="206"/>
                      <a:pt x="257" y="206"/>
                    </a:cubicBezTo>
                    <a:cubicBezTo>
                      <a:pt x="0" y="37"/>
                      <a:pt x="0" y="37"/>
                      <a:pt x="0" y="37"/>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pPr defTabSz="685165"/>
                <a:endParaRPr lang="zh-CN" altLang="en-US" sz="2000">
                  <a:solidFill>
                    <a:prstClr val="black"/>
                  </a:solidFill>
                  <a:latin typeface="Calibri" panose="020F0502020204030204"/>
                  <a:ea typeface="宋体" panose="02010600030101010101" pitchFamily="2" charset="-122"/>
                </a:endParaRPr>
              </a:p>
            </p:txBody>
          </p:sp>
          <p:sp>
            <p:nvSpPr>
              <p:cNvPr id="34" name="Freeform 183"/>
              <p:cNvSpPr/>
              <p:nvPr/>
            </p:nvSpPr>
            <p:spPr bwMode="auto">
              <a:xfrm>
                <a:off x="4433888" y="3395663"/>
                <a:ext cx="820738" cy="228600"/>
              </a:xfrm>
              <a:custGeom>
                <a:avLst/>
                <a:gdLst>
                  <a:gd name="T0" fmla="*/ 517 w 517"/>
                  <a:gd name="T1" fmla="*/ 144 h 144"/>
                  <a:gd name="T2" fmla="*/ 0 w 517"/>
                  <a:gd name="T3" fmla="*/ 144 h 144"/>
                  <a:gd name="T4" fmla="*/ 0 w 517"/>
                  <a:gd name="T5" fmla="*/ 0 h 144"/>
                  <a:gd name="T6" fmla="*/ 517 w 517"/>
                  <a:gd name="T7" fmla="*/ 144 h 144"/>
                </a:gdLst>
                <a:ahLst/>
                <a:cxnLst>
                  <a:cxn ang="0">
                    <a:pos x="T0" y="T1"/>
                  </a:cxn>
                  <a:cxn ang="0">
                    <a:pos x="T2" y="T3"/>
                  </a:cxn>
                  <a:cxn ang="0">
                    <a:pos x="T4" y="T5"/>
                  </a:cxn>
                  <a:cxn ang="0">
                    <a:pos x="T6" y="T7"/>
                  </a:cxn>
                </a:cxnLst>
                <a:rect l="0" t="0" r="r" b="b"/>
                <a:pathLst>
                  <a:path w="517" h="144">
                    <a:moveTo>
                      <a:pt x="517" y="144"/>
                    </a:moveTo>
                    <a:lnTo>
                      <a:pt x="0" y="144"/>
                    </a:lnTo>
                    <a:lnTo>
                      <a:pt x="0" y="0"/>
                    </a:lnTo>
                    <a:lnTo>
                      <a:pt x="517" y="1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pPr defTabSz="685165"/>
                <a:endParaRPr lang="zh-CN" altLang="en-US" sz="2000">
                  <a:solidFill>
                    <a:prstClr val="black"/>
                  </a:solidFill>
                  <a:latin typeface="Calibri" panose="020F0502020204030204"/>
                  <a:ea typeface="宋体" panose="02010600030101010101" pitchFamily="2" charset="-122"/>
                </a:endParaRPr>
              </a:p>
            </p:txBody>
          </p:sp>
          <p:sp>
            <p:nvSpPr>
              <p:cNvPr id="35" name="Freeform 184"/>
              <p:cNvSpPr>
                <a:spLocks noEditPoints="1"/>
              </p:cNvSpPr>
              <p:nvPr/>
            </p:nvSpPr>
            <p:spPr bwMode="auto">
              <a:xfrm>
                <a:off x="3479800" y="4756151"/>
                <a:ext cx="5232400" cy="725488"/>
              </a:xfrm>
              <a:custGeom>
                <a:avLst/>
                <a:gdLst>
                  <a:gd name="T0" fmla="*/ 2136 w 3296"/>
                  <a:gd name="T1" fmla="*/ 457 h 457"/>
                  <a:gd name="T2" fmla="*/ 1160 w 3296"/>
                  <a:gd name="T3" fmla="*/ 457 h 457"/>
                  <a:gd name="T4" fmla="*/ 0 w 3296"/>
                  <a:gd name="T5" fmla="*/ 457 h 457"/>
                  <a:gd name="T6" fmla="*/ 0 w 3296"/>
                  <a:gd name="T7" fmla="*/ 268 h 457"/>
                  <a:gd name="T8" fmla="*/ 223 w 3296"/>
                  <a:gd name="T9" fmla="*/ 0 h 457"/>
                  <a:gd name="T10" fmla="*/ 1646 w 3296"/>
                  <a:gd name="T11" fmla="*/ 0 h 457"/>
                  <a:gd name="T12" fmla="*/ 1650 w 3296"/>
                  <a:gd name="T13" fmla="*/ 0 h 457"/>
                  <a:gd name="T14" fmla="*/ 3071 w 3296"/>
                  <a:gd name="T15" fmla="*/ 0 h 457"/>
                  <a:gd name="T16" fmla="*/ 3296 w 3296"/>
                  <a:gd name="T17" fmla="*/ 268 h 457"/>
                  <a:gd name="T18" fmla="*/ 3296 w 3296"/>
                  <a:gd name="T19" fmla="*/ 457 h 457"/>
                  <a:gd name="T20" fmla="*/ 2136 w 3296"/>
                  <a:gd name="T21" fmla="*/ 457 h 457"/>
                  <a:gd name="T22" fmla="*/ 1906 w 3296"/>
                  <a:gd name="T23" fmla="*/ 327 h 457"/>
                  <a:gd name="T24" fmla="*/ 1906 w 3296"/>
                  <a:gd name="T25" fmla="*/ 208 h 457"/>
                  <a:gd name="T26" fmla="*/ 1395 w 3296"/>
                  <a:gd name="T27" fmla="*/ 208 h 457"/>
                  <a:gd name="T28" fmla="*/ 1395 w 3296"/>
                  <a:gd name="T29" fmla="*/ 327 h 457"/>
                  <a:gd name="T30" fmla="*/ 1906 w 3296"/>
                  <a:gd name="T31" fmla="*/ 32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6" h="457">
                    <a:moveTo>
                      <a:pt x="2136" y="457"/>
                    </a:moveTo>
                    <a:lnTo>
                      <a:pt x="1160" y="457"/>
                    </a:lnTo>
                    <a:lnTo>
                      <a:pt x="0" y="457"/>
                    </a:lnTo>
                    <a:lnTo>
                      <a:pt x="0" y="268"/>
                    </a:lnTo>
                    <a:lnTo>
                      <a:pt x="223" y="0"/>
                    </a:lnTo>
                    <a:lnTo>
                      <a:pt x="1646" y="0"/>
                    </a:lnTo>
                    <a:lnTo>
                      <a:pt x="1650" y="0"/>
                    </a:lnTo>
                    <a:lnTo>
                      <a:pt x="3071" y="0"/>
                    </a:lnTo>
                    <a:lnTo>
                      <a:pt x="3296" y="268"/>
                    </a:lnTo>
                    <a:lnTo>
                      <a:pt x="3296" y="457"/>
                    </a:lnTo>
                    <a:lnTo>
                      <a:pt x="2136" y="457"/>
                    </a:lnTo>
                    <a:close/>
                    <a:moveTo>
                      <a:pt x="1906" y="327"/>
                    </a:moveTo>
                    <a:lnTo>
                      <a:pt x="1906" y="208"/>
                    </a:lnTo>
                    <a:lnTo>
                      <a:pt x="1395" y="208"/>
                    </a:lnTo>
                    <a:lnTo>
                      <a:pt x="1395" y="327"/>
                    </a:lnTo>
                    <a:lnTo>
                      <a:pt x="1906" y="3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pPr defTabSz="685165"/>
                <a:endParaRPr lang="zh-CN" altLang="en-US" sz="2000">
                  <a:solidFill>
                    <a:prstClr val="black"/>
                  </a:solidFill>
                  <a:latin typeface="Calibri" panose="020F0502020204030204"/>
                  <a:ea typeface="宋体" panose="02010600030101010101" pitchFamily="2" charset="-122"/>
                </a:endParaRPr>
              </a:p>
            </p:txBody>
          </p:sp>
        </p:grpSp>
        <p:sp>
          <p:nvSpPr>
            <p:cNvPr id="29" name="TextBox 33"/>
            <p:cNvSpPr txBox="1"/>
            <p:nvPr/>
          </p:nvSpPr>
          <p:spPr>
            <a:xfrm>
              <a:off x="6422831" y="2572544"/>
              <a:ext cx="1502763" cy="249455"/>
            </a:xfrm>
            <a:prstGeom prst="rect">
              <a:avLst/>
            </a:prstGeom>
            <a:noFill/>
          </p:spPr>
          <p:txBody>
            <a:bodyPr wrap="square" lIns="68598" tIns="34298" rIns="68598" bIns="34298"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电脑客户端</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0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3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childTnLst>
                          </p:cTn>
                        </p:par>
                        <p:par>
                          <p:cTn id="47" fill="hold">
                            <p:stCondLst>
                              <p:cond delay="2000"/>
                            </p:stCondLst>
                            <p:childTnLst>
                              <p:par>
                                <p:cTn id="48" presetID="31"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300" fill="hold"/>
                                        <p:tgtEl>
                                          <p:spTgt spid="9"/>
                                        </p:tgtEl>
                                        <p:attrNameLst>
                                          <p:attrName>ppt_w</p:attrName>
                                        </p:attrNameLst>
                                      </p:cBhvr>
                                      <p:tavLst>
                                        <p:tav tm="0">
                                          <p:val>
                                            <p:fltVal val="0"/>
                                          </p:val>
                                        </p:tav>
                                        <p:tav tm="100000">
                                          <p:val>
                                            <p:strVal val="#ppt_w"/>
                                          </p:val>
                                        </p:tav>
                                      </p:tavLst>
                                    </p:anim>
                                    <p:anim calcmode="lin" valueType="num">
                                      <p:cBhvr>
                                        <p:cTn id="51" dur="300" fill="hold"/>
                                        <p:tgtEl>
                                          <p:spTgt spid="9"/>
                                        </p:tgtEl>
                                        <p:attrNameLst>
                                          <p:attrName>ppt_h</p:attrName>
                                        </p:attrNameLst>
                                      </p:cBhvr>
                                      <p:tavLst>
                                        <p:tav tm="0">
                                          <p:val>
                                            <p:fltVal val="0"/>
                                          </p:val>
                                        </p:tav>
                                        <p:tav tm="100000">
                                          <p:val>
                                            <p:strVal val="#ppt_h"/>
                                          </p:val>
                                        </p:tav>
                                      </p:tavLst>
                                    </p:anim>
                                    <p:anim calcmode="lin" valueType="num">
                                      <p:cBhvr>
                                        <p:cTn id="52" dur="300" fill="hold"/>
                                        <p:tgtEl>
                                          <p:spTgt spid="9"/>
                                        </p:tgtEl>
                                        <p:attrNameLst>
                                          <p:attrName>style.rotation</p:attrName>
                                        </p:attrNameLst>
                                      </p:cBhvr>
                                      <p:tavLst>
                                        <p:tav tm="0">
                                          <p:val>
                                            <p:fltVal val="90"/>
                                          </p:val>
                                        </p:tav>
                                        <p:tav tm="100000">
                                          <p:val>
                                            <p:fltVal val="0"/>
                                          </p:val>
                                        </p:tav>
                                      </p:tavLst>
                                    </p:anim>
                                    <p:animEffect transition="in" filter="fade">
                                      <p:cBhvr>
                                        <p:cTn id="53" dur="300"/>
                                        <p:tgtEl>
                                          <p:spTgt spid="9"/>
                                        </p:tgtEl>
                                      </p:cBhvr>
                                    </p:animEffect>
                                  </p:childTnLst>
                                </p:cTn>
                              </p:par>
                              <p:par>
                                <p:cTn id="54" presetID="31"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fltVal val="0"/>
                                          </p:val>
                                        </p:tav>
                                        <p:tav tm="100000">
                                          <p:val>
                                            <p:strVal val="#ppt_w"/>
                                          </p:val>
                                        </p:tav>
                                      </p:tavLst>
                                    </p:anim>
                                    <p:anim calcmode="lin" valueType="num">
                                      <p:cBhvr>
                                        <p:cTn id="57" dur="1000" fill="hold"/>
                                        <p:tgtEl>
                                          <p:spTgt spid="15"/>
                                        </p:tgtEl>
                                        <p:attrNameLst>
                                          <p:attrName>ppt_h</p:attrName>
                                        </p:attrNameLst>
                                      </p:cBhvr>
                                      <p:tavLst>
                                        <p:tav tm="0">
                                          <p:val>
                                            <p:fltVal val="0"/>
                                          </p:val>
                                        </p:tav>
                                        <p:tav tm="100000">
                                          <p:val>
                                            <p:strVal val="#ppt_h"/>
                                          </p:val>
                                        </p:tav>
                                      </p:tavLst>
                                    </p:anim>
                                    <p:anim calcmode="lin" valueType="num">
                                      <p:cBhvr>
                                        <p:cTn id="58" dur="1000" fill="hold"/>
                                        <p:tgtEl>
                                          <p:spTgt spid="15"/>
                                        </p:tgtEl>
                                        <p:attrNameLst>
                                          <p:attrName>style.rotation</p:attrName>
                                        </p:attrNameLst>
                                      </p:cBhvr>
                                      <p:tavLst>
                                        <p:tav tm="0">
                                          <p:val>
                                            <p:fltVal val="90"/>
                                          </p:val>
                                        </p:tav>
                                        <p:tav tm="100000">
                                          <p:val>
                                            <p:fltVal val="0"/>
                                          </p:val>
                                        </p:tav>
                                      </p:tavLst>
                                    </p:anim>
                                    <p:animEffect transition="in" filter="fade">
                                      <p:cBhvr>
                                        <p:cTn id="59" dur="1000"/>
                                        <p:tgtEl>
                                          <p:spTgt spid="15"/>
                                        </p:tgtEl>
                                      </p:cBhvr>
                                    </p:animEffect>
                                  </p:childTnLst>
                                </p:cTn>
                              </p:par>
                            </p:childTnLst>
                          </p:cTn>
                        </p:par>
                        <p:par>
                          <p:cTn id="60" fill="hold">
                            <p:stCondLst>
                              <p:cond delay="2500"/>
                            </p:stCondLst>
                            <p:childTnLst>
                              <p:par>
                                <p:cTn id="61" presetID="31"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300" fill="hold"/>
                                        <p:tgtEl>
                                          <p:spTgt spid="10"/>
                                        </p:tgtEl>
                                        <p:attrNameLst>
                                          <p:attrName>ppt_w</p:attrName>
                                        </p:attrNameLst>
                                      </p:cBhvr>
                                      <p:tavLst>
                                        <p:tav tm="0">
                                          <p:val>
                                            <p:fltVal val="0"/>
                                          </p:val>
                                        </p:tav>
                                        <p:tav tm="100000">
                                          <p:val>
                                            <p:strVal val="#ppt_w"/>
                                          </p:val>
                                        </p:tav>
                                      </p:tavLst>
                                    </p:anim>
                                    <p:anim calcmode="lin" valueType="num">
                                      <p:cBhvr>
                                        <p:cTn id="64" dur="300" fill="hold"/>
                                        <p:tgtEl>
                                          <p:spTgt spid="10"/>
                                        </p:tgtEl>
                                        <p:attrNameLst>
                                          <p:attrName>ppt_h</p:attrName>
                                        </p:attrNameLst>
                                      </p:cBhvr>
                                      <p:tavLst>
                                        <p:tav tm="0">
                                          <p:val>
                                            <p:fltVal val="0"/>
                                          </p:val>
                                        </p:tav>
                                        <p:tav tm="100000">
                                          <p:val>
                                            <p:strVal val="#ppt_h"/>
                                          </p:val>
                                        </p:tav>
                                      </p:tavLst>
                                    </p:anim>
                                    <p:anim calcmode="lin" valueType="num">
                                      <p:cBhvr>
                                        <p:cTn id="65" dur="300" fill="hold"/>
                                        <p:tgtEl>
                                          <p:spTgt spid="10"/>
                                        </p:tgtEl>
                                        <p:attrNameLst>
                                          <p:attrName>style.rotation</p:attrName>
                                        </p:attrNameLst>
                                      </p:cBhvr>
                                      <p:tavLst>
                                        <p:tav tm="0">
                                          <p:val>
                                            <p:fltVal val="90"/>
                                          </p:val>
                                        </p:tav>
                                        <p:tav tm="100000">
                                          <p:val>
                                            <p:fltVal val="0"/>
                                          </p:val>
                                        </p:tav>
                                      </p:tavLst>
                                    </p:anim>
                                    <p:animEffect transition="in" filter="fade">
                                      <p:cBhvr>
                                        <p:cTn id="66" dur="300"/>
                                        <p:tgtEl>
                                          <p:spTgt spid="10"/>
                                        </p:tgtEl>
                                      </p:cBhvr>
                                    </p:animEffect>
                                  </p:childTnLst>
                                </p:cTn>
                              </p:par>
                              <p:par>
                                <p:cTn id="67" presetID="3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4969" y="1453537"/>
            <a:ext cx="9828958" cy="3884283"/>
            <a:chOff x="942518" y="1688366"/>
            <a:chExt cx="10859912" cy="4291702"/>
          </a:xfrm>
        </p:grpSpPr>
        <p:grpSp>
          <p:nvGrpSpPr>
            <p:cNvPr id="3" name="组合 2"/>
            <p:cNvGrpSpPr/>
            <p:nvPr/>
          </p:nvGrpSpPr>
          <p:grpSpPr>
            <a:xfrm>
              <a:off x="4053816" y="1688366"/>
              <a:ext cx="4472826" cy="4291702"/>
              <a:chOff x="686594" y="1217088"/>
              <a:chExt cx="3637130" cy="3489056"/>
            </a:xfrm>
          </p:grpSpPr>
          <p:sp>
            <p:nvSpPr>
              <p:cNvPr id="16" name="Freeform 5"/>
              <p:cNvSpPr/>
              <p:nvPr/>
            </p:nvSpPr>
            <p:spPr bwMode="auto">
              <a:xfrm>
                <a:off x="2131243" y="4444838"/>
                <a:ext cx="790139" cy="261306"/>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endParaRPr lang="en-US" sz="1600"/>
              </a:p>
            </p:txBody>
          </p:sp>
          <p:sp>
            <p:nvSpPr>
              <p:cNvPr id="17" name="Freeform 6"/>
              <p:cNvSpPr/>
              <p:nvPr/>
            </p:nvSpPr>
            <p:spPr bwMode="auto">
              <a:xfrm>
                <a:off x="3495554" y="3523314"/>
                <a:ext cx="583617" cy="431626"/>
              </a:xfrm>
              <a:custGeom>
                <a:avLst/>
                <a:gdLst>
                  <a:gd name="T0" fmla="*/ 580496 w 344"/>
                  <a:gd name="T1" fmla="*/ 521853 h 254"/>
                  <a:gd name="T2" fmla="*/ 523062 w 344"/>
                  <a:gd name="T3" fmla="*/ 505417 h 254"/>
                  <a:gd name="T4" fmla="*/ 67690 w 344"/>
                  <a:gd name="T5" fmla="*/ 217781 h 254"/>
                  <a:gd name="T6" fmla="*/ 32820 w 344"/>
                  <a:gd name="T7" fmla="*/ 65745 h 254"/>
                  <a:gd name="T8" fmla="*/ 182559 w 344"/>
                  <a:gd name="T9" fmla="*/ 32873 h 254"/>
                  <a:gd name="T10" fmla="*/ 639982 w 344"/>
                  <a:gd name="T11" fmla="*/ 320508 h 254"/>
                  <a:gd name="T12" fmla="*/ 672801 w 344"/>
                  <a:gd name="T13" fmla="*/ 470490 h 254"/>
                  <a:gd name="T14" fmla="*/ 580496 w 344"/>
                  <a:gd name="T15" fmla="*/ 521853 h 2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rgbClr val="A1C9D5"/>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endParaRPr lang="zh-CN" altLang="en-US" sz="1600"/>
              </a:p>
            </p:txBody>
          </p:sp>
          <p:sp>
            <p:nvSpPr>
              <p:cNvPr id="18" name="Freeform 7"/>
              <p:cNvSpPr/>
              <p:nvPr/>
            </p:nvSpPr>
            <p:spPr bwMode="auto">
              <a:xfrm>
                <a:off x="3688468" y="2608424"/>
                <a:ext cx="635256" cy="278657"/>
              </a:xfrm>
              <a:custGeom>
                <a:avLst/>
                <a:gdLst>
                  <a:gd name="T0" fmla="*/ 119110 w 374"/>
                  <a:gd name="T1" fmla="*/ 336908 h 164"/>
                  <a:gd name="T2" fmla="*/ 12322 w 374"/>
                  <a:gd name="T3" fmla="*/ 248572 h 164"/>
                  <a:gd name="T4" fmla="*/ 98574 w 374"/>
                  <a:gd name="T5" fmla="*/ 119150 h 164"/>
                  <a:gd name="T6" fmla="*/ 626355 w 374"/>
                  <a:gd name="T7" fmla="*/ 12326 h 164"/>
                  <a:gd name="T8" fmla="*/ 755733 w 374"/>
                  <a:gd name="T9" fmla="*/ 98607 h 164"/>
                  <a:gd name="T10" fmla="*/ 669481 w 374"/>
                  <a:gd name="T11" fmla="*/ 225975 h 164"/>
                  <a:gd name="T12" fmla="*/ 141700 w 374"/>
                  <a:gd name="T13" fmla="*/ 334854 h 164"/>
                  <a:gd name="T14" fmla="*/ 119110 w 374"/>
                  <a:gd name="T15" fmla="*/ 336908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rgbClr val="A1C9D5"/>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endParaRPr lang="zh-CN" altLang="en-US" sz="1600"/>
              </a:p>
            </p:txBody>
          </p:sp>
          <p:sp>
            <p:nvSpPr>
              <p:cNvPr id="19" name="Freeform 8"/>
              <p:cNvSpPr/>
              <p:nvPr/>
            </p:nvSpPr>
            <p:spPr bwMode="auto">
              <a:xfrm>
                <a:off x="3241256" y="1543486"/>
                <a:ext cx="451109" cy="563160"/>
              </a:xfrm>
              <a:custGeom>
                <a:avLst/>
                <a:gdLst>
                  <a:gd name="T0" fmla="*/ 123025 w 266"/>
                  <a:gd name="T1" fmla="*/ 680883 h 332"/>
                  <a:gd name="T2" fmla="*/ 63563 w 266"/>
                  <a:gd name="T3" fmla="*/ 664476 h 332"/>
                  <a:gd name="T4" fmla="*/ 32807 w 266"/>
                  <a:gd name="T5" fmla="*/ 512713 h 332"/>
                  <a:gd name="T6" fmla="*/ 330118 w 266"/>
                  <a:gd name="T7" fmla="*/ 63576 h 332"/>
                  <a:gd name="T8" fmla="*/ 481850 w 266"/>
                  <a:gd name="T9" fmla="*/ 32814 h 332"/>
                  <a:gd name="T10" fmla="*/ 512606 w 266"/>
                  <a:gd name="T11" fmla="*/ 184577 h 332"/>
                  <a:gd name="T12" fmla="*/ 215295 w 266"/>
                  <a:gd name="T13" fmla="*/ 633713 h 332"/>
                  <a:gd name="T14" fmla="*/ 123025 w 266"/>
                  <a:gd name="T15" fmla="*/ 680883 h 3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rgbClr val="A1C9D5"/>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endParaRPr lang="zh-CN" altLang="en-US" sz="1600"/>
              </a:p>
            </p:txBody>
          </p:sp>
          <p:sp>
            <p:nvSpPr>
              <p:cNvPr id="20" name="Freeform 9"/>
              <p:cNvSpPr/>
              <p:nvPr/>
            </p:nvSpPr>
            <p:spPr bwMode="auto">
              <a:xfrm>
                <a:off x="2433547" y="1217088"/>
                <a:ext cx="184146" cy="628439"/>
              </a:xfrm>
              <a:custGeom>
                <a:avLst/>
                <a:gdLst>
                  <a:gd name="T0" fmla="*/ 114385 w 109"/>
                  <a:gd name="T1" fmla="*/ 759809 h 370"/>
                  <a:gd name="T2" fmla="*/ 4085 w 109"/>
                  <a:gd name="T3" fmla="*/ 650971 h 370"/>
                  <a:gd name="T4" fmla="*/ 0 w 109"/>
                  <a:gd name="T5" fmla="*/ 110891 h 370"/>
                  <a:gd name="T6" fmla="*/ 108257 w 109"/>
                  <a:gd name="T7" fmla="*/ 0 h 370"/>
                  <a:gd name="T8" fmla="*/ 216514 w 109"/>
                  <a:gd name="T9" fmla="*/ 108838 h 370"/>
                  <a:gd name="T10" fmla="*/ 222642 w 109"/>
                  <a:gd name="T11" fmla="*/ 648918 h 370"/>
                  <a:gd name="T12" fmla="*/ 114385 w 109"/>
                  <a:gd name="T13" fmla="*/ 759809 h 370"/>
                  <a:gd name="T14" fmla="*/ 114385 w 109"/>
                  <a:gd name="T15" fmla="*/ 759809 h 3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rgbClr val="A1C9D5"/>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endParaRPr lang="zh-CN" altLang="en-US" sz="1600"/>
              </a:p>
            </p:txBody>
          </p:sp>
          <p:sp>
            <p:nvSpPr>
              <p:cNvPr id="21" name="Freeform 10"/>
              <p:cNvSpPr/>
              <p:nvPr/>
            </p:nvSpPr>
            <p:spPr bwMode="auto">
              <a:xfrm>
                <a:off x="931148" y="3520391"/>
                <a:ext cx="583617" cy="430651"/>
              </a:xfrm>
              <a:custGeom>
                <a:avLst/>
                <a:gdLst>
                  <a:gd name="T0" fmla="*/ 125125 w 344"/>
                  <a:gd name="T1" fmla="*/ 520675 h 254"/>
                  <a:gd name="T2" fmla="*/ 32820 w 344"/>
                  <a:gd name="T3" fmla="*/ 469427 h 254"/>
                  <a:gd name="T4" fmla="*/ 65639 w 344"/>
                  <a:gd name="T5" fmla="*/ 319785 h 254"/>
                  <a:gd name="T6" fmla="*/ 523062 w 344"/>
                  <a:gd name="T7" fmla="*/ 32798 h 254"/>
                  <a:gd name="T8" fmla="*/ 672801 w 344"/>
                  <a:gd name="T9" fmla="*/ 67647 h 254"/>
                  <a:gd name="T10" fmla="*/ 637931 w 344"/>
                  <a:gd name="T11" fmla="*/ 217290 h 254"/>
                  <a:gd name="T12" fmla="*/ 182559 w 344"/>
                  <a:gd name="T13" fmla="*/ 504276 h 254"/>
                  <a:gd name="T14" fmla="*/ 125125 w 344"/>
                  <a:gd name="T15" fmla="*/ 520675 h 2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rgbClr val="A1C9D5"/>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endParaRPr lang="zh-CN" altLang="en-US" sz="1600"/>
              </a:p>
            </p:txBody>
          </p:sp>
          <p:sp>
            <p:nvSpPr>
              <p:cNvPr id="22" name="Freeform 11"/>
              <p:cNvSpPr/>
              <p:nvPr/>
            </p:nvSpPr>
            <p:spPr bwMode="auto">
              <a:xfrm>
                <a:off x="686594" y="2607449"/>
                <a:ext cx="635256" cy="276709"/>
              </a:xfrm>
              <a:custGeom>
                <a:avLst/>
                <a:gdLst>
                  <a:gd name="T0" fmla="*/ 648945 w 374"/>
                  <a:gd name="T1" fmla="*/ 334552 h 163"/>
                  <a:gd name="T2" fmla="*/ 626355 w 374"/>
                  <a:gd name="T3" fmla="*/ 332500 h 163"/>
                  <a:gd name="T4" fmla="*/ 98574 w 374"/>
                  <a:gd name="T5" fmla="*/ 225771 h 163"/>
                  <a:gd name="T6" fmla="*/ 12322 w 374"/>
                  <a:gd name="T7" fmla="*/ 96466 h 163"/>
                  <a:gd name="T8" fmla="*/ 141700 w 374"/>
                  <a:gd name="T9" fmla="*/ 10262 h 163"/>
                  <a:gd name="T10" fmla="*/ 669481 w 374"/>
                  <a:gd name="T11" fmla="*/ 119043 h 163"/>
                  <a:gd name="T12" fmla="*/ 755733 w 374"/>
                  <a:gd name="T13" fmla="*/ 246296 h 163"/>
                  <a:gd name="T14" fmla="*/ 648945 w 374"/>
                  <a:gd name="T15" fmla="*/ 334552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rgbClr val="A1C9D5"/>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endParaRPr lang="zh-CN" altLang="en-US" sz="1600"/>
              </a:p>
            </p:txBody>
          </p:sp>
          <p:sp>
            <p:nvSpPr>
              <p:cNvPr id="23" name="Freeform 12"/>
              <p:cNvSpPr/>
              <p:nvPr/>
            </p:nvSpPr>
            <p:spPr bwMode="auto">
              <a:xfrm>
                <a:off x="1317952" y="1539589"/>
                <a:ext cx="452084" cy="565108"/>
              </a:xfrm>
              <a:custGeom>
                <a:avLst/>
                <a:gdLst>
                  <a:gd name="T0" fmla="*/ 423300 w 266"/>
                  <a:gd name="T1" fmla="*/ 683239 h 333"/>
                  <a:gd name="T2" fmla="*/ 330831 w 266"/>
                  <a:gd name="T3" fmla="*/ 633997 h 333"/>
                  <a:gd name="T4" fmla="*/ 32878 w 266"/>
                  <a:gd name="T5" fmla="*/ 184659 h 333"/>
                  <a:gd name="T6" fmla="*/ 63700 w 266"/>
                  <a:gd name="T7" fmla="*/ 32828 h 333"/>
                  <a:gd name="T8" fmla="*/ 215760 w 266"/>
                  <a:gd name="T9" fmla="*/ 63605 h 333"/>
                  <a:gd name="T10" fmla="*/ 513713 w 266"/>
                  <a:gd name="T11" fmla="*/ 512942 h 333"/>
                  <a:gd name="T12" fmla="*/ 482891 w 266"/>
                  <a:gd name="T13" fmla="*/ 664773 h 333"/>
                  <a:gd name="T14" fmla="*/ 423300 w 266"/>
                  <a:gd name="T15" fmla="*/ 683239 h 3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rgbClr val="A1C9D5"/>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endParaRPr lang="zh-CN" altLang="en-US" sz="1600" dirty="0"/>
              </a:p>
            </p:txBody>
          </p:sp>
          <p:sp>
            <p:nvSpPr>
              <p:cNvPr id="24" name="Freeform 13"/>
              <p:cNvSpPr>
                <a:spLocks noEditPoints="1"/>
              </p:cNvSpPr>
              <p:nvPr/>
            </p:nvSpPr>
            <p:spPr bwMode="auto">
              <a:xfrm>
                <a:off x="1491380" y="2015060"/>
                <a:ext cx="2046068" cy="2501091"/>
              </a:xfrm>
              <a:custGeom>
                <a:avLst/>
                <a:gdLst>
                  <a:gd name="T0" fmla="*/ 1236898 w 1206"/>
                  <a:gd name="T1" fmla="*/ 0 h 1474"/>
                  <a:gd name="T2" fmla="*/ 0 w 1206"/>
                  <a:gd name="T3" fmla="*/ 1237059 h 1474"/>
                  <a:gd name="T4" fmla="*/ 194868 w 1206"/>
                  <a:gd name="T5" fmla="*/ 1903799 h 1474"/>
                  <a:gd name="T6" fmla="*/ 631782 w 1206"/>
                  <a:gd name="T7" fmla="*/ 2316152 h 1474"/>
                  <a:gd name="T8" fmla="*/ 631782 w 1206"/>
                  <a:gd name="T9" fmla="*/ 2726453 h 1474"/>
                  <a:gd name="T10" fmla="*/ 929212 w 1206"/>
                  <a:gd name="T11" fmla="*/ 3023922 h 1474"/>
                  <a:gd name="T12" fmla="*/ 1577404 w 1206"/>
                  <a:gd name="T13" fmla="*/ 3023922 h 1474"/>
                  <a:gd name="T14" fmla="*/ 1874834 w 1206"/>
                  <a:gd name="T15" fmla="*/ 2726453 h 1474"/>
                  <a:gd name="T16" fmla="*/ 1874834 w 1206"/>
                  <a:gd name="T17" fmla="*/ 2297688 h 1474"/>
                  <a:gd name="T18" fmla="*/ 2473796 w 1206"/>
                  <a:gd name="T19" fmla="*/ 1237059 h 1474"/>
                  <a:gd name="T20" fmla="*/ 1236898 w 1206"/>
                  <a:gd name="T21" fmla="*/ 0 h 1474"/>
                  <a:gd name="T22" fmla="*/ 1696376 w 1206"/>
                  <a:gd name="T23" fmla="*/ 2117156 h 1474"/>
                  <a:gd name="T24" fmla="*/ 1630736 w 1206"/>
                  <a:gd name="T25" fmla="*/ 2225886 h 1474"/>
                  <a:gd name="T26" fmla="*/ 1630736 w 1206"/>
                  <a:gd name="T27" fmla="*/ 2324358 h 1474"/>
                  <a:gd name="T28" fmla="*/ 875880 w 1206"/>
                  <a:gd name="T29" fmla="*/ 2324358 h 1474"/>
                  <a:gd name="T30" fmla="*/ 875880 w 1206"/>
                  <a:gd name="T31" fmla="*/ 2242298 h 1474"/>
                  <a:gd name="T32" fmla="*/ 808189 w 1206"/>
                  <a:gd name="T33" fmla="*/ 2131516 h 1474"/>
                  <a:gd name="T34" fmla="*/ 244098 w 1206"/>
                  <a:gd name="T35" fmla="*/ 1237059 h 1474"/>
                  <a:gd name="T36" fmla="*/ 1236898 w 1206"/>
                  <a:gd name="T37" fmla="*/ 244129 h 1474"/>
                  <a:gd name="T38" fmla="*/ 2229698 w 1206"/>
                  <a:gd name="T39" fmla="*/ 1237059 h 1474"/>
                  <a:gd name="T40" fmla="*/ 1696376 w 1206"/>
                  <a:gd name="T41" fmla="*/ 2117156 h 14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rgbClr val="A1C9D5"/>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endParaRPr lang="zh-CN" altLang="en-US" sz="1600"/>
              </a:p>
            </p:txBody>
          </p:sp>
          <p:sp>
            <p:nvSpPr>
              <p:cNvPr id="25" name="Oval 15"/>
              <p:cNvSpPr>
                <a:spLocks noChangeArrowheads="1"/>
              </p:cNvSpPr>
              <p:nvPr/>
            </p:nvSpPr>
            <p:spPr bwMode="auto">
              <a:xfrm>
                <a:off x="2019461" y="2518786"/>
                <a:ext cx="1048366" cy="1047399"/>
              </a:xfrm>
              <a:prstGeom prst="ellipse">
                <a:avLst/>
              </a:prstGeom>
              <a:noFill/>
              <a:ln w="9525">
                <a:solidFill>
                  <a:srgbClr val="A1C9D5"/>
                </a:solidFill>
                <a:round/>
              </a:ln>
            </p:spPr>
            <p:txBody>
              <a:bodyPr/>
              <a:lstStyle/>
              <a:p>
                <a:pPr defTabSz="1219200">
                  <a:defRPr/>
                </a:pPr>
                <a:endParaRPr lang="zh-CN" altLang="zh-CN" sz="2000" kern="0" dirty="0">
                  <a:solidFill>
                    <a:sysClr val="windowText" lastClr="000000"/>
                  </a:solidFill>
                </a:endParaRPr>
              </a:p>
            </p:txBody>
          </p:sp>
          <p:sp>
            <p:nvSpPr>
              <p:cNvPr id="26" name="Oval 18"/>
              <p:cNvSpPr>
                <a:spLocks noChangeArrowheads="1"/>
              </p:cNvSpPr>
              <p:nvPr/>
            </p:nvSpPr>
            <p:spPr bwMode="auto">
              <a:xfrm>
                <a:off x="2361441" y="2859582"/>
                <a:ext cx="363339" cy="365828"/>
              </a:xfrm>
              <a:prstGeom prst="ellipse">
                <a:avLst/>
              </a:prstGeom>
              <a:solidFill>
                <a:srgbClr val="A1C9D5"/>
              </a:solidFill>
              <a:ln>
                <a:noFill/>
              </a:ln>
            </p:spPr>
            <p:txBody>
              <a:bodyPr/>
              <a:lstStyle/>
              <a:p>
                <a:pPr defTabSz="1219200">
                  <a:defRPr/>
                </a:pPr>
                <a:endParaRPr lang="zh-CN" altLang="zh-CN" sz="2000" kern="0">
                  <a:solidFill>
                    <a:sysClr val="windowText" lastClr="000000"/>
                  </a:solidFill>
                </a:endParaRPr>
              </a:p>
            </p:txBody>
          </p:sp>
          <p:sp>
            <p:nvSpPr>
              <p:cNvPr id="27" name="Freeform 20"/>
              <p:cNvSpPr/>
              <p:nvPr/>
            </p:nvSpPr>
            <p:spPr bwMode="auto">
              <a:xfrm>
                <a:off x="2543111" y="2278488"/>
                <a:ext cx="772719" cy="772718"/>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rgbClr val="CDC34A"/>
              </a:solidFill>
              <a:ln>
                <a:noFill/>
              </a:ln>
            </p:spPr>
            <p:txBody>
              <a:bodyPr/>
              <a:lstStyle/>
              <a:p>
                <a:pPr defTabSz="1219200">
                  <a:defRPr/>
                </a:pPr>
                <a:endParaRPr lang="en-US" sz="2000" kern="0">
                  <a:solidFill>
                    <a:sysClr val="windowText" lastClr="000000"/>
                  </a:solidFill>
                  <a:latin typeface="Calibri" panose="020F0502020204030204"/>
                </a:endParaRPr>
              </a:p>
            </p:txBody>
          </p:sp>
          <p:sp>
            <p:nvSpPr>
              <p:cNvPr id="28" name="Freeform 21"/>
              <p:cNvSpPr/>
              <p:nvPr/>
            </p:nvSpPr>
            <p:spPr bwMode="auto">
              <a:xfrm>
                <a:off x="2543644" y="2278127"/>
                <a:ext cx="771660" cy="773614"/>
              </a:xfrm>
              <a:custGeom>
                <a:avLst/>
                <a:gdLst>
                  <a:gd name="T0" fmla="*/ 639653 w 792"/>
                  <a:gd name="T1" fmla="*/ 332196 h 794"/>
                  <a:gd name="T2" fmla="*/ 738605 w 792"/>
                  <a:gd name="T3" fmla="*/ 332196 h 794"/>
                  <a:gd name="T4" fmla="*/ 932975 w 792"/>
                  <a:gd name="T5" fmla="*/ 136648 h 794"/>
                  <a:gd name="T6" fmla="*/ 797505 w 792"/>
                  <a:gd name="T7" fmla="*/ 136648 h 794"/>
                  <a:gd name="T8" fmla="*/ 793971 w 792"/>
                  <a:gd name="T9" fmla="*/ 0 h 794"/>
                  <a:gd name="T10" fmla="*/ 597245 w 792"/>
                  <a:gd name="T11" fmla="*/ 194370 h 794"/>
                  <a:gd name="T12" fmla="*/ 603135 w 792"/>
                  <a:gd name="T13" fmla="*/ 296856 h 794"/>
                  <a:gd name="T14" fmla="*/ 0 w 792"/>
                  <a:gd name="T15" fmla="*/ 888211 h 794"/>
                  <a:gd name="T16" fmla="*/ 0 w 792"/>
                  <a:gd name="T17" fmla="*/ 935331 h 794"/>
                  <a:gd name="T18" fmla="*/ 50654 w 792"/>
                  <a:gd name="T19" fmla="*/ 935331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solidFill>
                <a:srgbClr val="A1C9D5"/>
              </a:solidFill>
              <a:ln>
                <a:noFill/>
              </a:ln>
            </p:spPr>
            <p:txBody>
              <a:bodyPr/>
              <a:lstStyle/>
              <a:p>
                <a:pPr defTabSz="1219200">
                  <a:defRPr/>
                </a:pPr>
                <a:endParaRPr lang="zh-CN" altLang="en-US" sz="2000" kern="0">
                  <a:solidFill>
                    <a:sysClr val="windowText" lastClr="000000"/>
                  </a:solidFill>
                </a:endParaRPr>
              </a:p>
            </p:txBody>
          </p:sp>
        </p:grpSp>
        <p:grpSp>
          <p:nvGrpSpPr>
            <p:cNvPr id="4" name="组合 3"/>
            <p:cNvGrpSpPr/>
            <p:nvPr/>
          </p:nvGrpSpPr>
          <p:grpSpPr>
            <a:xfrm>
              <a:off x="942518" y="2750024"/>
              <a:ext cx="3104153" cy="1165957"/>
              <a:chOff x="438150" y="1547813"/>
              <a:chExt cx="3104153" cy="1165957"/>
            </a:xfrm>
          </p:grpSpPr>
          <p:sp>
            <p:nvSpPr>
              <p:cNvPr id="14" name="文本框 5"/>
              <p:cNvSpPr txBox="1"/>
              <p:nvPr/>
            </p:nvSpPr>
            <p:spPr>
              <a:xfrm>
                <a:off x="438150" y="1547813"/>
                <a:ext cx="1836420" cy="526211"/>
              </a:xfrm>
              <a:prstGeom prst="roundRect">
                <a:avLst>
                  <a:gd name="adj" fmla="val 50000"/>
                </a:avLst>
              </a:prstGeom>
              <a:solidFill>
                <a:srgbClr val="A1C9D5"/>
              </a:solidFill>
            </p:spPr>
            <p:txBody>
              <a:bodyPr wrap="square" rtlCol="0">
                <a:spAutoFit/>
              </a:bodyPr>
              <a:lstStyle>
                <a:defPPr>
                  <a:defRPr lang="zh-CN"/>
                </a:defPPr>
                <a:lvl1pPr algn="ctr">
                  <a:defRPr>
                    <a:solidFill>
                      <a:schemeClr val="bg1"/>
                    </a:solidFill>
                    <a:latin typeface="微软雅黑 Light" panose="020B0502040204020203" pitchFamily="34" charset="-122"/>
                    <a:ea typeface="微软雅黑 Light" panose="020B0502040204020203" pitchFamily="34" charset="-122"/>
                  </a:defRPr>
                </a:lvl1pPr>
              </a:lstStyle>
              <a:p>
                <a:r>
                  <a:rPr lang="zh-CN" altLang="en-US" sz="1600" dirty="0"/>
                  <a:t>文字信息</a:t>
                </a:r>
              </a:p>
            </p:txBody>
          </p:sp>
          <p:sp>
            <p:nvSpPr>
              <p:cNvPr id="15" name="矩形 14"/>
              <p:cNvSpPr/>
              <p:nvPr/>
            </p:nvSpPr>
            <p:spPr>
              <a:xfrm>
                <a:off x="519537" y="2135444"/>
                <a:ext cx="3022766" cy="578326"/>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grpSp>
        <p:grpSp>
          <p:nvGrpSpPr>
            <p:cNvPr id="5" name="组合 4"/>
            <p:cNvGrpSpPr/>
            <p:nvPr/>
          </p:nvGrpSpPr>
          <p:grpSpPr>
            <a:xfrm>
              <a:off x="942518" y="4199904"/>
              <a:ext cx="3104153" cy="1145935"/>
              <a:chOff x="438150" y="2997693"/>
              <a:chExt cx="3104153" cy="1145935"/>
            </a:xfrm>
          </p:grpSpPr>
          <p:sp>
            <p:nvSpPr>
              <p:cNvPr id="12" name="文本框 8"/>
              <p:cNvSpPr txBox="1"/>
              <p:nvPr/>
            </p:nvSpPr>
            <p:spPr>
              <a:xfrm>
                <a:off x="438150" y="2997693"/>
                <a:ext cx="1836420" cy="526211"/>
              </a:xfrm>
              <a:prstGeom prst="roundRect">
                <a:avLst>
                  <a:gd name="adj" fmla="val 50000"/>
                </a:avLst>
              </a:prstGeom>
              <a:solidFill>
                <a:srgbClr val="A1C9D5"/>
              </a:solidFill>
            </p:spPr>
            <p:txBody>
              <a:bodyPr wrap="square" rtlCol="0">
                <a:spAutoFit/>
              </a:bodyPr>
              <a:lstStyle>
                <a:defPPr>
                  <a:defRPr lang="zh-CN"/>
                </a:defPPr>
                <a:lvl1pPr algn="ctr">
                  <a:defRPr>
                    <a:solidFill>
                      <a:schemeClr val="bg1"/>
                    </a:solidFill>
                    <a:latin typeface="微软雅黑 Light" panose="020B0502040204020203" pitchFamily="34" charset="-122"/>
                    <a:ea typeface="微软雅黑 Light" panose="020B0502040204020203" pitchFamily="34" charset="-122"/>
                  </a:defRPr>
                </a:lvl1pPr>
              </a:lstStyle>
              <a:p>
                <a:r>
                  <a:rPr lang="zh-CN" altLang="en-US" sz="1600" dirty="0"/>
                  <a:t>文字信息</a:t>
                </a:r>
              </a:p>
            </p:txBody>
          </p:sp>
          <p:sp>
            <p:nvSpPr>
              <p:cNvPr id="13" name="矩形 12"/>
              <p:cNvSpPr/>
              <p:nvPr/>
            </p:nvSpPr>
            <p:spPr>
              <a:xfrm>
                <a:off x="519537" y="3565302"/>
                <a:ext cx="3022766" cy="578326"/>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grpSp>
        <p:grpSp>
          <p:nvGrpSpPr>
            <p:cNvPr id="6" name="组合 5"/>
            <p:cNvGrpSpPr/>
            <p:nvPr/>
          </p:nvGrpSpPr>
          <p:grpSpPr>
            <a:xfrm>
              <a:off x="8779596" y="2750024"/>
              <a:ext cx="3022834" cy="1165958"/>
              <a:chOff x="8719728" y="1547813"/>
              <a:chExt cx="3022834" cy="1165958"/>
            </a:xfrm>
          </p:grpSpPr>
          <p:sp>
            <p:nvSpPr>
              <p:cNvPr id="10" name="文本框 11"/>
              <p:cNvSpPr txBox="1"/>
              <p:nvPr/>
            </p:nvSpPr>
            <p:spPr>
              <a:xfrm>
                <a:off x="8719728" y="1547813"/>
                <a:ext cx="1836420" cy="526211"/>
              </a:xfrm>
              <a:prstGeom prst="roundRect">
                <a:avLst>
                  <a:gd name="adj" fmla="val 50000"/>
                </a:avLst>
              </a:prstGeom>
              <a:solidFill>
                <a:srgbClr val="A1C9D5"/>
              </a:solidFill>
            </p:spPr>
            <p:txBody>
              <a:bodyPr wrap="square" rtlCol="0">
                <a:spAutoFit/>
              </a:bodyPr>
              <a:lstStyle/>
              <a:p>
                <a:pPr algn="ctr"/>
                <a:r>
                  <a:rPr lang="zh-CN" altLang="en-US" sz="1600" dirty="0">
                    <a:solidFill>
                      <a:schemeClr val="bg1"/>
                    </a:solidFill>
                    <a:latin typeface="微软雅黑 Light" panose="020B0502040204020203" pitchFamily="34" charset="-122"/>
                    <a:ea typeface="微软雅黑 Light" panose="020B0502040204020203" pitchFamily="34" charset="-122"/>
                  </a:rPr>
                  <a:t>文字信息</a:t>
                </a:r>
              </a:p>
            </p:txBody>
          </p:sp>
          <p:sp>
            <p:nvSpPr>
              <p:cNvPr id="11" name="矩形 10"/>
              <p:cNvSpPr/>
              <p:nvPr/>
            </p:nvSpPr>
            <p:spPr>
              <a:xfrm>
                <a:off x="8719797" y="2135445"/>
                <a:ext cx="3022765" cy="578326"/>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grpSp>
        <p:grpSp>
          <p:nvGrpSpPr>
            <p:cNvPr id="7" name="组合 6"/>
            <p:cNvGrpSpPr/>
            <p:nvPr/>
          </p:nvGrpSpPr>
          <p:grpSpPr>
            <a:xfrm>
              <a:off x="8779596" y="4199904"/>
              <a:ext cx="3022834" cy="1145935"/>
              <a:chOff x="8719728" y="2997693"/>
              <a:chExt cx="3022834" cy="1145935"/>
            </a:xfrm>
          </p:grpSpPr>
          <p:sp>
            <p:nvSpPr>
              <p:cNvPr id="8" name="文本框 14"/>
              <p:cNvSpPr txBox="1"/>
              <p:nvPr/>
            </p:nvSpPr>
            <p:spPr>
              <a:xfrm>
                <a:off x="8719728" y="2997693"/>
                <a:ext cx="1836420" cy="526211"/>
              </a:xfrm>
              <a:prstGeom prst="roundRect">
                <a:avLst>
                  <a:gd name="adj" fmla="val 50000"/>
                </a:avLst>
              </a:prstGeom>
              <a:solidFill>
                <a:srgbClr val="A1C9D5"/>
              </a:solidFill>
            </p:spPr>
            <p:txBody>
              <a:bodyPr wrap="square" rtlCol="0">
                <a:spAutoFit/>
              </a:bodyPr>
              <a:lstStyle/>
              <a:p>
                <a:pPr algn="ctr"/>
                <a:r>
                  <a:rPr lang="zh-CN" altLang="en-US" sz="1600" dirty="0">
                    <a:solidFill>
                      <a:schemeClr val="bg1"/>
                    </a:solidFill>
                    <a:latin typeface="微软雅黑 Light" panose="020B0502040204020203" pitchFamily="34" charset="-122"/>
                    <a:ea typeface="微软雅黑 Light" panose="020B0502040204020203" pitchFamily="34" charset="-122"/>
                  </a:rPr>
                  <a:t>文字信息</a:t>
                </a:r>
              </a:p>
            </p:txBody>
          </p:sp>
          <p:sp>
            <p:nvSpPr>
              <p:cNvPr id="9" name="矩形 8"/>
              <p:cNvSpPr/>
              <p:nvPr/>
            </p:nvSpPr>
            <p:spPr>
              <a:xfrm>
                <a:off x="8719797" y="3565302"/>
                <a:ext cx="3022765" cy="578326"/>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99"/>
            <a:ext cx="12195176" cy="6859786"/>
          </a:xfrm>
          <a:prstGeom prst="rect">
            <a:avLst/>
          </a:prstGeom>
        </p:spPr>
      </p:pic>
      <p:pic>
        <p:nvPicPr>
          <p:cNvPr id="13" name="图片 12"/>
          <p:cNvPicPr>
            <a:picLocks noChangeAspect="1"/>
          </p:cNvPicPr>
          <p:nvPr/>
        </p:nvPicPr>
        <p:blipFill>
          <a:blip r:embed="rId4" cstate="email"/>
          <a:stretch>
            <a:fillRect/>
          </a:stretch>
        </p:blipFill>
        <p:spPr>
          <a:xfrm>
            <a:off x="211536" y="-40696"/>
            <a:ext cx="7634666" cy="6753021"/>
          </a:xfrm>
          <a:prstGeom prst="rect">
            <a:avLst/>
          </a:prstGeom>
        </p:spPr>
      </p:pic>
      <p:sp>
        <p:nvSpPr>
          <p:cNvPr id="14" name="文本框 283"/>
          <p:cNvSpPr txBox="1"/>
          <p:nvPr/>
        </p:nvSpPr>
        <p:spPr>
          <a:xfrm>
            <a:off x="1523265" y="3180086"/>
            <a:ext cx="4807585" cy="769742"/>
          </a:xfrm>
          <a:prstGeom prst="rect">
            <a:avLst/>
          </a:prstGeom>
          <a:noFill/>
        </p:spPr>
        <p:txBody>
          <a:bodyPr wrap="square" rtlCol="0">
            <a:spAutoFit/>
          </a:bodyPr>
          <a:lstStyle/>
          <a:p>
            <a:pPr algn="ctr"/>
            <a:r>
              <a:rPr lang="en-US" altLang="zh-CN" sz="4400" spc="600" dirty="0">
                <a:solidFill>
                  <a:schemeClr val="bg1"/>
                </a:solidFill>
                <a:latin typeface="华文黑体-韩" panose="02000000000000000000" pitchFamily="2" charset="-122"/>
                <a:ea typeface="华文黑体-韩" panose="02000000000000000000" pitchFamily="2" charset="-122"/>
              </a:rPr>
              <a:t>FINANCING</a:t>
            </a:r>
            <a:endParaRPr lang="zh-CN" altLang="en-US" sz="4400" spc="600" dirty="0">
              <a:solidFill>
                <a:schemeClr val="bg1"/>
              </a:solidFill>
              <a:latin typeface="华文黑体-韩" panose="02000000000000000000" pitchFamily="2" charset="-122"/>
              <a:ea typeface="华文黑体-韩" panose="02000000000000000000" pitchFamily="2" charset="-122"/>
            </a:endParaRPr>
          </a:p>
        </p:txBody>
      </p:sp>
      <p:sp>
        <p:nvSpPr>
          <p:cNvPr id="15" name="文本框 283"/>
          <p:cNvSpPr txBox="1"/>
          <p:nvPr/>
        </p:nvSpPr>
        <p:spPr>
          <a:xfrm>
            <a:off x="1044105" y="2319234"/>
            <a:ext cx="5765904" cy="923691"/>
          </a:xfrm>
          <a:prstGeom prst="rect">
            <a:avLst/>
          </a:prstGeom>
          <a:noFill/>
        </p:spPr>
        <p:txBody>
          <a:bodyPr wrap="square" rtlCol="0">
            <a:spAutoFit/>
          </a:bodyPr>
          <a:lstStyle/>
          <a:p>
            <a:pPr algn="ctr"/>
            <a:r>
              <a:rPr lang="zh-CN" altLang="en-US" sz="5400" b="1" spc="300" dirty="0">
                <a:solidFill>
                  <a:schemeClr val="bg1"/>
                </a:solidFill>
                <a:latin typeface="微软雅黑" panose="020B0503020204020204" pitchFamily="34" charset="-122"/>
                <a:ea typeface="微软雅黑" panose="020B0503020204020204" pitchFamily="34" charset="-122"/>
              </a:rPr>
              <a:t>谢谢您的观看</a:t>
            </a:r>
            <a:r>
              <a:rPr lang="en-US" altLang="zh-CN" sz="5400" b="1" spc="300" dirty="0">
                <a:solidFill>
                  <a:schemeClr val="bg1"/>
                </a:solidFill>
                <a:latin typeface="微软雅黑" panose="020B0503020204020204" pitchFamily="34" charset="-122"/>
                <a:ea typeface="微软雅黑" panose="020B0503020204020204" pitchFamily="34" charset="-122"/>
              </a:rPr>
              <a:t>!</a:t>
            </a:r>
            <a:endParaRPr lang="zh-CN" altLang="en-US" sz="5400" b="1" spc="300" dirty="0">
              <a:solidFill>
                <a:schemeClr val="bg1"/>
              </a:solidFill>
              <a:latin typeface="微软雅黑" panose="020B0503020204020204" pitchFamily="34" charset="-122"/>
              <a:ea typeface="微软雅黑" panose="020B0503020204020204" pitchFamily="34" charset="-122"/>
            </a:endParaRPr>
          </a:p>
        </p:txBody>
      </p:sp>
      <p:sp>
        <p:nvSpPr>
          <p:cNvPr id="16" name="TextBox 5"/>
          <p:cNvSpPr txBox="1"/>
          <p:nvPr/>
        </p:nvSpPr>
        <p:spPr>
          <a:xfrm>
            <a:off x="1276089" y="3876723"/>
            <a:ext cx="5301937" cy="415660"/>
          </a:xfrm>
          <a:prstGeom prst="rect">
            <a:avLst/>
          </a:prstGeom>
          <a:noFill/>
        </p:spPr>
        <p:txBody>
          <a:bodyPr wrap="square" rtlCol="0">
            <a:spAutoFit/>
          </a:bodyPr>
          <a:lstStyle/>
          <a:p>
            <a:pPr algn="ct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dolores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nemis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fugats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vitaes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nemo minima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rerums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unsers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sadips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amets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Sed</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ut</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perspiciatis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unde</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omnis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iste</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natus</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error sit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voluptatem</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05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accusantium</a:t>
            </a: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grpSp>
        <p:nvGrpSpPr>
          <p:cNvPr id="17" name="组合 16"/>
          <p:cNvGrpSpPr/>
          <p:nvPr/>
        </p:nvGrpSpPr>
        <p:grpSpPr>
          <a:xfrm>
            <a:off x="3509041" y="4442499"/>
            <a:ext cx="849150" cy="187357"/>
            <a:chOff x="5488849" y="4448992"/>
            <a:chExt cx="848818" cy="187284"/>
          </a:xfrm>
          <a:solidFill>
            <a:schemeClr val="bg1"/>
          </a:solidFill>
        </p:grpSpPr>
        <p:sp>
          <p:nvSpPr>
            <p:cNvPr id="18" name="椭圆 17"/>
            <p:cNvSpPr/>
            <p:nvPr/>
          </p:nvSpPr>
          <p:spPr>
            <a:xfrm>
              <a:off x="5488849"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椭圆 18"/>
            <p:cNvSpPr/>
            <p:nvPr/>
          </p:nvSpPr>
          <p:spPr>
            <a:xfrm>
              <a:off x="5819616"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椭圆 19"/>
            <p:cNvSpPr/>
            <p:nvPr/>
          </p:nvSpPr>
          <p:spPr>
            <a:xfrm>
              <a:off x="6150383"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50"/>
                                        <p:tgtEl>
                                          <p:spTgt spid="14"/>
                                        </p:tgtEl>
                                      </p:cBhvr>
                                    </p:animEffect>
                                    <p:anim calcmode="lin" valueType="num">
                                      <p:cBhvr>
                                        <p:cTn id="18" dur="750" fill="hold"/>
                                        <p:tgtEl>
                                          <p:spTgt spid="14"/>
                                        </p:tgtEl>
                                        <p:attrNameLst>
                                          <p:attrName>ppt_x</p:attrName>
                                        </p:attrNameLst>
                                      </p:cBhvr>
                                      <p:tavLst>
                                        <p:tav tm="0">
                                          <p:val>
                                            <p:strVal val="#ppt_x"/>
                                          </p:val>
                                        </p:tav>
                                        <p:tav tm="100000">
                                          <p:val>
                                            <p:strVal val="#ppt_x"/>
                                          </p:val>
                                        </p:tav>
                                      </p:tavLst>
                                    </p:anim>
                                    <p:anim calcmode="lin" valueType="num">
                                      <p:cBhvr>
                                        <p:cTn id="19" dur="75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7"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50"/>
                                        <p:tgtEl>
                                          <p:spTgt spid="16"/>
                                        </p:tgtEl>
                                      </p:cBhvr>
                                    </p:animEffect>
                                    <p:anim calcmode="lin" valueType="num">
                                      <p:cBhvr>
                                        <p:cTn id="30" dur="250" fill="hold"/>
                                        <p:tgtEl>
                                          <p:spTgt spid="16"/>
                                        </p:tgtEl>
                                        <p:attrNameLst>
                                          <p:attrName>ppt_x</p:attrName>
                                        </p:attrNameLst>
                                      </p:cBhvr>
                                      <p:tavLst>
                                        <p:tav tm="0">
                                          <p:val>
                                            <p:strVal val="#ppt_x"/>
                                          </p:val>
                                        </p:tav>
                                        <p:tav tm="100000">
                                          <p:val>
                                            <p:strVal val="#ppt_x"/>
                                          </p:val>
                                        </p:tav>
                                      </p:tavLst>
                                    </p:anim>
                                    <p:anim calcmode="lin" valueType="num">
                                      <p:cBhvr>
                                        <p:cTn id="31" dur="25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99"/>
            <a:ext cx="12195176" cy="6859786"/>
          </a:xfrm>
          <a:prstGeom prst="rect">
            <a:avLst/>
          </a:prstGeom>
        </p:spPr>
      </p:pic>
      <p:pic>
        <p:nvPicPr>
          <p:cNvPr id="12" name="图片 11"/>
          <p:cNvPicPr>
            <a:picLocks noChangeAspect="1"/>
          </p:cNvPicPr>
          <p:nvPr/>
        </p:nvPicPr>
        <p:blipFill>
          <a:blip r:embed="rId4" cstate="email"/>
          <a:stretch>
            <a:fillRect/>
          </a:stretch>
        </p:blipFill>
        <p:spPr>
          <a:xfrm>
            <a:off x="211536" y="-40696"/>
            <a:ext cx="7634666" cy="6753021"/>
          </a:xfrm>
          <a:prstGeom prst="rect">
            <a:avLst/>
          </a:prstGeom>
        </p:spPr>
      </p:pic>
      <p:sp>
        <p:nvSpPr>
          <p:cNvPr id="13" name="TextBox 2"/>
          <p:cNvSpPr>
            <a:spLocks noChangeArrowheads="1"/>
          </p:cNvSpPr>
          <p:nvPr/>
        </p:nvSpPr>
        <p:spPr bwMode="auto">
          <a:xfrm>
            <a:off x="2270896" y="2158516"/>
            <a:ext cx="3578840" cy="113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2" tIns="45721" rIns="91442" bIns="45721">
            <a:spAutoFit/>
          </a:bodyPr>
          <a:lstStyle/>
          <a:p>
            <a:pPr algn="ctr" eaLnBrk="1" hangingPunct="1">
              <a:buFont typeface="Arial" panose="020B0604020202020204" pitchFamily="34" charset="0"/>
              <a:buNone/>
            </a:pPr>
            <a:r>
              <a:rPr lang="zh-CN" altLang="en-US" sz="4400" b="1" spc="600" dirty="0">
                <a:solidFill>
                  <a:schemeClr val="bg1"/>
                </a:solidFill>
                <a:latin typeface="Broadway" panose="04040905080B02020502" pitchFamily="82" charset="0"/>
                <a:ea typeface="微软雅黑" panose="020B0503020204020204" pitchFamily="34" charset="-122"/>
                <a:sym typeface="微软雅黑" panose="020B0503020204020204" pitchFamily="34" charset="-122"/>
              </a:rPr>
              <a:t>第一部分</a:t>
            </a:r>
            <a:r>
              <a:rPr lang="en-US" altLang="zh-CN" sz="2400" b="1" spc="600" dirty="0">
                <a:solidFill>
                  <a:schemeClr val="bg1"/>
                </a:solidFill>
                <a:latin typeface="Broadway" panose="04040905080B02020502" pitchFamily="82" charset="0"/>
                <a:ea typeface="微软雅黑" panose="020B0503020204020204" pitchFamily="34" charset="-122"/>
                <a:sym typeface="微软雅黑" panose="020B0503020204020204" pitchFamily="34" charset="-122"/>
              </a:rPr>
              <a:t>CONTENTS</a:t>
            </a:r>
            <a:endParaRPr lang="zh-CN" altLang="en-US" sz="2400" b="1" spc="600" dirty="0">
              <a:solidFill>
                <a:schemeClr val="bg1"/>
              </a:solidFill>
              <a:latin typeface="Broadway" panose="04040905080B02020502" pitchFamily="82" charset="0"/>
              <a:ea typeface="微软雅黑" panose="020B0503020204020204" pitchFamily="34" charset="-122"/>
              <a:sym typeface="微软雅黑" panose="020B0503020204020204" pitchFamily="34" charset="-122"/>
            </a:endParaRPr>
          </a:p>
        </p:txBody>
      </p:sp>
      <p:sp>
        <p:nvSpPr>
          <p:cNvPr id="15" name="矩形 14"/>
          <p:cNvSpPr/>
          <p:nvPr/>
        </p:nvSpPr>
        <p:spPr>
          <a:xfrm>
            <a:off x="1889644" y="3297700"/>
            <a:ext cx="4341345" cy="831322"/>
          </a:xfrm>
          <a:prstGeom prst="rect">
            <a:avLst/>
          </a:prstGeom>
        </p:spPr>
        <p:txBody>
          <a:bodyPr wrap="none">
            <a:spAutoFit/>
          </a:bodyPr>
          <a:lstStyle/>
          <a:p>
            <a:pPr algn="ctr"/>
            <a:r>
              <a:rPr kumimoji="1" lang="zh-CN" altLang="en-US" sz="4800" b="1" spc="600" dirty="0">
                <a:solidFill>
                  <a:schemeClr val="bg1"/>
                </a:solidFill>
                <a:latin typeface="微软雅黑" panose="020B0503020204020204" pitchFamily="34" charset="-122"/>
                <a:ea typeface="微软雅黑" panose="020B0503020204020204" pitchFamily="34" charset="-122"/>
              </a:rPr>
              <a:t>年度工作概述</a:t>
            </a:r>
          </a:p>
        </p:txBody>
      </p:sp>
      <p:grpSp>
        <p:nvGrpSpPr>
          <p:cNvPr id="18" name="组合 17"/>
          <p:cNvGrpSpPr/>
          <p:nvPr/>
        </p:nvGrpSpPr>
        <p:grpSpPr>
          <a:xfrm>
            <a:off x="3661500" y="4385326"/>
            <a:ext cx="849150" cy="187357"/>
            <a:chOff x="5488849" y="4448992"/>
            <a:chExt cx="848818" cy="187284"/>
          </a:xfrm>
          <a:solidFill>
            <a:schemeClr val="bg1"/>
          </a:solidFill>
        </p:grpSpPr>
        <p:sp>
          <p:nvSpPr>
            <p:cNvPr id="19" name="椭圆 18"/>
            <p:cNvSpPr/>
            <p:nvPr/>
          </p:nvSpPr>
          <p:spPr>
            <a:xfrm>
              <a:off x="5488849"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椭圆 19"/>
            <p:cNvSpPr/>
            <p:nvPr/>
          </p:nvSpPr>
          <p:spPr>
            <a:xfrm>
              <a:off x="5819616"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椭圆 20"/>
            <p:cNvSpPr/>
            <p:nvPr/>
          </p:nvSpPr>
          <p:spPr>
            <a:xfrm>
              <a:off x="6150383"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750" fill="hold"/>
                                        <p:tgtEl>
                                          <p:spTgt spid="13"/>
                                        </p:tgtEl>
                                        <p:attrNameLst>
                                          <p:attrName>ppt_w</p:attrName>
                                        </p:attrNameLst>
                                      </p:cBhvr>
                                      <p:tavLst>
                                        <p:tav tm="0">
                                          <p:val>
                                            <p:fltVal val="0"/>
                                          </p:val>
                                        </p:tav>
                                        <p:tav tm="100000">
                                          <p:val>
                                            <p:strVal val="#ppt_w"/>
                                          </p:val>
                                        </p:tav>
                                      </p:tavLst>
                                    </p:anim>
                                    <p:anim calcmode="lin" valueType="num">
                                      <p:cBhvr>
                                        <p:cTn id="18" dur="750" fill="hold"/>
                                        <p:tgtEl>
                                          <p:spTgt spid="13"/>
                                        </p:tgtEl>
                                        <p:attrNameLst>
                                          <p:attrName>ppt_h</p:attrName>
                                        </p:attrNameLst>
                                      </p:cBhvr>
                                      <p:tavLst>
                                        <p:tav tm="0">
                                          <p:val>
                                            <p:fltVal val="0"/>
                                          </p:val>
                                        </p:tav>
                                        <p:tav tm="100000">
                                          <p:val>
                                            <p:strVal val="#ppt_h"/>
                                          </p:val>
                                        </p:tav>
                                      </p:tavLst>
                                    </p:anim>
                                    <p:animEffect>
                                      <p:cBhvr>
                                        <p:cTn id="19" dur="750"/>
                                        <p:tgtEl>
                                          <p:spTgt spid="13"/>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750"/>
                                        <p:tgtEl>
                                          <p:spTgt spid="15"/>
                                        </p:tgtEl>
                                      </p:cBhvr>
                                    </p:animEffect>
                                    <p:anim calcmode="lin" valueType="num">
                                      <p:cBhvr>
                                        <p:cTn id="24" dur="750" fill="hold"/>
                                        <p:tgtEl>
                                          <p:spTgt spid="15"/>
                                        </p:tgtEl>
                                        <p:attrNameLst>
                                          <p:attrName>ppt_x</p:attrName>
                                        </p:attrNameLst>
                                      </p:cBhvr>
                                      <p:tavLst>
                                        <p:tav tm="0">
                                          <p:val>
                                            <p:strVal val="#ppt_x"/>
                                          </p:val>
                                        </p:tav>
                                        <p:tav tm="100000">
                                          <p:val>
                                            <p:strVal val="#ppt_x"/>
                                          </p:val>
                                        </p:tav>
                                      </p:tavLst>
                                    </p:anim>
                                    <p:anim calcmode="lin" valueType="num">
                                      <p:cBhvr>
                                        <p:cTn id="25" dur="75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utoUpdateAnimBg="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6138537" y="4718312"/>
            <a:ext cx="3270121" cy="1170008"/>
          </a:xfrm>
          <a:prstGeom prst="rect">
            <a:avLst/>
          </a:prstGeom>
          <a:noFill/>
        </p:spPr>
        <p:txBody>
          <a:bodyPr wrap="non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 name="矩形 2"/>
          <p:cNvSpPr/>
          <p:nvPr/>
        </p:nvSpPr>
        <p:spPr>
          <a:xfrm>
            <a:off x="6239695" y="1407097"/>
            <a:ext cx="4592190" cy="3056113"/>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 name="品 2"/>
          <p:cNvSpPr>
            <a:spLocks noChangeArrowheads="1"/>
          </p:cNvSpPr>
          <p:nvPr/>
        </p:nvSpPr>
        <p:spPr bwMode="auto">
          <a:xfrm>
            <a:off x="1383932" y="1407097"/>
            <a:ext cx="4467203" cy="4152707"/>
          </a:xfrm>
          <a:prstGeom prst="rect">
            <a:avLst/>
          </a:prstGeom>
          <a:solidFill>
            <a:srgbClr val="A1C9D5"/>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dirty="0">
              <a:solidFill>
                <a:schemeClr val="bg1">
                  <a:lumMod val="50000"/>
                </a:schemeClr>
              </a:solidFill>
              <a:latin typeface="宋体" panose="02010600030101010101" pitchFamily="2" charset="-122"/>
              <a:sym typeface="宋体" panose="02010600030101010101" pitchFamily="2" charset="-122"/>
            </a:endParaRPr>
          </a:p>
        </p:txBody>
      </p:sp>
      <p:sp>
        <p:nvSpPr>
          <p:cNvPr id="5" name="15"/>
          <p:cNvSpPr>
            <a:spLocks noChangeArrowheads="1"/>
          </p:cNvSpPr>
          <p:nvPr>
            <p:custDataLst>
              <p:tags r:id="rId1"/>
            </p:custDataLst>
          </p:nvPr>
        </p:nvSpPr>
        <p:spPr bwMode="auto">
          <a:xfrm>
            <a:off x="1678030" y="2186875"/>
            <a:ext cx="3948723" cy="332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r>
              <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入这里输入简单的文字概述这里输入简单字概述</a:t>
            </a:r>
          </a:p>
          <a:p>
            <a:pPr>
              <a:lnSpc>
                <a:spcPct val="150000"/>
              </a:lnSpc>
              <a:spcBef>
                <a:spcPct val="0"/>
              </a:spcBef>
              <a:buNone/>
            </a:pPr>
            <a:endParaRPr lang="zh-CN" altLang="en-US" sz="1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12"/>
          <p:cNvSpPr>
            <a:spLocks noChangeArrowheads="1"/>
          </p:cNvSpPr>
          <p:nvPr>
            <p:custDataLst>
              <p:tags r:id="rId2"/>
            </p:custDataLst>
          </p:nvPr>
        </p:nvSpPr>
        <p:spPr bwMode="auto">
          <a:xfrm>
            <a:off x="1678030" y="1735386"/>
            <a:ext cx="3809987" cy="33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600" b="1" dirty="0">
              <a:solidFill>
                <a:schemeClr val="bg1"/>
              </a:solidFill>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1308270" y="1853236"/>
            <a:ext cx="9683162" cy="3449713"/>
            <a:chOff x="900113" y="1563638"/>
            <a:chExt cx="7272238" cy="2590800"/>
          </a:xfrm>
        </p:grpSpPr>
        <p:sp>
          <p:nvSpPr>
            <p:cNvPr id="3" name="Line 9"/>
            <p:cNvSpPr>
              <a:spLocks noChangeShapeType="1"/>
            </p:cNvSpPr>
            <p:nvPr/>
          </p:nvSpPr>
          <p:spPr bwMode="auto">
            <a:xfrm flipH="1">
              <a:off x="2069430" y="2139900"/>
              <a:ext cx="5256213" cy="0"/>
            </a:xfrm>
            <a:prstGeom prst="line">
              <a:avLst/>
            </a:prstGeom>
            <a:noFill/>
            <a:ln w="12700">
              <a:solidFill>
                <a:schemeClr val="bg1">
                  <a:lumMod val="50000"/>
                </a:schemeClr>
              </a:solidFill>
              <a:prstDash val="dash"/>
              <a:rou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Oval 7"/>
            <p:cNvSpPr>
              <a:spLocks noChangeArrowheads="1"/>
            </p:cNvSpPr>
            <p:nvPr/>
          </p:nvSpPr>
          <p:spPr bwMode="auto">
            <a:xfrm>
              <a:off x="900113" y="1563638"/>
              <a:ext cx="1150937" cy="1150937"/>
            </a:xfrm>
            <a:prstGeom prst="ellipse">
              <a:avLst/>
            </a:prstGeom>
            <a:solidFill>
              <a:srgbClr val="A1C9D5"/>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2800" b="1" dirty="0">
                  <a:solidFill>
                    <a:schemeClr val="bg1"/>
                  </a:solidFill>
                  <a:latin typeface="微软雅黑" panose="020B0503020204020204" pitchFamily="34" charset="-122"/>
                  <a:ea typeface="微软雅黑" panose="020B0503020204020204" pitchFamily="34" charset="-122"/>
                </a:rPr>
                <a:t> 标题</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5" name="Oval 8"/>
            <p:cNvSpPr>
              <a:spLocks noChangeArrowheads="1"/>
            </p:cNvSpPr>
            <p:nvPr/>
          </p:nvSpPr>
          <p:spPr bwMode="auto">
            <a:xfrm>
              <a:off x="7164288" y="1635075"/>
              <a:ext cx="1008063" cy="1008063"/>
            </a:xfrm>
            <a:prstGeom prst="ellipse">
              <a:avLst/>
            </a:prstGeom>
            <a:solidFill>
              <a:srgbClr val="A1C9D5"/>
            </a:solidFill>
            <a:ln>
              <a:noFill/>
            </a:ln>
            <a:effectLst/>
          </p:spPr>
          <p:txBody>
            <a:bodyPr wrap="none" anchor="ctr"/>
            <a:lstStyle/>
            <a:p>
              <a:r>
                <a:rPr lang="zh-CN" altLang="en-US" sz="2800" dirty="0">
                  <a:solidFill>
                    <a:schemeClr val="bg1"/>
                  </a:solidFill>
                  <a:latin typeface="微软雅黑" panose="020B0503020204020204" pitchFamily="34" charset="-122"/>
                  <a:ea typeface="微软雅黑" panose="020B0503020204020204" pitchFamily="34" charset="-122"/>
                </a:rPr>
                <a:t>内容</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6" name="Rectangle 10"/>
            <p:cNvSpPr>
              <a:spLocks noChangeArrowheads="1"/>
            </p:cNvSpPr>
            <p:nvPr/>
          </p:nvSpPr>
          <p:spPr bwMode="auto">
            <a:xfrm>
              <a:off x="1943844" y="1635075"/>
              <a:ext cx="51847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rPr>
                <a:t>请输入文字内容及说明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Oval 12"/>
            <p:cNvSpPr>
              <a:spLocks noChangeArrowheads="1"/>
            </p:cNvSpPr>
            <p:nvPr/>
          </p:nvSpPr>
          <p:spPr bwMode="auto">
            <a:xfrm>
              <a:off x="5148263" y="3146375"/>
              <a:ext cx="1008062" cy="1008063"/>
            </a:xfrm>
            <a:prstGeom prst="ellipse">
              <a:avLst/>
            </a:prstGeom>
            <a:solidFill>
              <a:srgbClr val="A1C9D5"/>
            </a:solidFill>
            <a:ln>
              <a:noFill/>
            </a:ln>
            <a:effectLst/>
          </p:spPr>
          <p:txBody>
            <a:bodyPr wrap="none" anchor="ctr"/>
            <a:lstStyle/>
            <a:p>
              <a:r>
                <a:rPr lang="zh-CN" altLang="en-US" sz="2800" dirty="0">
                  <a:solidFill>
                    <a:schemeClr val="bg1"/>
                  </a:solidFill>
                  <a:latin typeface="微软雅黑" panose="020B0503020204020204" pitchFamily="34" charset="-122"/>
                  <a:ea typeface="微软雅黑" panose="020B0503020204020204" pitchFamily="34" charset="-122"/>
                </a:rPr>
                <a:t>内容</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8" name="Line 13"/>
            <p:cNvSpPr>
              <a:spLocks noChangeShapeType="1"/>
            </p:cNvSpPr>
            <p:nvPr/>
          </p:nvSpPr>
          <p:spPr bwMode="auto">
            <a:xfrm flipH="1">
              <a:off x="2266950" y="3651200"/>
              <a:ext cx="2736850" cy="0"/>
            </a:xfrm>
            <a:prstGeom prst="line">
              <a:avLst/>
            </a:prstGeom>
            <a:noFill/>
            <a:ln w="12700">
              <a:solidFill>
                <a:schemeClr val="bg1">
                  <a:lumMod val="50000"/>
                </a:schemeClr>
              </a:solidFill>
              <a:prstDash val="dash"/>
              <a:rou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Rectangle 14"/>
            <p:cNvSpPr>
              <a:spLocks noChangeArrowheads="1"/>
            </p:cNvSpPr>
            <p:nvPr/>
          </p:nvSpPr>
          <p:spPr bwMode="auto">
            <a:xfrm>
              <a:off x="1943844" y="3146375"/>
              <a:ext cx="288131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rPr>
                <a:t>请输入文字内容</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Oval 16"/>
            <p:cNvSpPr>
              <a:spLocks noChangeArrowheads="1"/>
            </p:cNvSpPr>
            <p:nvPr/>
          </p:nvSpPr>
          <p:spPr bwMode="auto">
            <a:xfrm>
              <a:off x="971550" y="3144764"/>
              <a:ext cx="1008063" cy="1008062"/>
            </a:xfrm>
            <a:prstGeom prst="ellipse">
              <a:avLst/>
            </a:prstGeom>
            <a:solidFill>
              <a:srgbClr val="A1C9D5"/>
            </a:solidFill>
            <a:ln>
              <a:noFill/>
            </a:ln>
            <a:effectLst/>
          </p:spPr>
          <p:txBody>
            <a:bodyPr wrap="none" anchor="ctr"/>
            <a:lstStyle/>
            <a:p>
              <a:r>
                <a:rPr lang="zh-CN" altLang="en-US" sz="2800" dirty="0">
                  <a:solidFill>
                    <a:schemeClr val="bg1"/>
                  </a:solidFill>
                  <a:latin typeface="微软雅黑" panose="020B0503020204020204" pitchFamily="34" charset="-122"/>
                  <a:ea typeface="微软雅黑" panose="020B0503020204020204" pitchFamily="34" charset="-122"/>
                </a:rPr>
                <a:t>标题</a:t>
              </a:r>
              <a:endParaRPr lang="en-US" altLang="zh-CN" sz="2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86165" y="1169726"/>
            <a:ext cx="10405936" cy="4681284"/>
            <a:chOff x="1293813" y="1725113"/>
            <a:chExt cx="9948862" cy="4475662"/>
          </a:xfrm>
        </p:grpSpPr>
        <p:grpSp>
          <p:nvGrpSpPr>
            <p:cNvPr id="3" name="组合 2"/>
            <p:cNvGrpSpPr/>
            <p:nvPr/>
          </p:nvGrpSpPr>
          <p:grpSpPr>
            <a:xfrm>
              <a:off x="4656287" y="1725113"/>
              <a:ext cx="2822287" cy="4475662"/>
              <a:chOff x="4490812" y="1761264"/>
              <a:chExt cx="2926064" cy="4640235"/>
            </a:xfrm>
            <a:solidFill>
              <a:srgbClr val="00BAF0"/>
            </a:solidFill>
          </p:grpSpPr>
          <p:sp>
            <p:nvSpPr>
              <p:cNvPr id="19" name="泪滴形 18"/>
              <p:cNvSpPr/>
              <p:nvPr/>
            </p:nvSpPr>
            <p:spPr>
              <a:xfrm rot="4903424">
                <a:off x="4490812" y="1761264"/>
                <a:ext cx="914400" cy="914400"/>
              </a:xfrm>
              <a:prstGeom prst="teardrop">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chemeClr val="tx1">
                      <a:lumMod val="50000"/>
                      <a:lumOff val="50000"/>
                    </a:schemeClr>
                  </a:solidFill>
                </a:endParaRPr>
              </a:p>
            </p:txBody>
          </p:sp>
          <p:sp>
            <p:nvSpPr>
              <p:cNvPr id="20" name="泪滴形 19"/>
              <p:cNvSpPr/>
              <p:nvPr/>
            </p:nvSpPr>
            <p:spPr>
              <a:xfrm rot="4903424">
                <a:off x="4490812" y="2951018"/>
                <a:ext cx="914400" cy="914400"/>
              </a:xfrm>
              <a:prstGeom prst="teardrop">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chemeClr val="tx1">
                      <a:lumMod val="50000"/>
                      <a:lumOff val="50000"/>
                    </a:schemeClr>
                  </a:solidFill>
                </a:endParaRPr>
              </a:p>
            </p:txBody>
          </p:sp>
          <p:sp>
            <p:nvSpPr>
              <p:cNvPr id="21" name="泪滴形 20"/>
              <p:cNvSpPr/>
              <p:nvPr/>
            </p:nvSpPr>
            <p:spPr>
              <a:xfrm rot="4903424">
                <a:off x="4490812" y="4140772"/>
                <a:ext cx="914400" cy="914400"/>
              </a:xfrm>
              <a:prstGeom prst="teardrop">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chemeClr val="tx1">
                      <a:lumMod val="50000"/>
                      <a:lumOff val="50000"/>
                    </a:schemeClr>
                  </a:solidFill>
                </a:endParaRPr>
              </a:p>
            </p:txBody>
          </p:sp>
          <p:grpSp>
            <p:nvGrpSpPr>
              <p:cNvPr id="22" name="组合 21"/>
              <p:cNvGrpSpPr/>
              <p:nvPr/>
            </p:nvGrpSpPr>
            <p:grpSpPr>
              <a:xfrm flipV="1">
                <a:off x="6502476" y="3107591"/>
                <a:ext cx="914400" cy="3293908"/>
                <a:chOff x="5638800" y="2614170"/>
                <a:chExt cx="914400" cy="3293908"/>
              </a:xfrm>
              <a:grpFill/>
            </p:grpSpPr>
            <p:sp>
              <p:nvSpPr>
                <p:cNvPr id="34" name="泪滴形 33"/>
                <p:cNvSpPr/>
                <p:nvPr/>
              </p:nvSpPr>
              <p:spPr>
                <a:xfrm rot="16696576" flipH="1">
                  <a:off x="5638800" y="2614170"/>
                  <a:ext cx="914400" cy="914400"/>
                </a:xfrm>
                <a:prstGeom prst="teardrop">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chemeClr val="tx1">
                        <a:lumMod val="50000"/>
                        <a:lumOff val="50000"/>
                      </a:schemeClr>
                    </a:solidFill>
                  </a:endParaRPr>
                </a:p>
              </p:txBody>
            </p:sp>
            <p:sp>
              <p:nvSpPr>
                <p:cNvPr id="35" name="泪滴形 34"/>
                <p:cNvSpPr/>
                <p:nvPr/>
              </p:nvSpPr>
              <p:spPr>
                <a:xfrm rot="16696576" flipH="1">
                  <a:off x="5638800" y="3803924"/>
                  <a:ext cx="914400" cy="914400"/>
                </a:xfrm>
                <a:prstGeom prst="teardrop">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chemeClr val="tx1">
                        <a:lumMod val="50000"/>
                        <a:lumOff val="50000"/>
                      </a:schemeClr>
                    </a:solidFill>
                  </a:endParaRPr>
                </a:p>
              </p:txBody>
            </p:sp>
            <p:sp>
              <p:nvSpPr>
                <p:cNvPr id="36" name="泪滴形 35"/>
                <p:cNvSpPr/>
                <p:nvPr/>
              </p:nvSpPr>
              <p:spPr>
                <a:xfrm rot="16696576" flipH="1">
                  <a:off x="5638800" y="4993678"/>
                  <a:ext cx="914400" cy="914400"/>
                </a:xfrm>
                <a:prstGeom prst="teardrop">
                  <a:avLst/>
                </a:prstGeom>
                <a:solidFill>
                  <a:srgbClr val="A1C9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chemeClr val="tx1">
                        <a:lumMod val="50000"/>
                        <a:lumOff val="50000"/>
                      </a:schemeClr>
                    </a:solidFill>
                  </a:endParaRPr>
                </a:p>
              </p:txBody>
            </p:sp>
          </p:grpSp>
          <p:cxnSp>
            <p:nvCxnSpPr>
              <p:cNvPr id="23" name="直接连接符 22"/>
              <p:cNvCxnSpPr/>
              <p:nvPr/>
            </p:nvCxnSpPr>
            <p:spPr>
              <a:xfrm>
                <a:off x="5503123" y="2595554"/>
                <a:ext cx="950330" cy="588825"/>
              </a:xfrm>
              <a:prstGeom prst="line">
                <a:avLst/>
              </a:prstGeom>
              <a:grpFill/>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503123" y="3785307"/>
                <a:ext cx="950330" cy="588825"/>
              </a:xfrm>
              <a:prstGeom prst="line">
                <a:avLst/>
              </a:prstGeom>
              <a:grpFill/>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503123" y="4972484"/>
                <a:ext cx="950330" cy="588825"/>
              </a:xfrm>
              <a:prstGeom prst="line">
                <a:avLst/>
              </a:prstGeom>
              <a:grpFill/>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flipH="1">
                <a:off x="6370844" y="3113798"/>
                <a:ext cx="141161" cy="14116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chemeClr val="tx1">
                      <a:lumMod val="50000"/>
                      <a:lumOff val="50000"/>
                    </a:schemeClr>
                  </a:solidFill>
                </a:endParaRPr>
              </a:p>
            </p:txBody>
          </p:sp>
          <p:sp>
            <p:nvSpPr>
              <p:cNvPr id="27" name="椭圆 26"/>
              <p:cNvSpPr/>
              <p:nvPr/>
            </p:nvSpPr>
            <p:spPr>
              <a:xfrm flipH="1">
                <a:off x="5413618" y="2518923"/>
                <a:ext cx="141161" cy="14116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chemeClr val="tx1">
                      <a:lumMod val="50000"/>
                      <a:lumOff val="50000"/>
                    </a:schemeClr>
                  </a:solidFill>
                </a:endParaRPr>
              </a:p>
            </p:txBody>
          </p:sp>
          <p:sp>
            <p:nvSpPr>
              <p:cNvPr id="28" name="椭圆 27"/>
              <p:cNvSpPr/>
              <p:nvPr/>
            </p:nvSpPr>
            <p:spPr>
              <a:xfrm flipH="1">
                <a:off x="5413618" y="3708677"/>
                <a:ext cx="141161" cy="14116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chemeClr val="tx1">
                      <a:lumMod val="50000"/>
                      <a:lumOff val="50000"/>
                    </a:schemeClr>
                  </a:solidFill>
                </a:endParaRPr>
              </a:p>
            </p:txBody>
          </p:sp>
          <p:sp>
            <p:nvSpPr>
              <p:cNvPr id="29" name="椭圆 28"/>
              <p:cNvSpPr/>
              <p:nvPr/>
            </p:nvSpPr>
            <p:spPr>
              <a:xfrm flipH="1">
                <a:off x="5413618" y="4901903"/>
                <a:ext cx="141161" cy="14116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chemeClr val="tx1">
                      <a:lumMod val="50000"/>
                      <a:lumOff val="50000"/>
                    </a:schemeClr>
                  </a:solidFill>
                </a:endParaRPr>
              </a:p>
            </p:txBody>
          </p:sp>
          <p:sp>
            <p:nvSpPr>
              <p:cNvPr id="30" name="椭圆 29"/>
              <p:cNvSpPr/>
              <p:nvPr/>
            </p:nvSpPr>
            <p:spPr>
              <a:xfrm flipH="1">
                <a:off x="6370844" y="4284965"/>
                <a:ext cx="141161" cy="14116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chemeClr val="tx1">
                      <a:lumMod val="50000"/>
                      <a:lumOff val="50000"/>
                    </a:schemeClr>
                  </a:solidFill>
                </a:endParaRPr>
              </a:p>
            </p:txBody>
          </p:sp>
          <p:sp>
            <p:nvSpPr>
              <p:cNvPr id="31" name="椭圆 30"/>
              <p:cNvSpPr/>
              <p:nvPr/>
            </p:nvSpPr>
            <p:spPr>
              <a:xfrm flipH="1">
                <a:off x="6370844" y="5478477"/>
                <a:ext cx="141161" cy="14116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chemeClr val="tx1">
                      <a:lumMod val="50000"/>
                      <a:lumOff val="50000"/>
                    </a:schemeClr>
                  </a:solidFill>
                </a:endParaRPr>
              </a:p>
            </p:txBody>
          </p:sp>
          <p:cxnSp>
            <p:nvCxnSpPr>
              <p:cNvPr id="32" name="直接连接符 31"/>
              <p:cNvCxnSpPr/>
              <p:nvPr/>
            </p:nvCxnSpPr>
            <p:spPr>
              <a:xfrm flipH="1">
                <a:off x="5522937" y="3168122"/>
                <a:ext cx="950330" cy="588825"/>
              </a:xfrm>
              <a:prstGeom prst="line">
                <a:avLst/>
              </a:prstGeom>
              <a:grpFill/>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5522937" y="4380824"/>
                <a:ext cx="950330" cy="588825"/>
              </a:xfrm>
              <a:prstGeom prst="line">
                <a:avLst/>
              </a:prstGeom>
              <a:grpFill/>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4" name="矩形 22"/>
            <p:cNvSpPr>
              <a:spLocks noChangeArrowheads="1"/>
            </p:cNvSpPr>
            <p:nvPr/>
          </p:nvSpPr>
          <p:spPr bwMode="auto">
            <a:xfrm>
              <a:off x="7605713" y="3165475"/>
              <a:ext cx="3636962" cy="50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5" name="矩形 24"/>
            <p:cNvSpPr>
              <a:spLocks noChangeArrowheads="1"/>
            </p:cNvSpPr>
            <p:nvPr/>
          </p:nvSpPr>
          <p:spPr bwMode="auto">
            <a:xfrm>
              <a:off x="7605713" y="4295775"/>
              <a:ext cx="3636962" cy="50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6" name="矩形 26"/>
            <p:cNvSpPr>
              <a:spLocks noChangeArrowheads="1"/>
            </p:cNvSpPr>
            <p:nvPr/>
          </p:nvSpPr>
          <p:spPr bwMode="auto">
            <a:xfrm>
              <a:off x="7605713" y="5537200"/>
              <a:ext cx="3636962" cy="50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7" name="矩形 28"/>
            <p:cNvSpPr>
              <a:spLocks noChangeArrowheads="1"/>
            </p:cNvSpPr>
            <p:nvPr/>
          </p:nvSpPr>
          <p:spPr bwMode="auto">
            <a:xfrm>
              <a:off x="1293813" y="1924050"/>
              <a:ext cx="3303587" cy="50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8" name="矩形 30"/>
            <p:cNvSpPr>
              <a:spLocks noChangeArrowheads="1"/>
            </p:cNvSpPr>
            <p:nvPr/>
          </p:nvSpPr>
          <p:spPr bwMode="auto">
            <a:xfrm>
              <a:off x="1293813" y="3062288"/>
              <a:ext cx="3303587" cy="50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9" name="矩形 32"/>
            <p:cNvSpPr>
              <a:spLocks noChangeArrowheads="1"/>
            </p:cNvSpPr>
            <p:nvPr/>
          </p:nvSpPr>
          <p:spPr bwMode="auto">
            <a:xfrm>
              <a:off x="1293813" y="4202113"/>
              <a:ext cx="3303587" cy="50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0" name="KSO_Shape"/>
            <p:cNvSpPr/>
            <p:nvPr/>
          </p:nvSpPr>
          <p:spPr>
            <a:xfrm>
              <a:off x="4929188" y="1995488"/>
              <a:ext cx="450850" cy="34131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chemeClr val="tx1">
                    <a:lumMod val="50000"/>
                    <a:lumOff val="50000"/>
                  </a:schemeClr>
                </a:solidFill>
              </a:endParaRPr>
            </a:p>
          </p:txBody>
        </p:sp>
        <p:sp>
          <p:nvSpPr>
            <p:cNvPr id="11" name="KSO_Shape"/>
            <p:cNvSpPr/>
            <p:nvPr/>
          </p:nvSpPr>
          <p:spPr>
            <a:xfrm>
              <a:off x="4908550" y="3152775"/>
              <a:ext cx="488950" cy="322263"/>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chemeClr val="tx1">
                    <a:lumMod val="50000"/>
                    <a:lumOff val="50000"/>
                  </a:schemeClr>
                </a:solidFill>
              </a:endParaRPr>
            </a:p>
          </p:txBody>
        </p:sp>
        <p:sp>
          <p:nvSpPr>
            <p:cNvPr id="12" name="KSO_Shape"/>
            <p:cNvSpPr/>
            <p:nvPr/>
          </p:nvSpPr>
          <p:spPr>
            <a:xfrm>
              <a:off x="4903788" y="4270375"/>
              <a:ext cx="496887" cy="37147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solidFill>
                  <a:schemeClr val="tx1">
                    <a:lumMod val="50000"/>
                    <a:lumOff val="50000"/>
                  </a:schemeClr>
                </a:solidFill>
              </a:endParaRPr>
            </a:p>
          </p:txBody>
        </p:sp>
        <p:grpSp>
          <p:nvGrpSpPr>
            <p:cNvPr id="13" name="组合 12"/>
            <p:cNvGrpSpPr/>
            <p:nvPr/>
          </p:nvGrpSpPr>
          <p:grpSpPr>
            <a:xfrm>
              <a:off x="6808377" y="3240288"/>
              <a:ext cx="448774" cy="448774"/>
              <a:chOff x="3138488" y="5478463"/>
              <a:chExt cx="239713" cy="239713"/>
            </a:xfrm>
            <a:solidFill>
              <a:schemeClr val="bg1"/>
            </a:solidFill>
          </p:grpSpPr>
          <p:sp>
            <p:nvSpPr>
              <p:cNvPr id="16" name="Rectangle 213"/>
              <p:cNvSpPr>
                <a:spLocks noChangeArrowheads="1"/>
              </p:cNvSpPr>
              <p:nvPr/>
            </p:nvSpPr>
            <p:spPr bwMode="auto">
              <a:xfrm>
                <a:off x="3138488" y="5567363"/>
                <a:ext cx="149225"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100">
                  <a:solidFill>
                    <a:schemeClr val="tx1">
                      <a:lumMod val="50000"/>
                      <a:lumOff val="50000"/>
                    </a:schemeClr>
                  </a:solidFill>
                </a:endParaRPr>
              </a:p>
            </p:txBody>
          </p:sp>
          <p:sp>
            <p:nvSpPr>
              <p:cNvPr id="17" name="Freeform 214"/>
              <p:cNvSpPr/>
              <p:nvPr/>
            </p:nvSpPr>
            <p:spPr bwMode="auto">
              <a:xfrm>
                <a:off x="3182938" y="5522913"/>
                <a:ext cx="150813" cy="150813"/>
              </a:xfrm>
              <a:custGeom>
                <a:avLst/>
                <a:gdLst>
                  <a:gd name="T0" fmla="*/ 95 w 95"/>
                  <a:gd name="T1" fmla="*/ 0 h 95"/>
                  <a:gd name="T2" fmla="*/ 0 w 95"/>
                  <a:gd name="T3" fmla="*/ 0 h 95"/>
                  <a:gd name="T4" fmla="*/ 0 w 95"/>
                  <a:gd name="T5" fmla="*/ 19 h 95"/>
                  <a:gd name="T6" fmla="*/ 76 w 95"/>
                  <a:gd name="T7" fmla="*/ 19 h 95"/>
                  <a:gd name="T8" fmla="*/ 76 w 95"/>
                  <a:gd name="T9" fmla="*/ 95 h 95"/>
                  <a:gd name="T10" fmla="*/ 95 w 95"/>
                  <a:gd name="T11" fmla="*/ 95 h 95"/>
                  <a:gd name="T12" fmla="*/ 95 w 95"/>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95" h="95">
                    <a:moveTo>
                      <a:pt x="95" y="0"/>
                    </a:moveTo>
                    <a:lnTo>
                      <a:pt x="0" y="0"/>
                    </a:lnTo>
                    <a:lnTo>
                      <a:pt x="0" y="19"/>
                    </a:lnTo>
                    <a:lnTo>
                      <a:pt x="76" y="19"/>
                    </a:lnTo>
                    <a:lnTo>
                      <a:pt x="76" y="95"/>
                    </a:lnTo>
                    <a:lnTo>
                      <a:pt x="95" y="95"/>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100">
                  <a:solidFill>
                    <a:schemeClr val="tx1">
                      <a:lumMod val="50000"/>
                      <a:lumOff val="50000"/>
                    </a:schemeClr>
                  </a:solidFill>
                </a:endParaRPr>
              </a:p>
            </p:txBody>
          </p:sp>
          <p:sp>
            <p:nvSpPr>
              <p:cNvPr id="18" name="Freeform 215"/>
              <p:cNvSpPr/>
              <p:nvPr/>
            </p:nvSpPr>
            <p:spPr bwMode="auto">
              <a:xfrm>
                <a:off x="3227388" y="5478463"/>
                <a:ext cx="150813" cy="149225"/>
              </a:xfrm>
              <a:custGeom>
                <a:avLst/>
                <a:gdLst>
                  <a:gd name="T0" fmla="*/ 95 w 95"/>
                  <a:gd name="T1" fmla="*/ 0 h 94"/>
                  <a:gd name="T2" fmla="*/ 0 w 95"/>
                  <a:gd name="T3" fmla="*/ 0 h 94"/>
                  <a:gd name="T4" fmla="*/ 0 w 95"/>
                  <a:gd name="T5" fmla="*/ 19 h 94"/>
                  <a:gd name="T6" fmla="*/ 76 w 95"/>
                  <a:gd name="T7" fmla="*/ 19 h 94"/>
                  <a:gd name="T8" fmla="*/ 76 w 95"/>
                  <a:gd name="T9" fmla="*/ 94 h 94"/>
                  <a:gd name="T10" fmla="*/ 95 w 95"/>
                  <a:gd name="T11" fmla="*/ 94 h 94"/>
                  <a:gd name="T12" fmla="*/ 95 w 95"/>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95" h="94">
                    <a:moveTo>
                      <a:pt x="95" y="0"/>
                    </a:moveTo>
                    <a:lnTo>
                      <a:pt x="0" y="0"/>
                    </a:lnTo>
                    <a:lnTo>
                      <a:pt x="0" y="19"/>
                    </a:lnTo>
                    <a:lnTo>
                      <a:pt x="76" y="19"/>
                    </a:lnTo>
                    <a:lnTo>
                      <a:pt x="76" y="94"/>
                    </a:lnTo>
                    <a:lnTo>
                      <a:pt x="95" y="94"/>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100">
                  <a:solidFill>
                    <a:schemeClr val="tx1">
                      <a:lumMod val="50000"/>
                      <a:lumOff val="50000"/>
                    </a:schemeClr>
                  </a:solidFill>
                </a:endParaRPr>
              </a:p>
            </p:txBody>
          </p:sp>
        </p:grpSp>
        <p:sp>
          <p:nvSpPr>
            <p:cNvPr id="14" name="Freeform 5"/>
            <p:cNvSpPr>
              <a:spLocks noEditPoints="1"/>
            </p:cNvSpPr>
            <p:nvPr/>
          </p:nvSpPr>
          <p:spPr bwMode="auto">
            <a:xfrm>
              <a:off x="6819900" y="4430713"/>
              <a:ext cx="447675" cy="363537"/>
            </a:xfrm>
            <a:custGeom>
              <a:avLst/>
              <a:gdLst>
                <a:gd name="T0" fmla="*/ 608639188 w 322"/>
                <a:gd name="T1" fmla="*/ 0 h 261"/>
                <a:gd name="T2" fmla="*/ 13524790 w 322"/>
                <a:gd name="T3" fmla="*/ 0 h 261"/>
                <a:gd name="T4" fmla="*/ 0 w 322"/>
                <a:gd name="T5" fmla="*/ 15517876 h 261"/>
                <a:gd name="T6" fmla="*/ 0 w 322"/>
                <a:gd name="T7" fmla="*/ 426757616 h 261"/>
                <a:gd name="T8" fmla="*/ 13524790 w 322"/>
                <a:gd name="T9" fmla="*/ 442276886 h 261"/>
                <a:gd name="T10" fmla="*/ 237658423 w 322"/>
                <a:gd name="T11" fmla="*/ 442276886 h 261"/>
                <a:gd name="T12" fmla="*/ 237658423 w 322"/>
                <a:gd name="T13" fmla="*/ 477193152 h 261"/>
                <a:gd name="T14" fmla="*/ 237658423 w 322"/>
                <a:gd name="T15" fmla="*/ 479133409 h 261"/>
                <a:gd name="T16" fmla="*/ 204811313 w 322"/>
                <a:gd name="T17" fmla="*/ 479133409 h 261"/>
                <a:gd name="T18" fmla="*/ 191286522 w 322"/>
                <a:gd name="T19" fmla="*/ 492711028 h 261"/>
                <a:gd name="T20" fmla="*/ 204811313 w 322"/>
                <a:gd name="T21" fmla="*/ 506290041 h 261"/>
                <a:gd name="T22" fmla="*/ 423148805 w 322"/>
                <a:gd name="T23" fmla="*/ 506290041 h 261"/>
                <a:gd name="T24" fmla="*/ 436673595 w 322"/>
                <a:gd name="T25" fmla="*/ 492711028 h 261"/>
                <a:gd name="T26" fmla="*/ 423148805 w 322"/>
                <a:gd name="T27" fmla="*/ 479133409 h 261"/>
                <a:gd name="T28" fmla="*/ 392234205 w 322"/>
                <a:gd name="T29" fmla="*/ 479133409 h 261"/>
                <a:gd name="T30" fmla="*/ 392234205 w 322"/>
                <a:gd name="T31" fmla="*/ 477193152 h 261"/>
                <a:gd name="T32" fmla="*/ 392234205 w 322"/>
                <a:gd name="T33" fmla="*/ 442276886 h 261"/>
                <a:gd name="T34" fmla="*/ 608639188 w 322"/>
                <a:gd name="T35" fmla="*/ 442276886 h 261"/>
                <a:gd name="T36" fmla="*/ 622163978 w 322"/>
                <a:gd name="T37" fmla="*/ 426757616 h 261"/>
                <a:gd name="T38" fmla="*/ 622163978 w 322"/>
                <a:gd name="T39" fmla="*/ 15517876 h 261"/>
                <a:gd name="T40" fmla="*/ 608639188 w 322"/>
                <a:gd name="T41" fmla="*/ 0 h 261"/>
                <a:gd name="T42" fmla="*/ 581588217 w 322"/>
                <a:gd name="T43" fmla="*/ 362744461 h 261"/>
                <a:gd name="T44" fmla="*/ 566130917 w 322"/>
                <a:gd name="T45" fmla="*/ 376323474 h 261"/>
                <a:gd name="T46" fmla="*/ 56033061 w 322"/>
                <a:gd name="T47" fmla="*/ 376323474 h 261"/>
                <a:gd name="T48" fmla="*/ 40575760 w 322"/>
                <a:gd name="T49" fmla="*/ 362744461 h 261"/>
                <a:gd name="T50" fmla="*/ 40575760 w 322"/>
                <a:gd name="T51" fmla="*/ 50435536 h 261"/>
                <a:gd name="T52" fmla="*/ 56033061 w 322"/>
                <a:gd name="T53" fmla="*/ 34916266 h 261"/>
                <a:gd name="T54" fmla="*/ 566130917 w 322"/>
                <a:gd name="T55" fmla="*/ 34916266 h 261"/>
                <a:gd name="T56" fmla="*/ 581588217 w 322"/>
                <a:gd name="T57" fmla="*/ 50435536 h 261"/>
                <a:gd name="T58" fmla="*/ 581588217 w 322"/>
                <a:gd name="T59" fmla="*/ 362744461 h 2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22" h="261">
                  <a:moveTo>
                    <a:pt x="315" y="0"/>
                  </a:moveTo>
                  <a:cubicBezTo>
                    <a:pt x="7" y="0"/>
                    <a:pt x="7" y="0"/>
                    <a:pt x="7" y="0"/>
                  </a:cubicBezTo>
                  <a:cubicBezTo>
                    <a:pt x="3" y="0"/>
                    <a:pt x="0" y="3"/>
                    <a:pt x="0" y="8"/>
                  </a:cubicBezTo>
                  <a:cubicBezTo>
                    <a:pt x="0" y="220"/>
                    <a:pt x="0" y="220"/>
                    <a:pt x="0" y="220"/>
                  </a:cubicBezTo>
                  <a:cubicBezTo>
                    <a:pt x="0" y="224"/>
                    <a:pt x="3" y="228"/>
                    <a:pt x="7" y="228"/>
                  </a:cubicBezTo>
                  <a:cubicBezTo>
                    <a:pt x="123" y="228"/>
                    <a:pt x="123" y="228"/>
                    <a:pt x="123" y="228"/>
                  </a:cubicBezTo>
                  <a:cubicBezTo>
                    <a:pt x="123" y="246"/>
                    <a:pt x="123" y="246"/>
                    <a:pt x="123" y="246"/>
                  </a:cubicBezTo>
                  <a:cubicBezTo>
                    <a:pt x="123" y="246"/>
                    <a:pt x="123" y="246"/>
                    <a:pt x="123" y="247"/>
                  </a:cubicBezTo>
                  <a:cubicBezTo>
                    <a:pt x="106" y="247"/>
                    <a:pt x="106" y="247"/>
                    <a:pt x="106" y="247"/>
                  </a:cubicBezTo>
                  <a:cubicBezTo>
                    <a:pt x="102" y="247"/>
                    <a:pt x="99" y="250"/>
                    <a:pt x="99" y="254"/>
                  </a:cubicBezTo>
                  <a:cubicBezTo>
                    <a:pt x="99" y="257"/>
                    <a:pt x="102" y="261"/>
                    <a:pt x="106" y="261"/>
                  </a:cubicBezTo>
                  <a:cubicBezTo>
                    <a:pt x="219" y="261"/>
                    <a:pt x="219" y="261"/>
                    <a:pt x="219" y="261"/>
                  </a:cubicBezTo>
                  <a:cubicBezTo>
                    <a:pt x="223" y="261"/>
                    <a:pt x="226" y="257"/>
                    <a:pt x="226" y="254"/>
                  </a:cubicBezTo>
                  <a:cubicBezTo>
                    <a:pt x="226" y="250"/>
                    <a:pt x="223" y="247"/>
                    <a:pt x="219" y="247"/>
                  </a:cubicBezTo>
                  <a:cubicBezTo>
                    <a:pt x="203" y="247"/>
                    <a:pt x="203" y="247"/>
                    <a:pt x="203" y="247"/>
                  </a:cubicBezTo>
                  <a:cubicBezTo>
                    <a:pt x="203" y="246"/>
                    <a:pt x="203" y="246"/>
                    <a:pt x="203" y="246"/>
                  </a:cubicBezTo>
                  <a:cubicBezTo>
                    <a:pt x="203" y="228"/>
                    <a:pt x="203" y="228"/>
                    <a:pt x="203" y="228"/>
                  </a:cubicBezTo>
                  <a:cubicBezTo>
                    <a:pt x="315" y="228"/>
                    <a:pt x="315" y="228"/>
                    <a:pt x="315" y="228"/>
                  </a:cubicBezTo>
                  <a:cubicBezTo>
                    <a:pt x="319" y="228"/>
                    <a:pt x="322" y="224"/>
                    <a:pt x="322" y="220"/>
                  </a:cubicBezTo>
                  <a:cubicBezTo>
                    <a:pt x="322" y="8"/>
                    <a:pt x="322" y="8"/>
                    <a:pt x="322" y="8"/>
                  </a:cubicBezTo>
                  <a:cubicBezTo>
                    <a:pt x="322" y="3"/>
                    <a:pt x="319" y="0"/>
                    <a:pt x="315" y="0"/>
                  </a:cubicBezTo>
                  <a:close/>
                  <a:moveTo>
                    <a:pt x="301" y="187"/>
                  </a:moveTo>
                  <a:cubicBezTo>
                    <a:pt x="301" y="191"/>
                    <a:pt x="297" y="194"/>
                    <a:pt x="293" y="194"/>
                  </a:cubicBezTo>
                  <a:cubicBezTo>
                    <a:pt x="29" y="194"/>
                    <a:pt x="29" y="194"/>
                    <a:pt x="29" y="194"/>
                  </a:cubicBezTo>
                  <a:cubicBezTo>
                    <a:pt x="25" y="194"/>
                    <a:pt x="21" y="191"/>
                    <a:pt x="21" y="187"/>
                  </a:cubicBezTo>
                  <a:cubicBezTo>
                    <a:pt x="21" y="26"/>
                    <a:pt x="21" y="26"/>
                    <a:pt x="21" y="26"/>
                  </a:cubicBezTo>
                  <a:cubicBezTo>
                    <a:pt x="21" y="21"/>
                    <a:pt x="25" y="18"/>
                    <a:pt x="29" y="18"/>
                  </a:cubicBezTo>
                  <a:cubicBezTo>
                    <a:pt x="293" y="18"/>
                    <a:pt x="293" y="18"/>
                    <a:pt x="293" y="18"/>
                  </a:cubicBezTo>
                  <a:cubicBezTo>
                    <a:pt x="297" y="18"/>
                    <a:pt x="301" y="21"/>
                    <a:pt x="301" y="26"/>
                  </a:cubicBezTo>
                  <a:lnTo>
                    <a:pt x="301" y="1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solidFill>
                  <a:schemeClr val="tx1">
                    <a:lumMod val="50000"/>
                    <a:lumOff val="50000"/>
                  </a:schemeClr>
                </a:solidFill>
              </a:endParaRPr>
            </a:p>
          </p:txBody>
        </p:sp>
        <p:sp>
          <p:nvSpPr>
            <p:cNvPr id="15" name="Freeform 1992"/>
            <p:cNvSpPr>
              <a:spLocks noEditPoints="1"/>
            </p:cNvSpPr>
            <p:nvPr/>
          </p:nvSpPr>
          <p:spPr bwMode="auto">
            <a:xfrm>
              <a:off x="6894513" y="5538788"/>
              <a:ext cx="276225" cy="441325"/>
            </a:xfrm>
            <a:custGeom>
              <a:avLst/>
              <a:gdLst>
                <a:gd name="T0" fmla="*/ 294845563 w 258"/>
                <a:gd name="T1" fmla="*/ 471076061 h 414"/>
                <a:gd name="T2" fmla="*/ 262846288 w 258"/>
                <a:gd name="T3" fmla="*/ 9102595 h 414"/>
                <a:gd name="T4" fmla="*/ 235419715 w 258"/>
                <a:gd name="T5" fmla="*/ 0 h 414"/>
                <a:gd name="T6" fmla="*/ 262846288 w 258"/>
                <a:gd name="T7" fmla="*/ 38687360 h 414"/>
                <a:gd name="T8" fmla="*/ 262846288 w 258"/>
                <a:gd name="T9" fmla="*/ 304948113 h 414"/>
                <a:gd name="T10" fmla="*/ 235419715 w 258"/>
                <a:gd name="T11" fmla="*/ 336807727 h 414"/>
                <a:gd name="T12" fmla="*/ 262846288 w 258"/>
                <a:gd name="T13" fmla="*/ 374357662 h 414"/>
                <a:gd name="T14" fmla="*/ 235419715 w 258"/>
                <a:gd name="T15" fmla="*/ 374357662 h 414"/>
                <a:gd name="T16" fmla="*/ 262846288 w 258"/>
                <a:gd name="T17" fmla="*/ 401666512 h 414"/>
                <a:gd name="T18" fmla="*/ 262846288 w 258"/>
                <a:gd name="T19" fmla="*/ 439215381 h 414"/>
                <a:gd name="T20" fmla="*/ 235419715 w 258"/>
                <a:gd name="T21" fmla="*/ 471076061 h 414"/>
                <a:gd name="T22" fmla="*/ 205706256 w 258"/>
                <a:gd name="T23" fmla="*/ 9102595 h 414"/>
                <a:gd name="T24" fmla="*/ 148565154 w 258"/>
                <a:gd name="T25" fmla="*/ 38687360 h 414"/>
                <a:gd name="T26" fmla="*/ 235419715 w 258"/>
                <a:gd name="T27" fmla="*/ 0 h 414"/>
                <a:gd name="T28" fmla="*/ 205706256 w 258"/>
                <a:gd name="T29" fmla="*/ 0 h 414"/>
                <a:gd name="T30" fmla="*/ 235419715 w 258"/>
                <a:gd name="T31" fmla="*/ 471076061 h 414"/>
                <a:gd name="T32" fmla="*/ 205706256 w 258"/>
                <a:gd name="T33" fmla="*/ 439215381 h 414"/>
                <a:gd name="T34" fmla="*/ 235419715 w 258"/>
                <a:gd name="T35" fmla="*/ 401666512 h 414"/>
                <a:gd name="T36" fmla="*/ 205706256 w 258"/>
                <a:gd name="T37" fmla="*/ 374357662 h 414"/>
                <a:gd name="T38" fmla="*/ 235419715 w 258"/>
                <a:gd name="T39" fmla="*/ 336807727 h 414"/>
                <a:gd name="T40" fmla="*/ 148565154 w 258"/>
                <a:gd name="T41" fmla="*/ 304948113 h 414"/>
                <a:gd name="T42" fmla="*/ 175992797 w 258"/>
                <a:gd name="T43" fmla="*/ 336807727 h 414"/>
                <a:gd name="T44" fmla="*/ 175992797 w 258"/>
                <a:gd name="T45" fmla="*/ 374357662 h 414"/>
                <a:gd name="T46" fmla="*/ 148565154 w 258"/>
                <a:gd name="T47" fmla="*/ 401666512 h 414"/>
                <a:gd name="T48" fmla="*/ 175992797 w 258"/>
                <a:gd name="T49" fmla="*/ 439215381 h 414"/>
                <a:gd name="T50" fmla="*/ 148565154 w 258"/>
                <a:gd name="T51" fmla="*/ 439215381 h 414"/>
                <a:gd name="T52" fmla="*/ 148565154 w 258"/>
                <a:gd name="T53" fmla="*/ 9102595 h 414"/>
                <a:gd name="T54" fmla="*/ 59425847 w 258"/>
                <a:gd name="T55" fmla="*/ 38687360 h 414"/>
                <a:gd name="T56" fmla="*/ 148565154 w 258"/>
                <a:gd name="T57" fmla="*/ 9102595 h 414"/>
                <a:gd name="T58" fmla="*/ 59425847 w 258"/>
                <a:gd name="T59" fmla="*/ 471076061 h 414"/>
                <a:gd name="T60" fmla="*/ 148565154 w 258"/>
                <a:gd name="T61" fmla="*/ 439215381 h 414"/>
                <a:gd name="T62" fmla="*/ 118852765 w 258"/>
                <a:gd name="T63" fmla="*/ 401666512 h 414"/>
                <a:gd name="T64" fmla="*/ 148565154 w 258"/>
                <a:gd name="T65" fmla="*/ 374357662 h 414"/>
                <a:gd name="T66" fmla="*/ 118852765 w 258"/>
                <a:gd name="T67" fmla="*/ 336807727 h 414"/>
                <a:gd name="T68" fmla="*/ 148565154 w 258"/>
                <a:gd name="T69" fmla="*/ 304948113 h 414"/>
                <a:gd name="T70" fmla="*/ 59425847 w 258"/>
                <a:gd name="T71" fmla="*/ 336807727 h 414"/>
                <a:gd name="T72" fmla="*/ 89139306 w 258"/>
                <a:gd name="T73" fmla="*/ 374357662 h 414"/>
                <a:gd name="T74" fmla="*/ 59425847 w 258"/>
                <a:gd name="T75" fmla="*/ 374357662 h 414"/>
                <a:gd name="T76" fmla="*/ 89139306 w 258"/>
                <a:gd name="T77" fmla="*/ 401666512 h 414"/>
                <a:gd name="T78" fmla="*/ 89139306 w 258"/>
                <a:gd name="T79" fmla="*/ 439215381 h 414"/>
                <a:gd name="T80" fmla="*/ 59425847 w 258"/>
                <a:gd name="T81" fmla="*/ 471076061 h 414"/>
                <a:gd name="T82" fmla="*/ 0 w 258"/>
                <a:gd name="T83" fmla="*/ 9102595 h 414"/>
                <a:gd name="T84" fmla="*/ 59425847 w 258"/>
                <a:gd name="T85" fmla="*/ 471076061 h 414"/>
                <a:gd name="T86" fmla="*/ 33141647 w 258"/>
                <a:gd name="T87" fmla="*/ 439215381 h 414"/>
                <a:gd name="T88" fmla="*/ 59425847 w 258"/>
                <a:gd name="T89" fmla="*/ 401666512 h 414"/>
                <a:gd name="T90" fmla="*/ 33141647 w 258"/>
                <a:gd name="T91" fmla="*/ 374357662 h 414"/>
                <a:gd name="T92" fmla="*/ 59425847 w 258"/>
                <a:gd name="T93" fmla="*/ 336807727 h 414"/>
                <a:gd name="T94" fmla="*/ 33141647 w 258"/>
                <a:gd name="T95" fmla="*/ 304948113 h 414"/>
                <a:gd name="T96" fmla="*/ 59425847 w 258"/>
                <a:gd name="T97" fmla="*/ 38687360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8" h="414">
                  <a:moveTo>
                    <a:pt x="206" y="414"/>
                  </a:moveTo>
                  <a:lnTo>
                    <a:pt x="258" y="414"/>
                  </a:lnTo>
                  <a:lnTo>
                    <a:pt x="258" y="8"/>
                  </a:lnTo>
                  <a:lnTo>
                    <a:pt x="230" y="8"/>
                  </a:lnTo>
                  <a:lnTo>
                    <a:pt x="230" y="0"/>
                  </a:lnTo>
                  <a:lnTo>
                    <a:pt x="206" y="0"/>
                  </a:lnTo>
                  <a:lnTo>
                    <a:pt x="206" y="34"/>
                  </a:lnTo>
                  <a:lnTo>
                    <a:pt x="230" y="34"/>
                  </a:lnTo>
                  <a:lnTo>
                    <a:pt x="230" y="268"/>
                  </a:lnTo>
                  <a:lnTo>
                    <a:pt x="206" y="268"/>
                  </a:lnTo>
                  <a:lnTo>
                    <a:pt x="206" y="296"/>
                  </a:lnTo>
                  <a:lnTo>
                    <a:pt x="230" y="296"/>
                  </a:lnTo>
                  <a:lnTo>
                    <a:pt x="230" y="329"/>
                  </a:lnTo>
                  <a:lnTo>
                    <a:pt x="206" y="329"/>
                  </a:lnTo>
                  <a:lnTo>
                    <a:pt x="206" y="353"/>
                  </a:lnTo>
                  <a:lnTo>
                    <a:pt x="230" y="353"/>
                  </a:lnTo>
                  <a:lnTo>
                    <a:pt x="230" y="386"/>
                  </a:lnTo>
                  <a:lnTo>
                    <a:pt x="206" y="386"/>
                  </a:lnTo>
                  <a:lnTo>
                    <a:pt x="206" y="414"/>
                  </a:lnTo>
                  <a:close/>
                  <a:moveTo>
                    <a:pt x="180" y="0"/>
                  </a:moveTo>
                  <a:lnTo>
                    <a:pt x="180" y="8"/>
                  </a:lnTo>
                  <a:lnTo>
                    <a:pt x="130" y="8"/>
                  </a:lnTo>
                  <a:lnTo>
                    <a:pt x="130" y="34"/>
                  </a:lnTo>
                  <a:lnTo>
                    <a:pt x="206" y="34"/>
                  </a:lnTo>
                  <a:lnTo>
                    <a:pt x="206" y="0"/>
                  </a:lnTo>
                  <a:lnTo>
                    <a:pt x="180" y="0"/>
                  </a:lnTo>
                  <a:close/>
                  <a:moveTo>
                    <a:pt x="130" y="414"/>
                  </a:moveTo>
                  <a:lnTo>
                    <a:pt x="206" y="414"/>
                  </a:lnTo>
                  <a:lnTo>
                    <a:pt x="206" y="386"/>
                  </a:lnTo>
                  <a:lnTo>
                    <a:pt x="180" y="386"/>
                  </a:lnTo>
                  <a:lnTo>
                    <a:pt x="180" y="353"/>
                  </a:lnTo>
                  <a:lnTo>
                    <a:pt x="206" y="353"/>
                  </a:lnTo>
                  <a:lnTo>
                    <a:pt x="206" y="329"/>
                  </a:lnTo>
                  <a:lnTo>
                    <a:pt x="180" y="329"/>
                  </a:lnTo>
                  <a:lnTo>
                    <a:pt x="180" y="296"/>
                  </a:lnTo>
                  <a:lnTo>
                    <a:pt x="206" y="296"/>
                  </a:lnTo>
                  <a:lnTo>
                    <a:pt x="206" y="268"/>
                  </a:lnTo>
                  <a:lnTo>
                    <a:pt x="130" y="268"/>
                  </a:lnTo>
                  <a:lnTo>
                    <a:pt x="130" y="296"/>
                  </a:lnTo>
                  <a:lnTo>
                    <a:pt x="154" y="296"/>
                  </a:lnTo>
                  <a:lnTo>
                    <a:pt x="154" y="329"/>
                  </a:lnTo>
                  <a:lnTo>
                    <a:pt x="130" y="329"/>
                  </a:lnTo>
                  <a:lnTo>
                    <a:pt x="130" y="353"/>
                  </a:lnTo>
                  <a:lnTo>
                    <a:pt x="154" y="353"/>
                  </a:lnTo>
                  <a:lnTo>
                    <a:pt x="154" y="386"/>
                  </a:lnTo>
                  <a:lnTo>
                    <a:pt x="130" y="386"/>
                  </a:lnTo>
                  <a:lnTo>
                    <a:pt x="130" y="414"/>
                  </a:lnTo>
                  <a:close/>
                  <a:moveTo>
                    <a:pt x="130" y="8"/>
                  </a:moveTo>
                  <a:lnTo>
                    <a:pt x="52" y="8"/>
                  </a:lnTo>
                  <a:lnTo>
                    <a:pt x="52" y="34"/>
                  </a:lnTo>
                  <a:lnTo>
                    <a:pt x="130" y="34"/>
                  </a:lnTo>
                  <a:lnTo>
                    <a:pt x="130" y="8"/>
                  </a:lnTo>
                  <a:close/>
                  <a:moveTo>
                    <a:pt x="52" y="414"/>
                  </a:moveTo>
                  <a:lnTo>
                    <a:pt x="130" y="414"/>
                  </a:lnTo>
                  <a:lnTo>
                    <a:pt x="130" y="386"/>
                  </a:lnTo>
                  <a:lnTo>
                    <a:pt x="104" y="386"/>
                  </a:lnTo>
                  <a:lnTo>
                    <a:pt x="104" y="353"/>
                  </a:lnTo>
                  <a:lnTo>
                    <a:pt x="130" y="353"/>
                  </a:lnTo>
                  <a:lnTo>
                    <a:pt x="130" y="329"/>
                  </a:lnTo>
                  <a:lnTo>
                    <a:pt x="104" y="329"/>
                  </a:lnTo>
                  <a:lnTo>
                    <a:pt x="104" y="296"/>
                  </a:lnTo>
                  <a:lnTo>
                    <a:pt x="130" y="296"/>
                  </a:lnTo>
                  <a:lnTo>
                    <a:pt x="130" y="268"/>
                  </a:lnTo>
                  <a:lnTo>
                    <a:pt x="52" y="268"/>
                  </a:lnTo>
                  <a:lnTo>
                    <a:pt x="52" y="296"/>
                  </a:lnTo>
                  <a:lnTo>
                    <a:pt x="78" y="296"/>
                  </a:lnTo>
                  <a:lnTo>
                    <a:pt x="78" y="329"/>
                  </a:lnTo>
                  <a:lnTo>
                    <a:pt x="52" y="329"/>
                  </a:lnTo>
                  <a:lnTo>
                    <a:pt x="52" y="353"/>
                  </a:lnTo>
                  <a:lnTo>
                    <a:pt x="78" y="353"/>
                  </a:lnTo>
                  <a:lnTo>
                    <a:pt x="78" y="386"/>
                  </a:lnTo>
                  <a:lnTo>
                    <a:pt x="52" y="386"/>
                  </a:lnTo>
                  <a:lnTo>
                    <a:pt x="52" y="414"/>
                  </a:lnTo>
                  <a:close/>
                  <a:moveTo>
                    <a:pt x="52" y="8"/>
                  </a:moveTo>
                  <a:lnTo>
                    <a:pt x="0" y="8"/>
                  </a:lnTo>
                  <a:lnTo>
                    <a:pt x="0" y="414"/>
                  </a:lnTo>
                  <a:lnTo>
                    <a:pt x="52" y="414"/>
                  </a:lnTo>
                  <a:lnTo>
                    <a:pt x="52" y="386"/>
                  </a:lnTo>
                  <a:lnTo>
                    <a:pt x="29" y="386"/>
                  </a:lnTo>
                  <a:lnTo>
                    <a:pt x="29" y="353"/>
                  </a:lnTo>
                  <a:lnTo>
                    <a:pt x="52" y="353"/>
                  </a:lnTo>
                  <a:lnTo>
                    <a:pt x="52" y="329"/>
                  </a:lnTo>
                  <a:lnTo>
                    <a:pt x="29" y="329"/>
                  </a:lnTo>
                  <a:lnTo>
                    <a:pt x="29" y="296"/>
                  </a:lnTo>
                  <a:lnTo>
                    <a:pt x="52" y="296"/>
                  </a:lnTo>
                  <a:lnTo>
                    <a:pt x="52" y="268"/>
                  </a:lnTo>
                  <a:lnTo>
                    <a:pt x="29" y="268"/>
                  </a:lnTo>
                  <a:lnTo>
                    <a:pt x="29" y="34"/>
                  </a:lnTo>
                  <a:lnTo>
                    <a:pt x="52" y="34"/>
                  </a:lnTo>
                  <a:lnTo>
                    <a:pt x="52"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100">
                <a:solidFill>
                  <a:schemeClr val="tx1">
                    <a:lumMod val="50000"/>
                    <a:lumOff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5"/>
          <p:cNvSpPr/>
          <p:nvPr/>
        </p:nvSpPr>
        <p:spPr>
          <a:xfrm>
            <a:off x="1676119" y="2604880"/>
            <a:ext cx="931480" cy="931479"/>
          </a:xfrm>
          <a:prstGeom prst="pieWedge">
            <a:avLst/>
          </a:prstGeom>
          <a:solidFill>
            <a:srgbClr val="A1C9D5"/>
          </a:solidFill>
          <a:ln w="12700" cap="flat" cmpd="sng" algn="ctr">
            <a:noFill/>
            <a:prstDash val="solid"/>
            <a:miter lim="800000"/>
          </a:ln>
          <a:effectLst/>
        </p:spPr>
      </p:sp>
      <p:sp>
        <p:nvSpPr>
          <p:cNvPr id="3" name="Pie 13"/>
          <p:cNvSpPr/>
          <p:nvPr/>
        </p:nvSpPr>
        <p:spPr>
          <a:xfrm flipH="1">
            <a:off x="2644058" y="2604880"/>
            <a:ext cx="931480" cy="931479"/>
          </a:xfrm>
          <a:prstGeom prst="pieWedge">
            <a:avLst/>
          </a:prstGeom>
          <a:solidFill>
            <a:srgbClr val="A1C9D5">
              <a:alpha val="80000"/>
            </a:srgbClr>
          </a:solidFill>
          <a:ln w="12700" cap="flat" cmpd="sng" algn="ctr">
            <a:noFill/>
            <a:prstDash val="solid"/>
            <a:miter lim="800000"/>
          </a:ln>
          <a:effectLst/>
        </p:spPr>
      </p:sp>
      <p:sp>
        <p:nvSpPr>
          <p:cNvPr id="4" name="Pie 14"/>
          <p:cNvSpPr/>
          <p:nvPr/>
        </p:nvSpPr>
        <p:spPr>
          <a:xfrm rot="16200000">
            <a:off x="2644058" y="3571792"/>
            <a:ext cx="931480" cy="931479"/>
          </a:xfrm>
          <a:prstGeom prst="pieWedge">
            <a:avLst/>
          </a:prstGeom>
          <a:solidFill>
            <a:srgbClr val="A1C9D5"/>
          </a:solidFill>
          <a:ln w="12700" cap="flat" cmpd="sng" algn="ctr">
            <a:noFill/>
            <a:prstDash val="solid"/>
            <a:miter lim="800000"/>
          </a:ln>
          <a:effectLst/>
        </p:spPr>
      </p:sp>
      <p:sp>
        <p:nvSpPr>
          <p:cNvPr id="5" name="Pie 15"/>
          <p:cNvSpPr/>
          <p:nvPr/>
        </p:nvSpPr>
        <p:spPr>
          <a:xfrm rot="5400000" flipH="1">
            <a:off x="3611997" y="3571792"/>
            <a:ext cx="931480" cy="931479"/>
          </a:xfrm>
          <a:prstGeom prst="pieWedge">
            <a:avLst/>
          </a:prstGeom>
          <a:solidFill>
            <a:srgbClr val="A1C9D5">
              <a:alpha val="80000"/>
            </a:srgbClr>
          </a:solidFill>
          <a:ln w="12700" cap="flat" cmpd="sng" algn="ctr">
            <a:noFill/>
            <a:prstDash val="solid"/>
            <a:miter lim="800000"/>
          </a:ln>
          <a:effectLst/>
        </p:spPr>
      </p:sp>
      <p:sp>
        <p:nvSpPr>
          <p:cNvPr id="6" name="Pie 16"/>
          <p:cNvSpPr/>
          <p:nvPr/>
        </p:nvSpPr>
        <p:spPr>
          <a:xfrm>
            <a:off x="3611997" y="2604880"/>
            <a:ext cx="931480" cy="931479"/>
          </a:xfrm>
          <a:prstGeom prst="pieWedge">
            <a:avLst/>
          </a:prstGeom>
          <a:solidFill>
            <a:srgbClr val="A1C9D5"/>
          </a:solidFill>
          <a:ln w="12700" cap="flat" cmpd="sng" algn="ctr">
            <a:noFill/>
            <a:prstDash val="solid"/>
            <a:miter lim="800000"/>
          </a:ln>
          <a:effectLst/>
        </p:spPr>
      </p:sp>
      <p:sp>
        <p:nvSpPr>
          <p:cNvPr id="7" name="Pie 17"/>
          <p:cNvSpPr/>
          <p:nvPr/>
        </p:nvSpPr>
        <p:spPr>
          <a:xfrm flipH="1">
            <a:off x="4579936" y="2604880"/>
            <a:ext cx="931480" cy="931479"/>
          </a:xfrm>
          <a:prstGeom prst="pieWedge">
            <a:avLst/>
          </a:prstGeom>
          <a:solidFill>
            <a:srgbClr val="A1C9D5">
              <a:alpha val="80000"/>
            </a:srgbClr>
          </a:solidFill>
          <a:ln w="12700" cap="flat" cmpd="sng" algn="ctr">
            <a:noFill/>
            <a:prstDash val="solid"/>
            <a:miter lim="800000"/>
          </a:ln>
          <a:effectLst/>
        </p:spPr>
      </p:sp>
      <p:sp>
        <p:nvSpPr>
          <p:cNvPr id="8" name="Pie 18"/>
          <p:cNvSpPr/>
          <p:nvPr/>
        </p:nvSpPr>
        <p:spPr>
          <a:xfrm rot="16200000">
            <a:off x="4579936" y="3571792"/>
            <a:ext cx="931480" cy="931479"/>
          </a:xfrm>
          <a:prstGeom prst="pieWedge">
            <a:avLst/>
          </a:prstGeom>
          <a:solidFill>
            <a:srgbClr val="A1C9D5"/>
          </a:solidFill>
          <a:ln w="12700" cap="flat" cmpd="sng" algn="ctr">
            <a:noFill/>
            <a:prstDash val="solid"/>
            <a:miter lim="800000"/>
          </a:ln>
          <a:effectLst/>
        </p:spPr>
      </p:sp>
      <p:sp>
        <p:nvSpPr>
          <p:cNvPr id="9" name="Pie 19"/>
          <p:cNvSpPr/>
          <p:nvPr/>
        </p:nvSpPr>
        <p:spPr>
          <a:xfrm rot="5400000" flipH="1">
            <a:off x="5547875" y="3571792"/>
            <a:ext cx="931480" cy="931479"/>
          </a:xfrm>
          <a:prstGeom prst="pieWedge">
            <a:avLst/>
          </a:prstGeom>
          <a:solidFill>
            <a:srgbClr val="A1C9D5">
              <a:alpha val="80000"/>
            </a:srgbClr>
          </a:solidFill>
          <a:ln w="12700" cap="flat" cmpd="sng" algn="ctr">
            <a:noFill/>
            <a:prstDash val="solid"/>
            <a:miter lim="800000"/>
          </a:ln>
          <a:effectLst/>
        </p:spPr>
      </p:sp>
      <p:sp>
        <p:nvSpPr>
          <p:cNvPr id="10" name="Pie 20"/>
          <p:cNvSpPr/>
          <p:nvPr/>
        </p:nvSpPr>
        <p:spPr>
          <a:xfrm>
            <a:off x="5547875" y="2604880"/>
            <a:ext cx="931480" cy="931479"/>
          </a:xfrm>
          <a:prstGeom prst="pieWedge">
            <a:avLst/>
          </a:prstGeom>
          <a:solidFill>
            <a:srgbClr val="A1C9D5"/>
          </a:solidFill>
          <a:ln w="12700" cap="flat" cmpd="sng" algn="ctr">
            <a:noFill/>
            <a:prstDash val="solid"/>
            <a:miter lim="800000"/>
          </a:ln>
          <a:effectLst/>
        </p:spPr>
      </p:sp>
      <p:sp>
        <p:nvSpPr>
          <p:cNvPr id="11" name="Pie 21"/>
          <p:cNvSpPr/>
          <p:nvPr/>
        </p:nvSpPr>
        <p:spPr>
          <a:xfrm flipH="1">
            <a:off x="6515814" y="2604880"/>
            <a:ext cx="931480" cy="931479"/>
          </a:xfrm>
          <a:prstGeom prst="pieWedge">
            <a:avLst/>
          </a:prstGeom>
          <a:solidFill>
            <a:srgbClr val="A1C9D5">
              <a:alpha val="80000"/>
            </a:srgbClr>
          </a:solidFill>
          <a:ln w="12700" cap="flat" cmpd="sng" algn="ctr">
            <a:noFill/>
            <a:prstDash val="solid"/>
            <a:miter lim="800000"/>
          </a:ln>
          <a:effectLst/>
        </p:spPr>
      </p:sp>
      <p:sp>
        <p:nvSpPr>
          <p:cNvPr id="12" name="Pie 22"/>
          <p:cNvSpPr/>
          <p:nvPr/>
        </p:nvSpPr>
        <p:spPr>
          <a:xfrm rot="16200000">
            <a:off x="6515814" y="3571792"/>
            <a:ext cx="931480" cy="931479"/>
          </a:xfrm>
          <a:prstGeom prst="pieWedge">
            <a:avLst/>
          </a:prstGeom>
          <a:solidFill>
            <a:srgbClr val="A1C9D5"/>
          </a:solidFill>
          <a:ln w="12700" cap="flat" cmpd="sng" algn="ctr">
            <a:noFill/>
            <a:prstDash val="solid"/>
            <a:miter lim="800000"/>
          </a:ln>
          <a:effectLst/>
        </p:spPr>
      </p:sp>
      <p:sp>
        <p:nvSpPr>
          <p:cNvPr id="13" name="Pie 23"/>
          <p:cNvSpPr/>
          <p:nvPr/>
        </p:nvSpPr>
        <p:spPr>
          <a:xfrm rot="5400000" flipH="1">
            <a:off x="7483753" y="3571792"/>
            <a:ext cx="931480" cy="931479"/>
          </a:xfrm>
          <a:prstGeom prst="pieWedge">
            <a:avLst/>
          </a:prstGeom>
          <a:solidFill>
            <a:srgbClr val="A1C9D5">
              <a:alpha val="80000"/>
            </a:srgbClr>
          </a:solidFill>
          <a:ln w="12700" cap="flat" cmpd="sng" algn="ctr">
            <a:noFill/>
            <a:prstDash val="solid"/>
            <a:miter lim="800000"/>
          </a:ln>
          <a:effectLst/>
        </p:spPr>
      </p:sp>
      <p:sp>
        <p:nvSpPr>
          <p:cNvPr id="14" name="Pie 24"/>
          <p:cNvSpPr/>
          <p:nvPr/>
        </p:nvSpPr>
        <p:spPr>
          <a:xfrm>
            <a:off x="7483753" y="2604880"/>
            <a:ext cx="931480" cy="931479"/>
          </a:xfrm>
          <a:prstGeom prst="pieWedge">
            <a:avLst/>
          </a:prstGeom>
          <a:solidFill>
            <a:srgbClr val="A1C9D5"/>
          </a:solidFill>
          <a:ln w="12700" cap="flat" cmpd="sng" algn="ctr">
            <a:noFill/>
            <a:prstDash val="solid"/>
            <a:miter lim="800000"/>
          </a:ln>
          <a:effectLst/>
        </p:spPr>
      </p:sp>
      <p:sp>
        <p:nvSpPr>
          <p:cNvPr id="15" name="Pie 25"/>
          <p:cNvSpPr/>
          <p:nvPr/>
        </p:nvSpPr>
        <p:spPr>
          <a:xfrm flipH="1">
            <a:off x="8451692" y="2604879"/>
            <a:ext cx="931480" cy="931479"/>
          </a:xfrm>
          <a:prstGeom prst="pieWedge">
            <a:avLst/>
          </a:prstGeom>
          <a:solidFill>
            <a:srgbClr val="A1C9D5">
              <a:alpha val="80000"/>
            </a:srgbClr>
          </a:solidFill>
          <a:ln w="12700" cap="flat" cmpd="sng" algn="ctr">
            <a:noFill/>
            <a:prstDash val="solid"/>
            <a:miter lim="800000"/>
          </a:ln>
          <a:effectLst/>
        </p:spPr>
      </p:sp>
      <p:sp>
        <p:nvSpPr>
          <p:cNvPr id="16" name="Pie 26"/>
          <p:cNvSpPr/>
          <p:nvPr/>
        </p:nvSpPr>
        <p:spPr>
          <a:xfrm rot="16200000">
            <a:off x="8451693" y="3571790"/>
            <a:ext cx="931480" cy="931479"/>
          </a:xfrm>
          <a:prstGeom prst="pieWedge">
            <a:avLst/>
          </a:prstGeom>
          <a:solidFill>
            <a:srgbClr val="A1C9D5"/>
          </a:solidFill>
          <a:ln w="12700" cap="flat" cmpd="sng" algn="ctr">
            <a:noFill/>
            <a:prstDash val="solid"/>
            <a:miter lim="800000"/>
          </a:ln>
          <a:effectLst/>
        </p:spPr>
      </p:sp>
      <p:sp>
        <p:nvSpPr>
          <p:cNvPr id="17" name="Pie 27"/>
          <p:cNvSpPr/>
          <p:nvPr/>
        </p:nvSpPr>
        <p:spPr>
          <a:xfrm rot="5400000" flipH="1">
            <a:off x="9419632" y="3571790"/>
            <a:ext cx="931480" cy="931479"/>
          </a:xfrm>
          <a:prstGeom prst="pieWedge">
            <a:avLst/>
          </a:prstGeom>
          <a:solidFill>
            <a:srgbClr val="A1C9D5">
              <a:alpha val="80000"/>
            </a:srgbClr>
          </a:solidFill>
          <a:ln w="12700" cap="flat" cmpd="sng" algn="ctr">
            <a:noFill/>
            <a:prstDash val="solid"/>
            <a:miter lim="800000"/>
          </a:ln>
          <a:effectLst/>
        </p:spPr>
      </p:sp>
      <p:sp>
        <p:nvSpPr>
          <p:cNvPr id="18" name="Right Triangle 29"/>
          <p:cNvSpPr/>
          <p:nvPr/>
        </p:nvSpPr>
        <p:spPr>
          <a:xfrm flipH="1">
            <a:off x="2469323" y="2477240"/>
            <a:ext cx="138277" cy="138277"/>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915035">
              <a:defRPr/>
            </a:pPr>
            <a:endParaRPr lang="en-US" sz="1800" kern="0">
              <a:solidFill>
                <a:sysClr val="window" lastClr="FFFFFF"/>
              </a:solidFill>
              <a:latin typeface="Calibri" panose="020F0502020204030204"/>
            </a:endParaRPr>
          </a:p>
        </p:txBody>
      </p:sp>
      <p:sp>
        <p:nvSpPr>
          <p:cNvPr id="19" name="Right Triangle 31"/>
          <p:cNvSpPr/>
          <p:nvPr/>
        </p:nvSpPr>
        <p:spPr>
          <a:xfrm flipH="1">
            <a:off x="4405201" y="2477240"/>
            <a:ext cx="138277" cy="138277"/>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915035">
              <a:defRPr/>
            </a:pPr>
            <a:endParaRPr lang="en-US" sz="1800" kern="0">
              <a:solidFill>
                <a:sysClr val="window" lastClr="FFFFFF"/>
              </a:solidFill>
              <a:latin typeface="Calibri" panose="020F0502020204030204"/>
            </a:endParaRPr>
          </a:p>
        </p:txBody>
      </p:sp>
      <p:sp>
        <p:nvSpPr>
          <p:cNvPr id="20" name="Right Triangle 32"/>
          <p:cNvSpPr/>
          <p:nvPr/>
        </p:nvSpPr>
        <p:spPr>
          <a:xfrm flipH="1">
            <a:off x="6341079" y="2477240"/>
            <a:ext cx="138277" cy="138277"/>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915035">
              <a:defRPr/>
            </a:pPr>
            <a:endParaRPr lang="en-US" sz="1800" kern="0">
              <a:solidFill>
                <a:sysClr val="window" lastClr="FFFFFF"/>
              </a:solidFill>
              <a:latin typeface="Calibri" panose="020F0502020204030204"/>
            </a:endParaRPr>
          </a:p>
        </p:txBody>
      </p:sp>
      <p:sp>
        <p:nvSpPr>
          <p:cNvPr id="21" name="Right Triangle 33"/>
          <p:cNvSpPr/>
          <p:nvPr/>
        </p:nvSpPr>
        <p:spPr>
          <a:xfrm flipH="1">
            <a:off x="8276957" y="2477240"/>
            <a:ext cx="138277" cy="138277"/>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915035">
              <a:defRPr/>
            </a:pPr>
            <a:endParaRPr lang="en-US" sz="1800" kern="0">
              <a:solidFill>
                <a:sysClr val="window" lastClr="FFFFFF"/>
              </a:solidFill>
              <a:latin typeface="Calibri" panose="020F0502020204030204"/>
            </a:endParaRPr>
          </a:p>
        </p:txBody>
      </p:sp>
      <p:sp>
        <p:nvSpPr>
          <p:cNvPr id="22" name="Right Triangle 37"/>
          <p:cNvSpPr/>
          <p:nvPr/>
        </p:nvSpPr>
        <p:spPr>
          <a:xfrm flipH="1" flipV="1">
            <a:off x="3437261" y="4492633"/>
            <a:ext cx="138277" cy="138277"/>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915035">
              <a:defRPr/>
            </a:pPr>
            <a:endParaRPr lang="en-US" sz="1800" kern="0">
              <a:solidFill>
                <a:sysClr val="window" lastClr="FFFFFF"/>
              </a:solidFill>
              <a:latin typeface="Calibri" panose="020F0502020204030204"/>
            </a:endParaRPr>
          </a:p>
        </p:txBody>
      </p:sp>
      <p:sp>
        <p:nvSpPr>
          <p:cNvPr id="23" name="Right Triangle 38"/>
          <p:cNvSpPr/>
          <p:nvPr/>
        </p:nvSpPr>
        <p:spPr>
          <a:xfrm flipH="1" flipV="1">
            <a:off x="5373139" y="4492633"/>
            <a:ext cx="138277" cy="138277"/>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915035">
              <a:defRPr/>
            </a:pPr>
            <a:endParaRPr lang="en-US" sz="1800" kern="0">
              <a:solidFill>
                <a:sysClr val="window" lastClr="FFFFFF"/>
              </a:solidFill>
              <a:latin typeface="Calibri" panose="020F0502020204030204"/>
            </a:endParaRPr>
          </a:p>
        </p:txBody>
      </p:sp>
      <p:sp>
        <p:nvSpPr>
          <p:cNvPr id="24" name="Right Triangle 39"/>
          <p:cNvSpPr/>
          <p:nvPr/>
        </p:nvSpPr>
        <p:spPr>
          <a:xfrm flipH="1" flipV="1">
            <a:off x="7309016" y="4492632"/>
            <a:ext cx="138277" cy="138277"/>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915035">
              <a:defRPr/>
            </a:pPr>
            <a:endParaRPr lang="en-US" sz="1800" kern="0">
              <a:solidFill>
                <a:sysClr val="window" lastClr="FFFFFF"/>
              </a:solidFill>
              <a:latin typeface="Calibri" panose="020F0502020204030204"/>
            </a:endParaRPr>
          </a:p>
        </p:txBody>
      </p:sp>
      <p:sp>
        <p:nvSpPr>
          <p:cNvPr id="25" name="Right Triangle 40"/>
          <p:cNvSpPr/>
          <p:nvPr/>
        </p:nvSpPr>
        <p:spPr>
          <a:xfrm flipH="1" flipV="1">
            <a:off x="9244892" y="4492631"/>
            <a:ext cx="138277" cy="138277"/>
          </a:xfrm>
          <a:prstGeom prst="rtTriangle">
            <a:avLst/>
          </a:prstGeom>
          <a:solidFill>
            <a:schemeClr val="bg1">
              <a:lumMod val="50000"/>
            </a:schemeClr>
          </a:solidFill>
          <a:ln w="12700" cap="flat" cmpd="sng" algn="ctr">
            <a:noFill/>
            <a:prstDash val="solid"/>
            <a:miter lim="800000"/>
          </a:ln>
          <a:effectLst/>
        </p:spPr>
        <p:txBody>
          <a:bodyPr rtlCol="0" anchor="ctr"/>
          <a:lstStyle/>
          <a:p>
            <a:pPr algn="ctr" defTabSz="915035">
              <a:defRPr/>
            </a:pPr>
            <a:endParaRPr lang="en-US" sz="1800" kern="0">
              <a:solidFill>
                <a:sysClr val="window" lastClr="FFFFFF"/>
              </a:solidFill>
              <a:latin typeface="Calibri" panose="020F0502020204030204"/>
            </a:endParaRPr>
          </a:p>
        </p:txBody>
      </p:sp>
      <p:sp>
        <p:nvSpPr>
          <p:cNvPr id="26" name="Rectangle 45"/>
          <p:cNvSpPr/>
          <p:nvPr/>
        </p:nvSpPr>
        <p:spPr>
          <a:xfrm>
            <a:off x="2745017" y="1485596"/>
            <a:ext cx="1228071" cy="939086"/>
          </a:xfrm>
          <a:prstGeom prst="rect">
            <a:avLst/>
          </a:prstGeom>
        </p:spPr>
        <p:txBody>
          <a:bodyPr wrap="square">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Rectangle 46"/>
          <p:cNvSpPr/>
          <p:nvPr/>
        </p:nvSpPr>
        <p:spPr>
          <a:xfrm>
            <a:off x="4682169" y="1492154"/>
            <a:ext cx="1228071" cy="939086"/>
          </a:xfrm>
          <a:prstGeom prst="rect">
            <a:avLst/>
          </a:prstGeom>
        </p:spPr>
        <p:txBody>
          <a:bodyPr wrap="square">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Rectangle 47"/>
          <p:cNvSpPr/>
          <p:nvPr/>
        </p:nvSpPr>
        <p:spPr>
          <a:xfrm>
            <a:off x="6619320" y="1492154"/>
            <a:ext cx="1228071" cy="939086"/>
          </a:xfrm>
          <a:prstGeom prst="rect">
            <a:avLst/>
          </a:prstGeom>
        </p:spPr>
        <p:txBody>
          <a:bodyPr wrap="square">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Rectangle 48"/>
          <p:cNvSpPr/>
          <p:nvPr/>
        </p:nvSpPr>
        <p:spPr>
          <a:xfrm>
            <a:off x="8556472" y="1492154"/>
            <a:ext cx="1228071" cy="939086"/>
          </a:xfrm>
          <a:prstGeom prst="rect">
            <a:avLst/>
          </a:prstGeom>
        </p:spPr>
        <p:txBody>
          <a:bodyPr wrap="square">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Rectangle 49"/>
          <p:cNvSpPr/>
          <p:nvPr/>
        </p:nvSpPr>
        <p:spPr>
          <a:xfrm>
            <a:off x="3739051" y="4933022"/>
            <a:ext cx="1228071" cy="939086"/>
          </a:xfrm>
          <a:prstGeom prst="rect">
            <a:avLst/>
          </a:prstGeom>
        </p:spPr>
        <p:txBody>
          <a:bodyPr wrap="square">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Rectangle 50"/>
          <p:cNvSpPr/>
          <p:nvPr/>
        </p:nvSpPr>
        <p:spPr>
          <a:xfrm>
            <a:off x="5727043" y="4933021"/>
            <a:ext cx="1228071" cy="939086"/>
          </a:xfrm>
          <a:prstGeom prst="rect">
            <a:avLst/>
          </a:prstGeom>
        </p:spPr>
        <p:txBody>
          <a:bodyPr wrap="square">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Rectangle 51"/>
          <p:cNvSpPr/>
          <p:nvPr/>
        </p:nvSpPr>
        <p:spPr>
          <a:xfrm>
            <a:off x="7715034" y="4933021"/>
            <a:ext cx="1228071" cy="939086"/>
          </a:xfrm>
          <a:prstGeom prst="rect">
            <a:avLst/>
          </a:prstGeom>
        </p:spPr>
        <p:txBody>
          <a:bodyPr wrap="square">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Rectangle 52"/>
          <p:cNvSpPr/>
          <p:nvPr/>
        </p:nvSpPr>
        <p:spPr>
          <a:xfrm>
            <a:off x="9699139" y="4933021"/>
            <a:ext cx="1228071" cy="939086"/>
          </a:xfrm>
          <a:prstGeom prst="rect">
            <a:avLst/>
          </a:prstGeom>
        </p:spPr>
        <p:txBody>
          <a:bodyPr wrap="square">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anim calcmode="lin" valueType="num">
                                      <p:cBhvr>
                                        <p:cTn id="43" dur="500" fill="hold"/>
                                        <p:tgtEl>
                                          <p:spTgt spid="9"/>
                                        </p:tgtEl>
                                        <p:attrNameLst>
                                          <p:attrName>ppt_x</p:attrName>
                                        </p:attrNameLst>
                                      </p:cBhvr>
                                      <p:tavLst>
                                        <p:tav tm="0">
                                          <p:val>
                                            <p:strVal val="#ppt_x"/>
                                          </p:val>
                                        </p:tav>
                                        <p:tav tm="100000">
                                          <p:val>
                                            <p:strVal val="#ppt_x"/>
                                          </p:val>
                                        </p:tav>
                                      </p:tavLst>
                                    </p:anim>
                                    <p:anim calcmode="lin" valueType="num">
                                      <p:cBhvr>
                                        <p:cTn id="44" dur="5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anim calcmode="lin" valueType="num">
                                      <p:cBhvr>
                                        <p:cTn id="53" dur="500" fill="hold"/>
                                        <p:tgtEl>
                                          <p:spTgt spid="11"/>
                                        </p:tgtEl>
                                        <p:attrNameLst>
                                          <p:attrName>ppt_x</p:attrName>
                                        </p:attrNameLst>
                                      </p:cBhvr>
                                      <p:tavLst>
                                        <p:tav tm="0">
                                          <p:val>
                                            <p:strVal val="#ppt_x"/>
                                          </p:val>
                                        </p:tav>
                                        <p:tav tm="100000">
                                          <p:val>
                                            <p:strVal val="#ppt_x"/>
                                          </p:val>
                                        </p:tav>
                                      </p:tavLst>
                                    </p:anim>
                                    <p:anim calcmode="lin" valueType="num">
                                      <p:cBhvr>
                                        <p:cTn id="54" dur="5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ppt_x</p:attrName>
                                        </p:attrNameLst>
                                      </p:cBhvr>
                                      <p:tavLst>
                                        <p:tav tm="0">
                                          <p:val>
                                            <p:strVal val="#ppt_x"/>
                                          </p:val>
                                        </p:tav>
                                        <p:tav tm="100000">
                                          <p:val>
                                            <p:strVal val="#ppt_x"/>
                                          </p:val>
                                        </p:tav>
                                      </p:tavLst>
                                    </p:anim>
                                    <p:anim calcmode="lin" valueType="num">
                                      <p:cBhvr>
                                        <p:cTn id="59" dur="5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anim calcmode="lin" valueType="num">
                                      <p:cBhvr>
                                        <p:cTn id="63" dur="500" fill="hold"/>
                                        <p:tgtEl>
                                          <p:spTgt spid="13"/>
                                        </p:tgtEl>
                                        <p:attrNameLst>
                                          <p:attrName>ppt_x</p:attrName>
                                        </p:attrNameLst>
                                      </p:cBhvr>
                                      <p:tavLst>
                                        <p:tav tm="0">
                                          <p:val>
                                            <p:strVal val="#ppt_x"/>
                                          </p:val>
                                        </p:tav>
                                        <p:tav tm="100000">
                                          <p:val>
                                            <p:strVal val="#ppt_x"/>
                                          </p:val>
                                        </p:tav>
                                      </p:tavLst>
                                    </p:anim>
                                    <p:anim calcmode="lin" valueType="num">
                                      <p:cBhvr>
                                        <p:cTn id="64" dur="5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anim calcmode="lin" valueType="num">
                                      <p:cBhvr>
                                        <p:cTn id="68" dur="500" fill="hold"/>
                                        <p:tgtEl>
                                          <p:spTgt spid="14"/>
                                        </p:tgtEl>
                                        <p:attrNameLst>
                                          <p:attrName>ppt_x</p:attrName>
                                        </p:attrNameLst>
                                      </p:cBhvr>
                                      <p:tavLst>
                                        <p:tav tm="0">
                                          <p:val>
                                            <p:strVal val="#ppt_x"/>
                                          </p:val>
                                        </p:tav>
                                        <p:tav tm="100000">
                                          <p:val>
                                            <p:strVal val="#ppt_x"/>
                                          </p:val>
                                        </p:tav>
                                      </p:tavLst>
                                    </p:anim>
                                    <p:anim calcmode="lin" valueType="num">
                                      <p:cBhvr>
                                        <p:cTn id="69" dur="5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anim calcmode="lin" valueType="num">
                                      <p:cBhvr>
                                        <p:cTn id="73" dur="500" fill="hold"/>
                                        <p:tgtEl>
                                          <p:spTgt spid="15"/>
                                        </p:tgtEl>
                                        <p:attrNameLst>
                                          <p:attrName>ppt_x</p:attrName>
                                        </p:attrNameLst>
                                      </p:cBhvr>
                                      <p:tavLst>
                                        <p:tav tm="0">
                                          <p:val>
                                            <p:strVal val="#ppt_x"/>
                                          </p:val>
                                        </p:tav>
                                        <p:tav tm="100000">
                                          <p:val>
                                            <p:strVal val="#ppt_x"/>
                                          </p:val>
                                        </p:tav>
                                      </p:tavLst>
                                    </p:anim>
                                    <p:anim calcmode="lin" valueType="num">
                                      <p:cBhvr>
                                        <p:cTn id="74" dur="5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anim calcmode="lin" valueType="num">
                                      <p:cBhvr>
                                        <p:cTn id="78" dur="500" fill="hold"/>
                                        <p:tgtEl>
                                          <p:spTgt spid="16"/>
                                        </p:tgtEl>
                                        <p:attrNameLst>
                                          <p:attrName>ppt_x</p:attrName>
                                        </p:attrNameLst>
                                      </p:cBhvr>
                                      <p:tavLst>
                                        <p:tav tm="0">
                                          <p:val>
                                            <p:strVal val="#ppt_x"/>
                                          </p:val>
                                        </p:tav>
                                        <p:tav tm="100000">
                                          <p:val>
                                            <p:strVal val="#ppt_x"/>
                                          </p:val>
                                        </p:tav>
                                      </p:tavLst>
                                    </p:anim>
                                    <p:anim calcmode="lin" valueType="num">
                                      <p:cBhvr>
                                        <p:cTn id="79" dur="500" fill="hold"/>
                                        <p:tgtEl>
                                          <p:spTgt spid="16"/>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anim calcmode="lin" valueType="num">
                                      <p:cBhvr>
                                        <p:cTn id="83" dur="500" fill="hold"/>
                                        <p:tgtEl>
                                          <p:spTgt spid="17"/>
                                        </p:tgtEl>
                                        <p:attrNameLst>
                                          <p:attrName>ppt_x</p:attrName>
                                        </p:attrNameLst>
                                      </p:cBhvr>
                                      <p:tavLst>
                                        <p:tav tm="0">
                                          <p:val>
                                            <p:strVal val="#ppt_x"/>
                                          </p:val>
                                        </p:tav>
                                        <p:tav tm="100000">
                                          <p:val>
                                            <p:strVal val="#ppt_x"/>
                                          </p:val>
                                        </p:tav>
                                      </p:tavLst>
                                    </p:anim>
                                    <p:anim calcmode="lin" valueType="num">
                                      <p:cBhvr>
                                        <p:cTn id="84" dur="500" fill="hold"/>
                                        <p:tgtEl>
                                          <p:spTgt spid="1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anim calcmode="lin" valueType="num">
                                      <p:cBhvr>
                                        <p:cTn id="88" dur="500" fill="hold"/>
                                        <p:tgtEl>
                                          <p:spTgt spid="18"/>
                                        </p:tgtEl>
                                        <p:attrNameLst>
                                          <p:attrName>ppt_x</p:attrName>
                                        </p:attrNameLst>
                                      </p:cBhvr>
                                      <p:tavLst>
                                        <p:tav tm="0">
                                          <p:val>
                                            <p:strVal val="#ppt_x"/>
                                          </p:val>
                                        </p:tav>
                                        <p:tav tm="100000">
                                          <p:val>
                                            <p:strVal val="#ppt_x"/>
                                          </p:val>
                                        </p:tav>
                                      </p:tavLst>
                                    </p:anim>
                                    <p:anim calcmode="lin" valueType="num">
                                      <p:cBhvr>
                                        <p:cTn id="89" dur="5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anim calcmode="lin" valueType="num">
                                      <p:cBhvr>
                                        <p:cTn id="93" dur="500" fill="hold"/>
                                        <p:tgtEl>
                                          <p:spTgt spid="19"/>
                                        </p:tgtEl>
                                        <p:attrNameLst>
                                          <p:attrName>ppt_x</p:attrName>
                                        </p:attrNameLst>
                                      </p:cBhvr>
                                      <p:tavLst>
                                        <p:tav tm="0">
                                          <p:val>
                                            <p:strVal val="#ppt_x"/>
                                          </p:val>
                                        </p:tav>
                                        <p:tav tm="100000">
                                          <p:val>
                                            <p:strVal val="#ppt_x"/>
                                          </p:val>
                                        </p:tav>
                                      </p:tavLst>
                                    </p:anim>
                                    <p:anim calcmode="lin" valueType="num">
                                      <p:cBhvr>
                                        <p:cTn id="94" dur="500" fill="hold"/>
                                        <p:tgtEl>
                                          <p:spTgt spid="19"/>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500"/>
                                        <p:tgtEl>
                                          <p:spTgt spid="20"/>
                                        </p:tgtEl>
                                      </p:cBhvr>
                                    </p:animEffect>
                                    <p:anim calcmode="lin" valueType="num">
                                      <p:cBhvr>
                                        <p:cTn id="98" dur="500" fill="hold"/>
                                        <p:tgtEl>
                                          <p:spTgt spid="20"/>
                                        </p:tgtEl>
                                        <p:attrNameLst>
                                          <p:attrName>ppt_x</p:attrName>
                                        </p:attrNameLst>
                                      </p:cBhvr>
                                      <p:tavLst>
                                        <p:tav tm="0">
                                          <p:val>
                                            <p:strVal val="#ppt_x"/>
                                          </p:val>
                                        </p:tav>
                                        <p:tav tm="100000">
                                          <p:val>
                                            <p:strVal val="#ppt_x"/>
                                          </p:val>
                                        </p:tav>
                                      </p:tavLst>
                                    </p:anim>
                                    <p:anim calcmode="lin" valueType="num">
                                      <p:cBhvr>
                                        <p:cTn id="99" dur="500" fill="hold"/>
                                        <p:tgtEl>
                                          <p:spTgt spid="2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500"/>
                                        <p:tgtEl>
                                          <p:spTgt spid="21"/>
                                        </p:tgtEl>
                                      </p:cBhvr>
                                    </p:animEffect>
                                    <p:anim calcmode="lin" valueType="num">
                                      <p:cBhvr>
                                        <p:cTn id="103" dur="500" fill="hold"/>
                                        <p:tgtEl>
                                          <p:spTgt spid="21"/>
                                        </p:tgtEl>
                                        <p:attrNameLst>
                                          <p:attrName>ppt_x</p:attrName>
                                        </p:attrNameLst>
                                      </p:cBhvr>
                                      <p:tavLst>
                                        <p:tav tm="0">
                                          <p:val>
                                            <p:strVal val="#ppt_x"/>
                                          </p:val>
                                        </p:tav>
                                        <p:tav tm="100000">
                                          <p:val>
                                            <p:strVal val="#ppt_x"/>
                                          </p:val>
                                        </p:tav>
                                      </p:tavLst>
                                    </p:anim>
                                    <p:anim calcmode="lin" valueType="num">
                                      <p:cBhvr>
                                        <p:cTn id="104" dur="500" fill="hold"/>
                                        <p:tgtEl>
                                          <p:spTgt spid="2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anim calcmode="lin" valueType="num">
                                      <p:cBhvr>
                                        <p:cTn id="108" dur="500" fill="hold"/>
                                        <p:tgtEl>
                                          <p:spTgt spid="22"/>
                                        </p:tgtEl>
                                        <p:attrNameLst>
                                          <p:attrName>ppt_x</p:attrName>
                                        </p:attrNameLst>
                                      </p:cBhvr>
                                      <p:tavLst>
                                        <p:tav tm="0">
                                          <p:val>
                                            <p:strVal val="#ppt_x"/>
                                          </p:val>
                                        </p:tav>
                                        <p:tav tm="100000">
                                          <p:val>
                                            <p:strVal val="#ppt_x"/>
                                          </p:val>
                                        </p:tav>
                                      </p:tavLst>
                                    </p:anim>
                                    <p:anim calcmode="lin" valueType="num">
                                      <p:cBhvr>
                                        <p:cTn id="109" dur="500" fill="hold"/>
                                        <p:tgtEl>
                                          <p:spTgt spid="2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500"/>
                                        <p:tgtEl>
                                          <p:spTgt spid="23"/>
                                        </p:tgtEl>
                                      </p:cBhvr>
                                    </p:animEffect>
                                    <p:anim calcmode="lin" valueType="num">
                                      <p:cBhvr>
                                        <p:cTn id="113" dur="500" fill="hold"/>
                                        <p:tgtEl>
                                          <p:spTgt spid="23"/>
                                        </p:tgtEl>
                                        <p:attrNameLst>
                                          <p:attrName>ppt_x</p:attrName>
                                        </p:attrNameLst>
                                      </p:cBhvr>
                                      <p:tavLst>
                                        <p:tav tm="0">
                                          <p:val>
                                            <p:strVal val="#ppt_x"/>
                                          </p:val>
                                        </p:tav>
                                        <p:tav tm="100000">
                                          <p:val>
                                            <p:strVal val="#ppt_x"/>
                                          </p:val>
                                        </p:tav>
                                      </p:tavLst>
                                    </p:anim>
                                    <p:anim calcmode="lin" valueType="num">
                                      <p:cBhvr>
                                        <p:cTn id="114" dur="500" fill="hold"/>
                                        <p:tgtEl>
                                          <p:spTgt spid="2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500"/>
                                        <p:tgtEl>
                                          <p:spTgt spid="24"/>
                                        </p:tgtEl>
                                      </p:cBhvr>
                                    </p:animEffect>
                                    <p:anim calcmode="lin" valueType="num">
                                      <p:cBhvr>
                                        <p:cTn id="118" dur="500" fill="hold"/>
                                        <p:tgtEl>
                                          <p:spTgt spid="24"/>
                                        </p:tgtEl>
                                        <p:attrNameLst>
                                          <p:attrName>ppt_x</p:attrName>
                                        </p:attrNameLst>
                                      </p:cBhvr>
                                      <p:tavLst>
                                        <p:tav tm="0">
                                          <p:val>
                                            <p:strVal val="#ppt_x"/>
                                          </p:val>
                                        </p:tav>
                                        <p:tav tm="100000">
                                          <p:val>
                                            <p:strVal val="#ppt_x"/>
                                          </p:val>
                                        </p:tav>
                                      </p:tavLst>
                                    </p:anim>
                                    <p:anim calcmode="lin" valueType="num">
                                      <p:cBhvr>
                                        <p:cTn id="119" dur="500" fill="hold"/>
                                        <p:tgtEl>
                                          <p:spTgt spid="2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strVal val="#ppt_x"/>
                                          </p:val>
                                        </p:tav>
                                        <p:tav tm="100000">
                                          <p:val>
                                            <p:strVal val="#ppt_x"/>
                                          </p:val>
                                        </p:tav>
                                      </p:tavLst>
                                    </p:anim>
                                    <p:anim calcmode="lin" valueType="num">
                                      <p:cBhvr>
                                        <p:cTn id="124" dur="500" fill="hold"/>
                                        <p:tgtEl>
                                          <p:spTgt spid="2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500"/>
                                        <p:tgtEl>
                                          <p:spTgt spid="26"/>
                                        </p:tgtEl>
                                      </p:cBhvr>
                                    </p:animEffect>
                                    <p:anim calcmode="lin" valueType="num">
                                      <p:cBhvr>
                                        <p:cTn id="128" dur="500" fill="hold"/>
                                        <p:tgtEl>
                                          <p:spTgt spid="26"/>
                                        </p:tgtEl>
                                        <p:attrNameLst>
                                          <p:attrName>ppt_x</p:attrName>
                                        </p:attrNameLst>
                                      </p:cBhvr>
                                      <p:tavLst>
                                        <p:tav tm="0">
                                          <p:val>
                                            <p:strVal val="#ppt_x"/>
                                          </p:val>
                                        </p:tav>
                                        <p:tav tm="100000">
                                          <p:val>
                                            <p:strVal val="#ppt_x"/>
                                          </p:val>
                                        </p:tav>
                                      </p:tavLst>
                                    </p:anim>
                                    <p:anim calcmode="lin" valueType="num">
                                      <p:cBhvr>
                                        <p:cTn id="129" dur="500" fill="hold"/>
                                        <p:tgtEl>
                                          <p:spTgt spid="2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fade">
                                      <p:cBhvr>
                                        <p:cTn id="132" dur="500"/>
                                        <p:tgtEl>
                                          <p:spTgt spid="27"/>
                                        </p:tgtEl>
                                      </p:cBhvr>
                                    </p:animEffect>
                                    <p:anim calcmode="lin" valueType="num">
                                      <p:cBhvr>
                                        <p:cTn id="133" dur="500" fill="hold"/>
                                        <p:tgtEl>
                                          <p:spTgt spid="27"/>
                                        </p:tgtEl>
                                        <p:attrNameLst>
                                          <p:attrName>ppt_x</p:attrName>
                                        </p:attrNameLst>
                                      </p:cBhvr>
                                      <p:tavLst>
                                        <p:tav tm="0">
                                          <p:val>
                                            <p:strVal val="#ppt_x"/>
                                          </p:val>
                                        </p:tav>
                                        <p:tav tm="100000">
                                          <p:val>
                                            <p:strVal val="#ppt_x"/>
                                          </p:val>
                                        </p:tav>
                                      </p:tavLst>
                                    </p:anim>
                                    <p:anim calcmode="lin" valueType="num">
                                      <p:cBhvr>
                                        <p:cTn id="134" dur="500" fill="hold"/>
                                        <p:tgtEl>
                                          <p:spTgt spid="27"/>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fade">
                                      <p:cBhvr>
                                        <p:cTn id="137" dur="500"/>
                                        <p:tgtEl>
                                          <p:spTgt spid="28"/>
                                        </p:tgtEl>
                                      </p:cBhvr>
                                    </p:animEffect>
                                    <p:anim calcmode="lin" valueType="num">
                                      <p:cBhvr>
                                        <p:cTn id="138" dur="500" fill="hold"/>
                                        <p:tgtEl>
                                          <p:spTgt spid="28"/>
                                        </p:tgtEl>
                                        <p:attrNameLst>
                                          <p:attrName>ppt_x</p:attrName>
                                        </p:attrNameLst>
                                      </p:cBhvr>
                                      <p:tavLst>
                                        <p:tav tm="0">
                                          <p:val>
                                            <p:strVal val="#ppt_x"/>
                                          </p:val>
                                        </p:tav>
                                        <p:tav tm="100000">
                                          <p:val>
                                            <p:strVal val="#ppt_x"/>
                                          </p:val>
                                        </p:tav>
                                      </p:tavLst>
                                    </p:anim>
                                    <p:anim calcmode="lin" valueType="num">
                                      <p:cBhvr>
                                        <p:cTn id="139" dur="500" fill="hold"/>
                                        <p:tgtEl>
                                          <p:spTgt spid="2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500"/>
                                        <p:tgtEl>
                                          <p:spTgt spid="29"/>
                                        </p:tgtEl>
                                      </p:cBhvr>
                                    </p:animEffect>
                                    <p:anim calcmode="lin" valueType="num">
                                      <p:cBhvr>
                                        <p:cTn id="143" dur="500" fill="hold"/>
                                        <p:tgtEl>
                                          <p:spTgt spid="29"/>
                                        </p:tgtEl>
                                        <p:attrNameLst>
                                          <p:attrName>ppt_x</p:attrName>
                                        </p:attrNameLst>
                                      </p:cBhvr>
                                      <p:tavLst>
                                        <p:tav tm="0">
                                          <p:val>
                                            <p:strVal val="#ppt_x"/>
                                          </p:val>
                                        </p:tav>
                                        <p:tav tm="100000">
                                          <p:val>
                                            <p:strVal val="#ppt_x"/>
                                          </p:val>
                                        </p:tav>
                                      </p:tavLst>
                                    </p:anim>
                                    <p:anim calcmode="lin" valueType="num">
                                      <p:cBhvr>
                                        <p:cTn id="144" dur="500" fill="hold"/>
                                        <p:tgtEl>
                                          <p:spTgt spid="29"/>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fade">
                                      <p:cBhvr>
                                        <p:cTn id="147" dur="500"/>
                                        <p:tgtEl>
                                          <p:spTgt spid="30"/>
                                        </p:tgtEl>
                                      </p:cBhvr>
                                    </p:animEffect>
                                    <p:anim calcmode="lin" valueType="num">
                                      <p:cBhvr>
                                        <p:cTn id="148" dur="500" fill="hold"/>
                                        <p:tgtEl>
                                          <p:spTgt spid="30"/>
                                        </p:tgtEl>
                                        <p:attrNameLst>
                                          <p:attrName>ppt_x</p:attrName>
                                        </p:attrNameLst>
                                      </p:cBhvr>
                                      <p:tavLst>
                                        <p:tav tm="0">
                                          <p:val>
                                            <p:strVal val="#ppt_x"/>
                                          </p:val>
                                        </p:tav>
                                        <p:tav tm="100000">
                                          <p:val>
                                            <p:strVal val="#ppt_x"/>
                                          </p:val>
                                        </p:tav>
                                      </p:tavLst>
                                    </p:anim>
                                    <p:anim calcmode="lin" valueType="num">
                                      <p:cBhvr>
                                        <p:cTn id="149" dur="500" fill="hold"/>
                                        <p:tgtEl>
                                          <p:spTgt spid="3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1"/>
                                        </p:tgtEl>
                                        <p:attrNameLst>
                                          <p:attrName>style.visibility</p:attrName>
                                        </p:attrNameLst>
                                      </p:cBhvr>
                                      <p:to>
                                        <p:strVal val="visible"/>
                                      </p:to>
                                    </p:set>
                                    <p:animEffect transition="in" filter="fade">
                                      <p:cBhvr>
                                        <p:cTn id="152" dur="500"/>
                                        <p:tgtEl>
                                          <p:spTgt spid="31"/>
                                        </p:tgtEl>
                                      </p:cBhvr>
                                    </p:animEffect>
                                    <p:anim calcmode="lin" valueType="num">
                                      <p:cBhvr>
                                        <p:cTn id="153" dur="500" fill="hold"/>
                                        <p:tgtEl>
                                          <p:spTgt spid="31"/>
                                        </p:tgtEl>
                                        <p:attrNameLst>
                                          <p:attrName>ppt_x</p:attrName>
                                        </p:attrNameLst>
                                      </p:cBhvr>
                                      <p:tavLst>
                                        <p:tav tm="0">
                                          <p:val>
                                            <p:strVal val="#ppt_x"/>
                                          </p:val>
                                        </p:tav>
                                        <p:tav tm="100000">
                                          <p:val>
                                            <p:strVal val="#ppt_x"/>
                                          </p:val>
                                        </p:tav>
                                      </p:tavLst>
                                    </p:anim>
                                    <p:anim calcmode="lin" valueType="num">
                                      <p:cBhvr>
                                        <p:cTn id="154" dur="500" fill="hold"/>
                                        <p:tgtEl>
                                          <p:spTgt spid="31"/>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2"/>
                                        </p:tgtEl>
                                        <p:attrNameLst>
                                          <p:attrName>style.visibility</p:attrName>
                                        </p:attrNameLst>
                                      </p:cBhvr>
                                      <p:to>
                                        <p:strVal val="visible"/>
                                      </p:to>
                                    </p:set>
                                    <p:animEffect transition="in" filter="fade">
                                      <p:cBhvr>
                                        <p:cTn id="157" dur="500"/>
                                        <p:tgtEl>
                                          <p:spTgt spid="32"/>
                                        </p:tgtEl>
                                      </p:cBhvr>
                                    </p:animEffect>
                                    <p:anim calcmode="lin" valueType="num">
                                      <p:cBhvr>
                                        <p:cTn id="158" dur="500" fill="hold"/>
                                        <p:tgtEl>
                                          <p:spTgt spid="32"/>
                                        </p:tgtEl>
                                        <p:attrNameLst>
                                          <p:attrName>ppt_x</p:attrName>
                                        </p:attrNameLst>
                                      </p:cBhvr>
                                      <p:tavLst>
                                        <p:tav tm="0">
                                          <p:val>
                                            <p:strVal val="#ppt_x"/>
                                          </p:val>
                                        </p:tav>
                                        <p:tav tm="100000">
                                          <p:val>
                                            <p:strVal val="#ppt_x"/>
                                          </p:val>
                                        </p:tav>
                                      </p:tavLst>
                                    </p:anim>
                                    <p:anim calcmode="lin" valueType="num">
                                      <p:cBhvr>
                                        <p:cTn id="159" dur="500" fill="hold"/>
                                        <p:tgtEl>
                                          <p:spTgt spid="32"/>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33"/>
                                        </p:tgtEl>
                                        <p:attrNameLst>
                                          <p:attrName>style.visibility</p:attrName>
                                        </p:attrNameLst>
                                      </p:cBhvr>
                                      <p:to>
                                        <p:strVal val="visible"/>
                                      </p:to>
                                    </p:set>
                                    <p:animEffect transition="in" filter="fade">
                                      <p:cBhvr>
                                        <p:cTn id="162" dur="500"/>
                                        <p:tgtEl>
                                          <p:spTgt spid="33"/>
                                        </p:tgtEl>
                                      </p:cBhvr>
                                    </p:animEffect>
                                    <p:anim calcmode="lin" valueType="num">
                                      <p:cBhvr>
                                        <p:cTn id="163" dur="500" fill="hold"/>
                                        <p:tgtEl>
                                          <p:spTgt spid="33"/>
                                        </p:tgtEl>
                                        <p:attrNameLst>
                                          <p:attrName>ppt_x</p:attrName>
                                        </p:attrNameLst>
                                      </p:cBhvr>
                                      <p:tavLst>
                                        <p:tav tm="0">
                                          <p:val>
                                            <p:strVal val="#ppt_x"/>
                                          </p:val>
                                        </p:tav>
                                        <p:tav tm="100000">
                                          <p:val>
                                            <p:strVal val="#ppt_x"/>
                                          </p:val>
                                        </p:tav>
                                      </p:tavLst>
                                    </p:anim>
                                    <p:anim calcmode="lin" valueType="num">
                                      <p:cBhvr>
                                        <p:cTn id="164"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rot="13500000">
            <a:off x="6165819" y="3016074"/>
            <a:ext cx="2301581" cy="230158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A1C9D5"/>
          </a:solidFill>
          <a:ln>
            <a:noFill/>
          </a:ln>
        </p:spPr>
        <p:txBody>
          <a:bodyPr vert="horz" wrap="square" lIns="91476" tIns="45738" rIns="91476" bIns="45738" numCol="1" anchor="t" anchorCtr="0" compatLnSpc="1"/>
          <a:lstStyle/>
          <a:p>
            <a:endParaRPr lang="id-ID" sz="1800"/>
          </a:p>
        </p:txBody>
      </p:sp>
      <p:sp>
        <p:nvSpPr>
          <p:cNvPr id="3" name="Freeform 9"/>
          <p:cNvSpPr/>
          <p:nvPr/>
        </p:nvSpPr>
        <p:spPr bwMode="auto">
          <a:xfrm rot="13500000">
            <a:off x="8799950" y="3010702"/>
            <a:ext cx="2301581" cy="230158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A1C9D5"/>
          </a:solidFill>
          <a:ln>
            <a:noFill/>
          </a:ln>
        </p:spPr>
        <p:txBody>
          <a:bodyPr vert="horz" wrap="square" lIns="91476" tIns="45738" rIns="91476" bIns="45738" numCol="1" anchor="t" anchorCtr="0" compatLnSpc="1"/>
          <a:lstStyle/>
          <a:p>
            <a:endParaRPr lang="id-ID" sz="1800">
              <a:solidFill>
                <a:schemeClr val="bg1">
                  <a:lumMod val="50000"/>
                </a:schemeClr>
              </a:solidFill>
            </a:endParaRPr>
          </a:p>
        </p:txBody>
      </p:sp>
      <p:sp>
        <p:nvSpPr>
          <p:cNvPr id="4" name="Freeform 9"/>
          <p:cNvSpPr/>
          <p:nvPr/>
        </p:nvSpPr>
        <p:spPr bwMode="auto">
          <a:xfrm rot="2700000">
            <a:off x="7491972" y="1860124"/>
            <a:ext cx="2301583" cy="230158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A1C9D5"/>
          </a:solidFill>
          <a:ln>
            <a:noFill/>
          </a:ln>
        </p:spPr>
        <p:txBody>
          <a:bodyPr vert="horz" wrap="square" lIns="91476" tIns="45738" rIns="91476" bIns="45738" numCol="1" anchor="t" anchorCtr="0" compatLnSpc="1"/>
          <a:lstStyle/>
          <a:p>
            <a:endParaRPr lang="id-ID" sz="1800"/>
          </a:p>
        </p:txBody>
      </p:sp>
      <p:grpSp>
        <p:nvGrpSpPr>
          <p:cNvPr id="5" name="Group 10"/>
          <p:cNvGrpSpPr/>
          <p:nvPr/>
        </p:nvGrpSpPr>
        <p:grpSpPr>
          <a:xfrm>
            <a:off x="6445344" y="3259769"/>
            <a:ext cx="644470" cy="529581"/>
            <a:chOff x="7836195" y="3464712"/>
            <a:chExt cx="599208" cy="492388"/>
          </a:xfrm>
          <a:solidFill>
            <a:srgbClr val="A1C9D5"/>
          </a:solidFill>
        </p:grpSpPr>
        <p:sp>
          <p:nvSpPr>
            <p:cNvPr id="6" name="Oval 11"/>
            <p:cNvSpPr/>
            <p:nvPr/>
          </p:nvSpPr>
          <p:spPr>
            <a:xfrm rot="2700000">
              <a:off x="7882237" y="3464712"/>
              <a:ext cx="492388" cy="492388"/>
            </a:xfrm>
            <a:prstGeom prst="ellipse">
              <a:avLst/>
            </a:prstGeom>
            <a:solidFill>
              <a:schemeClr val="bg1"/>
            </a:solidFill>
            <a:ln w="133350">
              <a:solidFill>
                <a:srgbClr val="A1C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TextBox 98"/>
            <p:cNvSpPr txBox="1"/>
            <p:nvPr/>
          </p:nvSpPr>
          <p:spPr>
            <a:xfrm>
              <a:off x="7836195" y="3536805"/>
              <a:ext cx="599208" cy="343528"/>
            </a:xfrm>
            <a:prstGeom prst="rect">
              <a:avLst/>
            </a:prstGeom>
            <a:noFill/>
            <a:ln>
              <a:noFill/>
            </a:ln>
          </p:spPr>
          <p:txBody>
            <a:bodyPr wrap="square" rtlCol="0">
              <a:spAutoFit/>
            </a:bodyPr>
            <a:lstStyle/>
            <a:p>
              <a:pPr algn="ctr"/>
              <a:r>
                <a:rPr lang="id-ID" sz="1800" b="1" dirty="0">
                  <a:solidFill>
                    <a:schemeClr val="bg1">
                      <a:lumMod val="50000"/>
                    </a:schemeClr>
                  </a:solidFill>
                  <a:latin typeface="微软雅黑" panose="020B0503020204020204" pitchFamily="34" charset="-122"/>
                  <a:ea typeface="微软雅黑" panose="020B0503020204020204" pitchFamily="34" charset="-122"/>
                </a:rPr>
                <a:t>01</a:t>
              </a:r>
            </a:p>
          </p:txBody>
        </p:sp>
      </p:grpSp>
      <p:grpSp>
        <p:nvGrpSpPr>
          <p:cNvPr id="8" name="Group 13"/>
          <p:cNvGrpSpPr/>
          <p:nvPr/>
        </p:nvGrpSpPr>
        <p:grpSpPr>
          <a:xfrm>
            <a:off x="8303768" y="1750066"/>
            <a:ext cx="644470" cy="529581"/>
            <a:chOff x="9545610" y="1955599"/>
            <a:chExt cx="599208" cy="492388"/>
          </a:xfrm>
          <a:solidFill>
            <a:srgbClr val="A1C9D5"/>
          </a:solidFill>
        </p:grpSpPr>
        <p:sp>
          <p:nvSpPr>
            <p:cNvPr id="9" name="Oval 14"/>
            <p:cNvSpPr/>
            <p:nvPr/>
          </p:nvSpPr>
          <p:spPr>
            <a:xfrm rot="2700000">
              <a:off x="9603416" y="1955599"/>
              <a:ext cx="492388" cy="492388"/>
            </a:xfrm>
            <a:prstGeom prst="ellipse">
              <a:avLst/>
            </a:prstGeom>
            <a:solidFill>
              <a:schemeClr val="bg1"/>
            </a:solidFill>
            <a:ln w="133350">
              <a:solidFill>
                <a:srgbClr val="A1C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TextBox 101"/>
            <p:cNvSpPr txBox="1"/>
            <p:nvPr/>
          </p:nvSpPr>
          <p:spPr>
            <a:xfrm>
              <a:off x="9545610" y="2019602"/>
              <a:ext cx="599208" cy="343528"/>
            </a:xfrm>
            <a:prstGeom prst="rect">
              <a:avLst/>
            </a:prstGeom>
            <a:noFill/>
          </p:spPr>
          <p:txBody>
            <a:bodyPr wrap="square" rtlCol="0">
              <a:spAutoFit/>
            </a:bodyPr>
            <a:lstStyle/>
            <a:p>
              <a:pPr algn="ctr"/>
              <a:r>
                <a:rPr lang="id-ID" sz="1800" b="1" dirty="0">
                  <a:solidFill>
                    <a:schemeClr val="bg1">
                      <a:lumMod val="50000"/>
                    </a:schemeClr>
                  </a:solidFill>
                  <a:latin typeface="微软雅黑" panose="020B0503020204020204" pitchFamily="34" charset="-122"/>
                  <a:ea typeface="微软雅黑" panose="020B0503020204020204" pitchFamily="34" charset="-122"/>
                </a:rPr>
                <a:t>02</a:t>
              </a:r>
            </a:p>
          </p:txBody>
        </p:sp>
      </p:grpSp>
      <p:grpSp>
        <p:nvGrpSpPr>
          <p:cNvPr id="11" name="Group 16"/>
          <p:cNvGrpSpPr/>
          <p:nvPr/>
        </p:nvGrpSpPr>
        <p:grpSpPr>
          <a:xfrm>
            <a:off x="10205595" y="3270338"/>
            <a:ext cx="644470" cy="529581"/>
            <a:chOff x="10716797" y="5108091"/>
            <a:chExt cx="599208" cy="492388"/>
          </a:xfrm>
          <a:solidFill>
            <a:srgbClr val="A1C9D5"/>
          </a:solidFill>
        </p:grpSpPr>
        <p:sp>
          <p:nvSpPr>
            <p:cNvPr id="12" name="Oval 17"/>
            <p:cNvSpPr/>
            <p:nvPr/>
          </p:nvSpPr>
          <p:spPr>
            <a:xfrm rot="2700000">
              <a:off x="10774955" y="5108091"/>
              <a:ext cx="492388" cy="492388"/>
            </a:xfrm>
            <a:prstGeom prst="ellipse">
              <a:avLst/>
            </a:prstGeom>
            <a:solidFill>
              <a:schemeClr val="bg1"/>
            </a:solidFill>
            <a:ln w="133350">
              <a:solidFill>
                <a:srgbClr val="A1C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104"/>
            <p:cNvSpPr txBox="1"/>
            <p:nvPr/>
          </p:nvSpPr>
          <p:spPr>
            <a:xfrm>
              <a:off x="10716797" y="5178591"/>
              <a:ext cx="599208" cy="343528"/>
            </a:xfrm>
            <a:prstGeom prst="rect">
              <a:avLst/>
            </a:prstGeom>
            <a:noFill/>
            <a:ln>
              <a:noFill/>
            </a:ln>
          </p:spPr>
          <p:txBody>
            <a:bodyPr wrap="square" rtlCol="0">
              <a:spAutoFit/>
            </a:bodyPr>
            <a:lstStyle/>
            <a:p>
              <a:pPr algn="ctr"/>
              <a:r>
                <a:rPr lang="id-ID" sz="1800" b="1" dirty="0">
                  <a:solidFill>
                    <a:schemeClr val="bg1">
                      <a:lumMod val="50000"/>
                    </a:schemeClr>
                  </a:solidFill>
                  <a:latin typeface="微软雅黑" panose="020B0503020204020204" pitchFamily="34" charset="-122"/>
                  <a:ea typeface="微软雅黑" panose="020B0503020204020204" pitchFamily="34" charset="-122"/>
                </a:rPr>
                <a:t>03</a:t>
              </a:r>
            </a:p>
          </p:txBody>
        </p:sp>
      </p:grpSp>
      <p:sp>
        <p:nvSpPr>
          <p:cNvPr id="14" name="Freeform 19"/>
          <p:cNvSpPr>
            <a:spLocks noEditPoints="1"/>
          </p:cNvSpPr>
          <p:nvPr/>
        </p:nvSpPr>
        <p:spPr bwMode="auto">
          <a:xfrm>
            <a:off x="8379362" y="2739532"/>
            <a:ext cx="493283" cy="476326"/>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A1C9D5"/>
          </a:solidFill>
          <a:ln>
            <a:noFill/>
          </a:ln>
        </p:spPr>
        <p:txBody>
          <a:bodyPr vert="horz" wrap="square" lIns="91476" tIns="45738" rIns="91476" bIns="45738" numCol="1" anchor="t" anchorCtr="0" compatLnSpc="1"/>
          <a:lstStyle/>
          <a:p>
            <a:endParaRPr lang="id-ID"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Freeform 23"/>
          <p:cNvSpPr>
            <a:spLocks noEditPoints="1"/>
          </p:cNvSpPr>
          <p:nvPr/>
        </p:nvSpPr>
        <p:spPr bwMode="auto">
          <a:xfrm>
            <a:off x="7072590" y="4053263"/>
            <a:ext cx="476328" cy="360715"/>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A1C9D5"/>
          </a:solidFill>
          <a:ln>
            <a:noFill/>
          </a:ln>
        </p:spPr>
        <p:txBody>
          <a:bodyPr vert="horz" wrap="square" lIns="91476" tIns="45738" rIns="91476" bIns="45738" numCol="1" anchor="t" anchorCtr="0" compatLnSpc="1"/>
          <a:lstStyle/>
          <a:p>
            <a:endParaRPr lang="id-ID" sz="1800">
              <a:solidFill>
                <a:schemeClr val="bg1">
                  <a:lumMod val="50000"/>
                </a:schemeClr>
              </a:solidFill>
            </a:endParaRPr>
          </a:p>
        </p:txBody>
      </p:sp>
      <p:grpSp>
        <p:nvGrpSpPr>
          <p:cNvPr id="16" name="Group 24"/>
          <p:cNvGrpSpPr/>
          <p:nvPr/>
        </p:nvGrpSpPr>
        <p:grpSpPr>
          <a:xfrm>
            <a:off x="9703202" y="3993940"/>
            <a:ext cx="485576" cy="476328"/>
            <a:chOff x="6786562" y="796925"/>
            <a:chExt cx="500063" cy="490538"/>
          </a:xfrm>
          <a:solidFill>
            <a:srgbClr val="A1C9D5"/>
          </a:solidFill>
        </p:grpSpPr>
        <p:sp>
          <p:nvSpPr>
            <p:cNvPr id="17"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w="9525">
              <a:noFill/>
              <a:round/>
            </a:ln>
          </p:spPr>
          <p:txBody>
            <a:bodyPr vert="horz" wrap="square" lIns="91476" tIns="45738" rIns="91476" bIns="45738" numCol="1" anchor="t" anchorCtr="0" compatLnSpc="1"/>
            <a:lstStyle/>
            <a:p>
              <a:endParaRPr lang="id-ID" sz="1800">
                <a:solidFill>
                  <a:schemeClr val="bg1">
                    <a:lumMod val="50000"/>
                  </a:schemeClr>
                </a:solidFill>
              </a:endParaRPr>
            </a:p>
          </p:txBody>
        </p:sp>
        <p:sp>
          <p:nvSpPr>
            <p:cNvPr id="18"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w="9525">
              <a:noFill/>
              <a:round/>
            </a:ln>
          </p:spPr>
          <p:txBody>
            <a:bodyPr vert="horz" wrap="square" lIns="91476" tIns="45738" rIns="91476" bIns="45738" numCol="1" anchor="t" anchorCtr="0" compatLnSpc="1"/>
            <a:lstStyle/>
            <a:p>
              <a:endParaRPr lang="id-ID" sz="1800">
                <a:solidFill>
                  <a:schemeClr val="bg1">
                    <a:lumMod val="50000"/>
                  </a:schemeClr>
                </a:solidFill>
              </a:endParaRPr>
            </a:p>
          </p:txBody>
        </p:sp>
        <p:sp>
          <p:nvSpPr>
            <p:cNvPr id="19"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w="9525">
              <a:noFill/>
              <a:round/>
            </a:ln>
          </p:spPr>
          <p:txBody>
            <a:bodyPr vert="horz" wrap="square" lIns="91476" tIns="45738" rIns="91476" bIns="45738" numCol="1" anchor="t" anchorCtr="0" compatLnSpc="1"/>
            <a:lstStyle/>
            <a:p>
              <a:endParaRPr lang="id-ID" sz="1800">
                <a:solidFill>
                  <a:schemeClr val="bg1">
                    <a:lumMod val="50000"/>
                  </a:schemeClr>
                </a:solidFill>
              </a:endParaRPr>
            </a:p>
          </p:txBody>
        </p:sp>
        <p:sp>
          <p:nvSpPr>
            <p:cNvPr id="20"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w="9525">
              <a:noFill/>
              <a:round/>
            </a:ln>
          </p:spPr>
          <p:txBody>
            <a:bodyPr vert="horz" wrap="square" lIns="91476" tIns="45738" rIns="91476" bIns="45738" numCol="1" anchor="t" anchorCtr="0" compatLnSpc="1"/>
            <a:lstStyle/>
            <a:p>
              <a:endParaRPr lang="id-ID" sz="1800">
                <a:solidFill>
                  <a:schemeClr val="bg1">
                    <a:lumMod val="50000"/>
                  </a:schemeClr>
                </a:solidFill>
              </a:endParaRPr>
            </a:p>
          </p:txBody>
        </p:sp>
      </p:grpSp>
      <p:sp>
        <p:nvSpPr>
          <p:cNvPr id="21" name="TextBox 54"/>
          <p:cNvSpPr txBox="1"/>
          <p:nvPr/>
        </p:nvSpPr>
        <p:spPr>
          <a:xfrm>
            <a:off x="1354237" y="2657753"/>
            <a:ext cx="553847" cy="727511"/>
          </a:xfrm>
          <a:prstGeom prst="rect">
            <a:avLst/>
          </a:prstGeom>
          <a:noFill/>
        </p:spPr>
        <p:txBody>
          <a:bodyPr wrap="square" lIns="49653" tIns="24827" rIns="49653" bIns="24827" rtlCol="0">
            <a:spAutoFit/>
          </a:bodyPr>
          <a:lstStyle/>
          <a:p>
            <a:r>
              <a:rPr lang="id-ID" sz="4400" dirty="0">
                <a:solidFill>
                  <a:schemeClr val="bg1">
                    <a:lumMod val="50000"/>
                  </a:schemeClr>
                </a:solidFill>
                <a:latin typeface="+mj-lt"/>
              </a:rPr>
              <a:t>1</a:t>
            </a:r>
            <a:r>
              <a:rPr lang="en-US" sz="4400" dirty="0">
                <a:solidFill>
                  <a:schemeClr val="bg1">
                    <a:lumMod val="50000"/>
                  </a:schemeClr>
                </a:solidFill>
                <a:latin typeface="+mj-lt"/>
              </a:rPr>
              <a:t>.</a:t>
            </a:r>
            <a:endParaRPr lang="id-ID" sz="4400" dirty="0">
              <a:solidFill>
                <a:schemeClr val="bg1">
                  <a:lumMod val="50000"/>
                </a:schemeClr>
              </a:solidFill>
              <a:latin typeface="+mj-lt"/>
            </a:endParaRPr>
          </a:p>
        </p:txBody>
      </p:sp>
      <p:sp>
        <p:nvSpPr>
          <p:cNvPr id="22" name="Rectangle 19"/>
          <p:cNvSpPr/>
          <p:nvPr/>
        </p:nvSpPr>
        <p:spPr>
          <a:xfrm>
            <a:off x="1835514" y="2740210"/>
            <a:ext cx="3926642" cy="506532"/>
          </a:xfrm>
          <a:prstGeom prst="rect">
            <a:avLst/>
          </a:prstGeom>
        </p:spPr>
        <p:txBody>
          <a:bodyPr wrap="square" lIns="49653" tIns="24827" rIns="49653" bIns="24827">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56"/>
          <p:cNvSpPr txBox="1"/>
          <p:nvPr/>
        </p:nvSpPr>
        <p:spPr>
          <a:xfrm>
            <a:off x="1354237" y="3621113"/>
            <a:ext cx="553847" cy="727511"/>
          </a:xfrm>
          <a:prstGeom prst="rect">
            <a:avLst/>
          </a:prstGeom>
          <a:noFill/>
        </p:spPr>
        <p:txBody>
          <a:bodyPr wrap="square" lIns="49653" tIns="24827" rIns="49653" bIns="24827" rtlCol="0">
            <a:spAutoFit/>
          </a:bodyPr>
          <a:lstStyle/>
          <a:p>
            <a:r>
              <a:rPr lang="en-US" sz="4400" dirty="0">
                <a:solidFill>
                  <a:schemeClr val="bg1">
                    <a:lumMod val="50000"/>
                  </a:schemeClr>
                </a:solidFill>
                <a:latin typeface="+mj-lt"/>
              </a:rPr>
              <a:t>2.</a:t>
            </a:r>
            <a:endParaRPr lang="id-ID" sz="4400" dirty="0">
              <a:solidFill>
                <a:schemeClr val="bg1">
                  <a:lumMod val="50000"/>
                </a:schemeClr>
              </a:solidFill>
              <a:latin typeface="+mj-lt"/>
            </a:endParaRPr>
          </a:p>
        </p:txBody>
      </p:sp>
      <p:sp>
        <p:nvSpPr>
          <p:cNvPr id="24" name="Rectangle 19"/>
          <p:cNvSpPr/>
          <p:nvPr/>
        </p:nvSpPr>
        <p:spPr>
          <a:xfrm>
            <a:off x="1835514" y="3703572"/>
            <a:ext cx="3926642" cy="506532"/>
          </a:xfrm>
          <a:prstGeom prst="rect">
            <a:avLst/>
          </a:prstGeom>
        </p:spPr>
        <p:txBody>
          <a:bodyPr wrap="square" lIns="49653" tIns="24827" rIns="49653" bIns="24827">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58"/>
          <p:cNvSpPr txBox="1"/>
          <p:nvPr/>
        </p:nvSpPr>
        <p:spPr>
          <a:xfrm>
            <a:off x="1354237" y="4585295"/>
            <a:ext cx="553847" cy="727511"/>
          </a:xfrm>
          <a:prstGeom prst="rect">
            <a:avLst/>
          </a:prstGeom>
          <a:noFill/>
        </p:spPr>
        <p:txBody>
          <a:bodyPr wrap="square" lIns="49653" tIns="24827" rIns="49653" bIns="24827" rtlCol="0">
            <a:spAutoFit/>
          </a:bodyPr>
          <a:lstStyle/>
          <a:p>
            <a:r>
              <a:rPr lang="en-US" sz="4400" dirty="0">
                <a:solidFill>
                  <a:schemeClr val="bg1">
                    <a:lumMod val="50000"/>
                  </a:schemeClr>
                </a:solidFill>
                <a:latin typeface="+mj-lt"/>
              </a:rPr>
              <a:t>3.</a:t>
            </a:r>
            <a:endParaRPr lang="id-ID" sz="4400" dirty="0">
              <a:solidFill>
                <a:schemeClr val="bg1">
                  <a:lumMod val="50000"/>
                </a:schemeClr>
              </a:solidFill>
              <a:latin typeface="+mj-lt"/>
            </a:endParaRPr>
          </a:p>
        </p:txBody>
      </p:sp>
      <p:sp>
        <p:nvSpPr>
          <p:cNvPr id="26" name="Rectangle 19"/>
          <p:cNvSpPr/>
          <p:nvPr/>
        </p:nvSpPr>
        <p:spPr>
          <a:xfrm>
            <a:off x="1835514" y="4667752"/>
            <a:ext cx="3926642" cy="506532"/>
          </a:xfrm>
          <a:prstGeom prst="rect">
            <a:avLst/>
          </a:prstGeom>
        </p:spPr>
        <p:txBody>
          <a:bodyPr wrap="square" lIns="49653" tIns="24827" rIns="49653" bIns="24827">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1501674" y="3570627"/>
            <a:ext cx="426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501674" y="4481632"/>
            <a:ext cx="426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圆角矩形 6"/>
          <p:cNvSpPr>
            <a:spLocks noChangeArrowheads="1"/>
          </p:cNvSpPr>
          <p:nvPr/>
        </p:nvSpPr>
        <p:spPr bwMode="auto">
          <a:xfrm>
            <a:off x="1431528" y="2039479"/>
            <a:ext cx="2472704" cy="462143"/>
          </a:xfrm>
          <a:prstGeom prst="roundRect">
            <a:avLst>
              <a:gd name="adj" fmla="val 16667"/>
            </a:avLst>
          </a:prstGeom>
          <a:solidFill>
            <a:srgbClr val="A1C9D5"/>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800">
              <a:solidFill>
                <a:srgbClr val="FFFFFF"/>
              </a:solidFill>
            </a:endParaRPr>
          </a:p>
        </p:txBody>
      </p:sp>
      <p:sp>
        <p:nvSpPr>
          <p:cNvPr id="30" name="文本框 7"/>
          <p:cNvSpPr txBox="1">
            <a:spLocks noChangeArrowheads="1"/>
          </p:cNvSpPr>
          <p:nvPr/>
        </p:nvSpPr>
        <p:spPr bwMode="auto">
          <a:xfrm>
            <a:off x="1560077" y="2081430"/>
            <a:ext cx="2060827" cy="36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2" fill="hold" grpId="0" nodeType="withEffect">
                                  <p:stCondLst>
                                    <p:cond delay="200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par>
                                <p:cTn id="14" presetID="42" presetClass="entr" presetSubtype="0" fill="hold" nodeType="withEffect">
                                  <p:stCondLst>
                                    <p:cond delay="2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2500"/>
                            </p:stCondLst>
                            <p:childTnLst>
                              <p:par>
                                <p:cTn id="41" presetID="14" presetClass="entr" presetSubtype="1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250"/>
                                        <p:tgtEl>
                                          <p:spTgt spid="21"/>
                                        </p:tgtEl>
                                      </p:cBhvr>
                                    </p:animEffect>
                                  </p:childTnLst>
                                </p:cTn>
                              </p:par>
                            </p:childTnLst>
                          </p:cTn>
                        </p:par>
                        <p:par>
                          <p:cTn id="44" fill="hold">
                            <p:stCondLst>
                              <p:cond delay="3000"/>
                            </p:stCondLst>
                            <p:childTnLst>
                              <p:par>
                                <p:cTn id="45" presetID="12" presetClass="entr" presetSubtype="4"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250"/>
                                        <p:tgtEl>
                                          <p:spTgt spid="22"/>
                                        </p:tgtEl>
                                        <p:attrNameLst>
                                          <p:attrName>ppt_y</p:attrName>
                                        </p:attrNameLst>
                                      </p:cBhvr>
                                      <p:tavLst>
                                        <p:tav tm="0">
                                          <p:val>
                                            <p:strVal val="#ppt_y+#ppt_h*1.125000"/>
                                          </p:val>
                                        </p:tav>
                                        <p:tav tm="100000">
                                          <p:val>
                                            <p:strVal val="#ppt_y"/>
                                          </p:val>
                                        </p:tav>
                                      </p:tavLst>
                                    </p:anim>
                                    <p:animEffect transition="in" filter="wipe(up)">
                                      <p:cBhvr>
                                        <p:cTn id="48" dur="250"/>
                                        <p:tgtEl>
                                          <p:spTgt spid="22"/>
                                        </p:tgtEl>
                                      </p:cBhvr>
                                    </p:animEffect>
                                  </p:childTnLst>
                                </p:cTn>
                              </p:par>
                            </p:childTnLst>
                          </p:cTn>
                        </p:par>
                        <p:par>
                          <p:cTn id="49" fill="hold">
                            <p:stCondLst>
                              <p:cond delay="3500"/>
                            </p:stCondLst>
                            <p:childTnLst>
                              <p:par>
                                <p:cTn id="50" presetID="1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250"/>
                                        <p:tgtEl>
                                          <p:spTgt spid="27"/>
                                        </p:tgtEl>
                                        <p:attrNameLst>
                                          <p:attrName>ppt_y</p:attrName>
                                        </p:attrNameLst>
                                      </p:cBhvr>
                                      <p:tavLst>
                                        <p:tav tm="0">
                                          <p:val>
                                            <p:strVal val="#ppt_y+#ppt_h*1.125000"/>
                                          </p:val>
                                        </p:tav>
                                        <p:tav tm="100000">
                                          <p:val>
                                            <p:strVal val="#ppt_y"/>
                                          </p:val>
                                        </p:tav>
                                      </p:tavLst>
                                    </p:anim>
                                    <p:animEffect transition="in" filter="wipe(up)">
                                      <p:cBhvr>
                                        <p:cTn id="53" dur="250"/>
                                        <p:tgtEl>
                                          <p:spTgt spid="27"/>
                                        </p:tgtEl>
                                      </p:cBhvr>
                                    </p:animEffect>
                                  </p:childTnLst>
                                </p:cTn>
                              </p:par>
                            </p:childTnLst>
                          </p:cTn>
                        </p:par>
                        <p:par>
                          <p:cTn id="54" fill="hold">
                            <p:stCondLst>
                              <p:cond delay="4000"/>
                            </p:stCondLst>
                            <p:childTnLst>
                              <p:par>
                                <p:cTn id="55" presetID="14" presetClass="entr" presetSubtype="1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randombar(horizontal)">
                                      <p:cBhvr>
                                        <p:cTn id="57" dur="250"/>
                                        <p:tgtEl>
                                          <p:spTgt spid="23"/>
                                        </p:tgtEl>
                                      </p:cBhvr>
                                    </p:animEffect>
                                  </p:childTnLst>
                                </p:cTn>
                              </p:par>
                            </p:childTnLst>
                          </p:cTn>
                        </p:par>
                        <p:par>
                          <p:cTn id="58" fill="hold">
                            <p:stCondLst>
                              <p:cond delay="4500"/>
                            </p:stCondLst>
                            <p:childTnLst>
                              <p:par>
                                <p:cTn id="59" presetID="12" presetClass="entr" presetSubtype="4"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250"/>
                                        <p:tgtEl>
                                          <p:spTgt spid="24"/>
                                        </p:tgtEl>
                                        <p:attrNameLst>
                                          <p:attrName>ppt_y</p:attrName>
                                        </p:attrNameLst>
                                      </p:cBhvr>
                                      <p:tavLst>
                                        <p:tav tm="0">
                                          <p:val>
                                            <p:strVal val="#ppt_y+#ppt_h*1.125000"/>
                                          </p:val>
                                        </p:tav>
                                        <p:tav tm="100000">
                                          <p:val>
                                            <p:strVal val="#ppt_y"/>
                                          </p:val>
                                        </p:tav>
                                      </p:tavLst>
                                    </p:anim>
                                    <p:animEffect transition="in" filter="wipe(up)">
                                      <p:cBhvr>
                                        <p:cTn id="62" dur="250"/>
                                        <p:tgtEl>
                                          <p:spTgt spid="24"/>
                                        </p:tgtEl>
                                      </p:cBhvr>
                                    </p:animEffect>
                                  </p:childTnLst>
                                </p:cTn>
                              </p:par>
                            </p:childTnLst>
                          </p:cTn>
                        </p:par>
                        <p:par>
                          <p:cTn id="63" fill="hold">
                            <p:stCondLst>
                              <p:cond delay="5000"/>
                            </p:stCondLst>
                            <p:childTnLst>
                              <p:par>
                                <p:cTn id="64" presetID="12" presetClass="entr" presetSubtype="4"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250"/>
                                        <p:tgtEl>
                                          <p:spTgt spid="28"/>
                                        </p:tgtEl>
                                        <p:attrNameLst>
                                          <p:attrName>ppt_y</p:attrName>
                                        </p:attrNameLst>
                                      </p:cBhvr>
                                      <p:tavLst>
                                        <p:tav tm="0">
                                          <p:val>
                                            <p:strVal val="#ppt_y+#ppt_h*1.125000"/>
                                          </p:val>
                                        </p:tav>
                                        <p:tav tm="100000">
                                          <p:val>
                                            <p:strVal val="#ppt_y"/>
                                          </p:val>
                                        </p:tav>
                                      </p:tavLst>
                                    </p:anim>
                                    <p:animEffect transition="in" filter="wipe(up)">
                                      <p:cBhvr>
                                        <p:cTn id="67" dur="250"/>
                                        <p:tgtEl>
                                          <p:spTgt spid="28"/>
                                        </p:tgtEl>
                                      </p:cBhvr>
                                    </p:animEffect>
                                  </p:childTnLst>
                                </p:cTn>
                              </p:par>
                            </p:childTnLst>
                          </p:cTn>
                        </p:par>
                        <p:par>
                          <p:cTn id="68" fill="hold">
                            <p:stCondLst>
                              <p:cond delay="5500"/>
                            </p:stCondLst>
                            <p:childTnLst>
                              <p:par>
                                <p:cTn id="69" presetID="14" presetClass="entr" presetSubtype="1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randombar(horizontal)">
                                      <p:cBhvr>
                                        <p:cTn id="71" dur="250"/>
                                        <p:tgtEl>
                                          <p:spTgt spid="25"/>
                                        </p:tgtEl>
                                      </p:cBhvr>
                                    </p:animEffect>
                                  </p:childTnLst>
                                </p:cTn>
                              </p:par>
                            </p:childTnLst>
                          </p:cTn>
                        </p:par>
                        <p:par>
                          <p:cTn id="72" fill="hold">
                            <p:stCondLst>
                              <p:cond delay="6000"/>
                            </p:stCondLst>
                            <p:childTnLst>
                              <p:par>
                                <p:cTn id="73" presetID="12" presetClass="entr" presetSubtype="4"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250"/>
                                        <p:tgtEl>
                                          <p:spTgt spid="26"/>
                                        </p:tgtEl>
                                        <p:attrNameLst>
                                          <p:attrName>ppt_y</p:attrName>
                                        </p:attrNameLst>
                                      </p:cBhvr>
                                      <p:tavLst>
                                        <p:tav tm="0">
                                          <p:val>
                                            <p:strVal val="#ppt_y+#ppt_h*1.125000"/>
                                          </p:val>
                                        </p:tav>
                                        <p:tav tm="100000">
                                          <p:val>
                                            <p:strVal val="#ppt_y"/>
                                          </p:val>
                                        </p:tav>
                                      </p:tavLst>
                                    </p:anim>
                                    <p:animEffect transition="in" filter="wipe(up)">
                                      <p:cBhvr>
                                        <p:cTn id="76" dur="250"/>
                                        <p:tgtEl>
                                          <p:spTgt spid="26"/>
                                        </p:tgtEl>
                                      </p:cBhvr>
                                    </p:animEffect>
                                  </p:childTnLst>
                                </p:cTn>
                              </p:par>
                            </p:childTnLst>
                          </p:cTn>
                        </p:par>
                        <p:par>
                          <p:cTn id="77" fill="hold">
                            <p:stCondLst>
                              <p:cond delay="6500"/>
                            </p:stCondLst>
                            <p:childTnLst>
                              <p:par>
                                <p:cTn id="78" presetID="42" presetClass="entr" presetSubtype="0"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250"/>
                                        <p:tgtEl>
                                          <p:spTgt spid="29"/>
                                        </p:tgtEl>
                                      </p:cBhvr>
                                    </p:animEffect>
                                    <p:anim calcmode="lin" valueType="num">
                                      <p:cBhvr>
                                        <p:cTn id="81" dur="250" fill="hold"/>
                                        <p:tgtEl>
                                          <p:spTgt spid="29"/>
                                        </p:tgtEl>
                                        <p:attrNameLst>
                                          <p:attrName>ppt_x</p:attrName>
                                        </p:attrNameLst>
                                      </p:cBhvr>
                                      <p:tavLst>
                                        <p:tav tm="0">
                                          <p:val>
                                            <p:strVal val="#ppt_x"/>
                                          </p:val>
                                        </p:tav>
                                        <p:tav tm="100000">
                                          <p:val>
                                            <p:strVal val="#ppt_x"/>
                                          </p:val>
                                        </p:tav>
                                      </p:tavLst>
                                    </p:anim>
                                    <p:anim calcmode="lin" valueType="num">
                                      <p:cBhvr>
                                        <p:cTn id="82" dur="250" fill="hold"/>
                                        <p:tgtEl>
                                          <p:spTgt spid="29"/>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250"/>
                                        <p:tgtEl>
                                          <p:spTgt spid="30"/>
                                        </p:tgtEl>
                                      </p:cBhvr>
                                    </p:animEffect>
                                    <p:anim calcmode="lin" valueType="num">
                                      <p:cBhvr>
                                        <p:cTn id="87" dur="250" fill="hold"/>
                                        <p:tgtEl>
                                          <p:spTgt spid="30"/>
                                        </p:tgtEl>
                                        <p:attrNameLst>
                                          <p:attrName>ppt_x</p:attrName>
                                        </p:attrNameLst>
                                      </p:cBhvr>
                                      <p:tavLst>
                                        <p:tav tm="0">
                                          <p:val>
                                            <p:strVal val="#ppt_x"/>
                                          </p:val>
                                        </p:tav>
                                        <p:tav tm="100000">
                                          <p:val>
                                            <p:strVal val="#ppt_x"/>
                                          </p:val>
                                        </p:tav>
                                      </p:tavLst>
                                    </p:anim>
                                    <p:anim calcmode="lin" valueType="num">
                                      <p:cBhvr>
                                        <p:cTn id="88" dur="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4" grpId="0" animBg="1"/>
      <p:bldP spid="15" grpId="0" animBg="1"/>
      <p:bldP spid="21" grpId="0"/>
      <p:bldP spid="22" grpId="0"/>
      <p:bldP spid="23" grpId="0"/>
      <p:bldP spid="24" grpId="0"/>
      <p:bldP spid="25" grpId="0"/>
      <p:bldP spid="26" grpId="0"/>
      <p:bldP spid="29"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99"/>
            <a:ext cx="12195176" cy="6859786"/>
          </a:xfrm>
          <a:prstGeom prst="rect">
            <a:avLst/>
          </a:prstGeom>
        </p:spPr>
      </p:pic>
      <p:pic>
        <p:nvPicPr>
          <p:cNvPr id="12" name="图片 11"/>
          <p:cNvPicPr>
            <a:picLocks noChangeAspect="1"/>
          </p:cNvPicPr>
          <p:nvPr/>
        </p:nvPicPr>
        <p:blipFill>
          <a:blip r:embed="rId4" cstate="email"/>
          <a:stretch>
            <a:fillRect/>
          </a:stretch>
        </p:blipFill>
        <p:spPr>
          <a:xfrm>
            <a:off x="211536" y="-40696"/>
            <a:ext cx="7634666" cy="6753021"/>
          </a:xfrm>
          <a:prstGeom prst="rect">
            <a:avLst/>
          </a:prstGeom>
        </p:spPr>
      </p:pic>
      <p:sp>
        <p:nvSpPr>
          <p:cNvPr id="13" name="TextBox 2"/>
          <p:cNvSpPr>
            <a:spLocks noChangeArrowheads="1"/>
          </p:cNvSpPr>
          <p:nvPr/>
        </p:nvSpPr>
        <p:spPr bwMode="auto">
          <a:xfrm>
            <a:off x="2270896" y="2158516"/>
            <a:ext cx="3578840" cy="113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2" tIns="45721" rIns="91442" bIns="45721">
            <a:spAutoFit/>
          </a:bodyPr>
          <a:lstStyle/>
          <a:p>
            <a:pPr algn="ctr" eaLnBrk="1" hangingPunct="1">
              <a:buFont typeface="Arial" panose="020B0604020202020204" pitchFamily="34" charset="0"/>
              <a:buNone/>
            </a:pPr>
            <a:r>
              <a:rPr lang="zh-CN" altLang="en-US" sz="4400" b="1" spc="600" dirty="0">
                <a:solidFill>
                  <a:schemeClr val="bg1"/>
                </a:solidFill>
                <a:latin typeface="Broadway" panose="04040905080B02020502" pitchFamily="82" charset="0"/>
                <a:ea typeface="微软雅黑" panose="020B0503020204020204" pitchFamily="34" charset="-122"/>
                <a:sym typeface="微软雅黑" panose="020B0503020204020204" pitchFamily="34" charset="-122"/>
              </a:rPr>
              <a:t>第二部分</a:t>
            </a:r>
            <a:r>
              <a:rPr lang="en-US" altLang="zh-CN" sz="2400" b="1" spc="600" dirty="0">
                <a:solidFill>
                  <a:schemeClr val="bg1"/>
                </a:solidFill>
                <a:latin typeface="Broadway" panose="04040905080B02020502" pitchFamily="82" charset="0"/>
                <a:ea typeface="微软雅黑" panose="020B0503020204020204" pitchFamily="34" charset="-122"/>
                <a:sym typeface="微软雅黑" panose="020B0503020204020204" pitchFamily="34" charset="-122"/>
              </a:rPr>
              <a:t>CONTENTS</a:t>
            </a:r>
            <a:endParaRPr lang="zh-CN" altLang="en-US" sz="2400" b="1" spc="600" dirty="0">
              <a:solidFill>
                <a:schemeClr val="bg1"/>
              </a:solidFill>
              <a:latin typeface="Broadway" panose="04040905080B02020502" pitchFamily="82" charset="0"/>
              <a:ea typeface="微软雅黑" panose="020B0503020204020204" pitchFamily="34" charset="-122"/>
              <a:sym typeface="微软雅黑" panose="020B0503020204020204" pitchFamily="34" charset="-122"/>
            </a:endParaRPr>
          </a:p>
        </p:txBody>
      </p:sp>
      <p:sp>
        <p:nvSpPr>
          <p:cNvPr id="15" name="矩形 14"/>
          <p:cNvSpPr/>
          <p:nvPr/>
        </p:nvSpPr>
        <p:spPr>
          <a:xfrm>
            <a:off x="1889645" y="3297700"/>
            <a:ext cx="4341346" cy="831322"/>
          </a:xfrm>
          <a:prstGeom prst="rect">
            <a:avLst/>
          </a:prstGeom>
        </p:spPr>
        <p:txBody>
          <a:bodyPr wrap="none">
            <a:spAutoFit/>
          </a:bodyPr>
          <a:lstStyle/>
          <a:p>
            <a:pPr algn="ctr"/>
            <a:r>
              <a:rPr kumimoji="1" lang="zh-CN" altLang="en-US" sz="4800" b="1" spc="600" dirty="0">
                <a:solidFill>
                  <a:schemeClr val="bg1"/>
                </a:solidFill>
                <a:latin typeface="微软雅黑" panose="020B0503020204020204" pitchFamily="34" charset="-122"/>
                <a:ea typeface="微软雅黑" panose="020B0503020204020204" pitchFamily="34" charset="-122"/>
              </a:rPr>
              <a:t>工作完成情况</a:t>
            </a:r>
          </a:p>
        </p:txBody>
      </p:sp>
      <p:grpSp>
        <p:nvGrpSpPr>
          <p:cNvPr id="18" name="组合 17"/>
          <p:cNvGrpSpPr/>
          <p:nvPr/>
        </p:nvGrpSpPr>
        <p:grpSpPr>
          <a:xfrm>
            <a:off x="3661500" y="4385326"/>
            <a:ext cx="849150" cy="187357"/>
            <a:chOff x="5488849" y="4448992"/>
            <a:chExt cx="848818" cy="187284"/>
          </a:xfrm>
          <a:solidFill>
            <a:schemeClr val="bg1"/>
          </a:solidFill>
        </p:grpSpPr>
        <p:sp>
          <p:nvSpPr>
            <p:cNvPr id="19" name="椭圆 18"/>
            <p:cNvSpPr/>
            <p:nvPr/>
          </p:nvSpPr>
          <p:spPr>
            <a:xfrm>
              <a:off x="5488849"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0" name="椭圆 19"/>
            <p:cNvSpPr/>
            <p:nvPr/>
          </p:nvSpPr>
          <p:spPr>
            <a:xfrm>
              <a:off x="5819616"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椭圆 20"/>
            <p:cNvSpPr/>
            <p:nvPr/>
          </p:nvSpPr>
          <p:spPr>
            <a:xfrm>
              <a:off x="6150383" y="4448992"/>
              <a:ext cx="187284" cy="1872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750" fill="hold"/>
                                        <p:tgtEl>
                                          <p:spTgt spid="13"/>
                                        </p:tgtEl>
                                        <p:attrNameLst>
                                          <p:attrName>ppt_w</p:attrName>
                                        </p:attrNameLst>
                                      </p:cBhvr>
                                      <p:tavLst>
                                        <p:tav tm="0">
                                          <p:val>
                                            <p:fltVal val="0"/>
                                          </p:val>
                                        </p:tav>
                                        <p:tav tm="100000">
                                          <p:val>
                                            <p:strVal val="#ppt_w"/>
                                          </p:val>
                                        </p:tav>
                                      </p:tavLst>
                                    </p:anim>
                                    <p:anim calcmode="lin" valueType="num">
                                      <p:cBhvr>
                                        <p:cTn id="18" dur="750" fill="hold"/>
                                        <p:tgtEl>
                                          <p:spTgt spid="13"/>
                                        </p:tgtEl>
                                        <p:attrNameLst>
                                          <p:attrName>ppt_h</p:attrName>
                                        </p:attrNameLst>
                                      </p:cBhvr>
                                      <p:tavLst>
                                        <p:tav tm="0">
                                          <p:val>
                                            <p:fltVal val="0"/>
                                          </p:val>
                                        </p:tav>
                                        <p:tav tm="100000">
                                          <p:val>
                                            <p:strVal val="#ppt_h"/>
                                          </p:val>
                                        </p:tav>
                                      </p:tavLst>
                                    </p:anim>
                                    <p:animEffect>
                                      <p:cBhvr>
                                        <p:cTn id="19" dur="750"/>
                                        <p:tgtEl>
                                          <p:spTgt spid="13"/>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750"/>
                                        <p:tgtEl>
                                          <p:spTgt spid="15"/>
                                        </p:tgtEl>
                                      </p:cBhvr>
                                    </p:animEffect>
                                    <p:anim calcmode="lin" valueType="num">
                                      <p:cBhvr>
                                        <p:cTn id="24" dur="750" fill="hold"/>
                                        <p:tgtEl>
                                          <p:spTgt spid="15"/>
                                        </p:tgtEl>
                                        <p:attrNameLst>
                                          <p:attrName>ppt_x</p:attrName>
                                        </p:attrNameLst>
                                      </p:cBhvr>
                                      <p:tavLst>
                                        <p:tav tm="0">
                                          <p:val>
                                            <p:strVal val="#ppt_x"/>
                                          </p:val>
                                        </p:tav>
                                        <p:tav tm="100000">
                                          <p:val>
                                            <p:strVal val="#ppt_x"/>
                                          </p:val>
                                        </p:tav>
                                      </p:tavLst>
                                    </p:anim>
                                    <p:anim calcmode="lin" valueType="num">
                                      <p:cBhvr>
                                        <p:cTn id="25" dur="75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utoUpdateAnimBg="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x0NYhzz3kyjTLiMBTKVx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x0NYhzz3kyjTLiMBTKV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x0NYhzz3kyjTLiMBTKVxw"/>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1796</Words>
  <Application>Microsoft Office PowerPoint</Application>
  <PresentationFormat>自定义</PresentationFormat>
  <Paragraphs>273</Paragraphs>
  <Slides>24</Slides>
  <Notes>24</Notes>
  <HiddenSlides>0</HiddenSlides>
  <MMClips>1</MMClips>
  <ScaleCrop>false</ScaleCrop>
  <HeadingPairs>
    <vt:vector size="6" baseType="variant">
      <vt:variant>
        <vt:lpstr>已用的字体</vt:lpstr>
      </vt:variant>
      <vt:variant>
        <vt:i4>24</vt:i4>
      </vt:variant>
      <vt:variant>
        <vt:lpstr>主题</vt:lpstr>
      </vt:variant>
      <vt:variant>
        <vt:i4>10</vt:i4>
      </vt:variant>
      <vt:variant>
        <vt:lpstr>幻灯片标题</vt:lpstr>
      </vt:variant>
      <vt:variant>
        <vt:i4>24</vt:i4>
      </vt:variant>
    </vt:vector>
  </HeadingPairs>
  <TitlesOfParts>
    <vt:vector size="58" baseType="lpstr">
      <vt:lpstr>ITC Avant Garde Std Bk</vt:lpstr>
      <vt:lpstr>LiHei Pro</vt:lpstr>
      <vt:lpstr>Montserrat</vt:lpstr>
      <vt:lpstr>PT Sans</vt:lpstr>
      <vt:lpstr>Signika</vt:lpstr>
      <vt:lpstr>Stencil Std</vt:lpstr>
      <vt:lpstr>Swis721 BlkCn BT</vt:lpstr>
      <vt:lpstr>等线</vt:lpstr>
      <vt:lpstr>等线 Light</vt:lpstr>
      <vt:lpstr>方正兰亭纤黑_GBK</vt:lpstr>
      <vt:lpstr>方正兰亭纤黑简体</vt:lpstr>
      <vt:lpstr>方正兰亭中黑_GBK</vt:lpstr>
      <vt:lpstr>华文黑体-韩</vt:lpstr>
      <vt:lpstr>迷你简汉真广标</vt:lpstr>
      <vt:lpstr>思源黑体 CN Medium</vt:lpstr>
      <vt:lpstr>宋体</vt:lpstr>
      <vt:lpstr>微软雅黑</vt:lpstr>
      <vt:lpstr>微软雅黑 Light</vt:lpstr>
      <vt:lpstr>Arial</vt:lpstr>
      <vt:lpstr>Broadway</vt:lpstr>
      <vt:lpstr>Calibri</vt:lpstr>
      <vt:lpstr>Impact</vt:lpstr>
      <vt:lpstr>Open Sans</vt:lpstr>
      <vt:lpstr>Source Sans Pro</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2015-12-01T09:06:00Z</dcterms:created>
  <dcterms:modified xsi:type="dcterms:W3CDTF">2021-01-06T00:52:13Z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