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6"/>
  </p:notesMasterIdLst>
  <p:handoutMasterIdLst>
    <p:handoutMasterId r:id="rId27"/>
  </p:handoutMasterIdLst>
  <p:sldIdLst>
    <p:sldId id="11470" r:id="rId2"/>
    <p:sldId id="11472" r:id="rId3"/>
    <p:sldId id="11473" r:id="rId4"/>
    <p:sldId id="11477" r:id="rId5"/>
    <p:sldId id="11481" r:id="rId6"/>
    <p:sldId id="11482" r:id="rId7"/>
    <p:sldId id="11490" r:id="rId8"/>
    <p:sldId id="11492" r:id="rId9"/>
    <p:sldId id="11474" r:id="rId10"/>
    <p:sldId id="11485" r:id="rId11"/>
    <p:sldId id="11486" r:id="rId12"/>
    <p:sldId id="11487" r:id="rId13"/>
    <p:sldId id="11489" r:id="rId14"/>
    <p:sldId id="11475" r:id="rId15"/>
    <p:sldId id="11478" r:id="rId16"/>
    <p:sldId id="11493" r:id="rId17"/>
    <p:sldId id="11488" r:id="rId18"/>
    <p:sldId id="11491" r:id="rId19"/>
    <p:sldId id="11476" r:id="rId20"/>
    <p:sldId id="11479" r:id="rId21"/>
    <p:sldId id="11480" r:id="rId22"/>
    <p:sldId id="11483" r:id="rId23"/>
    <p:sldId id="11484" r:id="rId24"/>
    <p:sldId id="11471" r:id="rId25"/>
  </p:sldIdLst>
  <p:sldSz cx="12858750" cy="7232650"/>
  <p:notesSz cx="6858000" cy="9144000"/>
  <p:custDataLst>
    <p:tags r:id="rId2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p15:clr>
            <a:srgbClr val="A4A3A4"/>
          </p15:clr>
        </p15:guide>
        <p15:guide id="2" pos="4050">
          <p15:clr>
            <a:srgbClr val="A4A3A4"/>
          </p15:clr>
        </p15:guide>
        <p15:guide id="3" pos="557">
          <p15:clr>
            <a:srgbClr val="A4A3A4"/>
          </p15:clr>
        </p15:guide>
        <p15:guide id="4" orient="horz" pos="4183">
          <p15:clr>
            <a:srgbClr val="A4A3A4"/>
          </p15:clr>
        </p15:guide>
        <p15:guide id="5" pos="7497">
          <p15:clr>
            <a:srgbClr val="A4A3A4"/>
          </p15:clr>
        </p15:guide>
        <p15:guide id="6" pos="69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B28"/>
    <a:srgbClr val="FFFFFF"/>
    <a:srgbClr val="9A016C"/>
    <a:srgbClr val="AE002B"/>
    <a:srgbClr val="C00000"/>
    <a:srgbClr val="3AB7D1"/>
    <a:srgbClr val="336699"/>
    <a:srgbClr val="CA8F45"/>
    <a:srgbClr val="FDA98B"/>
    <a:srgbClr val="EA5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4" autoAdjust="0"/>
    <p:restoredTop sz="90689" autoAdjust="0"/>
  </p:normalViewPr>
  <p:slideViewPr>
    <p:cSldViewPr>
      <p:cViewPr varScale="1">
        <p:scale>
          <a:sx n="95" d="100"/>
          <a:sy n="95" d="100"/>
        </p:scale>
        <p:origin x="1152" y="90"/>
      </p:cViewPr>
      <p:guideLst>
        <p:guide orient="horz" pos="328"/>
        <p:guide pos="4050"/>
        <p:guide pos="557"/>
        <p:guide orient="horz" pos="4183"/>
        <p:guide pos="7497"/>
        <p:guide pos="6908"/>
      </p:guideLst>
    </p:cSldViewPr>
  </p:slideViewPr>
  <p:outlineViewPr>
    <p:cViewPr>
      <p:scale>
        <a:sx n="100" d="100"/>
        <a:sy n="100" d="100"/>
      </p:scale>
      <p:origin x="0" y="-14814"/>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9" d="100"/>
          <a:sy n="69" d="100"/>
        </p:scale>
        <p:origin x="282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6B09-4DD2-B942-48D765594252}"/>
              </c:ext>
            </c:extLst>
          </c:dPt>
          <c:dPt>
            <c:idx val="1"/>
            <c:bubble3D val="0"/>
            <c:spPr>
              <a:solidFill>
                <a:schemeClr val="accent1"/>
              </a:solidFill>
              <a:ln>
                <a:solidFill>
                  <a:schemeClr val="bg1"/>
                </a:solidFill>
              </a:ln>
            </c:spPr>
            <c:extLst>
              <c:ext xmlns:c16="http://schemas.microsoft.com/office/drawing/2014/chart" uri="{C3380CC4-5D6E-409C-BE32-E72D297353CC}">
                <c16:uniqueId val="{00000003-6B09-4DD2-B942-48D765594252}"/>
              </c:ext>
            </c:extLst>
          </c:dPt>
          <c:dPt>
            <c:idx val="2"/>
            <c:bubble3D val="0"/>
            <c:spPr>
              <a:solidFill>
                <a:schemeClr val="accent1"/>
              </a:solidFill>
              <a:ln>
                <a:solidFill>
                  <a:schemeClr val="bg1"/>
                </a:solidFill>
              </a:ln>
            </c:spPr>
            <c:extLst>
              <c:ext xmlns:c16="http://schemas.microsoft.com/office/drawing/2014/chart" uri="{C3380CC4-5D6E-409C-BE32-E72D297353CC}">
                <c16:uniqueId val="{00000005-6B09-4DD2-B942-48D765594252}"/>
              </c:ext>
            </c:extLst>
          </c:dPt>
          <c:dPt>
            <c:idx val="3"/>
            <c:bubble3D val="0"/>
            <c:spPr>
              <a:solidFill>
                <a:schemeClr val="accent1"/>
              </a:solidFill>
              <a:ln>
                <a:solidFill>
                  <a:schemeClr val="bg1"/>
                </a:solidFill>
              </a:ln>
            </c:spPr>
            <c:extLst>
              <c:ext xmlns:c16="http://schemas.microsoft.com/office/drawing/2014/chart" uri="{C3380CC4-5D6E-409C-BE32-E72D297353CC}">
                <c16:uniqueId val="{00000007-6B09-4DD2-B942-48D765594252}"/>
              </c:ext>
            </c:extLst>
          </c:dPt>
          <c:dPt>
            <c:idx val="4"/>
            <c:bubble3D val="0"/>
            <c:spPr>
              <a:solidFill>
                <a:schemeClr val="accent1"/>
              </a:solidFill>
              <a:ln>
                <a:solidFill>
                  <a:schemeClr val="bg1"/>
                </a:solidFill>
              </a:ln>
            </c:spPr>
            <c:extLst>
              <c:ext xmlns:c16="http://schemas.microsoft.com/office/drawing/2014/chart" uri="{C3380CC4-5D6E-409C-BE32-E72D297353CC}">
                <c16:uniqueId val="{00000009-6B09-4DD2-B942-48D765594252}"/>
              </c:ext>
            </c:extLst>
          </c:dPt>
          <c:dPt>
            <c:idx val="5"/>
            <c:bubble3D val="0"/>
            <c:extLst>
              <c:ext xmlns:c16="http://schemas.microsoft.com/office/drawing/2014/chart" uri="{C3380CC4-5D6E-409C-BE32-E72D297353CC}">
                <c16:uniqueId val="{0000000B-6B09-4DD2-B942-48D765594252}"/>
              </c:ext>
            </c:extLst>
          </c:dPt>
          <c:dPt>
            <c:idx val="6"/>
            <c:bubble3D val="0"/>
            <c:extLst>
              <c:ext xmlns:c16="http://schemas.microsoft.com/office/drawing/2014/chart" uri="{C3380CC4-5D6E-409C-BE32-E72D297353CC}">
                <c16:uniqueId val="{0000000D-6B09-4DD2-B942-48D765594252}"/>
              </c:ext>
            </c:extLst>
          </c:dPt>
          <c:dPt>
            <c:idx val="7"/>
            <c:bubble3D val="0"/>
            <c:extLst>
              <c:ext xmlns:c16="http://schemas.microsoft.com/office/drawing/2014/chart" uri="{C3380CC4-5D6E-409C-BE32-E72D297353CC}">
                <c16:uniqueId val="{0000000F-6B09-4DD2-B942-48D765594252}"/>
              </c:ext>
            </c:extLst>
          </c:dPt>
          <c:dPt>
            <c:idx val="8"/>
            <c:bubble3D val="0"/>
            <c:extLst>
              <c:ext xmlns:c16="http://schemas.microsoft.com/office/drawing/2014/chart" uri="{C3380CC4-5D6E-409C-BE32-E72D297353CC}">
                <c16:uniqueId val="{00000011-6B09-4DD2-B942-48D765594252}"/>
              </c:ext>
            </c:extLst>
          </c:dPt>
          <c:dPt>
            <c:idx val="9"/>
            <c:bubble3D val="0"/>
            <c:extLst>
              <c:ext xmlns:c16="http://schemas.microsoft.com/office/drawing/2014/chart" uri="{C3380CC4-5D6E-409C-BE32-E72D297353CC}">
                <c16:uniqueId val="{00000013-6B09-4DD2-B942-48D765594252}"/>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6B09-4DD2-B942-48D765594252}"/>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0E79-49C2-930B-DE1BF4BA5DF5}"/>
              </c:ext>
            </c:extLst>
          </c:dPt>
          <c:dPt>
            <c:idx val="1"/>
            <c:bubble3D val="0"/>
            <c:spPr>
              <a:solidFill>
                <a:schemeClr val="accent2"/>
              </a:solidFill>
              <a:ln>
                <a:solidFill>
                  <a:schemeClr val="bg1"/>
                </a:solidFill>
              </a:ln>
            </c:spPr>
            <c:extLst>
              <c:ext xmlns:c16="http://schemas.microsoft.com/office/drawing/2014/chart" uri="{C3380CC4-5D6E-409C-BE32-E72D297353CC}">
                <c16:uniqueId val="{00000003-0E79-49C2-930B-DE1BF4BA5DF5}"/>
              </c:ext>
            </c:extLst>
          </c:dPt>
          <c:dPt>
            <c:idx val="2"/>
            <c:bubble3D val="0"/>
            <c:spPr>
              <a:solidFill>
                <a:schemeClr val="accent2"/>
              </a:solidFill>
              <a:ln>
                <a:solidFill>
                  <a:schemeClr val="bg1"/>
                </a:solidFill>
              </a:ln>
            </c:spPr>
            <c:extLst>
              <c:ext xmlns:c16="http://schemas.microsoft.com/office/drawing/2014/chart" uri="{C3380CC4-5D6E-409C-BE32-E72D297353CC}">
                <c16:uniqueId val="{00000005-0E79-49C2-930B-DE1BF4BA5DF5}"/>
              </c:ext>
            </c:extLst>
          </c:dPt>
          <c:dPt>
            <c:idx val="3"/>
            <c:bubble3D val="0"/>
            <c:spPr>
              <a:solidFill>
                <a:schemeClr val="accent2"/>
              </a:solidFill>
              <a:ln>
                <a:solidFill>
                  <a:schemeClr val="bg1"/>
                </a:solidFill>
              </a:ln>
            </c:spPr>
            <c:extLst>
              <c:ext xmlns:c16="http://schemas.microsoft.com/office/drawing/2014/chart" uri="{C3380CC4-5D6E-409C-BE32-E72D297353CC}">
                <c16:uniqueId val="{00000007-0E79-49C2-930B-DE1BF4BA5DF5}"/>
              </c:ext>
            </c:extLst>
          </c:dPt>
          <c:dPt>
            <c:idx val="4"/>
            <c:bubble3D val="0"/>
            <c:spPr>
              <a:solidFill>
                <a:schemeClr val="accent2"/>
              </a:solidFill>
              <a:ln>
                <a:solidFill>
                  <a:schemeClr val="bg1"/>
                </a:solidFill>
              </a:ln>
            </c:spPr>
            <c:extLst>
              <c:ext xmlns:c16="http://schemas.microsoft.com/office/drawing/2014/chart" uri="{C3380CC4-5D6E-409C-BE32-E72D297353CC}">
                <c16:uniqueId val="{00000009-0E79-49C2-930B-DE1BF4BA5DF5}"/>
              </c:ext>
            </c:extLst>
          </c:dPt>
          <c:dPt>
            <c:idx val="5"/>
            <c:bubble3D val="0"/>
            <c:spPr>
              <a:solidFill>
                <a:schemeClr val="accent2"/>
              </a:solidFill>
              <a:ln>
                <a:solidFill>
                  <a:schemeClr val="bg1"/>
                </a:solidFill>
              </a:ln>
            </c:spPr>
            <c:extLst>
              <c:ext xmlns:c16="http://schemas.microsoft.com/office/drawing/2014/chart" uri="{C3380CC4-5D6E-409C-BE32-E72D297353CC}">
                <c16:uniqueId val="{0000000B-0E79-49C2-930B-DE1BF4BA5DF5}"/>
              </c:ext>
            </c:extLst>
          </c:dPt>
          <c:dPt>
            <c:idx val="6"/>
            <c:bubble3D val="0"/>
            <c:spPr>
              <a:solidFill>
                <a:schemeClr val="accent2"/>
              </a:solidFill>
              <a:ln>
                <a:solidFill>
                  <a:schemeClr val="bg1"/>
                </a:solidFill>
              </a:ln>
            </c:spPr>
            <c:extLst>
              <c:ext xmlns:c16="http://schemas.microsoft.com/office/drawing/2014/chart" uri="{C3380CC4-5D6E-409C-BE32-E72D297353CC}">
                <c16:uniqueId val="{0000000D-0E79-49C2-930B-DE1BF4BA5DF5}"/>
              </c:ext>
            </c:extLst>
          </c:dPt>
          <c:dPt>
            <c:idx val="7"/>
            <c:bubble3D val="0"/>
            <c:extLst>
              <c:ext xmlns:c16="http://schemas.microsoft.com/office/drawing/2014/chart" uri="{C3380CC4-5D6E-409C-BE32-E72D297353CC}">
                <c16:uniqueId val="{0000000F-0E79-49C2-930B-DE1BF4BA5DF5}"/>
              </c:ext>
            </c:extLst>
          </c:dPt>
          <c:dPt>
            <c:idx val="8"/>
            <c:bubble3D val="0"/>
            <c:extLst>
              <c:ext xmlns:c16="http://schemas.microsoft.com/office/drawing/2014/chart" uri="{C3380CC4-5D6E-409C-BE32-E72D297353CC}">
                <c16:uniqueId val="{00000011-0E79-49C2-930B-DE1BF4BA5DF5}"/>
              </c:ext>
            </c:extLst>
          </c:dPt>
          <c:dPt>
            <c:idx val="9"/>
            <c:bubble3D val="0"/>
            <c:extLst>
              <c:ext xmlns:c16="http://schemas.microsoft.com/office/drawing/2014/chart" uri="{C3380CC4-5D6E-409C-BE32-E72D297353CC}">
                <c16:uniqueId val="{00000013-0E79-49C2-930B-DE1BF4BA5DF5}"/>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0E79-49C2-930B-DE1BF4BA5DF5}"/>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33CC-4D77-9113-5661B97D6B92}"/>
              </c:ext>
            </c:extLst>
          </c:dPt>
          <c:dPt>
            <c:idx val="1"/>
            <c:bubble3D val="0"/>
            <c:spPr>
              <a:solidFill>
                <a:schemeClr val="accent3"/>
              </a:solidFill>
              <a:ln>
                <a:solidFill>
                  <a:schemeClr val="bg1"/>
                </a:solidFill>
              </a:ln>
            </c:spPr>
            <c:extLst>
              <c:ext xmlns:c16="http://schemas.microsoft.com/office/drawing/2014/chart" uri="{C3380CC4-5D6E-409C-BE32-E72D297353CC}">
                <c16:uniqueId val="{00000003-33CC-4D77-9113-5661B97D6B92}"/>
              </c:ext>
            </c:extLst>
          </c:dPt>
          <c:dPt>
            <c:idx val="2"/>
            <c:bubble3D val="0"/>
            <c:spPr>
              <a:solidFill>
                <a:schemeClr val="accent3"/>
              </a:solidFill>
              <a:ln>
                <a:solidFill>
                  <a:schemeClr val="bg1"/>
                </a:solidFill>
              </a:ln>
            </c:spPr>
            <c:extLst>
              <c:ext xmlns:c16="http://schemas.microsoft.com/office/drawing/2014/chart" uri="{C3380CC4-5D6E-409C-BE32-E72D297353CC}">
                <c16:uniqueId val="{00000005-33CC-4D77-9113-5661B97D6B92}"/>
              </c:ext>
            </c:extLst>
          </c:dPt>
          <c:dPt>
            <c:idx val="3"/>
            <c:bubble3D val="0"/>
            <c:spPr>
              <a:solidFill>
                <a:schemeClr val="accent3"/>
              </a:solidFill>
              <a:ln>
                <a:solidFill>
                  <a:schemeClr val="bg1"/>
                </a:solidFill>
              </a:ln>
            </c:spPr>
            <c:extLst>
              <c:ext xmlns:c16="http://schemas.microsoft.com/office/drawing/2014/chart" uri="{C3380CC4-5D6E-409C-BE32-E72D297353CC}">
                <c16:uniqueId val="{00000007-33CC-4D77-9113-5661B97D6B92}"/>
              </c:ext>
            </c:extLst>
          </c:dPt>
          <c:dPt>
            <c:idx val="4"/>
            <c:bubble3D val="0"/>
            <c:spPr>
              <a:solidFill>
                <a:schemeClr val="accent3"/>
              </a:solidFill>
              <a:ln>
                <a:solidFill>
                  <a:schemeClr val="bg1"/>
                </a:solidFill>
              </a:ln>
            </c:spPr>
            <c:extLst>
              <c:ext xmlns:c16="http://schemas.microsoft.com/office/drawing/2014/chart" uri="{C3380CC4-5D6E-409C-BE32-E72D297353CC}">
                <c16:uniqueId val="{00000009-33CC-4D77-9113-5661B97D6B92}"/>
              </c:ext>
            </c:extLst>
          </c:dPt>
          <c:dPt>
            <c:idx val="5"/>
            <c:bubble3D val="0"/>
            <c:spPr>
              <a:solidFill>
                <a:schemeClr val="accent3"/>
              </a:solidFill>
              <a:ln>
                <a:solidFill>
                  <a:schemeClr val="bg1"/>
                </a:solidFill>
              </a:ln>
            </c:spPr>
            <c:extLst>
              <c:ext xmlns:c16="http://schemas.microsoft.com/office/drawing/2014/chart" uri="{C3380CC4-5D6E-409C-BE32-E72D297353CC}">
                <c16:uniqueId val="{0000000B-33CC-4D77-9113-5661B97D6B92}"/>
              </c:ext>
            </c:extLst>
          </c:dPt>
          <c:dPt>
            <c:idx val="6"/>
            <c:bubble3D val="0"/>
            <c:spPr>
              <a:solidFill>
                <a:schemeClr val="accent3"/>
              </a:solidFill>
              <a:ln>
                <a:solidFill>
                  <a:schemeClr val="bg1"/>
                </a:solidFill>
              </a:ln>
            </c:spPr>
            <c:extLst>
              <c:ext xmlns:c16="http://schemas.microsoft.com/office/drawing/2014/chart" uri="{C3380CC4-5D6E-409C-BE32-E72D297353CC}">
                <c16:uniqueId val="{0000000D-33CC-4D77-9113-5661B97D6B92}"/>
              </c:ext>
            </c:extLst>
          </c:dPt>
          <c:dPt>
            <c:idx val="7"/>
            <c:bubble3D val="0"/>
            <c:spPr>
              <a:solidFill>
                <a:schemeClr val="accent3"/>
              </a:solidFill>
              <a:ln>
                <a:solidFill>
                  <a:schemeClr val="bg1"/>
                </a:solidFill>
              </a:ln>
            </c:spPr>
            <c:extLst>
              <c:ext xmlns:c16="http://schemas.microsoft.com/office/drawing/2014/chart" uri="{C3380CC4-5D6E-409C-BE32-E72D297353CC}">
                <c16:uniqueId val="{0000000F-33CC-4D77-9113-5661B97D6B92}"/>
              </c:ext>
            </c:extLst>
          </c:dPt>
          <c:dPt>
            <c:idx val="8"/>
            <c:bubble3D val="0"/>
            <c:extLst>
              <c:ext xmlns:c16="http://schemas.microsoft.com/office/drawing/2014/chart" uri="{C3380CC4-5D6E-409C-BE32-E72D297353CC}">
                <c16:uniqueId val="{00000011-33CC-4D77-9113-5661B97D6B92}"/>
              </c:ext>
            </c:extLst>
          </c:dPt>
          <c:dPt>
            <c:idx val="9"/>
            <c:bubble3D val="0"/>
            <c:extLst>
              <c:ext xmlns:c16="http://schemas.microsoft.com/office/drawing/2014/chart" uri="{C3380CC4-5D6E-409C-BE32-E72D297353CC}">
                <c16:uniqueId val="{00000013-33CC-4D77-9113-5661B97D6B92}"/>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33CC-4D77-9113-5661B97D6B92}"/>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extLst>
              <c:ext xmlns:c16="http://schemas.microsoft.com/office/drawing/2014/chart" uri="{C3380CC4-5D6E-409C-BE32-E72D297353CC}">
                <c16:uniqueId val="{00000001-FADE-48AA-9855-D4FD5F872FA9}"/>
              </c:ext>
            </c:extLst>
          </c:dPt>
          <c:dPt>
            <c:idx val="1"/>
            <c:bubble3D val="0"/>
            <c:spPr>
              <a:solidFill>
                <a:schemeClr val="accent4"/>
              </a:solidFill>
              <a:ln>
                <a:solidFill>
                  <a:schemeClr val="bg1"/>
                </a:solidFill>
              </a:ln>
            </c:spPr>
            <c:extLst>
              <c:ext xmlns:c16="http://schemas.microsoft.com/office/drawing/2014/chart" uri="{C3380CC4-5D6E-409C-BE32-E72D297353CC}">
                <c16:uniqueId val="{00000003-FADE-48AA-9855-D4FD5F872FA9}"/>
              </c:ext>
            </c:extLst>
          </c:dPt>
          <c:dPt>
            <c:idx val="2"/>
            <c:bubble3D val="0"/>
            <c:spPr>
              <a:solidFill>
                <a:schemeClr val="accent4"/>
              </a:solidFill>
              <a:ln>
                <a:solidFill>
                  <a:schemeClr val="bg1"/>
                </a:solidFill>
              </a:ln>
            </c:spPr>
            <c:extLst>
              <c:ext xmlns:c16="http://schemas.microsoft.com/office/drawing/2014/chart" uri="{C3380CC4-5D6E-409C-BE32-E72D297353CC}">
                <c16:uniqueId val="{00000005-FADE-48AA-9855-D4FD5F872FA9}"/>
              </c:ext>
            </c:extLst>
          </c:dPt>
          <c:dPt>
            <c:idx val="3"/>
            <c:bubble3D val="0"/>
            <c:spPr>
              <a:solidFill>
                <a:schemeClr val="accent4"/>
              </a:solidFill>
              <a:ln>
                <a:solidFill>
                  <a:schemeClr val="bg1"/>
                </a:solidFill>
              </a:ln>
            </c:spPr>
            <c:extLst>
              <c:ext xmlns:c16="http://schemas.microsoft.com/office/drawing/2014/chart" uri="{C3380CC4-5D6E-409C-BE32-E72D297353CC}">
                <c16:uniqueId val="{00000007-FADE-48AA-9855-D4FD5F872FA9}"/>
              </c:ext>
            </c:extLst>
          </c:dPt>
          <c:dPt>
            <c:idx val="4"/>
            <c:bubble3D val="0"/>
            <c:spPr>
              <a:solidFill>
                <a:schemeClr val="accent4"/>
              </a:solidFill>
              <a:ln>
                <a:solidFill>
                  <a:schemeClr val="bg1"/>
                </a:solidFill>
              </a:ln>
            </c:spPr>
            <c:extLst>
              <c:ext xmlns:c16="http://schemas.microsoft.com/office/drawing/2014/chart" uri="{C3380CC4-5D6E-409C-BE32-E72D297353CC}">
                <c16:uniqueId val="{00000009-FADE-48AA-9855-D4FD5F872FA9}"/>
              </c:ext>
            </c:extLst>
          </c:dPt>
          <c:dPt>
            <c:idx val="5"/>
            <c:bubble3D val="0"/>
            <c:extLst>
              <c:ext xmlns:c16="http://schemas.microsoft.com/office/drawing/2014/chart" uri="{C3380CC4-5D6E-409C-BE32-E72D297353CC}">
                <c16:uniqueId val="{0000000B-FADE-48AA-9855-D4FD5F872FA9}"/>
              </c:ext>
            </c:extLst>
          </c:dPt>
          <c:dPt>
            <c:idx val="6"/>
            <c:bubble3D val="0"/>
            <c:extLst>
              <c:ext xmlns:c16="http://schemas.microsoft.com/office/drawing/2014/chart" uri="{C3380CC4-5D6E-409C-BE32-E72D297353CC}">
                <c16:uniqueId val="{0000000D-FADE-48AA-9855-D4FD5F872FA9}"/>
              </c:ext>
            </c:extLst>
          </c:dPt>
          <c:dPt>
            <c:idx val="7"/>
            <c:bubble3D val="0"/>
            <c:extLst>
              <c:ext xmlns:c16="http://schemas.microsoft.com/office/drawing/2014/chart" uri="{C3380CC4-5D6E-409C-BE32-E72D297353CC}">
                <c16:uniqueId val="{0000000F-FADE-48AA-9855-D4FD5F872FA9}"/>
              </c:ext>
            </c:extLst>
          </c:dPt>
          <c:dPt>
            <c:idx val="8"/>
            <c:bubble3D val="0"/>
            <c:extLst>
              <c:ext xmlns:c16="http://schemas.microsoft.com/office/drawing/2014/chart" uri="{C3380CC4-5D6E-409C-BE32-E72D297353CC}">
                <c16:uniqueId val="{00000011-FADE-48AA-9855-D4FD5F872FA9}"/>
              </c:ext>
            </c:extLst>
          </c:dPt>
          <c:dPt>
            <c:idx val="9"/>
            <c:bubble3D val="0"/>
            <c:extLst>
              <c:ext xmlns:c16="http://schemas.microsoft.com/office/drawing/2014/chart" uri="{C3380CC4-5D6E-409C-BE32-E72D297353CC}">
                <c16:uniqueId val="{00000013-FADE-48AA-9855-D4FD5F872FA9}"/>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4-FADE-48AA-9855-D4FD5F872FA9}"/>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a:defRPr lang="zh-CN"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18</a:t>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22</a:t>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D615DFD-8505-4C7B-90FE-F45A3565472F}"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7406F3C-FA24-4A80-8CD4-EE5698C541F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DD615DFD-8505-4C7B-90FE-F45A3565472F}" type="datetimeFigureOut">
              <a:rPr lang="zh-CN" altLang="en-US" smtClean="0"/>
              <a:t>2021/1/6</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27406F3C-FA24-4A80-8CD4-EE5698C541F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jpe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3">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9" name="矩形 8"/>
          <p:cNvSpPr/>
          <p:nvPr/>
        </p:nvSpPr>
        <p:spPr>
          <a:xfrm>
            <a:off x="2622375" y="0"/>
            <a:ext cx="7614000" cy="7232650"/>
          </a:xfrm>
          <a:prstGeom prst="rect">
            <a:avLst/>
          </a:prstGeom>
          <a:solidFill>
            <a:srgbClr val="010B28">
              <a:alpha val="80000"/>
            </a:srgb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4"/>
          <p:cNvSpPr txBox="1"/>
          <p:nvPr/>
        </p:nvSpPr>
        <p:spPr>
          <a:xfrm>
            <a:off x="1600200" y="2659469"/>
            <a:ext cx="9658350" cy="830997"/>
          </a:xfrm>
          <a:prstGeom prst="rect">
            <a:avLst/>
          </a:prstGeom>
          <a:noFill/>
          <a:ln>
            <a:noFill/>
          </a:ln>
        </p:spPr>
        <p:txBody>
          <a:bodyPr vert="horz" wrap="square" lIns="0" tIns="0" rIns="0" bIns="0" rtlCol="0">
            <a:spAutoFit/>
          </a:bodyPr>
          <a:lstStyle/>
          <a:p>
            <a:pPr algn="ctr"/>
            <a:r>
              <a:rPr lang="zh-CN" altLang="en-US" sz="5400" spc="1000" dirty="0">
                <a:solidFill>
                  <a:schemeClr val="bg1"/>
                </a:solidFill>
                <a:latin typeface="锐字逼格锐线粗体简2.0" panose="02010604000000000000" pitchFamily="2" charset="-122"/>
                <a:ea typeface="锐字逼格锐线粗体简2.0" panose="02010604000000000000" pitchFamily="2" charset="-122"/>
              </a:rPr>
              <a:t>人事部工作总结</a:t>
            </a:r>
            <a:r>
              <a:rPr lang="en-US" altLang="zh-CN" sz="5400" spc="1000" dirty="0">
                <a:solidFill>
                  <a:schemeClr val="bg1"/>
                </a:solidFill>
                <a:latin typeface="微软雅黑" panose="020B0503020204020204" pitchFamily="34" charset="-122"/>
                <a:ea typeface="微软雅黑" panose="020B0503020204020204" pitchFamily="34" charset="-122"/>
              </a:rPr>
              <a:t>PPT</a:t>
            </a:r>
          </a:p>
        </p:txBody>
      </p:sp>
      <p:sp>
        <p:nvSpPr>
          <p:cNvPr id="11" name="TextBox 84"/>
          <p:cNvSpPr txBox="1"/>
          <p:nvPr/>
        </p:nvSpPr>
        <p:spPr>
          <a:xfrm>
            <a:off x="2990871" y="3662809"/>
            <a:ext cx="6877009" cy="215444"/>
          </a:xfrm>
          <a:prstGeom prst="rect">
            <a:avLst/>
          </a:prstGeom>
          <a:noFill/>
          <a:ln>
            <a:noFill/>
          </a:ln>
        </p:spPr>
        <p:txBody>
          <a:bodyPr vert="horz" wrap="square" lIns="0" tIns="0" rIns="0" bIns="0" rtlCol="0">
            <a:spAutoFit/>
          </a:bodyPr>
          <a:lstStyle/>
          <a:p>
            <a:pPr algn="ctr"/>
            <a:r>
              <a:rPr lang="en-US" altLang="zh-CN" sz="1400" spc="600">
                <a:solidFill>
                  <a:schemeClr val="bg1"/>
                </a:solidFill>
                <a:latin typeface="微软雅黑" panose="020B0503020204020204" pitchFamily="34" charset="-122"/>
                <a:ea typeface="微软雅黑" panose="020B0503020204020204" pitchFamily="34" charset="-122"/>
              </a:rPr>
              <a:t>THE PERSONNEL YEAR SUMMARY PPT</a:t>
            </a:r>
            <a:endParaRPr lang="en-US" altLang="zh-CN" sz="1400" spc="600" dirty="0">
              <a:solidFill>
                <a:schemeClr val="bg1"/>
              </a:solidFill>
              <a:latin typeface="微软雅黑" panose="020B0503020204020204" pitchFamily="34" charset="-122"/>
              <a:ea typeface="微软雅黑" panose="020B0503020204020204" pitchFamily="34" charset="-122"/>
            </a:endParaRPr>
          </a:p>
        </p:txBody>
      </p:sp>
      <p:sp>
        <p:nvSpPr>
          <p:cNvPr id="12" name="TextBox 84"/>
          <p:cNvSpPr txBox="1"/>
          <p:nvPr/>
        </p:nvSpPr>
        <p:spPr>
          <a:xfrm>
            <a:off x="5048250" y="1354644"/>
            <a:ext cx="2762250" cy="1354217"/>
          </a:xfrm>
          <a:prstGeom prst="rect">
            <a:avLst/>
          </a:prstGeom>
          <a:noFill/>
          <a:ln>
            <a:noFill/>
          </a:ln>
        </p:spPr>
        <p:txBody>
          <a:bodyPr vert="horz" wrap="square" lIns="0" tIns="0" rIns="0" bIns="0" rtlCol="0">
            <a:spAutoFit/>
          </a:bodyPr>
          <a:lstStyle/>
          <a:p>
            <a:pPr algn="ctr"/>
            <a:r>
              <a:rPr lang="en-US" altLang="zh-CN" sz="8800" spc="600" dirty="0">
                <a:solidFill>
                  <a:schemeClr val="bg1"/>
                </a:solidFill>
                <a:latin typeface="Agency FB" panose="020B0503020202020204" pitchFamily="34" charset="0"/>
                <a:ea typeface="+mn-ea"/>
              </a:rPr>
              <a:t>20XX</a:t>
            </a:r>
          </a:p>
        </p:txBody>
      </p:sp>
      <p:sp>
        <p:nvSpPr>
          <p:cNvPr id="13" name="TextBox 84"/>
          <p:cNvSpPr txBox="1"/>
          <p:nvPr/>
        </p:nvSpPr>
        <p:spPr>
          <a:xfrm>
            <a:off x="2781300" y="4270232"/>
            <a:ext cx="7296150" cy="415498"/>
          </a:xfrm>
          <a:prstGeom prst="rect">
            <a:avLst/>
          </a:prstGeom>
          <a:noFill/>
          <a:ln>
            <a:noFill/>
          </a:ln>
        </p:spPr>
        <p:txBody>
          <a:bodyPr vert="horz" wrap="square" lIns="0" tIns="0" rIns="0" bIns="0" rtlCol="0">
            <a:spAutoFit/>
          </a:bodyPr>
          <a:lstStyle/>
          <a:p>
            <a:pPr algn="ctr">
              <a:lnSpc>
                <a:spcPct val="150000"/>
              </a:lnSpc>
            </a:pPr>
            <a:r>
              <a:rPr lang="en-US" altLang="zh-CN" sz="900">
                <a:solidFill>
                  <a:schemeClr val="bg1"/>
                </a:solidFill>
                <a:latin typeface="+mn-ea"/>
                <a:ea typeface="+mn-ea"/>
              </a:rPr>
              <a:t>PLEASE REPLACE THE TEXT, MODIFY THE TEXT, YOU CAN ALSO COPY YOUR CONTENT DIRECTLY TO THIS. PLEASE REPLACE THE TEXT, MODIFY THE TEXT, YOU CAN ALSO COPY YOUR CONTENT DIRECTLY TO THIS.</a:t>
            </a:r>
            <a:endParaRPr lang="zh-CN" altLang="en-US" sz="900" dirty="0">
              <a:solidFill>
                <a:schemeClr val="bg1"/>
              </a:solidFill>
              <a:latin typeface="+mn-ea"/>
              <a:ea typeface="+mn-ea"/>
            </a:endParaRPr>
          </a:p>
        </p:txBody>
      </p:sp>
      <p:sp>
        <p:nvSpPr>
          <p:cNvPr id="17" name="TextBox 84"/>
          <p:cNvSpPr txBox="1"/>
          <p:nvPr/>
        </p:nvSpPr>
        <p:spPr>
          <a:xfrm>
            <a:off x="3543300" y="5623242"/>
            <a:ext cx="5772150" cy="215444"/>
          </a:xfrm>
          <a:prstGeom prst="rect">
            <a:avLst/>
          </a:prstGeom>
          <a:noFill/>
          <a:ln>
            <a:noFill/>
          </a:ln>
        </p:spPr>
        <p:txBody>
          <a:bodyPr vert="horz" wrap="square" lIns="0" tIns="0" rIns="0" bIns="0" rtlCol="0">
            <a:spAutoFit/>
          </a:bodyPr>
          <a:lstStyle/>
          <a:p>
            <a:pPr algn="ctr"/>
            <a:r>
              <a:rPr lang="en-US" altLang="zh-CN" sz="1400" spc="600">
                <a:solidFill>
                  <a:schemeClr val="bg1"/>
                </a:solidFill>
                <a:latin typeface="+mn-ea"/>
                <a:ea typeface="+mn-ea"/>
              </a:rPr>
              <a:t>REPORT: CREATIVE DESIGN</a:t>
            </a:r>
            <a:endParaRPr lang="en-US" altLang="zh-CN" sz="1400" spc="600" dirty="0">
              <a:solidFill>
                <a:schemeClr val="bg1"/>
              </a:solidFill>
              <a:latin typeface="+mn-ea"/>
              <a:ea typeface="+mn-ea"/>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p:tgtEl>
                                          <p:spTgt spid="10"/>
                                        </p:tgtEl>
                                        <p:attrNameLst>
                                          <p:attrName>ppt_y</p:attrName>
                                        </p:attrNameLst>
                                      </p:cBhvr>
                                      <p:tavLst>
                                        <p:tav tm="0">
                                          <p:val>
                                            <p:strVal val="#ppt_y+#ppt_h*1.125000"/>
                                          </p:val>
                                        </p:tav>
                                        <p:tav tm="100000">
                                          <p:val>
                                            <p:strVal val="#ppt_y"/>
                                          </p:val>
                                        </p:tav>
                                      </p:tavLst>
                                    </p:anim>
                                    <p:animEffect transition="in" filter="wipe(up)">
                                      <p:cBhvr>
                                        <p:cTn id="18" dur="750"/>
                                        <p:tgtEl>
                                          <p:spTgt spid="10"/>
                                        </p:tgtEl>
                                      </p:cBhvr>
                                    </p:animEffect>
                                  </p:childTnLst>
                                </p:cTn>
                              </p:par>
                            </p:childTnLst>
                          </p:cTn>
                        </p:par>
                        <p:par>
                          <p:cTn id="19" fill="hold">
                            <p:stCondLst>
                              <p:cond delay="1924"/>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p:tgtEl>
                                          <p:spTgt spid="11"/>
                                        </p:tgtEl>
                                        <p:attrNameLst>
                                          <p:attrName>ppt_y</p:attrName>
                                        </p:attrNameLst>
                                      </p:cBhvr>
                                      <p:tavLst>
                                        <p:tav tm="0">
                                          <p:val>
                                            <p:strVal val="#ppt_y+#ppt_h*1.125000"/>
                                          </p:val>
                                        </p:tav>
                                        <p:tav tm="100000">
                                          <p:val>
                                            <p:strVal val="#ppt_y"/>
                                          </p:val>
                                        </p:tav>
                                      </p:tavLst>
                                    </p:anim>
                                    <p:animEffect transition="in" filter="wipe(up)">
                                      <p:cBhvr>
                                        <p:cTn id="23" dur="750"/>
                                        <p:tgtEl>
                                          <p:spTgt spid="11"/>
                                        </p:tgtEl>
                                      </p:cBhvr>
                                    </p:animEffect>
                                  </p:childTnLst>
                                </p:cTn>
                              </p:par>
                            </p:childTnLst>
                          </p:cTn>
                        </p:par>
                        <p:par>
                          <p:cTn id="24" fill="hold">
                            <p:stCondLst>
                              <p:cond delay="4849"/>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p:tgtEl>
                                          <p:spTgt spid="12"/>
                                        </p:tgtEl>
                                        <p:attrNameLst>
                                          <p:attrName>ppt_y</p:attrName>
                                        </p:attrNameLst>
                                      </p:cBhvr>
                                      <p:tavLst>
                                        <p:tav tm="0">
                                          <p:val>
                                            <p:strVal val="#ppt_y+#ppt_h*1.125000"/>
                                          </p:val>
                                        </p:tav>
                                        <p:tav tm="100000">
                                          <p:val>
                                            <p:strVal val="#ppt_y"/>
                                          </p:val>
                                        </p:tav>
                                      </p:tavLst>
                                    </p:anim>
                                    <p:animEffect transition="in" filter="wipe(up)">
                                      <p:cBhvr>
                                        <p:cTn id="28" dur="750"/>
                                        <p:tgtEl>
                                          <p:spTgt spid="12"/>
                                        </p:tgtEl>
                                      </p:cBhvr>
                                    </p:animEffect>
                                  </p:childTnLst>
                                </p:cTn>
                              </p:par>
                            </p:childTnLst>
                          </p:cTn>
                        </p:par>
                        <p:par>
                          <p:cTn id="29" fill="hold">
                            <p:stCondLst>
                              <p:cond delay="5824"/>
                            </p:stCondLst>
                            <p:childTnLst>
                              <p:par>
                                <p:cTn id="30" presetID="12" presetClass="entr" presetSubtype="4"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p:tgtEl>
                                          <p:spTgt spid="13"/>
                                        </p:tgtEl>
                                        <p:attrNameLst>
                                          <p:attrName>ppt_y</p:attrName>
                                        </p:attrNameLst>
                                      </p:cBhvr>
                                      <p:tavLst>
                                        <p:tav tm="0">
                                          <p:val>
                                            <p:strVal val="#ppt_y+#ppt_h*1.125000"/>
                                          </p:val>
                                        </p:tav>
                                        <p:tav tm="100000">
                                          <p:val>
                                            <p:strVal val="#ppt_y"/>
                                          </p:val>
                                        </p:tav>
                                      </p:tavLst>
                                    </p:anim>
                                    <p:animEffect transition="in" filter="wipe(up)">
                                      <p:cBhvr>
                                        <p:cTn id="33" dur="750"/>
                                        <p:tgtEl>
                                          <p:spTgt spid="13"/>
                                        </p:tgtEl>
                                      </p:cBhvr>
                                    </p:animEffect>
                                  </p:childTnLst>
                                </p:cTn>
                              </p:par>
                            </p:childTnLst>
                          </p:cTn>
                        </p:par>
                        <p:par>
                          <p:cTn id="34" fill="hold">
                            <p:stCondLst>
                              <p:cond delay="20074"/>
                            </p:stCondLst>
                            <p:childTnLst>
                              <p:par>
                                <p:cTn id="35" presetID="12" presetClass="entr" presetSubtype="4" fill="hold" grpId="0" nodeType="after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p:tgtEl>
                                          <p:spTgt spid="17"/>
                                        </p:tgtEl>
                                        <p:attrNameLst>
                                          <p:attrName>ppt_y</p:attrName>
                                        </p:attrNameLst>
                                      </p:cBhvr>
                                      <p:tavLst>
                                        <p:tav tm="0">
                                          <p:val>
                                            <p:strVal val="#ppt_y+#ppt_h*1.125000"/>
                                          </p:val>
                                        </p:tav>
                                        <p:tav tm="100000">
                                          <p:val>
                                            <p:strVal val="#ppt_y"/>
                                          </p:val>
                                        </p:tav>
                                      </p:tavLst>
                                    </p:anim>
                                    <p:animEffect transition="in" filter="wipe(up)">
                                      <p:cBhvr>
                                        <p:cTn id="3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51"/>
          <p:cNvGrpSpPr/>
          <p:nvPr/>
        </p:nvGrpSpPr>
        <p:grpSpPr>
          <a:xfrm>
            <a:off x="1162130" y="2075817"/>
            <a:ext cx="8033843" cy="3584787"/>
            <a:chOff x="179512" y="2060848"/>
            <a:chExt cx="7617691" cy="3399096"/>
          </a:xfrm>
        </p:grpSpPr>
        <p:sp>
          <p:nvSpPr>
            <p:cNvPr id="5" name="Oval 65"/>
            <p:cNvSpPr>
              <a:spLocks noChangeArrowheads="1"/>
            </p:cNvSpPr>
            <p:nvPr/>
          </p:nvSpPr>
          <p:spPr bwMode="auto">
            <a:xfrm>
              <a:off x="989905" y="4559851"/>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组合 53"/>
            <p:cNvGrpSpPr/>
            <p:nvPr/>
          </p:nvGrpSpPr>
          <p:grpSpPr>
            <a:xfrm>
              <a:off x="179512" y="2060848"/>
              <a:ext cx="7617691" cy="3322593"/>
              <a:chOff x="683568" y="2266648"/>
              <a:chExt cx="7617691" cy="3322593"/>
            </a:xfrm>
          </p:grpSpPr>
          <p:sp>
            <p:nvSpPr>
              <p:cNvPr id="12" name="Freeform 6"/>
              <p:cNvSpPr/>
              <p:nvPr/>
            </p:nvSpPr>
            <p:spPr bwMode="auto">
              <a:xfrm>
                <a:off x="2628510" y="2428726"/>
                <a:ext cx="5186513" cy="2674281"/>
              </a:xfrm>
              <a:custGeom>
                <a:avLst/>
                <a:gdLst>
                  <a:gd name="T0" fmla="*/ 0 w 4608"/>
                  <a:gd name="T1" fmla="*/ 72 h 2376"/>
                  <a:gd name="T2" fmla="*/ 4608 w 4608"/>
                  <a:gd name="T3" fmla="*/ 2376 h 2376"/>
                  <a:gd name="T4" fmla="*/ 4608 w 4608"/>
                  <a:gd name="T5" fmla="*/ 2304 h 2376"/>
                  <a:gd name="T6" fmla="*/ 0 w 4608"/>
                  <a:gd name="T7" fmla="*/ 0 h 2376"/>
                  <a:gd name="T8" fmla="*/ 0 w 4608"/>
                  <a:gd name="T9" fmla="*/ 72 h 2376"/>
                  <a:gd name="T10" fmla="*/ 0 60000 65536"/>
                  <a:gd name="T11" fmla="*/ 0 60000 65536"/>
                  <a:gd name="T12" fmla="*/ 0 60000 65536"/>
                  <a:gd name="T13" fmla="*/ 0 60000 65536"/>
                  <a:gd name="T14" fmla="*/ 0 60000 65536"/>
                  <a:gd name="T15" fmla="*/ 0 w 4608"/>
                  <a:gd name="T16" fmla="*/ 0 h 2376"/>
                  <a:gd name="T17" fmla="*/ 4608 w 4608"/>
                  <a:gd name="T18" fmla="*/ 2376 h 2376"/>
                </a:gdLst>
                <a:ahLst/>
                <a:cxnLst>
                  <a:cxn ang="T10">
                    <a:pos x="T0" y="T1"/>
                  </a:cxn>
                  <a:cxn ang="T11">
                    <a:pos x="T2" y="T3"/>
                  </a:cxn>
                  <a:cxn ang="T12">
                    <a:pos x="T4" y="T5"/>
                  </a:cxn>
                  <a:cxn ang="T13">
                    <a:pos x="T6" y="T7"/>
                  </a:cxn>
                  <a:cxn ang="T14">
                    <a:pos x="T8" y="T9"/>
                  </a:cxn>
                </a:cxnLst>
                <a:rect l="T15" t="T16" r="T17" b="T18"/>
                <a:pathLst>
                  <a:path w="4608" h="2376">
                    <a:moveTo>
                      <a:pt x="0" y="72"/>
                    </a:moveTo>
                    <a:lnTo>
                      <a:pt x="4608" y="2376"/>
                    </a:lnTo>
                    <a:lnTo>
                      <a:pt x="4608" y="2304"/>
                    </a:lnTo>
                    <a:lnTo>
                      <a:pt x="0" y="0"/>
                    </a:lnTo>
                    <a:lnTo>
                      <a:pt x="0" y="72"/>
                    </a:lnTo>
                    <a:close/>
                  </a:path>
                </a:pathLst>
              </a:cu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ectangle 7"/>
              <p:cNvSpPr>
                <a:spLocks noChangeArrowheads="1"/>
              </p:cNvSpPr>
              <p:nvPr/>
            </p:nvSpPr>
            <p:spPr bwMode="auto">
              <a:xfrm>
                <a:off x="7652945" y="5103007"/>
                <a:ext cx="648314" cy="81039"/>
              </a:xfrm>
              <a:prstGeom prst="rect">
                <a:avLst/>
              </a:pr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8"/>
              <p:cNvSpPr/>
              <p:nvPr/>
            </p:nvSpPr>
            <p:spPr bwMode="auto">
              <a:xfrm>
                <a:off x="2628510" y="2266648"/>
                <a:ext cx="5672749" cy="2836359"/>
              </a:xfrm>
              <a:custGeom>
                <a:avLst/>
                <a:gdLst>
                  <a:gd name="T0" fmla="*/ 288 w 5040"/>
                  <a:gd name="T1" fmla="*/ 0 h 2520"/>
                  <a:gd name="T2" fmla="*/ 4896 w 5040"/>
                  <a:gd name="T3" fmla="*/ 2304 h 2520"/>
                  <a:gd name="T4" fmla="*/ 5040 w 5040"/>
                  <a:gd name="T5" fmla="*/ 2232 h 2520"/>
                  <a:gd name="T6" fmla="*/ 5040 w 5040"/>
                  <a:gd name="T7" fmla="*/ 2520 h 2520"/>
                  <a:gd name="T8" fmla="*/ 4464 w 5040"/>
                  <a:gd name="T9" fmla="*/ 2520 h 2520"/>
                  <a:gd name="T10" fmla="*/ 4608 w 5040"/>
                  <a:gd name="T11" fmla="*/ 2448 h 2520"/>
                  <a:gd name="T12" fmla="*/ 0 w 5040"/>
                  <a:gd name="T13" fmla="*/ 144 h 2520"/>
                  <a:gd name="T14" fmla="*/ 288 w 5040"/>
                  <a:gd name="T15" fmla="*/ 0 h 2520"/>
                  <a:gd name="T16" fmla="*/ 0 60000 65536"/>
                  <a:gd name="T17" fmla="*/ 0 60000 65536"/>
                  <a:gd name="T18" fmla="*/ 0 60000 65536"/>
                  <a:gd name="T19" fmla="*/ 0 60000 65536"/>
                  <a:gd name="T20" fmla="*/ 0 60000 65536"/>
                  <a:gd name="T21" fmla="*/ 0 60000 65536"/>
                  <a:gd name="T22" fmla="*/ 0 60000 65536"/>
                  <a:gd name="T23" fmla="*/ 0 60000 65536"/>
                  <a:gd name="T24" fmla="*/ 0 w 5040"/>
                  <a:gd name="T25" fmla="*/ 0 h 2520"/>
                  <a:gd name="T26" fmla="*/ 5040 w 5040"/>
                  <a:gd name="T27" fmla="*/ 2520 h 25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040" h="2520">
                    <a:moveTo>
                      <a:pt x="288" y="0"/>
                    </a:moveTo>
                    <a:lnTo>
                      <a:pt x="4896" y="2304"/>
                    </a:lnTo>
                    <a:lnTo>
                      <a:pt x="5040" y="2232"/>
                    </a:lnTo>
                    <a:lnTo>
                      <a:pt x="5040" y="2520"/>
                    </a:lnTo>
                    <a:lnTo>
                      <a:pt x="4464" y="2520"/>
                    </a:lnTo>
                    <a:lnTo>
                      <a:pt x="4608" y="2448"/>
                    </a:lnTo>
                    <a:lnTo>
                      <a:pt x="0" y="144"/>
                    </a:lnTo>
                    <a:lnTo>
                      <a:pt x="288" y="0"/>
                    </a:lnTo>
                    <a:close/>
                  </a:path>
                </a:pathLst>
              </a:custGeom>
              <a:solidFill>
                <a:schemeClr val="accent1"/>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9"/>
              <p:cNvSpPr/>
              <p:nvPr/>
            </p:nvSpPr>
            <p:spPr bwMode="auto">
              <a:xfrm>
                <a:off x="2304353" y="2428726"/>
                <a:ext cx="4538199" cy="2269087"/>
              </a:xfrm>
              <a:custGeom>
                <a:avLst/>
                <a:gdLst>
                  <a:gd name="T0" fmla="*/ 3744 w 4032"/>
                  <a:gd name="T1" fmla="*/ 2016 h 2016"/>
                  <a:gd name="T2" fmla="*/ 0 w 4032"/>
                  <a:gd name="T3" fmla="*/ 144 h 2016"/>
                  <a:gd name="T4" fmla="*/ 288 w 4032"/>
                  <a:gd name="T5" fmla="*/ 0 h 2016"/>
                  <a:gd name="T6" fmla="*/ 4032 w 4032"/>
                  <a:gd name="T7" fmla="*/ 1872 h 2016"/>
                  <a:gd name="T8" fmla="*/ 3744 w 4032"/>
                  <a:gd name="T9" fmla="*/ 2016 h 2016"/>
                  <a:gd name="T10" fmla="*/ 0 60000 65536"/>
                  <a:gd name="T11" fmla="*/ 0 60000 65536"/>
                  <a:gd name="T12" fmla="*/ 0 60000 65536"/>
                  <a:gd name="T13" fmla="*/ 0 60000 65536"/>
                  <a:gd name="T14" fmla="*/ 0 60000 65536"/>
                  <a:gd name="T15" fmla="*/ 0 w 4032"/>
                  <a:gd name="T16" fmla="*/ 0 h 2016"/>
                  <a:gd name="T17" fmla="*/ 4032 w 4032"/>
                  <a:gd name="T18" fmla="*/ 2016 h 2016"/>
                </a:gdLst>
                <a:ahLst/>
                <a:cxnLst>
                  <a:cxn ang="T10">
                    <a:pos x="T0" y="T1"/>
                  </a:cxn>
                  <a:cxn ang="T11">
                    <a:pos x="T2" y="T3"/>
                  </a:cxn>
                  <a:cxn ang="T12">
                    <a:pos x="T4" y="T5"/>
                  </a:cxn>
                  <a:cxn ang="T13">
                    <a:pos x="T6" y="T7"/>
                  </a:cxn>
                  <a:cxn ang="T14">
                    <a:pos x="T8" y="T9"/>
                  </a:cxn>
                </a:cxnLst>
                <a:rect l="T15" t="T16" r="T17" b="T18"/>
                <a:pathLst>
                  <a:path w="4032" h="2016">
                    <a:moveTo>
                      <a:pt x="3744" y="2016"/>
                    </a:moveTo>
                    <a:lnTo>
                      <a:pt x="0" y="144"/>
                    </a:lnTo>
                    <a:lnTo>
                      <a:pt x="288" y="0"/>
                    </a:lnTo>
                    <a:lnTo>
                      <a:pt x="4032" y="1872"/>
                    </a:lnTo>
                    <a:lnTo>
                      <a:pt x="3744" y="2016"/>
                    </a:lnTo>
                    <a:close/>
                  </a:path>
                </a:pathLst>
              </a:custGeom>
              <a:solidFill>
                <a:schemeClr val="accent6"/>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0"/>
              <p:cNvSpPr/>
              <p:nvPr/>
            </p:nvSpPr>
            <p:spPr bwMode="auto">
              <a:xfrm>
                <a:off x="2304353" y="2590803"/>
                <a:ext cx="4214042" cy="2755320"/>
              </a:xfrm>
              <a:custGeom>
                <a:avLst/>
                <a:gdLst>
                  <a:gd name="T0" fmla="*/ 0 w 3744"/>
                  <a:gd name="T1" fmla="*/ 0 h 2448"/>
                  <a:gd name="T2" fmla="*/ 0 w 3744"/>
                  <a:gd name="T3" fmla="*/ 72 h 2448"/>
                  <a:gd name="T4" fmla="*/ 3672 w 3744"/>
                  <a:gd name="T5" fmla="*/ 1908 h 2448"/>
                  <a:gd name="T6" fmla="*/ 3672 w 3744"/>
                  <a:gd name="T7" fmla="*/ 2412 h 2448"/>
                  <a:gd name="T8" fmla="*/ 3744 w 3744"/>
                  <a:gd name="T9" fmla="*/ 2448 h 2448"/>
                  <a:gd name="T10" fmla="*/ 3744 w 3744"/>
                  <a:gd name="T11" fmla="*/ 1872 h 2448"/>
                  <a:gd name="T12" fmla="*/ 0 w 3744"/>
                  <a:gd name="T13" fmla="*/ 0 h 2448"/>
                  <a:gd name="T14" fmla="*/ 0 60000 65536"/>
                  <a:gd name="T15" fmla="*/ 0 60000 65536"/>
                  <a:gd name="T16" fmla="*/ 0 60000 65536"/>
                  <a:gd name="T17" fmla="*/ 0 60000 65536"/>
                  <a:gd name="T18" fmla="*/ 0 60000 65536"/>
                  <a:gd name="T19" fmla="*/ 0 60000 65536"/>
                  <a:gd name="T20" fmla="*/ 0 60000 65536"/>
                  <a:gd name="T21" fmla="*/ 0 w 3744"/>
                  <a:gd name="T22" fmla="*/ 0 h 2448"/>
                  <a:gd name="T23" fmla="*/ 3744 w 3744"/>
                  <a:gd name="T24" fmla="*/ 2448 h 24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44" h="2448">
                    <a:moveTo>
                      <a:pt x="0" y="0"/>
                    </a:moveTo>
                    <a:lnTo>
                      <a:pt x="0" y="72"/>
                    </a:lnTo>
                    <a:lnTo>
                      <a:pt x="3672" y="1908"/>
                    </a:lnTo>
                    <a:lnTo>
                      <a:pt x="3672" y="2412"/>
                    </a:lnTo>
                    <a:lnTo>
                      <a:pt x="3744" y="2448"/>
                    </a:lnTo>
                    <a:lnTo>
                      <a:pt x="3744" y="1872"/>
                    </a:lnTo>
                    <a:lnTo>
                      <a:pt x="0" y="0"/>
                    </a:lnTo>
                    <a:close/>
                  </a:path>
                </a:pathLst>
              </a:custGeom>
              <a:solidFill>
                <a:schemeClr val="accent6">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1"/>
              <p:cNvSpPr/>
              <p:nvPr/>
            </p:nvSpPr>
            <p:spPr bwMode="auto">
              <a:xfrm>
                <a:off x="6275277" y="5305604"/>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12"/>
              <p:cNvSpPr/>
              <p:nvPr/>
            </p:nvSpPr>
            <p:spPr bwMode="auto">
              <a:xfrm>
                <a:off x="6761513" y="5062488"/>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6">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13"/>
              <p:cNvSpPr/>
              <p:nvPr/>
            </p:nvSpPr>
            <p:spPr bwMode="auto">
              <a:xfrm>
                <a:off x="6356317" y="4535735"/>
                <a:ext cx="648314" cy="1053506"/>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6"/>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4"/>
              <p:cNvSpPr/>
              <p:nvPr/>
            </p:nvSpPr>
            <p:spPr bwMode="auto">
              <a:xfrm>
                <a:off x="1980196" y="2590803"/>
                <a:ext cx="3889885" cy="1944932"/>
              </a:xfrm>
              <a:custGeom>
                <a:avLst/>
                <a:gdLst>
                  <a:gd name="T0" fmla="*/ 3168 w 3456"/>
                  <a:gd name="T1" fmla="*/ 1728 h 1728"/>
                  <a:gd name="T2" fmla="*/ 0 w 3456"/>
                  <a:gd name="T3" fmla="*/ 144 h 1728"/>
                  <a:gd name="T4" fmla="*/ 288 w 3456"/>
                  <a:gd name="T5" fmla="*/ 0 h 1728"/>
                  <a:gd name="T6" fmla="*/ 3456 w 3456"/>
                  <a:gd name="T7" fmla="*/ 1584 h 1728"/>
                  <a:gd name="T8" fmla="*/ 3168 w 3456"/>
                  <a:gd name="T9" fmla="*/ 1728 h 1728"/>
                  <a:gd name="T10" fmla="*/ 0 60000 65536"/>
                  <a:gd name="T11" fmla="*/ 0 60000 65536"/>
                  <a:gd name="T12" fmla="*/ 0 60000 65536"/>
                  <a:gd name="T13" fmla="*/ 0 60000 65536"/>
                  <a:gd name="T14" fmla="*/ 0 60000 65536"/>
                  <a:gd name="T15" fmla="*/ 0 w 3456"/>
                  <a:gd name="T16" fmla="*/ 0 h 1728"/>
                  <a:gd name="T17" fmla="*/ 3456 w 3456"/>
                  <a:gd name="T18" fmla="*/ 1728 h 1728"/>
                </a:gdLst>
                <a:ahLst/>
                <a:cxnLst>
                  <a:cxn ang="T10">
                    <a:pos x="T0" y="T1"/>
                  </a:cxn>
                  <a:cxn ang="T11">
                    <a:pos x="T2" y="T3"/>
                  </a:cxn>
                  <a:cxn ang="T12">
                    <a:pos x="T4" y="T5"/>
                  </a:cxn>
                  <a:cxn ang="T13">
                    <a:pos x="T6" y="T7"/>
                  </a:cxn>
                  <a:cxn ang="T14">
                    <a:pos x="T8" y="T9"/>
                  </a:cxn>
                </a:cxnLst>
                <a:rect l="T15" t="T16" r="T17" b="T18"/>
                <a:pathLst>
                  <a:path w="3456" h="1728">
                    <a:moveTo>
                      <a:pt x="3168" y="1728"/>
                    </a:moveTo>
                    <a:lnTo>
                      <a:pt x="0" y="144"/>
                    </a:lnTo>
                    <a:lnTo>
                      <a:pt x="288" y="0"/>
                    </a:lnTo>
                    <a:lnTo>
                      <a:pt x="3456" y="1584"/>
                    </a:lnTo>
                    <a:lnTo>
                      <a:pt x="3168" y="1728"/>
                    </a:lnTo>
                    <a:close/>
                  </a:path>
                </a:pathLst>
              </a:custGeom>
              <a:solidFill>
                <a:schemeClr val="accent5"/>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5"/>
              <p:cNvSpPr/>
              <p:nvPr/>
            </p:nvSpPr>
            <p:spPr bwMode="auto">
              <a:xfrm>
                <a:off x="1980196" y="2752881"/>
                <a:ext cx="3565728" cy="2431165"/>
              </a:xfrm>
              <a:custGeom>
                <a:avLst/>
                <a:gdLst>
                  <a:gd name="T0" fmla="*/ 0 w 3168"/>
                  <a:gd name="T1" fmla="*/ 0 h 2160"/>
                  <a:gd name="T2" fmla="*/ 0 w 3168"/>
                  <a:gd name="T3" fmla="*/ 72 h 2160"/>
                  <a:gd name="T4" fmla="*/ 3096 w 3168"/>
                  <a:gd name="T5" fmla="*/ 1620 h 2160"/>
                  <a:gd name="T6" fmla="*/ 3096 w 3168"/>
                  <a:gd name="T7" fmla="*/ 2124 h 2160"/>
                  <a:gd name="T8" fmla="*/ 3168 w 3168"/>
                  <a:gd name="T9" fmla="*/ 2160 h 2160"/>
                  <a:gd name="T10" fmla="*/ 3168 w 3168"/>
                  <a:gd name="T11" fmla="*/ 1584 h 2160"/>
                  <a:gd name="T12" fmla="*/ 0 w 3168"/>
                  <a:gd name="T13" fmla="*/ 0 h 2160"/>
                  <a:gd name="T14" fmla="*/ 0 60000 65536"/>
                  <a:gd name="T15" fmla="*/ 0 60000 65536"/>
                  <a:gd name="T16" fmla="*/ 0 60000 65536"/>
                  <a:gd name="T17" fmla="*/ 0 60000 65536"/>
                  <a:gd name="T18" fmla="*/ 0 60000 65536"/>
                  <a:gd name="T19" fmla="*/ 0 60000 65536"/>
                  <a:gd name="T20" fmla="*/ 0 60000 65536"/>
                  <a:gd name="T21" fmla="*/ 0 w 3168"/>
                  <a:gd name="T22" fmla="*/ 0 h 2160"/>
                  <a:gd name="T23" fmla="*/ 3168 w 3168"/>
                  <a:gd name="T24" fmla="*/ 2160 h 2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68" h="2160">
                    <a:moveTo>
                      <a:pt x="0" y="0"/>
                    </a:moveTo>
                    <a:lnTo>
                      <a:pt x="0" y="72"/>
                    </a:lnTo>
                    <a:lnTo>
                      <a:pt x="3096" y="1620"/>
                    </a:lnTo>
                    <a:lnTo>
                      <a:pt x="3096" y="2124"/>
                    </a:lnTo>
                    <a:lnTo>
                      <a:pt x="3168" y="2160"/>
                    </a:lnTo>
                    <a:lnTo>
                      <a:pt x="3168" y="1584"/>
                    </a:lnTo>
                    <a:lnTo>
                      <a:pt x="0" y="0"/>
                    </a:lnTo>
                    <a:close/>
                  </a:path>
                </a:pathLst>
              </a:custGeom>
              <a:solidFill>
                <a:schemeClr val="accent5">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16"/>
              <p:cNvSpPr/>
              <p:nvPr/>
            </p:nvSpPr>
            <p:spPr bwMode="auto">
              <a:xfrm>
                <a:off x="5302806" y="514352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Freeform 17"/>
              <p:cNvSpPr/>
              <p:nvPr/>
            </p:nvSpPr>
            <p:spPr bwMode="auto">
              <a:xfrm>
                <a:off x="5789042" y="4900410"/>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5">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18"/>
              <p:cNvSpPr/>
              <p:nvPr/>
            </p:nvSpPr>
            <p:spPr bwMode="auto">
              <a:xfrm>
                <a:off x="5383845" y="4373658"/>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5"/>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19"/>
              <p:cNvSpPr/>
              <p:nvPr/>
            </p:nvSpPr>
            <p:spPr bwMode="auto">
              <a:xfrm>
                <a:off x="1656039" y="2752881"/>
                <a:ext cx="3241571" cy="1620777"/>
              </a:xfrm>
              <a:custGeom>
                <a:avLst/>
                <a:gdLst>
                  <a:gd name="T0" fmla="*/ 2592 w 2880"/>
                  <a:gd name="T1" fmla="*/ 1440 h 1440"/>
                  <a:gd name="T2" fmla="*/ 0 w 2880"/>
                  <a:gd name="T3" fmla="*/ 144 h 1440"/>
                  <a:gd name="T4" fmla="*/ 288 w 2880"/>
                  <a:gd name="T5" fmla="*/ 0 h 1440"/>
                  <a:gd name="T6" fmla="*/ 2880 w 2880"/>
                  <a:gd name="T7" fmla="*/ 1296 h 1440"/>
                  <a:gd name="T8" fmla="*/ 2592 w 2880"/>
                  <a:gd name="T9" fmla="*/ 1440 h 1440"/>
                  <a:gd name="T10" fmla="*/ 0 60000 65536"/>
                  <a:gd name="T11" fmla="*/ 0 60000 65536"/>
                  <a:gd name="T12" fmla="*/ 0 60000 65536"/>
                  <a:gd name="T13" fmla="*/ 0 60000 65536"/>
                  <a:gd name="T14" fmla="*/ 0 60000 65536"/>
                  <a:gd name="T15" fmla="*/ 0 w 2880"/>
                  <a:gd name="T16" fmla="*/ 0 h 1440"/>
                  <a:gd name="T17" fmla="*/ 2880 w 2880"/>
                  <a:gd name="T18" fmla="*/ 1440 h 1440"/>
                </a:gdLst>
                <a:ahLst/>
                <a:cxnLst>
                  <a:cxn ang="T10">
                    <a:pos x="T0" y="T1"/>
                  </a:cxn>
                  <a:cxn ang="T11">
                    <a:pos x="T2" y="T3"/>
                  </a:cxn>
                  <a:cxn ang="T12">
                    <a:pos x="T4" y="T5"/>
                  </a:cxn>
                  <a:cxn ang="T13">
                    <a:pos x="T6" y="T7"/>
                  </a:cxn>
                  <a:cxn ang="T14">
                    <a:pos x="T8" y="T9"/>
                  </a:cxn>
                </a:cxnLst>
                <a:rect l="T15" t="T16" r="T17" b="T18"/>
                <a:pathLst>
                  <a:path w="2880" h="1440">
                    <a:moveTo>
                      <a:pt x="2592" y="1440"/>
                    </a:moveTo>
                    <a:lnTo>
                      <a:pt x="0" y="144"/>
                    </a:lnTo>
                    <a:lnTo>
                      <a:pt x="288" y="0"/>
                    </a:lnTo>
                    <a:lnTo>
                      <a:pt x="2880" y="1296"/>
                    </a:lnTo>
                    <a:lnTo>
                      <a:pt x="2592" y="1440"/>
                    </a:lnTo>
                    <a:close/>
                  </a:path>
                </a:pathLst>
              </a:custGeom>
              <a:solidFill>
                <a:schemeClr val="accent4"/>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20"/>
              <p:cNvSpPr/>
              <p:nvPr/>
            </p:nvSpPr>
            <p:spPr bwMode="auto">
              <a:xfrm>
                <a:off x="1656039" y="2914959"/>
                <a:ext cx="2917414" cy="2107010"/>
              </a:xfrm>
              <a:custGeom>
                <a:avLst/>
                <a:gdLst>
                  <a:gd name="T0" fmla="*/ 0 w 2592"/>
                  <a:gd name="T1" fmla="*/ 0 h 1872"/>
                  <a:gd name="T2" fmla="*/ 0 w 2592"/>
                  <a:gd name="T3" fmla="*/ 72 h 1872"/>
                  <a:gd name="T4" fmla="*/ 2520 w 2592"/>
                  <a:gd name="T5" fmla="*/ 1332 h 1872"/>
                  <a:gd name="T6" fmla="*/ 2520 w 2592"/>
                  <a:gd name="T7" fmla="*/ 1836 h 1872"/>
                  <a:gd name="T8" fmla="*/ 2592 w 2592"/>
                  <a:gd name="T9" fmla="*/ 1872 h 1872"/>
                  <a:gd name="T10" fmla="*/ 2592 w 2592"/>
                  <a:gd name="T11" fmla="*/ 1296 h 1872"/>
                  <a:gd name="T12" fmla="*/ 0 w 2592"/>
                  <a:gd name="T13" fmla="*/ 0 h 1872"/>
                  <a:gd name="T14" fmla="*/ 0 60000 65536"/>
                  <a:gd name="T15" fmla="*/ 0 60000 65536"/>
                  <a:gd name="T16" fmla="*/ 0 60000 65536"/>
                  <a:gd name="T17" fmla="*/ 0 60000 65536"/>
                  <a:gd name="T18" fmla="*/ 0 60000 65536"/>
                  <a:gd name="T19" fmla="*/ 0 60000 65536"/>
                  <a:gd name="T20" fmla="*/ 0 60000 65536"/>
                  <a:gd name="T21" fmla="*/ 0 w 2592"/>
                  <a:gd name="T22" fmla="*/ 0 h 1872"/>
                  <a:gd name="T23" fmla="*/ 2592 w 2592"/>
                  <a:gd name="T24" fmla="*/ 1872 h 18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92" h="1872">
                    <a:moveTo>
                      <a:pt x="0" y="0"/>
                    </a:moveTo>
                    <a:lnTo>
                      <a:pt x="0" y="72"/>
                    </a:lnTo>
                    <a:lnTo>
                      <a:pt x="2520" y="1332"/>
                    </a:lnTo>
                    <a:lnTo>
                      <a:pt x="2520" y="1836"/>
                    </a:lnTo>
                    <a:lnTo>
                      <a:pt x="2592" y="1872"/>
                    </a:lnTo>
                    <a:lnTo>
                      <a:pt x="2592" y="1296"/>
                    </a:lnTo>
                    <a:lnTo>
                      <a:pt x="0" y="0"/>
                    </a:lnTo>
                    <a:close/>
                  </a:path>
                </a:pathLst>
              </a:custGeom>
              <a:solidFill>
                <a:schemeClr val="accent4">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21"/>
              <p:cNvSpPr/>
              <p:nvPr/>
            </p:nvSpPr>
            <p:spPr bwMode="auto">
              <a:xfrm>
                <a:off x="4330335" y="498144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22"/>
              <p:cNvSpPr/>
              <p:nvPr/>
            </p:nvSpPr>
            <p:spPr bwMode="auto">
              <a:xfrm>
                <a:off x="4816571" y="4738332"/>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4">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23"/>
              <p:cNvSpPr/>
              <p:nvPr/>
            </p:nvSpPr>
            <p:spPr bwMode="auto">
              <a:xfrm>
                <a:off x="4411374" y="4211580"/>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4"/>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24"/>
              <p:cNvSpPr/>
              <p:nvPr/>
            </p:nvSpPr>
            <p:spPr bwMode="auto">
              <a:xfrm>
                <a:off x="1331882" y="2914959"/>
                <a:ext cx="2593257" cy="1296621"/>
              </a:xfrm>
              <a:custGeom>
                <a:avLst/>
                <a:gdLst>
                  <a:gd name="T0" fmla="*/ 2016 w 2304"/>
                  <a:gd name="T1" fmla="*/ 1152 h 1152"/>
                  <a:gd name="T2" fmla="*/ 0 w 2304"/>
                  <a:gd name="T3" fmla="*/ 144 h 1152"/>
                  <a:gd name="T4" fmla="*/ 288 w 2304"/>
                  <a:gd name="T5" fmla="*/ 0 h 1152"/>
                  <a:gd name="T6" fmla="*/ 2304 w 2304"/>
                  <a:gd name="T7" fmla="*/ 1008 h 1152"/>
                  <a:gd name="T8" fmla="*/ 2016 w 2304"/>
                  <a:gd name="T9" fmla="*/ 1152 h 1152"/>
                  <a:gd name="T10" fmla="*/ 0 60000 65536"/>
                  <a:gd name="T11" fmla="*/ 0 60000 65536"/>
                  <a:gd name="T12" fmla="*/ 0 60000 65536"/>
                  <a:gd name="T13" fmla="*/ 0 60000 65536"/>
                  <a:gd name="T14" fmla="*/ 0 60000 65536"/>
                  <a:gd name="T15" fmla="*/ 0 w 2304"/>
                  <a:gd name="T16" fmla="*/ 0 h 1152"/>
                  <a:gd name="T17" fmla="*/ 2304 w 2304"/>
                  <a:gd name="T18" fmla="*/ 1152 h 1152"/>
                </a:gdLst>
                <a:ahLst/>
                <a:cxnLst>
                  <a:cxn ang="T10">
                    <a:pos x="T0" y="T1"/>
                  </a:cxn>
                  <a:cxn ang="T11">
                    <a:pos x="T2" y="T3"/>
                  </a:cxn>
                  <a:cxn ang="T12">
                    <a:pos x="T4" y="T5"/>
                  </a:cxn>
                  <a:cxn ang="T13">
                    <a:pos x="T6" y="T7"/>
                  </a:cxn>
                  <a:cxn ang="T14">
                    <a:pos x="T8" y="T9"/>
                  </a:cxn>
                </a:cxnLst>
                <a:rect l="T15" t="T16" r="T17" b="T18"/>
                <a:pathLst>
                  <a:path w="2304" h="1152">
                    <a:moveTo>
                      <a:pt x="2016" y="1152"/>
                    </a:moveTo>
                    <a:lnTo>
                      <a:pt x="0" y="144"/>
                    </a:lnTo>
                    <a:lnTo>
                      <a:pt x="288" y="0"/>
                    </a:lnTo>
                    <a:lnTo>
                      <a:pt x="2304" y="1008"/>
                    </a:lnTo>
                    <a:lnTo>
                      <a:pt x="2016" y="1152"/>
                    </a:lnTo>
                    <a:close/>
                  </a:path>
                </a:pathLst>
              </a:custGeom>
              <a:solidFill>
                <a:schemeClr val="accent3"/>
              </a:solidFill>
              <a:ln>
                <a:noFill/>
              </a:ln>
            </p:spPr>
            <p:txBody>
              <a:bodyPr/>
              <a:lstStyle/>
              <a:p>
                <a:pPr algn="just" defTabSz="964565" latinLnBrk="1">
                  <a:lnSpc>
                    <a:spcPct val="120000"/>
                  </a:lnSpc>
                  <a:spcBef>
                    <a:spcPts val="0"/>
                  </a:spcBef>
                  <a:spcAft>
                    <a:spcPts val="0"/>
                  </a:spcAft>
                  <a:defRPr/>
                </a:pPr>
                <a:endParaRPr kumimoji="1"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25"/>
              <p:cNvSpPr/>
              <p:nvPr/>
            </p:nvSpPr>
            <p:spPr bwMode="auto">
              <a:xfrm>
                <a:off x="1344408" y="3077036"/>
                <a:ext cx="2269099" cy="1782854"/>
              </a:xfrm>
              <a:custGeom>
                <a:avLst/>
                <a:gdLst>
                  <a:gd name="T0" fmla="*/ 0 w 2016"/>
                  <a:gd name="T1" fmla="*/ 0 h 1584"/>
                  <a:gd name="T2" fmla="*/ 0 w 2016"/>
                  <a:gd name="T3" fmla="*/ 72 h 1584"/>
                  <a:gd name="T4" fmla="*/ 1944 w 2016"/>
                  <a:gd name="T5" fmla="*/ 1044 h 1584"/>
                  <a:gd name="T6" fmla="*/ 1944 w 2016"/>
                  <a:gd name="T7" fmla="*/ 1548 h 1584"/>
                  <a:gd name="T8" fmla="*/ 2016 w 2016"/>
                  <a:gd name="T9" fmla="*/ 1584 h 1584"/>
                  <a:gd name="T10" fmla="*/ 2016 w 2016"/>
                  <a:gd name="T11" fmla="*/ 1008 h 1584"/>
                  <a:gd name="T12" fmla="*/ 0 w 2016"/>
                  <a:gd name="T13" fmla="*/ 0 h 1584"/>
                  <a:gd name="T14" fmla="*/ 0 60000 65536"/>
                  <a:gd name="T15" fmla="*/ 0 60000 65536"/>
                  <a:gd name="T16" fmla="*/ 0 60000 65536"/>
                  <a:gd name="T17" fmla="*/ 0 60000 65536"/>
                  <a:gd name="T18" fmla="*/ 0 60000 65536"/>
                  <a:gd name="T19" fmla="*/ 0 60000 65536"/>
                  <a:gd name="T20" fmla="*/ 0 60000 65536"/>
                  <a:gd name="T21" fmla="*/ 0 w 2016"/>
                  <a:gd name="T22" fmla="*/ 0 h 1584"/>
                  <a:gd name="T23" fmla="*/ 2016 w 2016"/>
                  <a:gd name="T24" fmla="*/ 1584 h 15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584">
                    <a:moveTo>
                      <a:pt x="0" y="0"/>
                    </a:moveTo>
                    <a:lnTo>
                      <a:pt x="0" y="72"/>
                    </a:lnTo>
                    <a:lnTo>
                      <a:pt x="1944" y="1044"/>
                    </a:lnTo>
                    <a:lnTo>
                      <a:pt x="1944" y="1548"/>
                    </a:lnTo>
                    <a:lnTo>
                      <a:pt x="2016" y="1584"/>
                    </a:lnTo>
                    <a:lnTo>
                      <a:pt x="2016" y="1008"/>
                    </a:lnTo>
                    <a:lnTo>
                      <a:pt x="0" y="0"/>
                    </a:lnTo>
                    <a:close/>
                  </a:path>
                </a:pathLst>
              </a:custGeom>
              <a:solidFill>
                <a:schemeClr val="accent3">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26"/>
              <p:cNvSpPr/>
              <p:nvPr/>
            </p:nvSpPr>
            <p:spPr bwMode="auto">
              <a:xfrm>
                <a:off x="3370390" y="4819371"/>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27"/>
              <p:cNvSpPr/>
              <p:nvPr/>
            </p:nvSpPr>
            <p:spPr bwMode="auto">
              <a:xfrm>
                <a:off x="3844099" y="4576255"/>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3">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28"/>
              <p:cNvSpPr/>
              <p:nvPr/>
            </p:nvSpPr>
            <p:spPr bwMode="auto">
              <a:xfrm>
                <a:off x="3438903" y="4049502"/>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3"/>
              </a:solidFill>
              <a:ln>
                <a:noFill/>
              </a:ln>
            </p:spPr>
            <p:txBody>
              <a:bodyPr/>
              <a:lstStyle/>
              <a:p>
                <a:pPr algn="just" defTabSz="964565" latinLnBrk="1">
                  <a:lnSpc>
                    <a:spcPct val="120000"/>
                  </a:lnSpc>
                  <a:spcBef>
                    <a:spcPts val="0"/>
                  </a:spcBef>
                  <a:spcAft>
                    <a:spcPts val="0"/>
                  </a:spcAft>
                  <a:defRPr/>
                </a:pPr>
                <a:endParaRPr kumimoji="1"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9"/>
              <p:cNvSpPr/>
              <p:nvPr/>
            </p:nvSpPr>
            <p:spPr bwMode="auto">
              <a:xfrm>
                <a:off x="1007725" y="3077036"/>
                <a:ext cx="1944942" cy="972466"/>
              </a:xfrm>
              <a:custGeom>
                <a:avLst/>
                <a:gdLst>
                  <a:gd name="T0" fmla="*/ 1440 w 1728"/>
                  <a:gd name="T1" fmla="*/ 864 h 864"/>
                  <a:gd name="T2" fmla="*/ 0 w 1728"/>
                  <a:gd name="T3" fmla="*/ 144 h 864"/>
                  <a:gd name="T4" fmla="*/ 288 w 1728"/>
                  <a:gd name="T5" fmla="*/ 0 h 864"/>
                  <a:gd name="T6" fmla="*/ 1728 w 1728"/>
                  <a:gd name="T7" fmla="*/ 720 h 864"/>
                  <a:gd name="T8" fmla="*/ 1440 w 1728"/>
                  <a:gd name="T9" fmla="*/ 864 h 864"/>
                  <a:gd name="T10" fmla="*/ 0 60000 65536"/>
                  <a:gd name="T11" fmla="*/ 0 60000 65536"/>
                  <a:gd name="T12" fmla="*/ 0 60000 65536"/>
                  <a:gd name="T13" fmla="*/ 0 60000 65536"/>
                  <a:gd name="T14" fmla="*/ 0 60000 65536"/>
                  <a:gd name="T15" fmla="*/ 0 w 1728"/>
                  <a:gd name="T16" fmla="*/ 0 h 864"/>
                  <a:gd name="T17" fmla="*/ 1728 w 1728"/>
                  <a:gd name="T18" fmla="*/ 864 h 864"/>
                </a:gdLst>
                <a:ahLst/>
                <a:cxnLst>
                  <a:cxn ang="T10">
                    <a:pos x="T0" y="T1"/>
                  </a:cxn>
                  <a:cxn ang="T11">
                    <a:pos x="T2" y="T3"/>
                  </a:cxn>
                  <a:cxn ang="T12">
                    <a:pos x="T4" y="T5"/>
                  </a:cxn>
                  <a:cxn ang="T13">
                    <a:pos x="T6" y="T7"/>
                  </a:cxn>
                  <a:cxn ang="T14">
                    <a:pos x="T8" y="T9"/>
                  </a:cxn>
                </a:cxnLst>
                <a:rect l="T15" t="T16" r="T17" b="T18"/>
                <a:pathLst>
                  <a:path w="1728" h="864">
                    <a:moveTo>
                      <a:pt x="1440" y="864"/>
                    </a:moveTo>
                    <a:lnTo>
                      <a:pt x="0" y="144"/>
                    </a:lnTo>
                    <a:lnTo>
                      <a:pt x="288" y="0"/>
                    </a:lnTo>
                    <a:lnTo>
                      <a:pt x="1728" y="720"/>
                    </a:lnTo>
                    <a:lnTo>
                      <a:pt x="1440" y="864"/>
                    </a:lnTo>
                    <a:close/>
                  </a:path>
                </a:pathLst>
              </a:custGeom>
              <a:solidFill>
                <a:schemeClr val="accent2"/>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0"/>
              <p:cNvSpPr/>
              <p:nvPr/>
            </p:nvSpPr>
            <p:spPr bwMode="auto">
              <a:xfrm>
                <a:off x="1007725" y="3239114"/>
                <a:ext cx="1620785" cy="1458699"/>
              </a:xfrm>
              <a:custGeom>
                <a:avLst/>
                <a:gdLst>
                  <a:gd name="T0" fmla="*/ 0 w 1440"/>
                  <a:gd name="T1" fmla="*/ 0 h 1296"/>
                  <a:gd name="T2" fmla="*/ 0 w 1440"/>
                  <a:gd name="T3" fmla="*/ 72 h 1296"/>
                  <a:gd name="T4" fmla="*/ 1368 w 1440"/>
                  <a:gd name="T5" fmla="*/ 756 h 1296"/>
                  <a:gd name="T6" fmla="*/ 1368 w 1440"/>
                  <a:gd name="T7" fmla="*/ 1260 h 1296"/>
                  <a:gd name="T8" fmla="*/ 1440 w 1440"/>
                  <a:gd name="T9" fmla="*/ 1296 h 1296"/>
                  <a:gd name="T10" fmla="*/ 1440 w 1440"/>
                  <a:gd name="T11" fmla="*/ 720 h 1296"/>
                  <a:gd name="T12" fmla="*/ 0 w 1440"/>
                  <a:gd name="T13" fmla="*/ 0 h 1296"/>
                  <a:gd name="T14" fmla="*/ 0 60000 65536"/>
                  <a:gd name="T15" fmla="*/ 0 60000 65536"/>
                  <a:gd name="T16" fmla="*/ 0 60000 65536"/>
                  <a:gd name="T17" fmla="*/ 0 60000 65536"/>
                  <a:gd name="T18" fmla="*/ 0 60000 65536"/>
                  <a:gd name="T19" fmla="*/ 0 60000 65536"/>
                  <a:gd name="T20" fmla="*/ 0 60000 65536"/>
                  <a:gd name="T21" fmla="*/ 0 w 1440"/>
                  <a:gd name="T22" fmla="*/ 0 h 1296"/>
                  <a:gd name="T23" fmla="*/ 1440 w 1440"/>
                  <a:gd name="T24" fmla="*/ 1296 h 12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40" h="1296">
                    <a:moveTo>
                      <a:pt x="0" y="0"/>
                    </a:moveTo>
                    <a:lnTo>
                      <a:pt x="0" y="72"/>
                    </a:lnTo>
                    <a:lnTo>
                      <a:pt x="1368" y="756"/>
                    </a:lnTo>
                    <a:lnTo>
                      <a:pt x="1368" y="1260"/>
                    </a:lnTo>
                    <a:lnTo>
                      <a:pt x="1440" y="1296"/>
                    </a:lnTo>
                    <a:lnTo>
                      <a:pt x="1440" y="720"/>
                    </a:lnTo>
                    <a:lnTo>
                      <a:pt x="0" y="0"/>
                    </a:lnTo>
                    <a:close/>
                  </a:path>
                </a:pathLst>
              </a:custGeom>
              <a:solidFill>
                <a:schemeClr val="accent2">
                  <a:lumMod val="50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31"/>
              <p:cNvSpPr/>
              <p:nvPr/>
            </p:nvSpPr>
            <p:spPr bwMode="auto">
              <a:xfrm>
                <a:off x="2385393" y="4657293"/>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32"/>
              <p:cNvSpPr/>
              <p:nvPr/>
            </p:nvSpPr>
            <p:spPr bwMode="auto">
              <a:xfrm>
                <a:off x="2871628" y="4414177"/>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2">
                  <a:lumMod val="50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33"/>
              <p:cNvSpPr/>
              <p:nvPr/>
            </p:nvSpPr>
            <p:spPr bwMode="auto">
              <a:xfrm>
                <a:off x="2466432" y="3887425"/>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2"/>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4"/>
              <p:cNvSpPr/>
              <p:nvPr/>
            </p:nvSpPr>
            <p:spPr bwMode="auto">
              <a:xfrm>
                <a:off x="683568" y="3239114"/>
                <a:ext cx="1296628" cy="648311"/>
              </a:xfrm>
              <a:custGeom>
                <a:avLst/>
                <a:gdLst>
                  <a:gd name="T0" fmla="*/ 864 w 1152"/>
                  <a:gd name="T1" fmla="*/ 576 h 576"/>
                  <a:gd name="T2" fmla="*/ 0 w 1152"/>
                  <a:gd name="T3" fmla="*/ 144 h 576"/>
                  <a:gd name="T4" fmla="*/ 288 w 1152"/>
                  <a:gd name="T5" fmla="*/ 0 h 576"/>
                  <a:gd name="T6" fmla="*/ 1152 w 1152"/>
                  <a:gd name="T7" fmla="*/ 432 h 576"/>
                  <a:gd name="T8" fmla="*/ 864 w 1152"/>
                  <a:gd name="T9" fmla="*/ 576 h 576"/>
                  <a:gd name="T10" fmla="*/ 0 60000 65536"/>
                  <a:gd name="T11" fmla="*/ 0 60000 65536"/>
                  <a:gd name="T12" fmla="*/ 0 60000 65536"/>
                  <a:gd name="T13" fmla="*/ 0 60000 65536"/>
                  <a:gd name="T14" fmla="*/ 0 60000 65536"/>
                  <a:gd name="T15" fmla="*/ 0 w 1152"/>
                  <a:gd name="T16" fmla="*/ 0 h 576"/>
                  <a:gd name="T17" fmla="*/ 1152 w 1152"/>
                  <a:gd name="T18" fmla="*/ 576 h 576"/>
                </a:gdLst>
                <a:ahLst/>
                <a:cxnLst>
                  <a:cxn ang="T10">
                    <a:pos x="T0" y="T1"/>
                  </a:cxn>
                  <a:cxn ang="T11">
                    <a:pos x="T2" y="T3"/>
                  </a:cxn>
                  <a:cxn ang="T12">
                    <a:pos x="T4" y="T5"/>
                  </a:cxn>
                  <a:cxn ang="T13">
                    <a:pos x="T6" y="T7"/>
                  </a:cxn>
                  <a:cxn ang="T14">
                    <a:pos x="T8" y="T9"/>
                  </a:cxn>
                </a:cxnLst>
                <a:rect l="T15" t="T16" r="T17" b="T18"/>
                <a:pathLst>
                  <a:path w="1152" h="576">
                    <a:moveTo>
                      <a:pt x="864" y="576"/>
                    </a:moveTo>
                    <a:lnTo>
                      <a:pt x="0" y="144"/>
                    </a:lnTo>
                    <a:lnTo>
                      <a:pt x="288" y="0"/>
                    </a:lnTo>
                    <a:lnTo>
                      <a:pt x="1152" y="432"/>
                    </a:lnTo>
                    <a:lnTo>
                      <a:pt x="864" y="576"/>
                    </a:lnTo>
                    <a:close/>
                  </a:path>
                </a:pathLst>
              </a:custGeom>
              <a:solidFill>
                <a:schemeClr val="accent1"/>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35"/>
              <p:cNvSpPr/>
              <p:nvPr/>
            </p:nvSpPr>
            <p:spPr bwMode="auto">
              <a:xfrm>
                <a:off x="683568" y="3401192"/>
                <a:ext cx="972471" cy="1134544"/>
              </a:xfrm>
              <a:custGeom>
                <a:avLst/>
                <a:gdLst>
                  <a:gd name="T0" fmla="*/ 0 w 864"/>
                  <a:gd name="T1" fmla="*/ 0 h 1008"/>
                  <a:gd name="T2" fmla="*/ 0 w 864"/>
                  <a:gd name="T3" fmla="*/ 72 h 1008"/>
                  <a:gd name="T4" fmla="*/ 792 w 864"/>
                  <a:gd name="T5" fmla="*/ 468 h 1008"/>
                  <a:gd name="T6" fmla="*/ 792 w 864"/>
                  <a:gd name="T7" fmla="*/ 972 h 1008"/>
                  <a:gd name="T8" fmla="*/ 864 w 864"/>
                  <a:gd name="T9" fmla="*/ 1008 h 1008"/>
                  <a:gd name="T10" fmla="*/ 864 w 864"/>
                  <a:gd name="T11" fmla="*/ 432 h 1008"/>
                  <a:gd name="T12" fmla="*/ 0 w 864"/>
                  <a:gd name="T13" fmla="*/ 0 h 1008"/>
                  <a:gd name="T14" fmla="*/ 0 60000 65536"/>
                  <a:gd name="T15" fmla="*/ 0 60000 65536"/>
                  <a:gd name="T16" fmla="*/ 0 60000 65536"/>
                  <a:gd name="T17" fmla="*/ 0 60000 65536"/>
                  <a:gd name="T18" fmla="*/ 0 60000 65536"/>
                  <a:gd name="T19" fmla="*/ 0 60000 65536"/>
                  <a:gd name="T20" fmla="*/ 0 60000 65536"/>
                  <a:gd name="T21" fmla="*/ 0 w 864"/>
                  <a:gd name="T22" fmla="*/ 0 h 1008"/>
                  <a:gd name="T23" fmla="*/ 864 w 864"/>
                  <a:gd name="T24" fmla="*/ 1008 h 10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4" h="1008">
                    <a:moveTo>
                      <a:pt x="0" y="0"/>
                    </a:moveTo>
                    <a:lnTo>
                      <a:pt x="0" y="72"/>
                    </a:lnTo>
                    <a:lnTo>
                      <a:pt x="792" y="468"/>
                    </a:lnTo>
                    <a:lnTo>
                      <a:pt x="792" y="972"/>
                    </a:lnTo>
                    <a:lnTo>
                      <a:pt x="864" y="1008"/>
                    </a:lnTo>
                    <a:lnTo>
                      <a:pt x="864" y="432"/>
                    </a:lnTo>
                    <a:lnTo>
                      <a:pt x="0" y="0"/>
                    </a:lnTo>
                    <a:close/>
                  </a:path>
                </a:pathLst>
              </a:custGeom>
              <a:solidFill>
                <a:schemeClr val="accent1">
                  <a:lumMod val="75000"/>
                </a:schemeClr>
              </a:solidFill>
              <a:ln>
                <a:noFill/>
              </a:ln>
            </p:spPr>
            <p:txBody>
              <a:bodyPr wrap="none" anchor="ct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36"/>
              <p:cNvSpPr/>
              <p:nvPr/>
            </p:nvSpPr>
            <p:spPr bwMode="auto">
              <a:xfrm>
                <a:off x="1412921" y="4495216"/>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37"/>
              <p:cNvSpPr/>
              <p:nvPr/>
            </p:nvSpPr>
            <p:spPr bwMode="auto">
              <a:xfrm>
                <a:off x="1899157" y="4252099"/>
                <a:ext cx="243118" cy="121558"/>
              </a:xfrm>
              <a:custGeom>
                <a:avLst/>
                <a:gdLst>
                  <a:gd name="T0" fmla="*/ 216 w 216"/>
                  <a:gd name="T1" fmla="*/ 36 h 108"/>
                  <a:gd name="T2" fmla="*/ 144 w 216"/>
                  <a:gd name="T3" fmla="*/ 0 h 108"/>
                  <a:gd name="T4" fmla="*/ 0 w 216"/>
                  <a:gd name="T5" fmla="*/ 72 h 108"/>
                  <a:gd name="T6" fmla="*/ 72 w 216"/>
                  <a:gd name="T7" fmla="*/ 108 h 108"/>
                  <a:gd name="T8" fmla="*/ 216 w 216"/>
                  <a:gd name="T9" fmla="*/ 36 h 108"/>
                  <a:gd name="T10" fmla="*/ 0 60000 65536"/>
                  <a:gd name="T11" fmla="*/ 0 60000 65536"/>
                  <a:gd name="T12" fmla="*/ 0 60000 65536"/>
                  <a:gd name="T13" fmla="*/ 0 60000 65536"/>
                  <a:gd name="T14" fmla="*/ 0 60000 65536"/>
                  <a:gd name="T15" fmla="*/ 0 w 216"/>
                  <a:gd name="T16" fmla="*/ 0 h 108"/>
                  <a:gd name="T17" fmla="*/ 216 w 216"/>
                  <a:gd name="T18" fmla="*/ 108 h 108"/>
                </a:gdLst>
                <a:ahLst/>
                <a:cxnLst>
                  <a:cxn ang="T10">
                    <a:pos x="T0" y="T1"/>
                  </a:cxn>
                  <a:cxn ang="T11">
                    <a:pos x="T2" y="T3"/>
                  </a:cxn>
                  <a:cxn ang="T12">
                    <a:pos x="T4" y="T5"/>
                  </a:cxn>
                  <a:cxn ang="T13">
                    <a:pos x="T6" y="T7"/>
                  </a:cxn>
                  <a:cxn ang="T14">
                    <a:pos x="T8" y="T9"/>
                  </a:cxn>
                </a:cxnLst>
                <a:rect l="T15" t="T16" r="T17" b="T18"/>
                <a:pathLst>
                  <a:path w="216" h="108">
                    <a:moveTo>
                      <a:pt x="216" y="36"/>
                    </a:moveTo>
                    <a:lnTo>
                      <a:pt x="144" y="0"/>
                    </a:lnTo>
                    <a:lnTo>
                      <a:pt x="0" y="72"/>
                    </a:lnTo>
                    <a:lnTo>
                      <a:pt x="72" y="108"/>
                    </a:lnTo>
                    <a:lnTo>
                      <a:pt x="216" y="36"/>
                    </a:lnTo>
                    <a:close/>
                  </a:path>
                </a:pathLst>
              </a:custGeom>
              <a:solidFill>
                <a:schemeClr val="accent1">
                  <a:lumMod val="75000"/>
                </a:schemeClr>
              </a:solidFill>
              <a:ln>
                <a:noFill/>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38"/>
              <p:cNvSpPr/>
              <p:nvPr/>
            </p:nvSpPr>
            <p:spPr bwMode="auto">
              <a:xfrm>
                <a:off x="1493961" y="3725347"/>
                <a:ext cx="648314" cy="1053505"/>
              </a:xfrm>
              <a:custGeom>
                <a:avLst/>
                <a:gdLst>
                  <a:gd name="T0" fmla="*/ 432 w 576"/>
                  <a:gd name="T1" fmla="*/ 576 h 936"/>
                  <a:gd name="T2" fmla="*/ 432 w 576"/>
                  <a:gd name="T3" fmla="*/ 0 h 936"/>
                  <a:gd name="T4" fmla="*/ 144 w 576"/>
                  <a:gd name="T5" fmla="*/ 144 h 936"/>
                  <a:gd name="T6" fmla="*/ 144 w 576"/>
                  <a:gd name="T7" fmla="*/ 720 h 936"/>
                  <a:gd name="T8" fmla="*/ 0 w 576"/>
                  <a:gd name="T9" fmla="*/ 792 h 936"/>
                  <a:gd name="T10" fmla="*/ 288 w 576"/>
                  <a:gd name="T11" fmla="*/ 936 h 936"/>
                  <a:gd name="T12" fmla="*/ 576 w 576"/>
                  <a:gd name="T13" fmla="*/ 504 h 936"/>
                  <a:gd name="T14" fmla="*/ 432 w 576"/>
                  <a:gd name="T15" fmla="*/ 576 h 936"/>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936"/>
                  <a:gd name="T26" fmla="*/ 576 w 576"/>
                  <a:gd name="T27" fmla="*/ 936 h 9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936">
                    <a:moveTo>
                      <a:pt x="432" y="576"/>
                    </a:moveTo>
                    <a:lnTo>
                      <a:pt x="432" y="0"/>
                    </a:lnTo>
                    <a:lnTo>
                      <a:pt x="144" y="144"/>
                    </a:lnTo>
                    <a:lnTo>
                      <a:pt x="144" y="720"/>
                    </a:lnTo>
                    <a:lnTo>
                      <a:pt x="0" y="792"/>
                    </a:lnTo>
                    <a:lnTo>
                      <a:pt x="288" y="936"/>
                    </a:lnTo>
                    <a:lnTo>
                      <a:pt x="576" y="504"/>
                    </a:lnTo>
                    <a:lnTo>
                      <a:pt x="432" y="576"/>
                    </a:lnTo>
                    <a:close/>
                  </a:path>
                </a:pathLst>
              </a:custGeom>
              <a:solidFill>
                <a:schemeClr val="accent1"/>
              </a:solidFill>
              <a:ln w="9525" cap="flat" cmpd="sng">
                <a:noFill/>
                <a:prstDash val="solid"/>
                <a:round/>
                <a:headEnd type="none" w="med" len="med"/>
                <a:tailEnd type="none" w="med" len="med"/>
              </a:ln>
            </p:spPr>
            <p:txBody>
              <a:bodyPr/>
              <a:lstStyle>
                <a:defPPr>
                  <a:defRPr lang="ko-KR"/>
                </a:defPPr>
                <a:lvl1pPr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1pPr>
                <a:lvl2pPr marL="4572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2pPr>
                <a:lvl3pPr marL="9144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3pPr>
                <a:lvl4pPr marL="13716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4pPr>
                <a:lvl5pPr marL="1828800" algn="l" rtl="0" fontAlgn="base" latinLnBrk="1">
                  <a:spcBef>
                    <a:spcPct val="0"/>
                  </a:spcBef>
                  <a:spcAft>
                    <a:spcPct val="0"/>
                  </a:spcAft>
                  <a:defRPr kumimoji="1" kern="1200">
                    <a:solidFill>
                      <a:schemeClr val="tx1"/>
                    </a:solidFill>
                    <a:latin typeface="굴림" pitchFamily="34" charset="-127"/>
                    <a:ea typeface="굴림" pitchFamily="34" charset="-127"/>
                    <a:cs typeface="+mn-cs"/>
                  </a:defRPr>
                </a:lvl5pPr>
                <a:lvl6pPr marL="2286000" algn="l" defTabSz="914400" rtl="0" eaLnBrk="1" latinLnBrk="0" hangingPunct="1">
                  <a:defRPr kumimoji="1" kern="1200">
                    <a:solidFill>
                      <a:schemeClr val="tx1"/>
                    </a:solidFill>
                    <a:latin typeface="굴림" pitchFamily="34" charset="-127"/>
                    <a:ea typeface="굴림" pitchFamily="34" charset="-127"/>
                    <a:cs typeface="+mn-cs"/>
                  </a:defRPr>
                </a:lvl6pPr>
                <a:lvl7pPr marL="2743200" algn="l" defTabSz="914400" rtl="0" eaLnBrk="1" latinLnBrk="0" hangingPunct="1">
                  <a:defRPr kumimoji="1" kern="1200">
                    <a:solidFill>
                      <a:schemeClr val="tx1"/>
                    </a:solidFill>
                    <a:latin typeface="굴림" pitchFamily="34" charset="-127"/>
                    <a:ea typeface="굴림" pitchFamily="34" charset="-127"/>
                    <a:cs typeface="+mn-cs"/>
                  </a:defRPr>
                </a:lvl7pPr>
                <a:lvl8pPr marL="3200400" algn="l" defTabSz="914400" rtl="0" eaLnBrk="1" latinLnBrk="0" hangingPunct="1">
                  <a:defRPr kumimoji="1" kern="1200">
                    <a:solidFill>
                      <a:schemeClr val="tx1"/>
                    </a:solidFill>
                    <a:latin typeface="굴림" pitchFamily="34" charset="-127"/>
                    <a:ea typeface="굴림" pitchFamily="34" charset="-127"/>
                    <a:cs typeface="+mn-cs"/>
                  </a:defRPr>
                </a:lvl8pPr>
                <a:lvl9pPr marL="3657600" algn="l" defTabSz="914400" rtl="0" eaLnBrk="1" latinLnBrk="0" hangingPunct="1">
                  <a:defRPr kumimoji="1" kern="1200">
                    <a:solidFill>
                      <a:schemeClr val="tx1"/>
                    </a:solidFill>
                    <a:latin typeface="굴림" pitchFamily="34" charset="-127"/>
                    <a:ea typeface="굴림" pitchFamily="34" charset="-127"/>
                    <a:cs typeface="+mn-cs"/>
                  </a:defRPr>
                </a:lvl9pPr>
              </a:lstStyle>
              <a:p>
                <a:pPr algn="just" defTabSz="964565">
                  <a:lnSpc>
                    <a:spcPct val="120000"/>
                  </a:lnSpc>
                  <a:spcBef>
                    <a:spcPts val="0"/>
                  </a:spcBef>
                  <a:spcAft>
                    <a:spcPts val="0"/>
                  </a:spcAft>
                  <a:defRPr/>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65"/>
            <p:cNvSpPr>
              <a:spLocks noChangeArrowheads="1"/>
            </p:cNvSpPr>
            <p:nvPr/>
          </p:nvSpPr>
          <p:spPr bwMode="auto">
            <a:xfrm>
              <a:off x="1970103" y="468851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65"/>
            <p:cNvSpPr>
              <a:spLocks noChangeArrowheads="1"/>
            </p:cNvSpPr>
            <p:nvPr/>
          </p:nvSpPr>
          <p:spPr bwMode="auto">
            <a:xfrm>
              <a:off x="2925489" y="4866528"/>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Oval 65"/>
            <p:cNvSpPr>
              <a:spLocks noChangeArrowheads="1"/>
            </p:cNvSpPr>
            <p:nvPr/>
          </p:nvSpPr>
          <p:spPr bwMode="auto">
            <a:xfrm>
              <a:off x="3905927" y="5046045"/>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65"/>
            <p:cNvSpPr>
              <a:spLocks noChangeArrowheads="1"/>
            </p:cNvSpPr>
            <p:nvPr/>
          </p:nvSpPr>
          <p:spPr bwMode="auto">
            <a:xfrm>
              <a:off x="4886365" y="5221363"/>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Oval 65"/>
            <p:cNvSpPr>
              <a:spLocks noChangeArrowheads="1"/>
            </p:cNvSpPr>
            <p:nvPr/>
          </p:nvSpPr>
          <p:spPr bwMode="auto">
            <a:xfrm>
              <a:off x="5871864" y="5383439"/>
              <a:ext cx="596291" cy="76505"/>
            </a:xfrm>
            <a:prstGeom prst="ellipse">
              <a:avLst/>
            </a:prstGeom>
            <a:gradFill rotWithShape="1">
              <a:gsLst>
                <a:gs pos="0">
                  <a:sysClr val="windowText" lastClr="000000">
                    <a:lumMod val="75000"/>
                    <a:lumOff val="25000"/>
                  </a:sysClr>
                </a:gs>
                <a:gs pos="100000">
                  <a:srgbClr val="EEECE1">
                    <a:alpha val="0"/>
                  </a:srgbClr>
                </a:gs>
              </a:gsLst>
              <a:path path="shape">
                <a:fillToRect l="50000" t="50000" r="50000" b="50000"/>
              </a:path>
            </a:gradFill>
            <a:ln w="9525">
              <a:noFill/>
              <a:round/>
            </a:ln>
            <a:effectLst/>
          </p:spPr>
          <p:txBody>
            <a:bodyPr wrap="none" anchor="ctr"/>
            <a:lstStyle/>
            <a:p>
              <a:pPr algn="just" defTabSz="964565" fontAlgn="auto">
                <a:lnSpc>
                  <a:spcPct val="120000"/>
                </a:lnSpc>
                <a:spcBef>
                  <a:spcPts val="0"/>
                </a:spcBef>
                <a:spcAft>
                  <a:spcPts val="0"/>
                </a:spcAft>
                <a:defRPr/>
              </a:pPr>
              <a:endParaRPr lang="zh-CN" altLang="en-US" sz="900"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7" name="TextBox 46"/>
          <p:cNvSpPr txBox="1"/>
          <p:nvPr/>
        </p:nvSpPr>
        <p:spPr>
          <a:xfrm>
            <a:off x="7170220" y="5789176"/>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TextBox 48"/>
          <p:cNvSpPr txBox="1"/>
          <p:nvPr/>
        </p:nvSpPr>
        <p:spPr>
          <a:xfrm>
            <a:off x="6135999" y="559281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extBox 49"/>
          <p:cNvSpPr txBox="1"/>
          <p:nvPr/>
        </p:nvSpPr>
        <p:spPr>
          <a:xfrm>
            <a:off x="5101612" y="539645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4063482" y="520009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2012</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3063815" y="5003737"/>
            <a:ext cx="439992"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2011</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2"/>
          <p:cNvSpPr txBox="1"/>
          <p:nvPr/>
        </p:nvSpPr>
        <p:spPr>
          <a:xfrm>
            <a:off x="2020438" y="4807377"/>
            <a:ext cx="455253" cy="268279"/>
          </a:xfrm>
          <a:prstGeom prst="rect">
            <a:avLst/>
          </a:prstGeom>
          <a:noFill/>
        </p:spPr>
        <p:txBody>
          <a:bodyPr wrap="none" lIns="0" tIns="0" rIns="0" bIns="0" rtlCol="0">
            <a:spAutoFit/>
          </a:bodyPr>
          <a:lstStyle/>
          <a:p>
            <a:pPr algn="ctr">
              <a:lnSpc>
                <a:spcPct val="120000"/>
              </a:lnSpc>
              <a:spcBef>
                <a:spcPts val="0"/>
              </a:spcBef>
              <a:spcAft>
                <a:spcPts val="0"/>
              </a:spcAft>
            </a:pPr>
            <a:r>
              <a:rPr lang="en-US"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2010</a:t>
            </a:r>
            <a:endParaRPr lang="en-GB" sz="1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7589061" y="2327318"/>
            <a:ext cx="1256754" cy="236219"/>
          </a:xfrm>
          <a:prstGeom prst="rect">
            <a:avLst/>
          </a:prstGeom>
          <a:noFill/>
        </p:spPr>
        <p:txBody>
          <a:bodyPr wrap="none" lIns="0" tIns="0" rIns="0" bIns="0" rtlCol="0">
            <a:spAutoFit/>
          </a:bodyPr>
          <a:lstStyle/>
          <a:p>
            <a:pPr algn="just">
              <a:lnSpc>
                <a:spcPct val="120000"/>
              </a:lnSpc>
              <a:spcBef>
                <a:spcPts val="0"/>
              </a:spcBef>
              <a:spcAft>
                <a:spcPts val="0"/>
              </a:spcAft>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7589061" y="2585320"/>
            <a:ext cx="4102387" cy="664797"/>
          </a:xfrm>
          <a:prstGeom prst="rect">
            <a:avLst/>
          </a:prstGeom>
        </p:spPr>
        <p:txBody>
          <a:bodyPr wrap="square" lIns="0" tIns="0" rIns="0" bIns="0">
            <a:spAutoFit/>
          </a:bodyPr>
          <a:lstStyle/>
          <a:p>
            <a:pPr algn="just">
              <a:lnSpc>
                <a:spcPct val="120000"/>
              </a:lnSpc>
              <a:spcBef>
                <a:spcPts val="0"/>
              </a:spcBef>
              <a:spcAft>
                <a:spcPts val="0"/>
              </a:spcAft>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altLang="zh-CN"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59"/>
          <p:cNvSpPr>
            <a:spLocks noEditPoints="1"/>
          </p:cNvSpPr>
          <p:nvPr/>
        </p:nvSpPr>
        <p:spPr bwMode="auto">
          <a:xfrm>
            <a:off x="9304456" y="5380360"/>
            <a:ext cx="821839" cy="840209"/>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accent5"/>
          </a:solidFill>
          <a:ln>
            <a:noFill/>
          </a:ln>
        </p:spPr>
        <p:txBody>
          <a:bodyPr vert="horz" wrap="square" lIns="96435" tIns="48218" rIns="96435" bIns="48218" numCol="1" anchor="t" anchorCtr="0" compatLnSpc="1"/>
          <a:lstStyle/>
          <a:p>
            <a:pPr algn="just">
              <a:lnSpc>
                <a:spcPct val="120000"/>
              </a:lnSpc>
              <a:spcBef>
                <a:spcPts val="0"/>
              </a:spcBef>
              <a:spcAft>
                <a:spcPts val="0"/>
              </a:spcAft>
            </a:pPr>
            <a:endParaRPr lang="en-US" sz="9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9086997" y="6255891"/>
            <a:ext cx="1256754" cy="236219"/>
          </a:xfrm>
          <a:prstGeom prst="rect">
            <a:avLst/>
          </a:prstGeom>
          <a:noFill/>
        </p:spPr>
        <p:txBody>
          <a:bodyPr wrap="none" lIns="0" tIns="0" rIns="0" bIns="0" rtlCol="0">
            <a:spAutoFit/>
          </a:bodyPr>
          <a:lstStyle/>
          <a:p>
            <a:pPr algn="just">
              <a:lnSpc>
                <a:spcPct val="120000"/>
              </a:lnSpc>
              <a:spcBef>
                <a:spcPts val="0"/>
              </a:spcBef>
              <a:spcAft>
                <a:spcPts val="0"/>
              </a:spcAft>
            </a:pPr>
            <a:r>
              <a:rPr lang="zh-CN" altLang="en-US" sz="14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矩形 5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 calcmode="lin" valueType="num">
                                      <p:cBhvr>
                                        <p:cTn id="12" dur="500" fill="hold"/>
                                        <p:tgtEl>
                                          <p:spTgt spid="53"/>
                                        </p:tgtEl>
                                        <p:attrNameLst>
                                          <p:attrName>ppt_w</p:attrName>
                                        </p:attrNameLst>
                                      </p:cBhvr>
                                      <p:tavLst>
                                        <p:tav tm="0">
                                          <p:val>
                                            <p:fltVal val="0"/>
                                          </p:val>
                                        </p:tav>
                                        <p:tav tm="100000">
                                          <p:val>
                                            <p:strVal val="#ppt_w"/>
                                          </p:val>
                                        </p:tav>
                                      </p:tavLst>
                                    </p:anim>
                                    <p:anim calcmode="lin" valueType="num">
                                      <p:cBhvr>
                                        <p:cTn id="13" dur="500" fill="hold"/>
                                        <p:tgtEl>
                                          <p:spTgt spid="53"/>
                                        </p:tgtEl>
                                        <p:attrNameLst>
                                          <p:attrName>ppt_h</p:attrName>
                                        </p:attrNameLst>
                                      </p:cBhvr>
                                      <p:tavLst>
                                        <p:tav tm="0">
                                          <p:val>
                                            <p:fltVal val="0"/>
                                          </p:val>
                                        </p:tav>
                                        <p:tav tm="100000">
                                          <p:val>
                                            <p:strVal val="#ppt_h"/>
                                          </p:val>
                                        </p:tav>
                                      </p:tavLst>
                                    </p:anim>
                                    <p:animEffect transition="in" filter="fade">
                                      <p:cBhvr>
                                        <p:cTn id="14" dur="500"/>
                                        <p:tgtEl>
                                          <p:spTgt spid="53"/>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p:cTn id="24" dur="500" fill="hold"/>
                                        <p:tgtEl>
                                          <p:spTgt spid="51"/>
                                        </p:tgtEl>
                                        <p:attrNameLst>
                                          <p:attrName>ppt_w</p:attrName>
                                        </p:attrNameLst>
                                      </p:cBhvr>
                                      <p:tavLst>
                                        <p:tav tm="0">
                                          <p:val>
                                            <p:fltVal val="0"/>
                                          </p:val>
                                        </p:tav>
                                        <p:tav tm="100000">
                                          <p:val>
                                            <p:strVal val="#ppt_w"/>
                                          </p:val>
                                        </p:tav>
                                      </p:tavLst>
                                    </p:anim>
                                    <p:anim calcmode="lin" valueType="num">
                                      <p:cBhvr>
                                        <p:cTn id="25" dur="500" fill="hold"/>
                                        <p:tgtEl>
                                          <p:spTgt spid="51"/>
                                        </p:tgtEl>
                                        <p:attrNameLst>
                                          <p:attrName>ppt_h</p:attrName>
                                        </p:attrNameLst>
                                      </p:cBhvr>
                                      <p:tavLst>
                                        <p:tav tm="0">
                                          <p:val>
                                            <p:fltVal val="0"/>
                                          </p:val>
                                        </p:tav>
                                        <p:tav tm="100000">
                                          <p:val>
                                            <p:strVal val="#ppt_h"/>
                                          </p:val>
                                        </p:tav>
                                      </p:tavLst>
                                    </p:anim>
                                    <p:animEffect transition="in" filter="fade">
                                      <p:cBhvr>
                                        <p:cTn id="26" dur="500"/>
                                        <p:tgtEl>
                                          <p:spTgt spid="51"/>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 calcmode="lin" valueType="num">
                                      <p:cBhvr>
                                        <p:cTn id="36" dur="500" fill="hold"/>
                                        <p:tgtEl>
                                          <p:spTgt spid="49"/>
                                        </p:tgtEl>
                                        <p:attrNameLst>
                                          <p:attrName>ppt_w</p:attrName>
                                        </p:attrNameLst>
                                      </p:cBhvr>
                                      <p:tavLst>
                                        <p:tav tm="0">
                                          <p:val>
                                            <p:fltVal val="0"/>
                                          </p:val>
                                        </p:tav>
                                        <p:tav tm="100000">
                                          <p:val>
                                            <p:strVal val="#ppt_w"/>
                                          </p:val>
                                        </p:tav>
                                      </p:tavLst>
                                    </p:anim>
                                    <p:anim calcmode="lin" valueType="num">
                                      <p:cBhvr>
                                        <p:cTn id="37" dur="500" fill="hold"/>
                                        <p:tgtEl>
                                          <p:spTgt spid="49"/>
                                        </p:tgtEl>
                                        <p:attrNameLst>
                                          <p:attrName>ppt_h</p:attrName>
                                        </p:attrNameLst>
                                      </p:cBhvr>
                                      <p:tavLst>
                                        <p:tav tm="0">
                                          <p:val>
                                            <p:fltVal val="0"/>
                                          </p:val>
                                        </p:tav>
                                        <p:tav tm="100000">
                                          <p:val>
                                            <p:strVal val="#ppt_h"/>
                                          </p:val>
                                        </p:tav>
                                      </p:tavLst>
                                    </p:anim>
                                    <p:animEffect transition="in" filter="fade">
                                      <p:cBhvr>
                                        <p:cTn id="38" dur="500"/>
                                        <p:tgtEl>
                                          <p:spTgt spid="49"/>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47"/>
                                        </p:tgtEl>
                                        <p:attrNameLst>
                                          <p:attrName>style.visibility</p:attrName>
                                        </p:attrNameLst>
                                      </p:cBhvr>
                                      <p:to>
                                        <p:strVal val="visible"/>
                                      </p:to>
                                    </p:set>
                                    <p:anim calcmode="lin" valueType="num">
                                      <p:cBhvr>
                                        <p:cTn id="42" dur="500" fill="hold"/>
                                        <p:tgtEl>
                                          <p:spTgt spid="47"/>
                                        </p:tgtEl>
                                        <p:attrNameLst>
                                          <p:attrName>ppt_w</p:attrName>
                                        </p:attrNameLst>
                                      </p:cBhvr>
                                      <p:tavLst>
                                        <p:tav tm="0">
                                          <p:val>
                                            <p:fltVal val="0"/>
                                          </p:val>
                                        </p:tav>
                                        <p:tav tm="100000">
                                          <p:val>
                                            <p:strVal val="#ppt_w"/>
                                          </p:val>
                                        </p:tav>
                                      </p:tavLst>
                                    </p:anim>
                                    <p:anim calcmode="lin" valueType="num">
                                      <p:cBhvr>
                                        <p:cTn id="43" dur="500" fill="hold"/>
                                        <p:tgtEl>
                                          <p:spTgt spid="47"/>
                                        </p:tgtEl>
                                        <p:attrNameLst>
                                          <p:attrName>ppt_h</p:attrName>
                                        </p:attrNameLst>
                                      </p:cBhvr>
                                      <p:tavLst>
                                        <p:tav tm="0">
                                          <p:val>
                                            <p:fltVal val="0"/>
                                          </p:val>
                                        </p:tav>
                                        <p:tav tm="100000">
                                          <p:val>
                                            <p:strVal val="#ppt_h"/>
                                          </p:val>
                                        </p:tav>
                                      </p:tavLst>
                                    </p:anim>
                                    <p:animEffect transition="in" filter="fade">
                                      <p:cBhvr>
                                        <p:cTn id="44" dur="500"/>
                                        <p:tgtEl>
                                          <p:spTgt spid="47"/>
                                        </p:tgtEl>
                                      </p:cBhvr>
                                    </p:animEffect>
                                  </p:childTnLst>
                                </p:cTn>
                              </p:par>
                            </p:childTnLst>
                          </p:cTn>
                        </p:par>
                        <p:par>
                          <p:cTn id="45" fill="hold">
                            <p:stCondLst>
                              <p:cond delay="3500"/>
                            </p:stCondLst>
                            <p:childTnLst>
                              <p:par>
                                <p:cTn id="46" presetID="10" presetClass="entr" presetSubtype="0" fill="hold" grpId="0" nodeType="after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childTnLst>
                          </p:cTn>
                        </p:par>
                        <p:par>
                          <p:cTn id="53" fill="hold">
                            <p:stCondLst>
                              <p:cond delay="4500"/>
                            </p:stCondLst>
                            <p:childTnLst>
                              <p:par>
                                <p:cTn id="54" presetID="10" presetClass="entr" presetSubtype="0" fill="hold" grpId="0" nodeType="after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childTnLst>
                          </p:cTn>
                        </p:par>
                        <p:par>
                          <p:cTn id="57" fill="hold">
                            <p:stCondLst>
                              <p:cond delay="5000"/>
                            </p:stCondLst>
                            <p:childTnLst>
                              <p:par>
                                <p:cTn id="58" presetID="10" presetClass="entr" presetSubtype="0" fill="hold" grpId="0" nodeType="after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2" grpId="0"/>
      <p:bldP spid="53" grpId="0"/>
      <p:bldP spid="54" grpId="0"/>
      <p:bldP spid="57" grpId="0"/>
      <p:bldP spid="60" grpId="0" animBg="1"/>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4780192" y="2351314"/>
            <a:ext cx="3298368" cy="4118306"/>
            <a:chOff x="4731074" y="3558159"/>
            <a:chExt cx="2569838" cy="3208672"/>
          </a:xfrm>
        </p:grpSpPr>
        <p:grpSp>
          <p:nvGrpSpPr>
            <p:cNvPr id="28" name="组合 72"/>
            <p:cNvGrpSpPr/>
            <p:nvPr/>
          </p:nvGrpSpPr>
          <p:grpSpPr>
            <a:xfrm>
              <a:off x="6096000" y="4175841"/>
              <a:ext cx="1204912" cy="2428808"/>
              <a:chOff x="4281488" y="2009843"/>
              <a:chExt cx="1204912" cy="2428808"/>
            </a:xfrm>
          </p:grpSpPr>
          <p:sp>
            <p:nvSpPr>
              <p:cNvPr id="29" name="Freeform 59"/>
              <p:cNvSpPr/>
              <p:nvPr/>
            </p:nvSpPr>
            <p:spPr bwMode="auto">
              <a:xfrm>
                <a:off x="4728043" y="2583169"/>
                <a:ext cx="378730" cy="448633"/>
              </a:xfrm>
              <a:custGeom>
                <a:avLst/>
                <a:gdLst>
                  <a:gd name="T0" fmla="*/ 102 w 154"/>
                  <a:gd name="T1" fmla="*/ 109 h 182"/>
                  <a:gd name="T2" fmla="*/ 154 w 154"/>
                  <a:gd name="T3" fmla="*/ 46 h 182"/>
                  <a:gd name="T4" fmla="*/ 69 w 154"/>
                  <a:gd name="T5" fmla="*/ 0 h 182"/>
                  <a:gd name="T6" fmla="*/ 18 w 154"/>
                  <a:gd name="T7" fmla="*/ 63 h 182"/>
                  <a:gd name="T8" fmla="*/ 17 w 154"/>
                  <a:gd name="T9" fmla="*/ 131 h 182"/>
                  <a:gd name="T10" fmla="*/ 25 w 154"/>
                  <a:gd name="T11" fmla="*/ 136 h 182"/>
                  <a:gd name="T12" fmla="*/ 110 w 154"/>
                  <a:gd name="T13" fmla="*/ 182 h 182"/>
                  <a:gd name="T14" fmla="*/ 102 w 154"/>
                  <a:gd name="T15" fmla="*/ 177 h 182"/>
                  <a:gd name="T16" fmla="*/ 102 w 154"/>
                  <a:gd name="T17" fmla="*/ 10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182">
                    <a:moveTo>
                      <a:pt x="102" y="109"/>
                    </a:moveTo>
                    <a:cubicBezTo>
                      <a:pt x="154" y="46"/>
                      <a:pt x="154" y="46"/>
                      <a:pt x="154" y="46"/>
                    </a:cubicBezTo>
                    <a:cubicBezTo>
                      <a:pt x="69" y="0"/>
                      <a:pt x="69" y="0"/>
                      <a:pt x="69" y="0"/>
                    </a:cubicBezTo>
                    <a:cubicBezTo>
                      <a:pt x="18" y="63"/>
                      <a:pt x="18" y="63"/>
                      <a:pt x="18" y="63"/>
                    </a:cubicBezTo>
                    <a:cubicBezTo>
                      <a:pt x="0" y="84"/>
                      <a:pt x="0" y="114"/>
                      <a:pt x="17" y="131"/>
                    </a:cubicBezTo>
                    <a:cubicBezTo>
                      <a:pt x="20" y="133"/>
                      <a:pt x="22" y="135"/>
                      <a:pt x="25" y="136"/>
                    </a:cubicBezTo>
                    <a:cubicBezTo>
                      <a:pt x="110" y="182"/>
                      <a:pt x="110" y="182"/>
                      <a:pt x="110" y="182"/>
                    </a:cubicBezTo>
                    <a:cubicBezTo>
                      <a:pt x="107" y="181"/>
                      <a:pt x="105" y="179"/>
                      <a:pt x="102" y="177"/>
                    </a:cubicBezTo>
                    <a:cubicBezTo>
                      <a:pt x="85" y="160"/>
                      <a:pt x="85" y="130"/>
                      <a:pt x="102" y="109"/>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Freeform 54"/>
              <p:cNvSpPr/>
              <p:nvPr/>
            </p:nvSpPr>
            <p:spPr bwMode="auto">
              <a:xfrm>
                <a:off x="4755829" y="2009843"/>
                <a:ext cx="387076" cy="450720"/>
              </a:xfrm>
              <a:custGeom>
                <a:avLst/>
                <a:gdLst>
                  <a:gd name="T0" fmla="*/ 102 w 157"/>
                  <a:gd name="T1" fmla="*/ 65 h 183"/>
                  <a:gd name="T2" fmla="*/ 133 w 157"/>
                  <a:gd name="T3" fmla="*/ 47 h 183"/>
                  <a:gd name="T4" fmla="*/ 157 w 157"/>
                  <a:gd name="T5" fmla="*/ 51 h 183"/>
                  <a:gd name="T6" fmla="*/ 72 w 157"/>
                  <a:gd name="T7" fmla="*/ 5 h 183"/>
                  <a:gd name="T8" fmla="*/ 49 w 157"/>
                  <a:gd name="T9" fmla="*/ 1 h 183"/>
                  <a:gd name="T10" fmla="*/ 17 w 157"/>
                  <a:gd name="T11" fmla="*/ 19 h 183"/>
                  <a:gd name="T12" fmla="*/ 17 w 157"/>
                  <a:gd name="T13" fmla="*/ 87 h 183"/>
                  <a:gd name="T14" fmla="*/ 70 w 157"/>
                  <a:gd name="T15" fmla="*/ 137 h 183"/>
                  <a:gd name="T16" fmla="*/ 155 w 157"/>
                  <a:gd name="T17" fmla="*/ 183 h 183"/>
                  <a:gd name="T18" fmla="*/ 102 w 157"/>
                  <a:gd name="T19" fmla="*/ 133 h 183"/>
                  <a:gd name="T20" fmla="*/ 102 w 157"/>
                  <a:gd name="T21" fmla="*/ 65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7" h="183">
                    <a:moveTo>
                      <a:pt x="102" y="65"/>
                    </a:moveTo>
                    <a:cubicBezTo>
                      <a:pt x="111" y="55"/>
                      <a:pt x="122" y="48"/>
                      <a:pt x="133" y="47"/>
                    </a:cubicBezTo>
                    <a:cubicBezTo>
                      <a:pt x="142" y="46"/>
                      <a:pt x="150" y="47"/>
                      <a:pt x="157" y="51"/>
                    </a:cubicBezTo>
                    <a:cubicBezTo>
                      <a:pt x="129" y="36"/>
                      <a:pt x="101" y="20"/>
                      <a:pt x="72" y="5"/>
                    </a:cubicBezTo>
                    <a:cubicBezTo>
                      <a:pt x="65" y="1"/>
                      <a:pt x="57" y="0"/>
                      <a:pt x="49" y="1"/>
                    </a:cubicBezTo>
                    <a:cubicBezTo>
                      <a:pt x="37" y="2"/>
                      <a:pt x="26" y="9"/>
                      <a:pt x="17" y="19"/>
                    </a:cubicBezTo>
                    <a:cubicBezTo>
                      <a:pt x="0" y="40"/>
                      <a:pt x="0" y="71"/>
                      <a:pt x="17" y="87"/>
                    </a:cubicBezTo>
                    <a:cubicBezTo>
                      <a:pt x="70" y="137"/>
                      <a:pt x="70" y="137"/>
                      <a:pt x="70" y="137"/>
                    </a:cubicBezTo>
                    <a:cubicBezTo>
                      <a:pt x="155" y="183"/>
                      <a:pt x="155" y="183"/>
                      <a:pt x="155" y="183"/>
                    </a:cubicBezTo>
                    <a:cubicBezTo>
                      <a:pt x="102" y="133"/>
                      <a:pt x="102" y="133"/>
                      <a:pt x="102" y="133"/>
                    </a:cubicBezTo>
                    <a:cubicBezTo>
                      <a:pt x="85" y="117"/>
                      <a:pt x="85" y="86"/>
                      <a:pt x="102" y="65"/>
                    </a:cubicBez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71"/>
              <p:cNvSpPr/>
              <p:nvPr/>
            </p:nvSpPr>
            <p:spPr bwMode="auto">
              <a:xfrm>
                <a:off x="4475163" y="2103438"/>
                <a:ext cx="1011237" cy="2335213"/>
              </a:xfrm>
              <a:custGeom>
                <a:avLst/>
                <a:gdLst>
                  <a:gd name="T0" fmla="*/ 232 w 410"/>
                  <a:gd name="T1" fmla="*/ 1 h 948"/>
                  <a:gd name="T2" fmla="*/ 264 w 410"/>
                  <a:gd name="T3" fmla="*/ 11 h 948"/>
                  <a:gd name="T4" fmla="*/ 394 w 410"/>
                  <a:gd name="T5" fmla="*/ 134 h 948"/>
                  <a:gd name="T6" fmla="*/ 399 w 410"/>
                  <a:gd name="T7" fmla="*/ 139 h 948"/>
                  <a:gd name="T8" fmla="*/ 402 w 410"/>
                  <a:gd name="T9" fmla="*/ 188 h 948"/>
                  <a:gd name="T10" fmla="*/ 394 w 410"/>
                  <a:gd name="T11" fmla="*/ 201 h 948"/>
                  <a:gd name="T12" fmla="*/ 263 w 410"/>
                  <a:gd name="T13" fmla="*/ 361 h 948"/>
                  <a:gd name="T14" fmla="*/ 232 w 410"/>
                  <a:gd name="T15" fmla="*/ 380 h 948"/>
                  <a:gd name="T16" fmla="*/ 200 w 410"/>
                  <a:gd name="T17" fmla="*/ 370 h 948"/>
                  <a:gd name="T18" fmla="*/ 200 w 410"/>
                  <a:gd name="T19" fmla="*/ 302 h 948"/>
                  <a:gd name="T20" fmla="*/ 252 w 410"/>
                  <a:gd name="T21" fmla="*/ 240 h 948"/>
                  <a:gd name="T22" fmla="*/ 223 w 410"/>
                  <a:gd name="T23" fmla="*/ 244 h 948"/>
                  <a:gd name="T24" fmla="*/ 96 w 410"/>
                  <a:gd name="T25" fmla="*/ 398 h 948"/>
                  <a:gd name="T26" fmla="*/ 95 w 410"/>
                  <a:gd name="T27" fmla="*/ 887 h 948"/>
                  <a:gd name="T28" fmla="*/ 48 w 410"/>
                  <a:gd name="T29" fmla="*/ 945 h 948"/>
                  <a:gd name="T30" fmla="*/ 0 w 410"/>
                  <a:gd name="T31" fmla="*/ 900 h 948"/>
                  <a:gd name="T32" fmla="*/ 1 w 410"/>
                  <a:gd name="T33" fmla="*/ 411 h 948"/>
                  <a:gd name="T34" fmla="*/ 223 w 410"/>
                  <a:gd name="T35" fmla="*/ 141 h 948"/>
                  <a:gd name="T36" fmla="*/ 254 w 410"/>
                  <a:gd name="T37" fmla="*/ 137 h 948"/>
                  <a:gd name="T38" fmla="*/ 201 w 410"/>
                  <a:gd name="T39" fmla="*/ 87 h 948"/>
                  <a:gd name="T40" fmla="*/ 201 w 410"/>
                  <a:gd name="T41" fmla="*/ 20 h 948"/>
                  <a:gd name="T42" fmla="*/ 232 w 410"/>
                  <a:gd name="T43" fmla="*/ 1 h 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0" h="948">
                    <a:moveTo>
                      <a:pt x="232" y="1"/>
                    </a:moveTo>
                    <a:cubicBezTo>
                      <a:pt x="244" y="0"/>
                      <a:pt x="255" y="3"/>
                      <a:pt x="264" y="11"/>
                    </a:cubicBezTo>
                    <a:cubicBezTo>
                      <a:pt x="394" y="134"/>
                      <a:pt x="394" y="134"/>
                      <a:pt x="394" y="134"/>
                    </a:cubicBezTo>
                    <a:cubicBezTo>
                      <a:pt x="396" y="135"/>
                      <a:pt x="398" y="137"/>
                      <a:pt x="399" y="139"/>
                    </a:cubicBezTo>
                    <a:cubicBezTo>
                      <a:pt x="409" y="154"/>
                      <a:pt x="410" y="172"/>
                      <a:pt x="402" y="188"/>
                    </a:cubicBezTo>
                    <a:cubicBezTo>
                      <a:pt x="400" y="193"/>
                      <a:pt x="398" y="198"/>
                      <a:pt x="394" y="201"/>
                    </a:cubicBezTo>
                    <a:cubicBezTo>
                      <a:pt x="263" y="361"/>
                      <a:pt x="263" y="361"/>
                      <a:pt x="263" y="361"/>
                    </a:cubicBezTo>
                    <a:cubicBezTo>
                      <a:pt x="254" y="372"/>
                      <a:pt x="243" y="378"/>
                      <a:pt x="232" y="380"/>
                    </a:cubicBezTo>
                    <a:cubicBezTo>
                      <a:pt x="220" y="381"/>
                      <a:pt x="209" y="378"/>
                      <a:pt x="200" y="370"/>
                    </a:cubicBezTo>
                    <a:cubicBezTo>
                      <a:pt x="183" y="354"/>
                      <a:pt x="183" y="323"/>
                      <a:pt x="200" y="302"/>
                    </a:cubicBezTo>
                    <a:cubicBezTo>
                      <a:pt x="252" y="240"/>
                      <a:pt x="252" y="240"/>
                      <a:pt x="252" y="240"/>
                    </a:cubicBezTo>
                    <a:cubicBezTo>
                      <a:pt x="223" y="244"/>
                      <a:pt x="223" y="244"/>
                      <a:pt x="223" y="244"/>
                    </a:cubicBezTo>
                    <a:cubicBezTo>
                      <a:pt x="153" y="254"/>
                      <a:pt x="96" y="323"/>
                      <a:pt x="96" y="398"/>
                    </a:cubicBezTo>
                    <a:cubicBezTo>
                      <a:pt x="95" y="887"/>
                      <a:pt x="95" y="887"/>
                      <a:pt x="95" y="887"/>
                    </a:cubicBezTo>
                    <a:cubicBezTo>
                      <a:pt x="95" y="915"/>
                      <a:pt x="74" y="941"/>
                      <a:pt x="48" y="945"/>
                    </a:cubicBezTo>
                    <a:cubicBezTo>
                      <a:pt x="22" y="948"/>
                      <a:pt x="0" y="929"/>
                      <a:pt x="0" y="900"/>
                    </a:cubicBezTo>
                    <a:cubicBezTo>
                      <a:pt x="1" y="411"/>
                      <a:pt x="1" y="411"/>
                      <a:pt x="1" y="411"/>
                    </a:cubicBezTo>
                    <a:cubicBezTo>
                      <a:pt x="2" y="279"/>
                      <a:pt x="101" y="159"/>
                      <a:pt x="223" y="141"/>
                    </a:cubicBezTo>
                    <a:cubicBezTo>
                      <a:pt x="254" y="137"/>
                      <a:pt x="254" y="137"/>
                      <a:pt x="254" y="137"/>
                    </a:cubicBezTo>
                    <a:cubicBezTo>
                      <a:pt x="201" y="87"/>
                      <a:pt x="201" y="87"/>
                      <a:pt x="201" y="87"/>
                    </a:cubicBezTo>
                    <a:cubicBezTo>
                      <a:pt x="184" y="71"/>
                      <a:pt x="184" y="41"/>
                      <a:pt x="201" y="20"/>
                    </a:cubicBezTo>
                    <a:cubicBezTo>
                      <a:pt x="210" y="9"/>
                      <a:pt x="221" y="3"/>
                      <a:pt x="232" y="1"/>
                    </a:cubicBezTo>
                    <a:close/>
                  </a:path>
                </a:pathLst>
              </a:custGeom>
              <a:solidFill>
                <a:schemeClr val="accent2"/>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75"/>
              <p:cNvSpPr/>
              <p:nvPr/>
            </p:nvSpPr>
            <p:spPr bwMode="auto">
              <a:xfrm>
                <a:off x="4281488" y="2332038"/>
                <a:ext cx="831850" cy="2093912"/>
              </a:xfrm>
              <a:custGeom>
                <a:avLst/>
                <a:gdLst>
                  <a:gd name="T0" fmla="*/ 253 w 338"/>
                  <a:gd name="T1" fmla="*/ 0 h 849"/>
                  <a:gd name="T2" fmla="*/ 222 w 338"/>
                  <a:gd name="T3" fmla="*/ 4 h 849"/>
                  <a:gd name="T4" fmla="*/ 0 w 338"/>
                  <a:gd name="T5" fmla="*/ 273 h 849"/>
                  <a:gd name="T6" fmla="*/ 0 w 338"/>
                  <a:gd name="T7" fmla="*/ 763 h 849"/>
                  <a:gd name="T8" fmla="*/ 22 w 338"/>
                  <a:gd name="T9" fmla="*/ 803 h 849"/>
                  <a:gd name="T10" fmla="*/ 106 w 338"/>
                  <a:gd name="T11" fmla="*/ 849 h 849"/>
                  <a:gd name="T12" fmla="*/ 84 w 338"/>
                  <a:gd name="T13" fmla="*/ 809 h 849"/>
                  <a:gd name="T14" fmla="*/ 85 w 338"/>
                  <a:gd name="T15" fmla="*/ 320 h 849"/>
                  <a:gd name="T16" fmla="*/ 307 w 338"/>
                  <a:gd name="T17" fmla="*/ 50 h 849"/>
                  <a:gd name="T18" fmla="*/ 338 w 338"/>
                  <a:gd name="T19" fmla="*/ 46 h 849"/>
                  <a:gd name="T20" fmla="*/ 253 w 338"/>
                  <a:gd name="T21" fmla="*/ 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8" h="849">
                    <a:moveTo>
                      <a:pt x="253" y="0"/>
                    </a:moveTo>
                    <a:cubicBezTo>
                      <a:pt x="222" y="4"/>
                      <a:pt x="222" y="4"/>
                      <a:pt x="222" y="4"/>
                    </a:cubicBezTo>
                    <a:cubicBezTo>
                      <a:pt x="100" y="21"/>
                      <a:pt x="1" y="142"/>
                      <a:pt x="0" y="273"/>
                    </a:cubicBezTo>
                    <a:cubicBezTo>
                      <a:pt x="0" y="763"/>
                      <a:pt x="0" y="763"/>
                      <a:pt x="0" y="763"/>
                    </a:cubicBezTo>
                    <a:cubicBezTo>
                      <a:pt x="0" y="781"/>
                      <a:pt x="8" y="796"/>
                      <a:pt x="22" y="803"/>
                    </a:cubicBezTo>
                    <a:cubicBezTo>
                      <a:pt x="106" y="849"/>
                      <a:pt x="106" y="849"/>
                      <a:pt x="106" y="849"/>
                    </a:cubicBezTo>
                    <a:cubicBezTo>
                      <a:pt x="93" y="842"/>
                      <a:pt x="84" y="827"/>
                      <a:pt x="84" y="809"/>
                    </a:cubicBezTo>
                    <a:cubicBezTo>
                      <a:pt x="85" y="320"/>
                      <a:pt x="85" y="320"/>
                      <a:pt x="85" y="320"/>
                    </a:cubicBezTo>
                    <a:cubicBezTo>
                      <a:pt x="86" y="188"/>
                      <a:pt x="185" y="67"/>
                      <a:pt x="307" y="50"/>
                    </a:cubicBezTo>
                    <a:cubicBezTo>
                      <a:pt x="338" y="46"/>
                      <a:pt x="338" y="46"/>
                      <a:pt x="338" y="46"/>
                    </a:cubicBezTo>
                    <a:lnTo>
                      <a:pt x="253" y="0"/>
                    </a:lnTo>
                    <a:close/>
                  </a:path>
                </a:pathLst>
              </a:custGeom>
              <a:solidFill>
                <a:schemeClr val="accent2">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组合 207"/>
            <p:cNvGrpSpPr/>
            <p:nvPr/>
          </p:nvGrpSpPr>
          <p:grpSpPr>
            <a:xfrm>
              <a:off x="5472339" y="3558159"/>
              <a:ext cx="1084733" cy="3208672"/>
              <a:chOff x="4089129" y="1275606"/>
              <a:chExt cx="1084733" cy="3208672"/>
            </a:xfrm>
          </p:grpSpPr>
          <p:sp>
            <p:nvSpPr>
              <p:cNvPr id="34" name="Freeform 27"/>
              <p:cNvSpPr/>
              <p:nvPr/>
            </p:nvSpPr>
            <p:spPr bwMode="auto">
              <a:xfrm>
                <a:off x="4402839" y="1717360"/>
                <a:ext cx="263963" cy="2752310"/>
              </a:xfrm>
              <a:custGeom>
                <a:avLst/>
                <a:gdLst>
                  <a:gd name="T0" fmla="*/ 85 w 107"/>
                  <a:gd name="T1" fmla="*/ 1077 h 1117"/>
                  <a:gd name="T2" fmla="*/ 87 w 107"/>
                  <a:gd name="T3" fmla="*/ 46 h 1117"/>
                  <a:gd name="T4" fmla="*/ 2 w 107"/>
                  <a:gd name="T5" fmla="*/ 0 h 1117"/>
                  <a:gd name="T6" fmla="*/ 0 w 107"/>
                  <a:gd name="T7" fmla="*/ 1031 h 1117"/>
                  <a:gd name="T8" fmla="*/ 22 w 107"/>
                  <a:gd name="T9" fmla="*/ 1071 h 1117"/>
                  <a:gd name="T10" fmla="*/ 107 w 107"/>
                  <a:gd name="T11" fmla="*/ 1117 h 1117"/>
                  <a:gd name="T12" fmla="*/ 85 w 107"/>
                  <a:gd name="T13" fmla="*/ 1077 h 1117"/>
                </a:gdLst>
                <a:ahLst/>
                <a:cxnLst>
                  <a:cxn ang="0">
                    <a:pos x="T0" y="T1"/>
                  </a:cxn>
                  <a:cxn ang="0">
                    <a:pos x="T2" y="T3"/>
                  </a:cxn>
                  <a:cxn ang="0">
                    <a:pos x="T4" y="T5"/>
                  </a:cxn>
                  <a:cxn ang="0">
                    <a:pos x="T6" y="T7"/>
                  </a:cxn>
                  <a:cxn ang="0">
                    <a:pos x="T8" y="T9"/>
                  </a:cxn>
                  <a:cxn ang="0">
                    <a:pos x="T10" y="T11"/>
                  </a:cxn>
                  <a:cxn ang="0">
                    <a:pos x="T12" y="T13"/>
                  </a:cxn>
                </a:cxnLst>
                <a:rect l="0" t="0" r="r" b="b"/>
                <a:pathLst>
                  <a:path w="107" h="1117">
                    <a:moveTo>
                      <a:pt x="85" y="1077"/>
                    </a:moveTo>
                    <a:cubicBezTo>
                      <a:pt x="87" y="46"/>
                      <a:pt x="87" y="46"/>
                      <a:pt x="87" y="46"/>
                    </a:cubicBezTo>
                    <a:cubicBezTo>
                      <a:pt x="2" y="0"/>
                      <a:pt x="2" y="0"/>
                      <a:pt x="2" y="0"/>
                    </a:cubicBezTo>
                    <a:cubicBezTo>
                      <a:pt x="0" y="1031"/>
                      <a:pt x="0" y="1031"/>
                      <a:pt x="0" y="1031"/>
                    </a:cubicBezTo>
                    <a:cubicBezTo>
                      <a:pt x="0" y="1049"/>
                      <a:pt x="9" y="1064"/>
                      <a:pt x="22" y="1071"/>
                    </a:cubicBezTo>
                    <a:cubicBezTo>
                      <a:pt x="107" y="1117"/>
                      <a:pt x="107" y="1117"/>
                      <a:pt x="107" y="1117"/>
                    </a:cubicBezTo>
                    <a:cubicBezTo>
                      <a:pt x="94" y="1110"/>
                      <a:pt x="85" y="1095"/>
                      <a:pt x="85" y="1077"/>
                    </a:cubicBez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Freeform 23"/>
              <p:cNvSpPr/>
              <p:nvPr/>
            </p:nvSpPr>
            <p:spPr bwMode="auto">
              <a:xfrm>
                <a:off x="4290160" y="1381408"/>
                <a:ext cx="883702" cy="3102870"/>
              </a:xfrm>
              <a:custGeom>
                <a:avLst/>
                <a:gdLst>
                  <a:gd name="T0" fmla="*/ 180 w 359"/>
                  <a:gd name="T1" fmla="*/ 1 h 1259"/>
                  <a:gd name="T2" fmla="*/ 205 w 359"/>
                  <a:gd name="T3" fmla="*/ 5 h 1259"/>
                  <a:gd name="T4" fmla="*/ 212 w 359"/>
                  <a:gd name="T5" fmla="*/ 11 h 1259"/>
                  <a:gd name="T6" fmla="*/ 342 w 359"/>
                  <a:gd name="T7" fmla="*/ 134 h 1259"/>
                  <a:gd name="T8" fmla="*/ 342 w 359"/>
                  <a:gd name="T9" fmla="*/ 201 h 1259"/>
                  <a:gd name="T10" fmla="*/ 311 w 359"/>
                  <a:gd name="T11" fmla="*/ 220 h 1259"/>
                  <a:gd name="T12" fmla="*/ 279 w 359"/>
                  <a:gd name="T13" fmla="*/ 210 h 1259"/>
                  <a:gd name="T14" fmla="*/ 223 w 359"/>
                  <a:gd name="T15" fmla="*/ 157 h 1259"/>
                  <a:gd name="T16" fmla="*/ 221 w 359"/>
                  <a:gd name="T17" fmla="*/ 1198 h 1259"/>
                  <a:gd name="T18" fmla="*/ 173 w 359"/>
                  <a:gd name="T19" fmla="*/ 1256 h 1259"/>
                  <a:gd name="T20" fmla="*/ 126 w 359"/>
                  <a:gd name="T21" fmla="*/ 1211 h 1259"/>
                  <a:gd name="T22" fmla="*/ 128 w 359"/>
                  <a:gd name="T23" fmla="*/ 180 h 1259"/>
                  <a:gd name="T24" fmla="*/ 80 w 359"/>
                  <a:gd name="T25" fmla="*/ 238 h 1259"/>
                  <a:gd name="T26" fmla="*/ 49 w 359"/>
                  <a:gd name="T27" fmla="*/ 257 h 1259"/>
                  <a:gd name="T28" fmla="*/ 17 w 359"/>
                  <a:gd name="T29" fmla="*/ 247 h 1259"/>
                  <a:gd name="T30" fmla="*/ 18 w 359"/>
                  <a:gd name="T31" fmla="*/ 179 h 1259"/>
                  <a:gd name="T32" fmla="*/ 149 w 359"/>
                  <a:gd name="T33" fmla="*/ 19 h 1259"/>
                  <a:gd name="T34" fmla="*/ 160 w 359"/>
                  <a:gd name="T35" fmla="*/ 9 h 1259"/>
                  <a:gd name="T36" fmla="*/ 180 w 359"/>
                  <a:gd name="T37" fmla="*/ 1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9" h="1259">
                    <a:moveTo>
                      <a:pt x="180" y="1"/>
                    </a:moveTo>
                    <a:cubicBezTo>
                      <a:pt x="189" y="0"/>
                      <a:pt x="197" y="1"/>
                      <a:pt x="205" y="5"/>
                    </a:cubicBezTo>
                    <a:cubicBezTo>
                      <a:pt x="208" y="8"/>
                      <a:pt x="210" y="9"/>
                      <a:pt x="212" y="11"/>
                    </a:cubicBezTo>
                    <a:cubicBezTo>
                      <a:pt x="342" y="134"/>
                      <a:pt x="342" y="134"/>
                      <a:pt x="342" y="134"/>
                    </a:cubicBezTo>
                    <a:cubicBezTo>
                      <a:pt x="359" y="150"/>
                      <a:pt x="359" y="180"/>
                      <a:pt x="342" y="201"/>
                    </a:cubicBezTo>
                    <a:cubicBezTo>
                      <a:pt x="333" y="212"/>
                      <a:pt x="322" y="218"/>
                      <a:pt x="311" y="220"/>
                    </a:cubicBezTo>
                    <a:cubicBezTo>
                      <a:pt x="299" y="221"/>
                      <a:pt x="288" y="218"/>
                      <a:pt x="279" y="210"/>
                    </a:cubicBezTo>
                    <a:cubicBezTo>
                      <a:pt x="223" y="157"/>
                      <a:pt x="223" y="157"/>
                      <a:pt x="223" y="157"/>
                    </a:cubicBezTo>
                    <a:cubicBezTo>
                      <a:pt x="221" y="1198"/>
                      <a:pt x="221" y="1198"/>
                      <a:pt x="221" y="1198"/>
                    </a:cubicBezTo>
                    <a:cubicBezTo>
                      <a:pt x="221" y="1226"/>
                      <a:pt x="200" y="1252"/>
                      <a:pt x="173" y="1256"/>
                    </a:cubicBezTo>
                    <a:cubicBezTo>
                      <a:pt x="147" y="1259"/>
                      <a:pt x="126" y="1239"/>
                      <a:pt x="126" y="1211"/>
                    </a:cubicBezTo>
                    <a:cubicBezTo>
                      <a:pt x="128" y="180"/>
                      <a:pt x="128" y="180"/>
                      <a:pt x="128" y="180"/>
                    </a:cubicBezTo>
                    <a:cubicBezTo>
                      <a:pt x="80" y="238"/>
                      <a:pt x="80" y="238"/>
                      <a:pt x="80" y="238"/>
                    </a:cubicBezTo>
                    <a:cubicBezTo>
                      <a:pt x="72" y="249"/>
                      <a:pt x="60" y="255"/>
                      <a:pt x="49" y="257"/>
                    </a:cubicBezTo>
                    <a:cubicBezTo>
                      <a:pt x="37" y="258"/>
                      <a:pt x="26" y="255"/>
                      <a:pt x="17" y="247"/>
                    </a:cubicBezTo>
                    <a:cubicBezTo>
                      <a:pt x="0" y="231"/>
                      <a:pt x="0" y="200"/>
                      <a:pt x="18" y="179"/>
                    </a:cubicBezTo>
                    <a:cubicBezTo>
                      <a:pt x="149" y="19"/>
                      <a:pt x="149" y="19"/>
                      <a:pt x="149" y="19"/>
                    </a:cubicBezTo>
                    <a:cubicBezTo>
                      <a:pt x="152" y="15"/>
                      <a:pt x="156" y="12"/>
                      <a:pt x="160" y="9"/>
                    </a:cubicBezTo>
                    <a:cubicBezTo>
                      <a:pt x="166" y="5"/>
                      <a:pt x="173" y="2"/>
                      <a:pt x="180" y="1"/>
                    </a:cubicBezTo>
                    <a:close/>
                  </a:path>
                </a:pathLst>
              </a:custGeom>
              <a:solidFill>
                <a:schemeClr val="accent1"/>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Freeform 32"/>
              <p:cNvSpPr/>
              <p:nvPr/>
            </p:nvSpPr>
            <p:spPr bwMode="auto">
              <a:xfrm>
                <a:off x="4089129" y="1275606"/>
                <a:ext cx="712595" cy="734506"/>
              </a:xfrm>
              <a:custGeom>
                <a:avLst/>
                <a:gdLst>
                  <a:gd name="T0" fmla="*/ 204 w 289"/>
                  <a:gd name="T1" fmla="*/ 5 h 298"/>
                  <a:gd name="T2" fmla="*/ 180 w 289"/>
                  <a:gd name="T3" fmla="*/ 1 h 298"/>
                  <a:gd name="T4" fmla="*/ 160 w 289"/>
                  <a:gd name="T5" fmla="*/ 9 h 298"/>
                  <a:gd name="T6" fmla="*/ 149 w 289"/>
                  <a:gd name="T7" fmla="*/ 19 h 298"/>
                  <a:gd name="T8" fmla="*/ 18 w 289"/>
                  <a:gd name="T9" fmla="*/ 179 h 298"/>
                  <a:gd name="T10" fmla="*/ 18 w 289"/>
                  <a:gd name="T11" fmla="*/ 247 h 298"/>
                  <a:gd name="T12" fmla="*/ 25 w 289"/>
                  <a:gd name="T13" fmla="*/ 252 h 298"/>
                  <a:gd name="T14" fmla="*/ 106 w 289"/>
                  <a:gd name="T15" fmla="*/ 296 h 298"/>
                  <a:gd name="T16" fmla="*/ 110 w 289"/>
                  <a:gd name="T17" fmla="*/ 298 h 298"/>
                  <a:gd name="T18" fmla="*/ 102 w 289"/>
                  <a:gd name="T19" fmla="*/ 293 h 298"/>
                  <a:gd name="T20" fmla="*/ 103 w 289"/>
                  <a:gd name="T21" fmla="*/ 225 h 298"/>
                  <a:gd name="T22" fmla="*/ 234 w 289"/>
                  <a:gd name="T23" fmla="*/ 65 h 298"/>
                  <a:gd name="T24" fmla="*/ 245 w 289"/>
                  <a:gd name="T25" fmla="*/ 55 h 298"/>
                  <a:gd name="T26" fmla="*/ 265 w 289"/>
                  <a:gd name="T27" fmla="*/ 47 h 298"/>
                  <a:gd name="T28" fmla="*/ 289 w 289"/>
                  <a:gd name="T29" fmla="*/ 51 h 298"/>
                  <a:gd name="T30" fmla="*/ 204 w 289"/>
                  <a:gd name="T31" fmla="*/ 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298">
                    <a:moveTo>
                      <a:pt x="204" y="5"/>
                    </a:moveTo>
                    <a:cubicBezTo>
                      <a:pt x="197" y="1"/>
                      <a:pt x="189" y="0"/>
                      <a:pt x="180" y="1"/>
                    </a:cubicBezTo>
                    <a:cubicBezTo>
                      <a:pt x="173" y="2"/>
                      <a:pt x="166" y="5"/>
                      <a:pt x="160" y="9"/>
                    </a:cubicBezTo>
                    <a:cubicBezTo>
                      <a:pt x="156" y="12"/>
                      <a:pt x="152" y="15"/>
                      <a:pt x="149" y="19"/>
                    </a:cubicBezTo>
                    <a:cubicBezTo>
                      <a:pt x="18" y="179"/>
                      <a:pt x="18" y="179"/>
                      <a:pt x="18" y="179"/>
                    </a:cubicBezTo>
                    <a:cubicBezTo>
                      <a:pt x="0" y="200"/>
                      <a:pt x="0" y="230"/>
                      <a:pt x="18" y="247"/>
                    </a:cubicBezTo>
                    <a:cubicBezTo>
                      <a:pt x="20" y="249"/>
                      <a:pt x="23" y="251"/>
                      <a:pt x="25" y="252"/>
                    </a:cubicBezTo>
                    <a:cubicBezTo>
                      <a:pt x="52" y="267"/>
                      <a:pt x="79" y="282"/>
                      <a:pt x="106" y="296"/>
                    </a:cubicBezTo>
                    <a:cubicBezTo>
                      <a:pt x="107" y="297"/>
                      <a:pt x="109" y="298"/>
                      <a:pt x="110" y="298"/>
                    </a:cubicBezTo>
                    <a:cubicBezTo>
                      <a:pt x="107" y="297"/>
                      <a:pt x="105" y="295"/>
                      <a:pt x="102" y="293"/>
                    </a:cubicBezTo>
                    <a:cubicBezTo>
                      <a:pt x="85" y="277"/>
                      <a:pt x="85" y="246"/>
                      <a:pt x="103" y="225"/>
                    </a:cubicBezTo>
                    <a:cubicBezTo>
                      <a:pt x="234" y="65"/>
                      <a:pt x="234" y="65"/>
                      <a:pt x="234" y="65"/>
                    </a:cubicBezTo>
                    <a:cubicBezTo>
                      <a:pt x="237" y="61"/>
                      <a:pt x="241" y="58"/>
                      <a:pt x="245" y="55"/>
                    </a:cubicBezTo>
                    <a:cubicBezTo>
                      <a:pt x="251" y="51"/>
                      <a:pt x="258" y="48"/>
                      <a:pt x="265" y="47"/>
                    </a:cubicBezTo>
                    <a:cubicBezTo>
                      <a:pt x="273" y="46"/>
                      <a:pt x="282" y="47"/>
                      <a:pt x="289" y="51"/>
                    </a:cubicBezTo>
                    <a:lnTo>
                      <a:pt x="204" y="5"/>
                    </a:lnTo>
                    <a:close/>
                  </a:path>
                </a:pathLst>
              </a:custGeom>
              <a:solidFill>
                <a:schemeClr val="accent1">
                  <a:lumMod val="60000"/>
                  <a:lumOff val="40000"/>
                </a:schemeClr>
              </a:solidFill>
              <a:ln w="1270">
                <a:no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7" name="组合 208"/>
            <p:cNvGrpSpPr/>
            <p:nvPr/>
          </p:nvGrpSpPr>
          <p:grpSpPr>
            <a:xfrm>
              <a:off x="4731074" y="4973788"/>
              <a:ext cx="1185392" cy="1769046"/>
              <a:chOff x="3347864" y="2691235"/>
              <a:chExt cx="1185392" cy="1769046"/>
            </a:xfrm>
          </p:grpSpPr>
          <p:sp>
            <p:nvSpPr>
              <p:cNvPr id="38" name="Freeform 67"/>
              <p:cNvSpPr/>
              <p:nvPr/>
            </p:nvSpPr>
            <p:spPr bwMode="auto">
              <a:xfrm>
                <a:off x="3732038" y="3029373"/>
                <a:ext cx="552450" cy="166687"/>
              </a:xfrm>
              <a:custGeom>
                <a:avLst/>
                <a:gdLst>
                  <a:gd name="T0" fmla="*/ 22 w 224"/>
                  <a:gd name="T1" fmla="*/ 0 h 67"/>
                  <a:gd name="T2" fmla="*/ 0 w 224"/>
                  <a:gd name="T3" fmla="*/ 3 h 67"/>
                  <a:gd name="T4" fmla="*/ 85 w 224"/>
                  <a:gd name="T5" fmla="*/ 49 h 67"/>
                  <a:gd name="T6" fmla="*/ 107 w 224"/>
                  <a:gd name="T7" fmla="*/ 46 h 67"/>
                  <a:gd name="T8" fmla="*/ 224 w 224"/>
                  <a:gd name="T9" fmla="*/ 67 h 67"/>
                </a:gdLst>
                <a:ahLst/>
                <a:cxnLst>
                  <a:cxn ang="0">
                    <a:pos x="T0" y="T1"/>
                  </a:cxn>
                  <a:cxn ang="0">
                    <a:pos x="T2" y="T3"/>
                  </a:cxn>
                  <a:cxn ang="0">
                    <a:pos x="T4" y="T5"/>
                  </a:cxn>
                  <a:cxn ang="0">
                    <a:pos x="T6" y="T7"/>
                  </a:cxn>
                  <a:cxn ang="0">
                    <a:pos x="T8" y="T9"/>
                  </a:cxn>
                </a:cxnLst>
                <a:rect l="0" t="0" r="r" b="b"/>
                <a:pathLst>
                  <a:path w="224" h="67">
                    <a:moveTo>
                      <a:pt x="22" y="0"/>
                    </a:moveTo>
                    <a:cubicBezTo>
                      <a:pt x="0" y="3"/>
                      <a:pt x="0" y="3"/>
                      <a:pt x="0" y="3"/>
                    </a:cubicBezTo>
                    <a:cubicBezTo>
                      <a:pt x="85" y="49"/>
                      <a:pt x="85" y="49"/>
                      <a:pt x="85" y="49"/>
                    </a:cubicBezTo>
                    <a:cubicBezTo>
                      <a:pt x="107" y="46"/>
                      <a:pt x="107" y="46"/>
                      <a:pt x="107" y="46"/>
                    </a:cubicBezTo>
                    <a:cubicBezTo>
                      <a:pt x="150" y="40"/>
                      <a:pt x="190" y="48"/>
                      <a:pt x="224" y="67"/>
                    </a:cubicBezTo>
                  </a:path>
                </a:pathLst>
              </a:custGeom>
              <a:gradFill flip="none" rotWithShape="1">
                <a:gsLst>
                  <a:gs pos="37000">
                    <a:srgbClr val="FECE02"/>
                  </a:gs>
                  <a:gs pos="98000">
                    <a:srgbClr val="C73E01"/>
                  </a:gs>
                </a:gsLst>
                <a:lin ang="19800000" scaled="0"/>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42"/>
              <p:cNvSpPr/>
              <p:nvPr/>
            </p:nvSpPr>
            <p:spPr bwMode="auto">
              <a:xfrm>
                <a:off x="3947947" y="3309811"/>
                <a:ext cx="404813" cy="1130972"/>
              </a:xfrm>
              <a:custGeom>
                <a:avLst/>
                <a:gdLst>
                  <a:gd name="T0" fmla="*/ 142 w 164"/>
                  <a:gd name="T1" fmla="*/ 419 h 459"/>
                  <a:gd name="T2" fmla="*/ 143 w 164"/>
                  <a:gd name="T3" fmla="*/ 153 h 459"/>
                  <a:gd name="T4" fmla="*/ 84 w 164"/>
                  <a:gd name="T5" fmla="*/ 46 h 459"/>
                  <a:gd name="T6" fmla="*/ 0 w 164"/>
                  <a:gd name="T7" fmla="*/ 0 h 459"/>
                  <a:gd name="T8" fmla="*/ 58 w 164"/>
                  <a:gd name="T9" fmla="*/ 107 h 459"/>
                  <a:gd name="T10" fmla="*/ 58 w 164"/>
                  <a:gd name="T11" fmla="*/ 373 h 459"/>
                  <a:gd name="T12" fmla="*/ 80 w 164"/>
                  <a:gd name="T13" fmla="*/ 413 h 459"/>
                  <a:gd name="T14" fmla="*/ 122 w 164"/>
                  <a:gd name="T15" fmla="*/ 436 h 459"/>
                  <a:gd name="T16" fmla="*/ 164 w 164"/>
                  <a:gd name="T17" fmla="*/ 459 h 459"/>
                  <a:gd name="T18" fmla="*/ 142 w 164"/>
                  <a:gd name="T19" fmla="*/ 41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459">
                    <a:moveTo>
                      <a:pt x="142" y="419"/>
                    </a:moveTo>
                    <a:cubicBezTo>
                      <a:pt x="143" y="153"/>
                      <a:pt x="143" y="153"/>
                      <a:pt x="143" y="153"/>
                    </a:cubicBezTo>
                    <a:cubicBezTo>
                      <a:pt x="143" y="104"/>
                      <a:pt x="120" y="65"/>
                      <a:pt x="84" y="46"/>
                    </a:cubicBezTo>
                    <a:cubicBezTo>
                      <a:pt x="56" y="31"/>
                      <a:pt x="28" y="15"/>
                      <a:pt x="0" y="0"/>
                    </a:cubicBezTo>
                    <a:cubicBezTo>
                      <a:pt x="35" y="19"/>
                      <a:pt x="58" y="58"/>
                      <a:pt x="58" y="107"/>
                    </a:cubicBezTo>
                    <a:cubicBezTo>
                      <a:pt x="58" y="373"/>
                      <a:pt x="58" y="373"/>
                      <a:pt x="58" y="373"/>
                    </a:cubicBezTo>
                    <a:cubicBezTo>
                      <a:pt x="58" y="391"/>
                      <a:pt x="66" y="406"/>
                      <a:pt x="80" y="413"/>
                    </a:cubicBezTo>
                    <a:cubicBezTo>
                      <a:pt x="94" y="421"/>
                      <a:pt x="108" y="428"/>
                      <a:pt x="122" y="436"/>
                    </a:cubicBezTo>
                    <a:cubicBezTo>
                      <a:pt x="136" y="444"/>
                      <a:pt x="150" y="452"/>
                      <a:pt x="164" y="459"/>
                    </a:cubicBezTo>
                    <a:cubicBezTo>
                      <a:pt x="151" y="452"/>
                      <a:pt x="142" y="437"/>
                      <a:pt x="142" y="419"/>
                    </a:cubicBez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38"/>
              <p:cNvSpPr/>
              <p:nvPr/>
            </p:nvSpPr>
            <p:spPr bwMode="auto">
              <a:xfrm>
                <a:off x="3548351" y="2795123"/>
                <a:ext cx="984905" cy="1665158"/>
              </a:xfrm>
              <a:custGeom>
                <a:avLst/>
                <a:gdLst>
                  <a:gd name="T0" fmla="*/ 178 w 399"/>
                  <a:gd name="T1" fmla="*/ 2 h 676"/>
                  <a:gd name="T2" fmla="*/ 210 w 399"/>
                  <a:gd name="T3" fmla="*/ 12 h 676"/>
                  <a:gd name="T4" fmla="*/ 210 w 399"/>
                  <a:gd name="T5" fmla="*/ 79 h 676"/>
                  <a:gd name="T6" fmla="*/ 157 w 399"/>
                  <a:gd name="T7" fmla="*/ 144 h 676"/>
                  <a:gd name="T8" fmla="*/ 178 w 399"/>
                  <a:gd name="T9" fmla="*/ 141 h 676"/>
                  <a:gd name="T10" fmla="*/ 399 w 399"/>
                  <a:gd name="T11" fmla="*/ 348 h 676"/>
                  <a:gd name="T12" fmla="*/ 398 w 399"/>
                  <a:gd name="T13" fmla="*/ 615 h 676"/>
                  <a:gd name="T14" fmla="*/ 351 w 399"/>
                  <a:gd name="T15" fmla="*/ 673 h 676"/>
                  <a:gd name="T16" fmla="*/ 303 w 399"/>
                  <a:gd name="T17" fmla="*/ 628 h 676"/>
                  <a:gd name="T18" fmla="*/ 304 w 399"/>
                  <a:gd name="T19" fmla="*/ 362 h 676"/>
                  <a:gd name="T20" fmla="*/ 178 w 399"/>
                  <a:gd name="T21" fmla="*/ 243 h 676"/>
                  <a:gd name="T22" fmla="*/ 158 w 399"/>
                  <a:gd name="T23" fmla="*/ 246 h 676"/>
                  <a:gd name="T24" fmla="*/ 209 w 399"/>
                  <a:gd name="T25" fmla="*/ 294 h 676"/>
                  <a:gd name="T26" fmla="*/ 209 w 399"/>
                  <a:gd name="T27" fmla="*/ 362 h 676"/>
                  <a:gd name="T28" fmla="*/ 178 w 399"/>
                  <a:gd name="T29" fmla="*/ 381 h 676"/>
                  <a:gd name="T30" fmla="*/ 146 w 399"/>
                  <a:gd name="T31" fmla="*/ 371 h 676"/>
                  <a:gd name="T32" fmla="*/ 16 w 399"/>
                  <a:gd name="T33" fmla="*/ 248 h 676"/>
                  <a:gd name="T34" fmla="*/ 8 w 399"/>
                  <a:gd name="T35" fmla="*/ 238 h 676"/>
                  <a:gd name="T36" fmla="*/ 10 w 399"/>
                  <a:gd name="T37" fmla="*/ 189 h 676"/>
                  <a:gd name="T38" fmla="*/ 11 w 399"/>
                  <a:gd name="T39" fmla="*/ 187 h 676"/>
                  <a:gd name="T40" fmla="*/ 16 w 399"/>
                  <a:gd name="T41" fmla="*/ 180 h 676"/>
                  <a:gd name="T42" fmla="*/ 147 w 399"/>
                  <a:gd name="T43" fmla="*/ 21 h 676"/>
                  <a:gd name="T44" fmla="*/ 178 w 399"/>
                  <a:gd name="T45" fmla="*/ 2 h 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676">
                    <a:moveTo>
                      <a:pt x="178" y="2"/>
                    </a:moveTo>
                    <a:cubicBezTo>
                      <a:pt x="190" y="0"/>
                      <a:pt x="201" y="4"/>
                      <a:pt x="210" y="12"/>
                    </a:cubicBezTo>
                    <a:cubicBezTo>
                      <a:pt x="227" y="28"/>
                      <a:pt x="227" y="58"/>
                      <a:pt x="210" y="79"/>
                    </a:cubicBezTo>
                    <a:cubicBezTo>
                      <a:pt x="157" y="144"/>
                      <a:pt x="157" y="144"/>
                      <a:pt x="157" y="144"/>
                    </a:cubicBezTo>
                    <a:cubicBezTo>
                      <a:pt x="178" y="141"/>
                      <a:pt x="178" y="141"/>
                      <a:pt x="178" y="141"/>
                    </a:cubicBezTo>
                    <a:cubicBezTo>
                      <a:pt x="300" y="124"/>
                      <a:pt x="399" y="217"/>
                      <a:pt x="399" y="348"/>
                    </a:cubicBezTo>
                    <a:cubicBezTo>
                      <a:pt x="398" y="615"/>
                      <a:pt x="398" y="615"/>
                      <a:pt x="398" y="615"/>
                    </a:cubicBezTo>
                    <a:cubicBezTo>
                      <a:pt x="398" y="643"/>
                      <a:pt x="377" y="669"/>
                      <a:pt x="351" y="673"/>
                    </a:cubicBezTo>
                    <a:cubicBezTo>
                      <a:pt x="325" y="676"/>
                      <a:pt x="303" y="656"/>
                      <a:pt x="303" y="628"/>
                    </a:cubicBezTo>
                    <a:cubicBezTo>
                      <a:pt x="304" y="362"/>
                      <a:pt x="304" y="362"/>
                      <a:pt x="304" y="362"/>
                    </a:cubicBezTo>
                    <a:cubicBezTo>
                      <a:pt x="304" y="287"/>
                      <a:pt x="248" y="234"/>
                      <a:pt x="178" y="243"/>
                    </a:cubicBezTo>
                    <a:cubicBezTo>
                      <a:pt x="158" y="246"/>
                      <a:pt x="158" y="246"/>
                      <a:pt x="158" y="246"/>
                    </a:cubicBezTo>
                    <a:cubicBezTo>
                      <a:pt x="209" y="294"/>
                      <a:pt x="209" y="294"/>
                      <a:pt x="209" y="294"/>
                    </a:cubicBezTo>
                    <a:cubicBezTo>
                      <a:pt x="227" y="311"/>
                      <a:pt x="226" y="341"/>
                      <a:pt x="209" y="362"/>
                    </a:cubicBezTo>
                    <a:cubicBezTo>
                      <a:pt x="200" y="373"/>
                      <a:pt x="189" y="379"/>
                      <a:pt x="178" y="381"/>
                    </a:cubicBezTo>
                    <a:cubicBezTo>
                      <a:pt x="166" y="382"/>
                      <a:pt x="155" y="379"/>
                      <a:pt x="146" y="371"/>
                    </a:cubicBezTo>
                    <a:cubicBezTo>
                      <a:pt x="16" y="248"/>
                      <a:pt x="16" y="248"/>
                      <a:pt x="16" y="248"/>
                    </a:cubicBezTo>
                    <a:cubicBezTo>
                      <a:pt x="12" y="245"/>
                      <a:pt x="10" y="241"/>
                      <a:pt x="8" y="238"/>
                    </a:cubicBezTo>
                    <a:cubicBezTo>
                      <a:pt x="0" y="223"/>
                      <a:pt x="1" y="204"/>
                      <a:pt x="10" y="189"/>
                    </a:cubicBezTo>
                    <a:cubicBezTo>
                      <a:pt x="10" y="188"/>
                      <a:pt x="11" y="187"/>
                      <a:pt x="11" y="187"/>
                    </a:cubicBezTo>
                    <a:cubicBezTo>
                      <a:pt x="13" y="184"/>
                      <a:pt x="14" y="182"/>
                      <a:pt x="16" y="180"/>
                    </a:cubicBezTo>
                    <a:cubicBezTo>
                      <a:pt x="147" y="21"/>
                      <a:pt x="147" y="21"/>
                      <a:pt x="147" y="21"/>
                    </a:cubicBezTo>
                    <a:cubicBezTo>
                      <a:pt x="156" y="10"/>
                      <a:pt x="167" y="4"/>
                      <a:pt x="178" y="2"/>
                    </a:cubicBezTo>
                    <a:close/>
                  </a:path>
                </a:pathLst>
              </a:custGeom>
              <a:solidFill>
                <a:schemeClr val="accent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63"/>
              <p:cNvSpPr/>
              <p:nvPr/>
            </p:nvSpPr>
            <p:spPr bwMode="auto">
              <a:xfrm>
                <a:off x="3347864" y="2691235"/>
                <a:ext cx="706438" cy="1038225"/>
              </a:xfrm>
              <a:custGeom>
                <a:avLst/>
                <a:gdLst>
                  <a:gd name="T0" fmla="*/ 202 w 287"/>
                  <a:gd name="T1" fmla="*/ 5 h 421"/>
                  <a:gd name="T2" fmla="*/ 179 w 287"/>
                  <a:gd name="T3" fmla="*/ 1 h 421"/>
                  <a:gd name="T4" fmla="*/ 147 w 287"/>
                  <a:gd name="T5" fmla="*/ 19 h 421"/>
                  <a:gd name="T6" fmla="*/ 16 w 287"/>
                  <a:gd name="T7" fmla="*/ 179 h 421"/>
                  <a:gd name="T8" fmla="*/ 11 w 287"/>
                  <a:gd name="T9" fmla="*/ 185 h 421"/>
                  <a:gd name="T10" fmla="*/ 10 w 287"/>
                  <a:gd name="T11" fmla="*/ 187 h 421"/>
                  <a:gd name="T12" fmla="*/ 8 w 287"/>
                  <a:gd name="T13" fmla="*/ 236 h 421"/>
                  <a:gd name="T14" fmla="*/ 16 w 287"/>
                  <a:gd name="T15" fmla="*/ 247 h 421"/>
                  <a:gd name="T16" fmla="*/ 146 w 287"/>
                  <a:gd name="T17" fmla="*/ 370 h 421"/>
                  <a:gd name="T18" fmla="*/ 154 w 287"/>
                  <a:gd name="T19" fmla="*/ 375 h 421"/>
                  <a:gd name="T20" fmla="*/ 235 w 287"/>
                  <a:gd name="T21" fmla="*/ 419 h 421"/>
                  <a:gd name="T22" fmla="*/ 239 w 287"/>
                  <a:gd name="T23" fmla="*/ 421 h 421"/>
                  <a:gd name="T24" fmla="*/ 231 w 287"/>
                  <a:gd name="T25" fmla="*/ 416 h 421"/>
                  <a:gd name="T26" fmla="*/ 101 w 287"/>
                  <a:gd name="T27" fmla="*/ 293 h 421"/>
                  <a:gd name="T28" fmla="*/ 93 w 287"/>
                  <a:gd name="T29" fmla="*/ 283 h 421"/>
                  <a:gd name="T30" fmla="*/ 95 w 287"/>
                  <a:gd name="T31" fmla="*/ 234 h 421"/>
                  <a:gd name="T32" fmla="*/ 96 w 287"/>
                  <a:gd name="T33" fmla="*/ 232 h 421"/>
                  <a:gd name="T34" fmla="*/ 101 w 287"/>
                  <a:gd name="T35" fmla="*/ 225 h 421"/>
                  <a:gd name="T36" fmla="*/ 232 w 287"/>
                  <a:gd name="T37" fmla="*/ 66 h 421"/>
                  <a:gd name="T38" fmla="*/ 263 w 287"/>
                  <a:gd name="T39" fmla="*/ 47 h 421"/>
                  <a:gd name="T40" fmla="*/ 287 w 287"/>
                  <a:gd name="T41" fmla="*/ 51 h 421"/>
                  <a:gd name="T42" fmla="*/ 202 w 287"/>
                  <a:gd name="T43" fmla="*/ 5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7" h="421">
                    <a:moveTo>
                      <a:pt x="202" y="5"/>
                    </a:moveTo>
                    <a:cubicBezTo>
                      <a:pt x="195" y="1"/>
                      <a:pt x="187" y="0"/>
                      <a:pt x="179" y="1"/>
                    </a:cubicBezTo>
                    <a:cubicBezTo>
                      <a:pt x="167" y="3"/>
                      <a:pt x="156" y="9"/>
                      <a:pt x="147" y="19"/>
                    </a:cubicBezTo>
                    <a:cubicBezTo>
                      <a:pt x="16" y="179"/>
                      <a:pt x="16" y="179"/>
                      <a:pt x="16" y="179"/>
                    </a:cubicBezTo>
                    <a:cubicBezTo>
                      <a:pt x="14" y="181"/>
                      <a:pt x="13" y="183"/>
                      <a:pt x="11" y="185"/>
                    </a:cubicBezTo>
                    <a:cubicBezTo>
                      <a:pt x="11" y="186"/>
                      <a:pt x="11" y="187"/>
                      <a:pt x="10" y="187"/>
                    </a:cubicBezTo>
                    <a:cubicBezTo>
                      <a:pt x="1" y="203"/>
                      <a:pt x="0" y="222"/>
                      <a:pt x="8" y="236"/>
                    </a:cubicBezTo>
                    <a:cubicBezTo>
                      <a:pt x="10" y="240"/>
                      <a:pt x="13" y="244"/>
                      <a:pt x="16" y="247"/>
                    </a:cubicBezTo>
                    <a:cubicBezTo>
                      <a:pt x="146" y="370"/>
                      <a:pt x="146" y="370"/>
                      <a:pt x="146" y="370"/>
                    </a:cubicBezTo>
                    <a:cubicBezTo>
                      <a:pt x="149" y="372"/>
                      <a:pt x="151" y="374"/>
                      <a:pt x="154" y="375"/>
                    </a:cubicBezTo>
                    <a:cubicBezTo>
                      <a:pt x="181" y="390"/>
                      <a:pt x="208" y="405"/>
                      <a:pt x="235" y="419"/>
                    </a:cubicBezTo>
                    <a:cubicBezTo>
                      <a:pt x="236" y="420"/>
                      <a:pt x="238" y="421"/>
                      <a:pt x="239" y="421"/>
                    </a:cubicBezTo>
                    <a:cubicBezTo>
                      <a:pt x="236" y="420"/>
                      <a:pt x="234" y="418"/>
                      <a:pt x="231" y="416"/>
                    </a:cubicBezTo>
                    <a:cubicBezTo>
                      <a:pt x="101" y="293"/>
                      <a:pt x="101" y="293"/>
                      <a:pt x="101" y="293"/>
                    </a:cubicBezTo>
                    <a:cubicBezTo>
                      <a:pt x="97" y="290"/>
                      <a:pt x="95" y="286"/>
                      <a:pt x="93" y="283"/>
                    </a:cubicBezTo>
                    <a:cubicBezTo>
                      <a:pt x="85" y="268"/>
                      <a:pt x="86" y="249"/>
                      <a:pt x="95" y="234"/>
                    </a:cubicBezTo>
                    <a:cubicBezTo>
                      <a:pt x="95" y="233"/>
                      <a:pt x="96" y="232"/>
                      <a:pt x="96" y="232"/>
                    </a:cubicBezTo>
                    <a:cubicBezTo>
                      <a:pt x="98" y="229"/>
                      <a:pt x="99" y="227"/>
                      <a:pt x="101" y="225"/>
                    </a:cubicBezTo>
                    <a:cubicBezTo>
                      <a:pt x="232" y="66"/>
                      <a:pt x="232" y="66"/>
                      <a:pt x="232" y="66"/>
                    </a:cubicBezTo>
                    <a:cubicBezTo>
                      <a:pt x="241" y="55"/>
                      <a:pt x="252" y="49"/>
                      <a:pt x="263" y="47"/>
                    </a:cubicBezTo>
                    <a:cubicBezTo>
                      <a:pt x="272" y="46"/>
                      <a:pt x="280" y="47"/>
                      <a:pt x="287" y="51"/>
                    </a:cubicBezTo>
                    <a:lnTo>
                      <a:pt x="202" y="5"/>
                    </a:lnTo>
                    <a:close/>
                  </a:path>
                </a:pathLst>
              </a:custGeom>
              <a:solidFill>
                <a:schemeClr val="accent3">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lnSpc>
                    <a:spcPct val="120000"/>
                  </a:lnSpc>
                  <a:spcBef>
                    <a:spcPts val="0"/>
                  </a:spcBef>
                  <a:spcAft>
                    <a:spcPts val="0"/>
                  </a:spcAft>
                </a:pPr>
                <a:endParaRPr lang="zh-CN" altLang="en-US" sz="9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4" name="Group 3"/>
          <p:cNvGrpSpPr/>
          <p:nvPr/>
        </p:nvGrpSpPr>
        <p:grpSpPr>
          <a:xfrm>
            <a:off x="8230728" y="3124666"/>
            <a:ext cx="2862461" cy="881273"/>
            <a:chOff x="8130600" y="2810798"/>
            <a:chExt cx="3856715" cy="835626"/>
          </a:xfrm>
        </p:grpSpPr>
        <p:sp>
          <p:nvSpPr>
            <p:cNvPr id="47" name="TextBox 46"/>
            <p:cNvSpPr txBox="1"/>
            <p:nvPr/>
          </p:nvSpPr>
          <p:spPr>
            <a:xfrm>
              <a:off x="8130600" y="2810798"/>
              <a:ext cx="1700190" cy="279553"/>
            </a:xfrm>
            <a:prstGeom prst="rect">
              <a:avLst/>
            </a:prstGeom>
            <a:noFill/>
          </p:spPr>
          <p:txBody>
            <a:bodyPr wrap="none" rtlCol="0">
              <a:spAutoFit/>
            </a:bodyPr>
            <a:lstStyle/>
            <a:p>
              <a:pPr>
                <a:lnSpc>
                  <a:spcPct val="120000"/>
                </a:lnSpc>
                <a:spcBef>
                  <a:spcPts val="0"/>
                </a:spcBef>
                <a:spcAft>
                  <a:spcPts val="0"/>
                </a:spcAft>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Rectangle 47"/>
            <p:cNvSpPr/>
            <p:nvPr/>
          </p:nvSpPr>
          <p:spPr>
            <a:xfrm>
              <a:off x="8130600" y="3156750"/>
              <a:ext cx="3856715" cy="489674"/>
            </a:xfrm>
            <a:prstGeom prst="rect">
              <a:avLst/>
            </a:prstGeom>
          </p:spPr>
          <p:txBody>
            <a:bodyPr wrap="square">
              <a:spAutoFit/>
            </a:bodyPr>
            <a:lstStyle/>
            <a:p>
              <a:pPr>
                <a:lnSpc>
                  <a:spcPct val="120000"/>
                </a:lnSpc>
                <a:spcBef>
                  <a:spcPts val="0"/>
                </a:spcBef>
                <a:spcAft>
                  <a:spcPts val="0"/>
                </a:spcAft>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4"/>
          <p:cNvGrpSpPr/>
          <p:nvPr/>
        </p:nvGrpSpPr>
        <p:grpSpPr>
          <a:xfrm>
            <a:off x="1756705" y="4111295"/>
            <a:ext cx="2862460" cy="881273"/>
            <a:chOff x="163141" y="3887744"/>
            <a:chExt cx="3856715" cy="835626"/>
          </a:xfrm>
        </p:grpSpPr>
        <p:sp>
          <p:nvSpPr>
            <p:cNvPr id="49" name="TextBox 48"/>
            <p:cNvSpPr txBox="1"/>
            <p:nvPr/>
          </p:nvSpPr>
          <p:spPr>
            <a:xfrm>
              <a:off x="163141" y="3887744"/>
              <a:ext cx="1700190" cy="279553"/>
            </a:xfrm>
            <a:prstGeom prst="rect">
              <a:avLst/>
            </a:prstGeom>
            <a:noFill/>
          </p:spPr>
          <p:txBody>
            <a:bodyPr wrap="none" rtlCol="0">
              <a:spAutoFit/>
            </a:bodyPr>
            <a:lstStyle/>
            <a:p>
              <a:pPr>
                <a:lnSpc>
                  <a:spcPct val="120000"/>
                </a:lnSpc>
                <a:spcBef>
                  <a:spcPts val="0"/>
                </a:spcBef>
                <a:spcAft>
                  <a:spcPts val="0"/>
                </a:spcAft>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Rectangle 49"/>
            <p:cNvSpPr/>
            <p:nvPr/>
          </p:nvSpPr>
          <p:spPr>
            <a:xfrm>
              <a:off x="163141" y="4233696"/>
              <a:ext cx="3856715" cy="489674"/>
            </a:xfrm>
            <a:prstGeom prst="rect">
              <a:avLst/>
            </a:prstGeom>
          </p:spPr>
          <p:txBody>
            <a:bodyPr wrap="square">
              <a:spAutoFit/>
            </a:bodyPr>
            <a:lstStyle/>
            <a:p>
              <a:pPr>
                <a:lnSpc>
                  <a:spcPct val="120000"/>
                </a:lnSpc>
                <a:spcBef>
                  <a:spcPts val="0"/>
                </a:spcBef>
                <a:spcAft>
                  <a:spcPts val="0"/>
                </a:spcAft>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2851062" y="1835480"/>
            <a:ext cx="2862459" cy="881274"/>
            <a:chOff x="1251208" y="1633722"/>
            <a:chExt cx="3856715" cy="835622"/>
          </a:xfrm>
        </p:grpSpPr>
        <p:sp>
          <p:nvSpPr>
            <p:cNvPr id="52" name="TextBox 51"/>
            <p:cNvSpPr txBox="1"/>
            <p:nvPr/>
          </p:nvSpPr>
          <p:spPr>
            <a:xfrm>
              <a:off x="1251208" y="1633722"/>
              <a:ext cx="1700191" cy="279551"/>
            </a:xfrm>
            <a:prstGeom prst="rect">
              <a:avLst/>
            </a:prstGeom>
            <a:noFill/>
          </p:spPr>
          <p:txBody>
            <a:bodyPr wrap="none" rtlCol="0">
              <a:spAutoFit/>
            </a:bodyPr>
            <a:lstStyle/>
            <a:p>
              <a:pPr>
                <a:lnSpc>
                  <a:spcPct val="120000"/>
                </a:lnSpc>
                <a:spcBef>
                  <a:spcPts val="0"/>
                </a:spcBef>
                <a:spcAft>
                  <a:spcPts val="0"/>
                </a:spcAft>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1251208" y="1979673"/>
              <a:ext cx="3856715" cy="489671"/>
            </a:xfrm>
            <a:prstGeom prst="rect">
              <a:avLst/>
            </a:prstGeom>
          </p:spPr>
          <p:txBody>
            <a:bodyPr wrap="square">
              <a:spAutoFit/>
            </a:bodyPr>
            <a:lstStyle/>
            <a:p>
              <a:pPr>
                <a:lnSpc>
                  <a:spcPct val="120000"/>
                </a:lnSpc>
                <a:spcBef>
                  <a:spcPts val="0"/>
                </a:spcBef>
                <a:spcAft>
                  <a:spcPts val="0"/>
                </a:spcAft>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6"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矩形 26"/>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Effect transition="in" filter="fade">
                                      <p:cBhvr>
                                        <p:cTn id="12" dur="500"/>
                                        <p:tgtEl>
                                          <p:spTgt spid="54"/>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7"/>
          <p:cNvCxnSpPr/>
          <p:nvPr/>
        </p:nvCxnSpPr>
        <p:spPr>
          <a:xfrm>
            <a:off x="6411087" y="1541333"/>
            <a:ext cx="0" cy="4954609"/>
          </a:xfrm>
          <a:prstGeom prst="line">
            <a:avLst/>
          </a:prstGeom>
          <a:ln w="9525">
            <a:solidFill>
              <a:schemeClr val="bg1">
                <a:lumMod val="65000"/>
              </a:schemeClr>
            </a:solidFill>
          </a:ln>
          <a:effectLst/>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308677" y="1878528"/>
            <a:ext cx="980210" cy="204820"/>
            <a:chOff x="5964215" y="1531583"/>
            <a:chExt cx="1070244" cy="223633"/>
          </a:xfrm>
        </p:grpSpPr>
        <p:sp>
          <p:nvSpPr>
            <p:cNvPr id="5" name="椭圆 8"/>
            <p:cNvSpPr/>
            <p:nvPr/>
          </p:nvSpPr>
          <p:spPr>
            <a:xfrm>
              <a:off x="5964215" y="153158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8" name="直接连接符 12"/>
            <p:cNvCxnSpPr>
              <a:stCxn id="5" idx="6"/>
            </p:cNvCxnSpPr>
            <p:nvPr/>
          </p:nvCxnSpPr>
          <p:spPr>
            <a:xfrm flipV="1">
              <a:off x="6187848" y="1643399"/>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6308676" y="4863192"/>
            <a:ext cx="981941" cy="204820"/>
            <a:chOff x="5964215" y="4790393"/>
            <a:chExt cx="1072134" cy="223633"/>
          </a:xfrm>
        </p:grpSpPr>
        <p:sp>
          <p:nvSpPr>
            <p:cNvPr id="7" name="椭圆 10"/>
            <p:cNvSpPr/>
            <p:nvPr/>
          </p:nvSpPr>
          <p:spPr>
            <a:xfrm>
              <a:off x="5964215" y="4790393"/>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 name="直接连接符 14"/>
            <p:cNvCxnSpPr/>
            <p:nvPr/>
          </p:nvCxnSpPr>
          <p:spPr>
            <a:xfrm flipV="1">
              <a:off x="6189738" y="4902208"/>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6308676" y="3253894"/>
            <a:ext cx="981941" cy="204820"/>
            <a:chOff x="5964215" y="3033279"/>
            <a:chExt cx="1072134" cy="223633"/>
          </a:xfrm>
        </p:grpSpPr>
        <p:sp>
          <p:nvSpPr>
            <p:cNvPr id="6" name="椭圆 9"/>
            <p:cNvSpPr/>
            <p:nvPr/>
          </p:nvSpPr>
          <p:spPr>
            <a:xfrm>
              <a:off x="5964215" y="3033279"/>
              <a:ext cx="223633" cy="223633"/>
            </a:xfrm>
            <a:prstGeom prst="ellipse">
              <a:avLst/>
            </a:prstGeom>
            <a:solidFill>
              <a:schemeClr val="bg1"/>
            </a:solidFill>
            <a:ln w="9525">
              <a:solidFill>
                <a:schemeClr val="bg1">
                  <a:lumMod val="65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 name="直接连接符 16"/>
            <p:cNvCxnSpPr/>
            <p:nvPr/>
          </p:nvCxnSpPr>
          <p:spPr>
            <a:xfrm flipV="1">
              <a:off x="6189738" y="3145093"/>
              <a:ext cx="846611" cy="1"/>
            </a:xfrm>
            <a:prstGeom prst="line">
              <a:avLst/>
            </a:prstGeom>
            <a:ln w="9525">
              <a:solidFill>
                <a:schemeClr val="bg1">
                  <a:lumMod val="65000"/>
                </a:schemeClr>
              </a:solidFill>
              <a:prstDash val="lgDash"/>
              <a:headEnd type="none"/>
              <a:tailEnd type="oval" w="lg" len="lg"/>
            </a:ln>
            <a:effectLst/>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7387993" y="1817792"/>
            <a:ext cx="639919" cy="360612"/>
          </a:xfrm>
          <a:prstGeom prst="rect">
            <a:avLst/>
          </a:prstGeom>
          <a:noFill/>
        </p:spPr>
        <p:txBody>
          <a:bodyPr wrap="none" rtlCol="0">
            <a:spAutoFit/>
          </a:bodyPr>
          <a:lstStyle/>
          <a:p>
            <a:pPr algn="just">
              <a:lnSpc>
                <a:spcPct val="120000"/>
              </a:lnSpc>
            </a:pPr>
            <a:r>
              <a:rPr lang="en-US"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2015</a:t>
            </a:r>
            <a:endParaRPr lang="en-GB" sz="16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TextBox 30"/>
          <p:cNvSpPr txBox="1"/>
          <p:nvPr/>
        </p:nvSpPr>
        <p:spPr>
          <a:xfrm>
            <a:off x="7387992" y="3192811"/>
            <a:ext cx="639919" cy="360612"/>
          </a:xfrm>
          <a:prstGeom prst="rect">
            <a:avLst/>
          </a:prstGeom>
          <a:noFill/>
        </p:spPr>
        <p:txBody>
          <a:bodyPr wrap="none" rtlCol="0">
            <a:spAutoFit/>
          </a:bodyPr>
          <a:lstStyle/>
          <a:p>
            <a:pPr algn="just">
              <a:lnSpc>
                <a:spcPct val="120000"/>
              </a:lnSpc>
            </a:pPr>
            <a:r>
              <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2014</a:t>
            </a:r>
            <a:endParaRPr lang="en-GB"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TextBox 31"/>
          <p:cNvSpPr txBox="1"/>
          <p:nvPr/>
        </p:nvSpPr>
        <p:spPr>
          <a:xfrm>
            <a:off x="7387992" y="4812879"/>
            <a:ext cx="639919" cy="360612"/>
          </a:xfrm>
          <a:prstGeom prst="rect">
            <a:avLst/>
          </a:prstGeom>
          <a:noFill/>
        </p:spPr>
        <p:txBody>
          <a:bodyPr wrap="none" rtlCol="0">
            <a:spAutoFit/>
          </a:bodyPr>
          <a:lstStyle/>
          <a:p>
            <a:pPr algn="just">
              <a:lnSpc>
                <a:spcPct val="120000"/>
              </a:lnSpc>
            </a:pPr>
            <a:r>
              <a:rPr lang="en-US"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2013</a:t>
            </a:r>
            <a:endParaRPr lang="en-GB" sz="16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34"/>
          <p:cNvGrpSpPr/>
          <p:nvPr/>
        </p:nvGrpSpPr>
        <p:grpSpPr>
          <a:xfrm>
            <a:off x="2364657" y="2138536"/>
            <a:ext cx="2561167" cy="776141"/>
            <a:chOff x="-158386" y="2124222"/>
            <a:chExt cx="4463257" cy="847432"/>
          </a:xfrm>
        </p:grpSpPr>
        <p:sp>
          <p:nvSpPr>
            <p:cNvPr id="33" name="TextBox 32"/>
            <p:cNvSpPr txBox="1"/>
            <p:nvPr/>
          </p:nvSpPr>
          <p:spPr>
            <a:xfrm>
              <a:off x="2262265" y="2124222"/>
              <a:ext cx="2042606" cy="322605"/>
            </a:xfrm>
            <a:prstGeom prst="rect">
              <a:avLst/>
            </a:prstGeom>
            <a:noFill/>
          </p:spPr>
          <p:txBody>
            <a:bodyPr wrap="none" rtlCol="0">
              <a:spAutoFit/>
            </a:bodyPr>
            <a:lstStyle/>
            <a:p>
              <a:pPr algn="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Rectangle 33"/>
            <p:cNvSpPr/>
            <p:nvPr/>
          </p:nvSpPr>
          <p:spPr>
            <a:xfrm>
              <a:off x="-158386" y="2447422"/>
              <a:ext cx="4451858" cy="524232"/>
            </a:xfrm>
            <a:prstGeom prst="rect">
              <a:avLst/>
            </a:prstGeom>
          </p:spPr>
          <p:txBody>
            <a:bodyPr wrap="square">
              <a:spAutoFit/>
            </a:bodyPr>
            <a:lstStyle/>
            <a:p>
              <a:pPr algn="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p:nvPr/>
        </p:nvGrpSpPr>
        <p:grpSpPr>
          <a:xfrm>
            <a:off x="2364657" y="5210835"/>
            <a:ext cx="2562925" cy="794608"/>
            <a:chOff x="-159167" y="2124222"/>
            <a:chExt cx="4466319" cy="867595"/>
          </a:xfrm>
        </p:grpSpPr>
        <p:sp>
          <p:nvSpPr>
            <p:cNvPr id="37" name="TextBox 36"/>
            <p:cNvSpPr txBox="1"/>
            <p:nvPr/>
          </p:nvSpPr>
          <p:spPr>
            <a:xfrm>
              <a:off x="2264547" y="2124222"/>
              <a:ext cx="2042605" cy="322605"/>
            </a:xfrm>
            <a:prstGeom prst="rect">
              <a:avLst/>
            </a:prstGeom>
            <a:noFill/>
          </p:spPr>
          <p:txBody>
            <a:bodyPr wrap="none" rtlCol="0">
              <a:spAutoFit/>
            </a:bodyPr>
            <a:lstStyle/>
            <a:p>
              <a:pPr algn="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159167" y="2447422"/>
              <a:ext cx="4452636" cy="544395"/>
            </a:xfrm>
            <a:prstGeom prst="rect">
              <a:avLst/>
            </a:prstGeom>
          </p:spPr>
          <p:txBody>
            <a:bodyPr wrap="square">
              <a:spAutoFit/>
            </a:bodyPr>
            <a:lstStyle/>
            <a:p>
              <a:pPr algn="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7393769" y="3636455"/>
            <a:ext cx="2725120" cy="776140"/>
            <a:chOff x="257395" y="2124222"/>
            <a:chExt cx="4036076" cy="847432"/>
          </a:xfrm>
        </p:grpSpPr>
        <p:sp>
          <p:nvSpPr>
            <p:cNvPr id="40" name="TextBox 39"/>
            <p:cNvSpPr txBox="1"/>
            <p:nvPr/>
          </p:nvSpPr>
          <p:spPr>
            <a:xfrm>
              <a:off x="257395" y="2124222"/>
              <a:ext cx="1735978" cy="322606"/>
            </a:xfrm>
            <a:prstGeom prst="rect">
              <a:avLst/>
            </a:prstGeom>
            <a:noFill/>
          </p:spPr>
          <p:txBody>
            <a:bodyPr wrap="none" rtlCol="0">
              <a:spAutoFit/>
            </a:bodyPr>
            <a:lstStyle/>
            <a:p>
              <a:pP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Rectangle 40"/>
            <p:cNvSpPr/>
            <p:nvPr/>
          </p:nvSpPr>
          <p:spPr>
            <a:xfrm>
              <a:off x="276738" y="2447421"/>
              <a:ext cx="4016733" cy="524233"/>
            </a:xfrm>
            <a:prstGeom prst="rect">
              <a:avLst/>
            </a:prstGeom>
          </p:spPr>
          <p:txBody>
            <a:bodyPr wrap="square">
              <a:spAutoFit/>
            </a:bodyPr>
            <a:lstStyle/>
            <a:p>
              <a:pPr algn="just">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4"/>
          <p:cNvGrpSpPr/>
          <p:nvPr/>
        </p:nvGrpSpPr>
        <p:grpSpPr>
          <a:xfrm>
            <a:off x="5745423" y="2317574"/>
            <a:ext cx="3913520" cy="614460"/>
            <a:chOff x="5349226" y="2010956"/>
            <a:chExt cx="4272984" cy="670899"/>
          </a:xfrm>
        </p:grpSpPr>
        <p:sp>
          <p:nvSpPr>
            <p:cNvPr id="14" name="燕尾形 18"/>
            <p:cNvSpPr/>
            <p:nvPr/>
          </p:nvSpPr>
          <p:spPr>
            <a:xfrm rot="10800000">
              <a:off x="5349226" y="2010956"/>
              <a:ext cx="4272984" cy="670899"/>
            </a:xfrm>
            <a:prstGeom prst="chevron">
              <a:avLst>
                <a:gd name="adj" fmla="val 6774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TextBox 41"/>
            <p:cNvSpPr txBox="1"/>
            <p:nvPr/>
          </p:nvSpPr>
          <p:spPr>
            <a:xfrm>
              <a:off x="5979891" y="2162574"/>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3199806" y="3815499"/>
            <a:ext cx="3913520" cy="614460"/>
            <a:chOff x="2569789" y="3646467"/>
            <a:chExt cx="4272984" cy="670899"/>
          </a:xfrm>
        </p:grpSpPr>
        <p:sp>
          <p:nvSpPr>
            <p:cNvPr id="17" name="燕尾形 20"/>
            <p:cNvSpPr/>
            <p:nvPr/>
          </p:nvSpPr>
          <p:spPr>
            <a:xfrm>
              <a:off x="2569789" y="3646467"/>
              <a:ext cx="4272984" cy="670899"/>
            </a:xfrm>
            <a:prstGeom prst="chevron">
              <a:avLst>
                <a:gd name="adj" fmla="val 67746"/>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3200454" y="3795078"/>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
          <p:cNvGrpSpPr/>
          <p:nvPr/>
        </p:nvGrpSpPr>
        <p:grpSpPr>
          <a:xfrm>
            <a:off x="5745423" y="5389872"/>
            <a:ext cx="3913520" cy="614460"/>
            <a:chOff x="5349226" y="5365450"/>
            <a:chExt cx="4272984" cy="670899"/>
          </a:xfrm>
        </p:grpSpPr>
        <p:sp>
          <p:nvSpPr>
            <p:cNvPr id="19" name="燕尾形 23"/>
            <p:cNvSpPr/>
            <p:nvPr/>
          </p:nvSpPr>
          <p:spPr>
            <a:xfrm rot="10800000">
              <a:off x="5349226" y="5365450"/>
              <a:ext cx="4272984" cy="670899"/>
            </a:xfrm>
            <a:prstGeom prst="chevron">
              <a:avLst>
                <a:gd name="adj" fmla="val 67746"/>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Box 43"/>
            <p:cNvSpPr txBox="1"/>
            <p:nvPr/>
          </p:nvSpPr>
          <p:spPr>
            <a:xfrm>
              <a:off x="5984974" y="5516234"/>
              <a:ext cx="1573817" cy="358729"/>
            </a:xfrm>
            <a:prstGeom prst="rect">
              <a:avLst/>
            </a:prstGeom>
            <a:noFill/>
          </p:spPr>
          <p:txBody>
            <a:bodyPr wrap="none" rtlCol="0">
              <a:spAutoFit/>
            </a:bodyPr>
            <a:lstStyle/>
            <a:p>
              <a:pPr algn="just">
                <a:lnSpc>
                  <a:spcPct val="120000"/>
                </a:lnSpc>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5"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矩形 4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left)">
                                      <p:cBhvr>
                                        <p:cTn id="20" dur="500"/>
                                        <p:tgtEl>
                                          <p:spTgt spid="15"/>
                                        </p:tgtEl>
                                      </p:cBhvr>
                                    </p:animEffect>
                                  </p:childTnLst>
                                </p:cTn>
                              </p:par>
                            </p:childTnLst>
                          </p:cTn>
                        </p:par>
                        <p:par>
                          <p:cTn id="21" fill="hold">
                            <p:stCondLst>
                              <p:cond delay="2000"/>
                            </p:stCondLst>
                            <p:childTnLst>
                              <p:par>
                                <p:cTn id="22" presetID="10" presetClass="entr" presetSubtype="0"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par>
                          <p:cTn id="33" fill="hold">
                            <p:stCondLst>
                              <p:cond delay="3500"/>
                            </p:stCondLst>
                            <p:childTnLst>
                              <p:par>
                                <p:cTn id="34" presetID="12" presetClass="entr" presetSubtype="8"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p:tgtEl>
                                          <p:spTgt spid="16"/>
                                        </p:tgtEl>
                                        <p:attrNameLst>
                                          <p:attrName>ppt_x</p:attrName>
                                        </p:attrNameLst>
                                      </p:cBhvr>
                                      <p:tavLst>
                                        <p:tav tm="0">
                                          <p:val>
                                            <p:strVal val="#ppt_x-#ppt_w*1.125000"/>
                                          </p:val>
                                        </p:tav>
                                        <p:tav tm="100000">
                                          <p:val>
                                            <p:strVal val="#ppt_x"/>
                                          </p:val>
                                        </p:tav>
                                      </p:tavLst>
                                    </p:anim>
                                    <p:animEffect transition="in" filter="wipe(right)">
                                      <p:cBhvr>
                                        <p:cTn id="37" dur="500"/>
                                        <p:tgtEl>
                                          <p:spTgt spid="16"/>
                                        </p:tgtEl>
                                      </p:cBhvr>
                                    </p:animEffect>
                                  </p:childTnLst>
                                </p:cTn>
                              </p:par>
                            </p:childTnLst>
                          </p:cTn>
                        </p:par>
                        <p:par>
                          <p:cTn id="38" fill="hold">
                            <p:stCondLst>
                              <p:cond delay="4000"/>
                            </p:stCondLst>
                            <p:childTnLst>
                              <p:par>
                                <p:cTn id="39" presetID="10"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10" presetClass="entr" presetSubtype="0" fill="hold" grpId="0"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par>
                          <p:cTn id="50" fill="hold">
                            <p:stCondLst>
                              <p:cond delay="5500"/>
                            </p:stCondLst>
                            <p:childTnLst>
                              <p:par>
                                <p:cTn id="51" presetID="12" presetClass="entr" presetSubtype="2" fill="hold"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par>
                          <p:cTn id="55" fill="hold">
                            <p:stCondLst>
                              <p:cond delay="6000"/>
                            </p:stCondLst>
                            <p:childTnLst>
                              <p:par>
                                <p:cTn id="56" presetID="10" presetClass="entr" presetSubtype="0"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9"/>
          <p:cNvGrpSpPr/>
          <p:nvPr/>
        </p:nvGrpSpPr>
        <p:grpSpPr bwMode="auto">
          <a:xfrm>
            <a:off x="4559121" y="2793857"/>
            <a:ext cx="5645383" cy="2212249"/>
            <a:chOff x="1930" y="1737"/>
            <a:chExt cx="3203" cy="1514"/>
          </a:xfrm>
        </p:grpSpPr>
        <p:sp>
          <p:nvSpPr>
            <p:cNvPr id="17" name="Line 20"/>
            <p:cNvSpPr>
              <a:spLocks noChangeShapeType="1"/>
            </p:cNvSpPr>
            <p:nvPr/>
          </p:nvSpPr>
          <p:spPr bwMode="auto">
            <a:xfrm flipH="1">
              <a:off x="2579" y="3251"/>
              <a:ext cx="2545"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600" b="1"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Line 21"/>
            <p:cNvSpPr>
              <a:spLocks noChangeShapeType="1"/>
            </p:cNvSpPr>
            <p:nvPr/>
          </p:nvSpPr>
          <p:spPr bwMode="auto">
            <a:xfrm flipH="1">
              <a:off x="1930" y="1737"/>
              <a:ext cx="32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600" b="1"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Line 22"/>
            <p:cNvSpPr>
              <a:spLocks noChangeShapeType="1"/>
            </p:cNvSpPr>
            <p:nvPr/>
          </p:nvSpPr>
          <p:spPr bwMode="auto">
            <a:xfrm flipH="1">
              <a:off x="2221" y="2462"/>
              <a:ext cx="2903" cy="0"/>
            </a:xfrm>
            <a:prstGeom prst="line">
              <a:avLst/>
            </a:prstGeom>
            <a:noFill/>
            <a:ln w="9525" cap="rnd">
              <a:solidFill>
                <a:schemeClr val="bg1">
                  <a:lumMod val="65000"/>
                </a:schemeClr>
              </a:solidFill>
              <a:prstDash val="sysDot"/>
              <a:round/>
              <a:headEnd type="diamond" w="lg" len="lg"/>
              <a:tailEnd type="oval" w="med" len="med"/>
            </a:ln>
            <a:extLst>
              <a:ext uri="{909E8E84-426E-40DD-AFC4-6F175D3DCCD1}">
                <a14:hiddenFill xmlns:a14="http://schemas.microsoft.com/office/drawing/2010/main">
                  <a:noFill/>
                </a14:hiddenFill>
              </a:ext>
            </a:extLst>
          </p:spPr>
          <p:txBody>
            <a:bodyPr/>
            <a:lstStyle/>
            <a:p>
              <a:pPr defTabSz="916305">
                <a:defRPr/>
              </a:pPr>
              <a:endParaRPr lang="zh-CN" altLang="en-US" sz="1600" b="1"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7" name="Text Box 13"/>
          <p:cNvSpPr txBox="1">
            <a:spLocks noChangeArrowheads="1"/>
          </p:cNvSpPr>
          <p:nvPr/>
        </p:nvSpPr>
        <p:spPr bwMode="auto">
          <a:xfrm>
            <a:off x="6986463" y="3217331"/>
            <a:ext cx="3218044" cy="388761"/>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kumimoji="1" lang="en-US" altLang="ko-KR"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Text Box 11"/>
          <p:cNvSpPr txBox="1">
            <a:spLocks noChangeArrowheads="1"/>
          </p:cNvSpPr>
          <p:nvPr/>
        </p:nvSpPr>
        <p:spPr bwMode="auto">
          <a:xfrm>
            <a:off x="6986463" y="4311353"/>
            <a:ext cx="3270252" cy="388761"/>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kumimoji="1" lang="en-US" altLang="ko-KR"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Text Box 10"/>
          <p:cNvSpPr txBox="1">
            <a:spLocks noChangeArrowheads="1"/>
          </p:cNvSpPr>
          <p:nvPr/>
        </p:nvSpPr>
        <p:spPr bwMode="auto">
          <a:xfrm>
            <a:off x="6986463" y="5405375"/>
            <a:ext cx="3218044" cy="388761"/>
          </a:xfrm>
          <a:prstGeom prst="rect">
            <a:avLst/>
          </a:prstGeom>
          <a:noFill/>
          <a:ln w="9525" algn="ctr">
            <a:noFill/>
            <a:miter lim="800000"/>
          </a:ln>
        </p:spPr>
        <p:txBody>
          <a:bodyPr wrap="square" lIns="0" tIns="0" rIns="0" bIns="0">
            <a:spAutoFit/>
          </a:bodyPr>
          <a:lstStyle/>
          <a:p>
            <a:pPr algn="just" latinLnBrk="1">
              <a:lnSpc>
                <a:spcPct val="120000"/>
              </a:lnSpc>
            </a:pPr>
            <a:r>
              <a:rPr kumimoji="1"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kumimoji="1" lang="en-US" altLang="ko-KR"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 Box 35"/>
          <p:cNvSpPr txBox="1">
            <a:spLocks noChangeArrowheads="1"/>
          </p:cNvSpPr>
          <p:nvPr/>
        </p:nvSpPr>
        <p:spPr bwMode="auto">
          <a:xfrm>
            <a:off x="6986463" y="2939770"/>
            <a:ext cx="1916711" cy="202491"/>
          </a:xfrm>
          <a:prstGeom prst="rect">
            <a:avLst/>
          </a:prstGeom>
          <a:noFill/>
          <a:ln w="9525" algn="ctr">
            <a:noFill/>
            <a:miter lim="800000"/>
          </a:ln>
          <a:effectLst/>
        </p:spPr>
        <p:txBody>
          <a:bodyPr wrap="square" lIns="0" tIns="0" rIns="0" bIns="0">
            <a:spAutoFit/>
          </a:bodyPr>
          <a:lstStyle/>
          <a:p>
            <a:pPr algn="just" latinLnBrk="1">
              <a:lnSpc>
                <a:spcPct val="120000"/>
              </a:lnSpc>
              <a:defRPr/>
            </a:pPr>
            <a:r>
              <a:rPr kumimoji="1"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Rectangle 36"/>
          <p:cNvSpPr>
            <a:spLocks noChangeArrowheads="1"/>
          </p:cNvSpPr>
          <p:nvPr/>
        </p:nvSpPr>
        <p:spPr bwMode="auto">
          <a:xfrm>
            <a:off x="7121115" y="5194444"/>
            <a:ext cx="987450" cy="185628"/>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ectangle 37"/>
          <p:cNvSpPr>
            <a:spLocks noChangeArrowheads="1"/>
          </p:cNvSpPr>
          <p:nvPr/>
        </p:nvSpPr>
        <p:spPr bwMode="auto">
          <a:xfrm>
            <a:off x="7121115" y="4085333"/>
            <a:ext cx="987450" cy="185628"/>
          </a:xfrm>
          <a:prstGeom prst="rect">
            <a:avLst/>
          </a:prstGeom>
          <a:noFill/>
          <a:ln w="9525" algn="ctr">
            <a:noFill/>
            <a:miter lim="800000"/>
          </a:ln>
          <a:effectLst/>
        </p:spPr>
        <p:txBody>
          <a:bodyPr wrap="none" lIns="0" tIns="0" rIns="0" bIns="0" anchor="ctr">
            <a:spAutoFit/>
          </a:bodyPr>
          <a:lstStyle/>
          <a:p>
            <a:pPr algn="just" latinLnBrk="1">
              <a:lnSpc>
                <a:spcPct val="120000"/>
              </a:lnSpc>
              <a:defRPr/>
            </a:pPr>
            <a:r>
              <a:rPr kumimoji="1"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kumimoji="1" lang="en-US" altLang="ko-KR"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4"/>
          <p:cNvGrpSpPr/>
          <p:nvPr/>
        </p:nvGrpSpPr>
        <p:grpSpPr>
          <a:xfrm>
            <a:off x="2719080" y="3999336"/>
            <a:ext cx="3680083" cy="1884573"/>
            <a:chOff x="1047907" y="3811318"/>
            <a:chExt cx="3673475" cy="1881188"/>
          </a:xfrm>
        </p:grpSpPr>
        <p:grpSp>
          <p:nvGrpSpPr>
            <p:cNvPr id="6" name="Group 5"/>
            <p:cNvGrpSpPr/>
            <p:nvPr/>
          </p:nvGrpSpPr>
          <p:grpSpPr bwMode="auto">
            <a:xfrm>
              <a:off x="1047907" y="3965306"/>
              <a:ext cx="3673475" cy="1727200"/>
              <a:chOff x="1728" y="3024"/>
              <a:chExt cx="2304" cy="1080"/>
            </a:xfrm>
          </p:grpSpPr>
          <p:sp>
            <p:nvSpPr>
              <p:cNvPr id="8" name="Freeform 5"/>
              <p:cNvSpPr/>
              <p:nvPr/>
            </p:nvSpPr>
            <p:spPr bwMode="auto">
              <a:xfrm>
                <a:off x="1728" y="3024"/>
                <a:ext cx="2304" cy="1080"/>
              </a:xfrm>
              <a:custGeom>
                <a:avLst/>
                <a:gdLst>
                  <a:gd name="T0" fmla="*/ 2304 w 2304"/>
                  <a:gd name="T1" fmla="*/ 792 h 1080"/>
                  <a:gd name="T2" fmla="*/ 2302 w 2304"/>
                  <a:gd name="T3" fmla="*/ 806 h 1080"/>
                  <a:gd name="T4" fmla="*/ 2290 w 2304"/>
                  <a:gd name="T5" fmla="*/ 836 h 1080"/>
                  <a:gd name="T6" fmla="*/ 2268 w 2304"/>
                  <a:gd name="T7" fmla="*/ 864 h 1080"/>
                  <a:gd name="T8" fmla="*/ 2234 w 2304"/>
                  <a:gd name="T9" fmla="*/ 892 h 1080"/>
                  <a:gd name="T10" fmla="*/ 2190 w 2304"/>
                  <a:gd name="T11" fmla="*/ 916 h 1080"/>
                  <a:gd name="T12" fmla="*/ 2108 w 2304"/>
                  <a:gd name="T13" fmla="*/ 954 h 1080"/>
                  <a:gd name="T14" fmla="*/ 1966 w 2304"/>
                  <a:gd name="T15" fmla="*/ 996 h 1080"/>
                  <a:gd name="T16" fmla="*/ 1796 w 2304"/>
                  <a:gd name="T17" fmla="*/ 1030 h 1080"/>
                  <a:gd name="T18" fmla="*/ 1600 w 2304"/>
                  <a:gd name="T19" fmla="*/ 1058 h 1080"/>
                  <a:gd name="T20" fmla="*/ 1384 w 2304"/>
                  <a:gd name="T21" fmla="*/ 1074 h 1080"/>
                  <a:gd name="T22" fmla="*/ 1152 w 2304"/>
                  <a:gd name="T23" fmla="*/ 1080 h 1080"/>
                  <a:gd name="T24" fmla="*/ 1034 w 2304"/>
                  <a:gd name="T25" fmla="*/ 1078 h 1080"/>
                  <a:gd name="T26" fmla="*/ 810 w 2304"/>
                  <a:gd name="T27" fmla="*/ 1068 h 1080"/>
                  <a:gd name="T28" fmla="*/ 602 w 2304"/>
                  <a:gd name="T29" fmla="*/ 1046 h 1080"/>
                  <a:gd name="T30" fmla="*/ 420 w 2304"/>
                  <a:gd name="T31" fmla="*/ 1014 h 1080"/>
                  <a:gd name="T32" fmla="*/ 264 w 2304"/>
                  <a:gd name="T33" fmla="*/ 976 h 1080"/>
                  <a:gd name="T34" fmla="*/ 140 w 2304"/>
                  <a:gd name="T35" fmla="*/ 930 h 1080"/>
                  <a:gd name="T36" fmla="*/ 90 w 2304"/>
                  <a:gd name="T37" fmla="*/ 904 h 1080"/>
                  <a:gd name="T38" fmla="*/ 52 w 2304"/>
                  <a:gd name="T39" fmla="*/ 878 h 1080"/>
                  <a:gd name="T40" fmla="*/ 24 w 2304"/>
                  <a:gd name="T41" fmla="*/ 850 h 1080"/>
                  <a:gd name="T42" fmla="*/ 6 w 2304"/>
                  <a:gd name="T43" fmla="*/ 822 h 1080"/>
                  <a:gd name="T44" fmla="*/ 0 w 2304"/>
                  <a:gd name="T45" fmla="*/ 792 h 1080"/>
                  <a:gd name="T46" fmla="*/ 288 w 2304"/>
                  <a:gd name="T47" fmla="*/ 216 h 1080"/>
                  <a:gd name="T48" fmla="*/ 292 w 2304"/>
                  <a:gd name="T49" fmla="*/ 194 h 1080"/>
                  <a:gd name="T50" fmla="*/ 306 w 2304"/>
                  <a:gd name="T51" fmla="*/ 172 h 1080"/>
                  <a:gd name="T52" fmla="*/ 326 w 2304"/>
                  <a:gd name="T53" fmla="*/ 152 h 1080"/>
                  <a:gd name="T54" fmla="*/ 356 w 2304"/>
                  <a:gd name="T55" fmla="*/ 132 h 1080"/>
                  <a:gd name="T56" fmla="*/ 436 w 2304"/>
                  <a:gd name="T57" fmla="*/ 96 h 1080"/>
                  <a:gd name="T58" fmla="*/ 542 w 2304"/>
                  <a:gd name="T59" fmla="*/ 64 h 1080"/>
                  <a:gd name="T60" fmla="*/ 668 w 2304"/>
                  <a:gd name="T61" fmla="*/ 36 h 1080"/>
                  <a:gd name="T62" fmla="*/ 816 w 2304"/>
                  <a:gd name="T63" fmla="*/ 16 h 1080"/>
                  <a:gd name="T64" fmla="*/ 978 w 2304"/>
                  <a:gd name="T65" fmla="*/ 4 h 1080"/>
                  <a:gd name="T66" fmla="*/ 1152 w 2304"/>
                  <a:gd name="T67" fmla="*/ 0 h 1080"/>
                  <a:gd name="T68" fmla="*/ 1240 w 2304"/>
                  <a:gd name="T69" fmla="*/ 2 h 1080"/>
                  <a:gd name="T70" fmla="*/ 1408 w 2304"/>
                  <a:gd name="T71" fmla="*/ 10 h 1080"/>
                  <a:gd name="T72" fmla="*/ 1564 w 2304"/>
                  <a:gd name="T73" fmla="*/ 26 h 1080"/>
                  <a:gd name="T74" fmla="*/ 1702 w 2304"/>
                  <a:gd name="T75" fmla="*/ 50 h 1080"/>
                  <a:gd name="T76" fmla="*/ 1818 w 2304"/>
                  <a:gd name="T77" fmla="*/ 78 h 1080"/>
                  <a:gd name="T78" fmla="*/ 1912 w 2304"/>
                  <a:gd name="T79" fmla="*/ 114 h 1080"/>
                  <a:gd name="T80" fmla="*/ 1964 w 2304"/>
                  <a:gd name="T81" fmla="*/ 142 h 1080"/>
                  <a:gd name="T82" fmla="*/ 1988 w 2304"/>
                  <a:gd name="T83" fmla="*/ 162 h 1080"/>
                  <a:gd name="T84" fmla="*/ 2006 w 2304"/>
                  <a:gd name="T85" fmla="*/ 184 h 1080"/>
                  <a:gd name="T86" fmla="*/ 2014 w 2304"/>
                  <a:gd name="T87" fmla="*/ 204 h 1080"/>
                  <a:gd name="T88" fmla="*/ 2016 w 2304"/>
                  <a:gd name="T89" fmla="*/ 216 h 10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04"/>
                  <a:gd name="T136" fmla="*/ 0 h 1080"/>
                  <a:gd name="T137" fmla="*/ 2304 w 2304"/>
                  <a:gd name="T138" fmla="*/ 1080 h 10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04" h="1080">
                    <a:moveTo>
                      <a:pt x="2016" y="216"/>
                    </a:moveTo>
                    <a:lnTo>
                      <a:pt x="2304" y="792"/>
                    </a:lnTo>
                    <a:lnTo>
                      <a:pt x="2302" y="806"/>
                    </a:lnTo>
                    <a:lnTo>
                      <a:pt x="2298" y="822"/>
                    </a:lnTo>
                    <a:lnTo>
                      <a:pt x="2290" y="836"/>
                    </a:lnTo>
                    <a:lnTo>
                      <a:pt x="2280" y="850"/>
                    </a:lnTo>
                    <a:lnTo>
                      <a:pt x="2268" y="864"/>
                    </a:lnTo>
                    <a:lnTo>
                      <a:pt x="2252" y="878"/>
                    </a:lnTo>
                    <a:lnTo>
                      <a:pt x="2234" y="892"/>
                    </a:lnTo>
                    <a:lnTo>
                      <a:pt x="2214" y="904"/>
                    </a:lnTo>
                    <a:lnTo>
                      <a:pt x="2190" y="916"/>
                    </a:lnTo>
                    <a:lnTo>
                      <a:pt x="2164" y="930"/>
                    </a:lnTo>
                    <a:lnTo>
                      <a:pt x="2108" y="954"/>
                    </a:lnTo>
                    <a:lnTo>
                      <a:pt x="2040" y="976"/>
                    </a:lnTo>
                    <a:lnTo>
                      <a:pt x="1966" y="996"/>
                    </a:lnTo>
                    <a:lnTo>
                      <a:pt x="1884" y="1014"/>
                    </a:lnTo>
                    <a:lnTo>
                      <a:pt x="1796" y="1030"/>
                    </a:lnTo>
                    <a:lnTo>
                      <a:pt x="1702" y="1046"/>
                    </a:lnTo>
                    <a:lnTo>
                      <a:pt x="1600" y="1058"/>
                    </a:lnTo>
                    <a:lnTo>
                      <a:pt x="1494" y="1068"/>
                    </a:lnTo>
                    <a:lnTo>
                      <a:pt x="1384" y="1074"/>
                    </a:lnTo>
                    <a:lnTo>
                      <a:pt x="1270" y="1078"/>
                    </a:lnTo>
                    <a:lnTo>
                      <a:pt x="1152" y="1080"/>
                    </a:lnTo>
                    <a:lnTo>
                      <a:pt x="1034" y="1078"/>
                    </a:lnTo>
                    <a:lnTo>
                      <a:pt x="920" y="1074"/>
                    </a:lnTo>
                    <a:lnTo>
                      <a:pt x="810" y="1068"/>
                    </a:lnTo>
                    <a:lnTo>
                      <a:pt x="704" y="1058"/>
                    </a:lnTo>
                    <a:lnTo>
                      <a:pt x="602" y="1046"/>
                    </a:lnTo>
                    <a:lnTo>
                      <a:pt x="508" y="1030"/>
                    </a:lnTo>
                    <a:lnTo>
                      <a:pt x="420" y="1014"/>
                    </a:lnTo>
                    <a:lnTo>
                      <a:pt x="338" y="996"/>
                    </a:lnTo>
                    <a:lnTo>
                      <a:pt x="264" y="976"/>
                    </a:lnTo>
                    <a:lnTo>
                      <a:pt x="196" y="954"/>
                    </a:lnTo>
                    <a:lnTo>
                      <a:pt x="140" y="930"/>
                    </a:lnTo>
                    <a:lnTo>
                      <a:pt x="114" y="916"/>
                    </a:lnTo>
                    <a:lnTo>
                      <a:pt x="90" y="904"/>
                    </a:lnTo>
                    <a:lnTo>
                      <a:pt x="70" y="892"/>
                    </a:lnTo>
                    <a:lnTo>
                      <a:pt x="52" y="878"/>
                    </a:lnTo>
                    <a:lnTo>
                      <a:pt x="36" y="864"/>
                    </a:lnTo>
                    <a:lnTo>
                      <a:pt x="24" y="850"/>
                    </a:lnTo>
                    <a:lnTo>
                      <a:pt x="14" y="836"/>
                    </a:lnTo>
                    <a:lnTo>
                      <a:pt x="6" y="822"/>
                    </a:lnTo>
                    <a:lnTo>
                      <a:pt x="2" y="806"/>
                    </a:lnTo>
                    <a:lnTo>
                      <a:pt x="0" y="792"/>
                    </a:lnTo>
                    <a:lnTo>
                      <a:pt x="288" y="216"/>
                    </a:lnTo>
                    <a:lnTo>
                      <a:pt x="290" y="204"/>
                    </a:lnTo>
                    <a:lnTo>
                      <a:pt x="292" y="194"/>
                    </a:lnTo>
                    <a:lnTo>
                      <a:pt x="298" y="184"/>
                    </a:lnTo>
                    <a:lnTo>
                      <a:pt x="306" y="172"/>
                    </a:lnTo>
                    <a:lnTo>
                      <a:pt x="316" y="162"/>
                    </a:lnTo>
                    <a:lnTo>
                      <a:pt x="326" y="152"/>
                    </a:lnTo>
                    <a:lnTo>
                      <a:pt x="340" y="142"/>
                    </a:lnTo>
                    <a:lnTo>
                      <a:pt x="356" y="132"/>
                    </a:lnTo>
                    <a:lnTo>
                      <a:pt x="392" y="114"/>
                    </a:lnTo>
                    <a:lnTo>
                      <a:pt x="436" y="96"/>
                    </a:lnTo>
                    <a:lnTo>
                      <a:pt x="486" y="78"/>
                    </a:lnTo>
                    <a:lnTo>
                      <a:pt x="542" y="64"/>
                    </a:lnTo>
                    <a:lnTo>
                      <a:pt x="602" y="50"/>
                    </a:lnTo>
                    <a:lnTo>
                      <a:pt x="668" y="36"/>
                    </a:lnTo>
                    <a:lnTo>
                      <a:pt x="740" y="26"/>
                    </a:lnTo>
                    <a:lnTo>
                      <a:pt x="816" y="16"/>
                    </a:lnTo>
                    <a:lnTo>
                      <a:pt x="896" y="10"/>
                    </a:lnTo>
                    <a:lnTo>
                      <a:pt x="978" y="4"/>
                    </a:lnTo>
                    <a:lnTo>
                      <a:pt x="1064" y="2"/>
                    </a:lnTo>
                    <a:lnTo>
                      <a:pt x="1152" y="0"/>
                    </a:lnTo>
                    <a:lnTo>
                      <a:pt x="1240" y="2"/>
                    </a:lnTo>
                    <a:lnTo>
                      <a:pt x="1326" y="4"/>
                    </a:lnTo>
                    <a:lnTo>
                      <a:pt x="1408" y="10"/>
                    </a:lnTo>
                    <a:lnTo>
                      <a:pt x="1488" y="16"/>
                    </a:lnTo>
                    <a:lnTo>
                      <a:pt x="1564" y="26"/>
                    </a:lnTo>
                    <a:lnTo>
                      <a:pt x="1636" y="36"/>
                    </a:lnTo>
                    <a:lnTo>
                      <a:pt x="1702" y="50"/>
                    </a:lnTo>
                    <a:lnTo>
                      <a:pt x="1762" y="64"/>
                    </a:lnTo>
                    <a:lnTo>
                      <a:pt x="1818" y="78"/>
                    </a:lnTo>
                    <a:lnTo>
                      <a:pt x="1868" y="96"/>
                    </a:lnTo>
                    <a:lnTo>
                      <a:pt x="1912" y="114"/>
                    </a:lnTo>
                    <a:lnTo>
                      <a:pt x="1948" y="132"/>
                    </a:lnTo>
                    <a:lnTo>
                      <a:pt x="1964" y="142"/>
                    </a:lnTo>
                    <a:lnTo>
                      <a:pt x="1978" y="152"/>
                    </a:lnTo>
                    <a:lnTo>
                      <a:pt x="1988" y="162"/>
                    </a:lnTo>
                    <a:lnTo>
                      <a:pt x="1998" y="172"/>
                    </a:lnTo>
                    <a:lnTo>
                      <a:pt x="2006" y="184"/>
                    </a:lnTo>
                    <a:lnTo>
                      <a:pt x="2012" y="194"/>
                    </a:lnTo>
                    <a:lnTo>
                      <a:pt x="2014" y="204"/>
                    </a:lnTo>
                    <a:lnTo>
                      <a:pt x="2016" y="216"/>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6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6"/>
              <p:cNvSpPr/>
              <p:nvPr/>
            </p:nvSpPr>
            <p:spPr bwMode="auto">
              <a:xfrm>
                <a:off x="2016" y="3024"/>
                <a:ext cx="1728" cy="432"/>
              </a:xfrm>
              <a:custGeom>
                <a:avLst/>
                <a:gdLst>
                  <a:gd name="T0" fmla="*/ 1728 w 1728"/>
                  <a:gd name="T1" fmla="*/ 216 h 432"/>
                  <a:gd name="T2" fmla="*/ 1724 w 1728"/>
                  <a:gd name="T3" fmla="*/ 238 h 432"/>
                  <a:gd name="T4" fmla="*/ 1710 w 1728"/>
                  <a:gd name="T5" fmla="*/ 260 h 432"/>
                  <a:gd name="T6" fmla="*/ 1690 w 1728"/>
                  <a:gd name="T7" fmla="*/ 280 h 432"/>
                  <a:gd name="T8" fmla="*/ 1660 w 1728"/>
                  <a:gd name="T9" fmla="*/ 300 h 432"/>
                  <a:gd name="T10" fmla="*/ 1580 w 1728"/>
                  <a:gd name="T11" fmla="*/ 336 h 432"/>
                  <a:gd name="T12" fmla="*/ 1474 w 1728"/>
                  <a:gd name="T13" fmla="*/ 368 h 432"/>
                  <a:gd name="T14" fmla="*/ 1348 w 1728"/>
                  <a:gd name="T15" fmla="*/ 396 h 432"/>
                  <a:gd name="T16" fmla="*/ 1200 w 1728"/>
                  <a:gd name="T17" fmla="*/ 416 h 432"/>
                  <a:gd name="T18" fmla="*/ 1038 w 1728"/>
                  <a:gd name="T19" fmla="*/ 428 h 432"/>
                  <a:gd name="T20" fmla="*/ 864 w 1728"/>
                  <a:gd name="T21" fmla="*/ 432 h 432"/>
                  <a:gd name="T22" fmla="*/ 776 w 1728"/>
                  <a:gd name="T23" fmla="*/ 430 h 432"/>
                  <a:gd name="T24" fmla="*/ 608 w 1728"/>
                  <a:gd name="T25" fmla="*/ 422 h 432"/>
                  <a:gd name="T26" fmla="*/ 452 w 1728"/>
                  <a:gd name="T27" fmla="*/ 406 h 432"/>
                  <a:gd name="T28" fmla="*/ 314 w 1728"/>
                  <a:gd name="T29" fmla="*/ 382 h 432"/>
                  <a:gd name="T30" fmla="*/ 198 w 1728"/>
                  <a:gd name="T31" fmla="*/ 354 h 432"/>
                  <a:gd name="T32" fmla="*/ 104 w 1728"/>
                  <a:gd name="T33" fmla="*/ 318 h 432"/>
                  <a:gd name="T34" fmla="*/ 52 w 1728"/>
                  <a:gd name="T35" fmla="*/ 290 h 432"/>
                  <a:gd name="T36" fmla="*/ 28 w 1728"/>
                  <a:gd name="T37" fmla="*/ 270 h 432"/>
                  <a:gd name="T38" fmla="*/ 10 w 1728"/>
                  <a:gd name="T39" fmla="*/ 248 h 432"/>
                  <a:gd name="T40" fmla="*/ 2 w 1728"/>
                  <a:gd name="T41" fmla="*/ 228 h 432"/>
                  <a:gd name="T42" fmla="*/ 0 w 1728"/>
                  <a:gd name="T43" fmla="*/ 216 h 432"/>
                  <a:gd name="T44" fmla="*/ 4 w 1728"/>
                  <a:gd name="T45" fmla="*/ 194 h 432"/>
                  <a:gd name="T46" fmla="*/ 18 w 1728"/>
                  <a:gd name="T47" fmla="*/ 172 h 432"/>
                  <a:gd name="T48" fmla="*/ 38 w 1728"/>
                  <a:gd name="T49" fmla="*/ 152 h 432"/>
                  <a:gd name="T50" fmla="*/ 68 w 1728"/>
                  <a:gd name="T51" fmla="*/ 132 h 432"/>
                  <a:gd name="T52" fmla="*/ 148 w 1728"/>
                  <a:gd name="T53" fmla="*/ 96 h 432"/>
                  <a:gd name="T54" fmla="*/ 254 w 1728"/>
                  <a:gd name="T55" fmla="*/ 64 h 432"/>
                  <a:gd name="T56" fmla="*/ 380 w 1728"/>
                  <a:gd name="T57" fmla="*/ 36 h 432"/>
                  <a:gd name="T58" fmla="*/ 528 w 1728"/>
                  <a:gd name="T59" fmla="*/ 16 h 432"/>
                  <a:gd name="T60" fmla="*/ 690 w 1728"/>
                  <a:gd name="T61" fmla="*/ 4 h 432"/>
                  <a:gd name="T62" fmla="*/ 864 w 1728"/>
                  <a:gd name="T63" fmla="*/ 0 h 432"/>
                  <a:gd name="T64" fmla="*/ 952 w 1728"/>
                  <a:gd name="T65" fmla="*/ 2 h 432"/>
                  <a:gd name="T66" fmla="*/ 1120 w 1728"/>
                  <a:gd name="T67" fmla="*/ 10 h 432"/>
                  <a:gd name="T68" fmla="*/ 1276 w 1728"/>
                  <a:gd name="T69" fmla="*/ 26 h 432"/>
                  <a:gd name="T70" fmla="*/ 1414 w 1728"/>
                  <a:gd name="T71" fmla="*/ 50 h 432"/>
                  <a:gd name="T72" fmla="*/ 1530 w 1728"/>
                  <a:gd name="T73" fmla="*/ 78 h 432"/>
                  <a:gd name="T74" fmla="*/ 1624 w 1728"/>
                  <a:gd name="T75" fmla="*/ 114 h 432"/>
                  <a:gd name="T76" fmla="*/ 1676 w 1728"/>
                  <a:gd name="T77" fmla="*/ 142 h 432"/>
                  <a:gd name="T78" fmla="*/ 1700 w 1728"/>
                  <a:gd name="T79" fmla="*/ 162 h 432"/>
                  <a:gd name="T80" fmla="*/ 1718 w 1728"/>
                  <a:gd name="T81" fmla="*/ 184 h 432"/>
                  <a:gd name="T82" fmla="*/ 1726 w 1728"/>
                  <a:gd name="T83" fmla="*/ 204 h 432"/>
                  <a:gd name="T84" fmla="*/ 1728 w 1728"/>
                  <a:gd name="T85" fmla="*/ 216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28"/>
                  <a:gd name="T130" fmla="*/ 0 h 432"/>
                  <a:gd name="T131" fmla="*/ 1728 w 1728"/>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28" h="432">
                    <a:moveTo>
                      <a:pt x="1728" y="216"/>
                    </a:moveTo>
                    <a:lnTo>
                      <a:pt x="1728" y="216"/>
                    </a:lnTo>
                    <a:lnTo>
                      <a:pt x="1726" y="228"/>
                    </a:lnTo>
                    <a:lnTo>
                      <a:pt x="1724" y="238"/>
                    </a:lnTo>
                    <a:lnTo>
                      <a:pt x="1718" y="248"/>
                    </a:lnTo>
                    <a:lnTo>
                      <a:pt x="1710" y="260"/>
                    </a:lnTo>
                    <a:lnTo>
                      <a:pt x="1700" y="270"/>
                    </a:lnTo>
                    <a:lnTo>
                      <a:pt x="1690" y="280"/>
                    </a:lnTo>
                    <a:lnTo>
                      <a:pt x="1676" y="290"/>
                    </a:lnTo>
                    <a:lnTo>
                      <a:pt x="1660" y="300"/>
                    </a:lnTo>
                    <a:lnTo>
                      <a:pt x="1624" y="318"/>
                    </a:lnTo>
                    <a:lnTo>
                      <a:pt x="1580" y="336"/>
                    </a:lnTo>
                    <a:lnTo>
                      <a:pt x="1530" y="354"/>
                    </a:lnTo>
                    <a:lnTo>
                      <a:pt x="1474" y="368"/>
                    </a:lnTo>
                    <a:lnTo>
                      <a:pt x="1414" y="382"/>
                    </a:lnTo>
                    <a:lnTo>
                      <a:pt x="1348" y="396"/>
                    </a:lnTo>
                    <a:lnTo>
                      <a:pt x="1276" y="406"/>
                    </a:lnTo>
                    <a:lnTo>
                      <a:pt x="1200" y="416"/>
                    </a:lnTo>
                    <a:lnTo>
                      <a:pt x="1120" y="422"/>
                    </a:lnTo>
                    <a:lnTo>
                      <a:pt x="1038" y="428"/>
                    </a:lnTo>
                    <a:lnTo>
                      <a:pt x="952" y="430"/>
                    </a:lnTo>
                    <a:lnTo>
                      <a:pt x="864" y="432"/>
                    </a:lnTo>
                    <a:lnTo>
                      <a:pt x="776" y="430"/>
                    </a:lnTo>
                    <a:lnTo>
                      <a:pt x="690" y="428"/>
                    </a:lnTo>
                    <a:lnTo>
                      <a:pt x="608" y="422"/>
                    </a:lnTo>
                    <a:lnTo>
                      <a:pt x="528" y="416"/>
                    </a:lnTo>
                    <a:lnTo>
                      <a:pt x="452" y="406"/>
                    </a:lnTo>
                    <a:lnTo>
                      <a:pt x="380" y="396"/>
                    </a:lnTo>
                    <a:lnTo>
                      <a:pt x="314" y="382"/>
                    </a:lnTo>
                    <a:lnTo>
                      <a:pt x="254" y="368"/>
                    </a:lnTo>
                    <a:lnTo>
                      <a:pt x="198" y="354"/>
                    </a:lnTo>
                    <a:lnTo>
                      <a:pt x="148" y="336"/>
                    </a:lnTo>
                    <a:lnTo>
                      <a:pt x="104" y="318"/>
                    </a:lnTo>
                    <a:lnTo>
                      <a:pt x="68" y="300"/>
                    </a:lnTo>
                    <a:lnTo>
                      <a:pt x="52" y="290"/>
                    </a:lnTo>
                    <a:lnTo>
                      <a:pt x="38" y="280"/>
                    </a:lnTo>
                    <a:lnTo>
                      <a:pt x="28" y="270"/>
                    </a:lnTo>
                    <a:lnTo>
                      <a:pt x="18" y="260"/>
                    </a:lnTo>
                    <a:lnTo>
                      <a:pt x="10" y="248"/>
                    </a:lnTo>
                    <a:lnTo>
                      <a:pt x="4" y="238"/>
                    </a:lnTo>
                    <a:lnTo>
                      <a:pt x="2" y="228"/>
                    </a:lnTo>
                    <a:lnTo>
                      <a:pt x="0" y="216"/>
                    </a:lnTo>
                    <a:lnTo>
                      <a:pt x="2" y="204"/>
                    </a:lnTo>
                    <a:lnTo>
                      <a:pt x="4" y="194"/>
                    </a:lnTo>
                    <a:lnTo>
                      <a:pt x="10" y="184"/>
                    </a:lnTo>
                    <a:lnTo>
                      <a:pt x="18" y="172"/>
                    </a:lnTo>
                    <a:lnTo>
                      <a:pt x="28" y="162"/>
                    </a:lnTo>
                    <a:lnTo>
                      <a:pt x="38" y="152"/>
                    </a:lnTo>
                    <a:lnTo>
                      <a:pt x="52" y="142"/>
                    </a:lnTo>
                    <a:lnTo>
                      <a:pt x="68" y="132"/>
                    </a:lnTo>
                    <a:lnTo>
                      <a:pt x="104" y="114"/>
                    </a:lnTo>
                    <a:lnTo>
                      <a:pt x="148" y="96"/>
                    </a:lnTo>
                    <a:lnTo>
                      <a:pt x="198" y="78"/>
                    </a:lnTo>
                    <a:lnTo>
                      <a:pt x="254" y="64"/>
                    </a:lnTo>
                    <a:lnTo>
                      <a:pt x="314" y="50"/>
                    </a:lnTo>
                    <a:lnTo>
                      <a:pt x="380" y="36"/>
                    </a:lnTo>
                    <a:lnTo>
                      <a:pt x="452" y="26"/>
                    </a:lnTo>
                    <a:lnTo>
                      <a:pt x="528" y="16"/>
                    </a:lnTo>
                    <a:lnTo>
                      <a:pt x="608" y="10"/>
                    </a:lnTo>
                    <a:lnTo>
                      <a:pt x="690" y="4"/>
                    </a:lnTo>
                    <a:lnTo>
                      <a:pt x="776" y="2"/>
                    </a:lnTo>
                    <a:lnTo>
                      <a:pt x="864" y="0"/>
                    </a:lnTo>
                    <a:lnTo>
                      <a:pt x="952" y="2"/>
                    </a:lnTo>
                    <a:lnTo>
                      <a:pt x="1038" y="4"/>
                    </a:lnTo>
                    <a:lnTo>
                      <a:pt x="1120" y="10"/>
                    </a:lnTo>
                    <a:lnTo>
                      <a:pt x="1200" y="16"/>
                    </a:lnTo>
                    <a:lnTo>
                      <a:pt x="1276" y="26"/>
                    </a:lnTo>
                    <a:lnTo>
                      <a:pt x="1348" y="36"/>
                    </a:lnTo>
                    <a:lnTo>
                      <a:pt x="1414" y="50"/>
                    </a:lnTo>
                    <a:lnTo>
                      <a:pt x="1474" y="64"/>
                    </a:lnTo>
                    <a:lnTo>
                      <a:pt x="1530" y="78"/>
                    </a:lnTo>
                    <a:lnTo>
                      <a:pt x="1580" y="96"/>
                    </a:lnTo>
                    <a:lnTo>
                      <a:pt x="1624" y="114"/>
                    </a:lnTo>
                    <a:lnTo>
                      <a:pt x="1660" y="132"/>
                    </a:lnTo>
                    <a:lnTo>
                      <a:pt x="1676" y="142"/>
                    </a:lnTo>
                    <a:lnTo>
                      <a:pt x="1690" y="152"/>
                    </a:lnTo>
                    <a:lnTo>
                      <a:pt x="1700" y="162"/>
                    </a:lnTo>
                    <a:lnTo>
                      <a:pt x="1710" y="172"/>
                    </a:lnTo>
                    <a:lnTo>
                      <a:pt x="1718" y="184"/>
                    </a:lnTo>
                    <a:lnTo>
                      <a:pt x="1724" y="194"/>
                    </a:lnTo>
                    <a:lnTo>
                      <a:pt x="1726" y="204"/>
                    </a:lnTo>
                    <a:lnTo>
                      <a:pt x="1728" y="216"/>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6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 name="Oval 7"/>
            <p:cNvSpPr>
              <a:spLocks noChangeArrowheads="1"/>
            </p:cNvSpPr>
            <p:nvPr/>
          </p:nvSpPr>
          <p:spPr bwMode="auto">
            <a:xfrm>
              <a:off x="1467007" y="3811318"/>
              <a:ext cx="2832099" cy="92075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600" b="0" kern="0">
                <a:solidFill>
                  <a:schemeClr val="tx1">
                    <a:lumMod val="65000"/>
                    <a:lumOff val="35000"/>
                  </a:schemeClr>
                </a:solidFill>
                <a:latin typeface="Arial" panose="020B0604020202020204" pitchFamily="34" charset="0"/>
                <a:cs typeface="+mn-ea"/>
                <a:sym typeface="Arial" panose="020B0604020202020204" pitchFamily="34" charset="0"/>
              </a:endParaRPr>
            </a:p>
          </p:txBody>
        </p:sp>
      </p:grpSp>
      <p:grpSp>
        <p:nvGrpSpPr>
          <p:cNvPr id="10" name="Group 9"/>
          <p:cNvGrpSpPr/>
          <p:nvPr/>
        </p:nvGrpSpPr>
        <p:grpSpPr>
          <a:xfrm>
            <a:off x="3331371" y="2975152"/>
            <a:ext cx="2488907" cy="1544235"/>
            <a:chOff x="1659095" y="2788969"/>
            <a:chExt cx="2484437" cy="1541462"/>
          </a:xfrm>
        </p:grpSpPr>
        <p:grpSp>
          <p:nvGrpSpPr>
            <p:cNvPr id="11" name="Group 8"/>
            <p:cNvGrpSpPr/>
            <p:nvPr/>
          </p:nvGrpSpPr>
          <p:grpSpPr bwMode="auto">
            <a:xfrm>
              <a:off x="1659095" y="2957244"/>
              <a:ext cx="2484437" cy="1373187"/>
              <a:chOff x="2016" y="1944"/>
              <a:chExt cx="1728" cy="936"/>
            </a:xfrm>
          </p:grpSpPr>
          <p:sp>
            <p:nvSpPr>
              <p:cNvPr id="13" name="Freeform 9"/>
              <p:cNvSpPr/>
              <p:nvPr/>
            </p:nvSpPr>
            <p:spPr bwMode="auto">
              <a:xfrm>
                <a:off x="2016" y="1944"/>
                <a:ext cx="1728" cy="936"/>
              </a:xfrm>
              <a:custGeom>
                <a:avLst/>
                <a:gdLst>
                  <a:gd name="T0" fmla="*/ 1728 w 1728"/>
                  <a:gd name="T1" fmla="*/ 720 h 936"/>
                  <a:gd name="T2" fmla="*/ 1726 w 1728"/>
                  <a:gd name="T3" fmla="*/ 732 h 936"/>
                  <a:gd name="T4" fmla="*/ 1718 w 1728"/>
                  <a:gd name="T5" fmla="*/ 752 h 936"/>
                  <a:gd name="T6" fmla="*/ 1700 w 1728"/>
                  <a:gd name="T7" fmla="*/ 774 h 936"/>
                  <a:gd name="T8" fmla="*/ 1676 w 1728"/>
                  <a:gd name="T9" fmla="*/ 794 h 936"/>
                  <a:gd name="T10" fmla="*/ 1624 w 1728"/>
                  <a:gd name="T11" fmla="*/ 822 h 936"/>
                  <a:gd name="T12" fmla="*/ 1530 w 1728"/>
                  <a:gd name="T13" fmla="*/ 858 h 936"/>
                  <a:gd name="T14" fmla="*/ 1414 w 1728"/>
                  <a:gd name="T15" fmla="*/ 886 h 936"/>
                  <a:gd name="T16" fmla="*/ 1276 w 1728"/>
                  <a:gd name="T17" fmla="*/ 910 h 936"/>
                  <a:gd name="T18" fmla="*/ 1120 w 1728"/>
                  <a:gd name="T19" fmla="*/ 926 h 936"/>
                  <a:gd name="T20" fmla="*/ 952 w 1728"/>
                  <a:gd name="T21" fmla="*/ 934 h 936"/>
                  <a:gd name="T22" fmla="*/ 864 w 1728"/>
                  <a:gd name="T23" fmla="*/ 936 h 936"/>
                  <a:gd name="T24" fmla="*/ 690 w 1728"/>
                  <a:gd name="T25" fmla="*/ 932 h 936"/>
                  <a:gd name="T26" fmla="*/ 528 w 1728"/>
                  <a:gd name="T27" fmla="*/ 920 h 936"/>
                  <a:gd name="T28" fmla="*/ 380 w 1728"/>
                  <a:gd name="T29" fmla="*/ 900 h 936"/>
                  <a:gd name="T30" fmla="*/ 254 w 1728"/>
                  <a:gd name="T31" fmla="*/ 872 h 936"/>
                  <a:gd name="T32" fmla="*/ 148 w 1728"/>
                  <a:gd name="T33" fmla="*/ 840 h 936"/>
                  <a:gd name="T34" fmla="*/ 68 w 1728"/>
                  <a:gd name="T35" fmla="*/ 804 h 936"/>
                  <a:gd name="T36" fmla="*/ 38 w 1728"/>
                  <a:gd name="T37" fmla="*/ 784 h 936"/>
                  <a:gd name="T38" fmla="*/ 18 w 1728"/>
                  <a:gd name="T39" fmla="*/ 764 h 936"/>
                  <a:gd name="T40" fmla="*/ 4 w 1728"/>
                  <a:gd name="T41" fmla="*/ 742 h 936"/>
                  <a:gd name="T42" fmla="*/ 0 w 1728"/>
                  <a:gd name="T43" fmla="*/ 720 h 936"/>
                  <a:gd name="T44" fmla="*/ 288 w 1728"/>
                  <a:gd name="T45" fmla="*/ 144 h 936"/>
                  <a:gd name="T46" fmla="*/ 290 w 1728"/>
                  <a:gd name="T47" fmla="*/ 130 h 936"/>
                  <a:gd name="T48" fmla="*/ 300 w 1728"/>
                  <a:gd name="T49" fmla="*/ 114 h 936"/>
                  <a:gd name="T50" fmla="*/ 334 w 1728"/>
                  <a:gd name="T51" fmla="*/ 88 h 936"/>
                  <a:gd name="T52" fmla="*/ 386 w 1728"/>
                  <a:gd name="T53" fmla="*/ 64 h 936"/>
                  <a:gd name="T54" fmla="*/ 456 w 1728"/>
                  <a:gd name="T55" fmla="*/ 42 h 936"/>
                  <a:gd name="T56" fmla="*/ 542 w 1728"/>
                  <a:gd name="T57" fmla="*/ 24 h 936"/>
                  <a:gd name="T58" fmla="*/ 640 w 1728"/>
                  <a:gd name="T59" fmla="*/ 12 h 936"/>
                  <a:gd name="T60" fmla="*/ 748 w 1728"/>
                  <a:gd name="T61" fmla="*/ 2 h 936"/>
                  <a:gd name="T62" fmla="*/ 864 w 1728"/>
                  <a:gd name="T63" fmla="*/ 0 h 936"/>
                  <a:gd name="T64" fmla="*/ 922 w 1728"/>
                  <a:gd name="T65" fmla="*/ 0 h 936"/>
                  <a:gd name="T66" fmla="*/ 1036 w 1728"/>
                  <a:gd name="T67" fmla="*/ 6 h 936"/>
                  <a:gd name="T68" fmla="*/ 1138 w 1728"/>
                  <a:gd name="T69" fmla="*/ 18 h 936"/>
                  <a:gd name="T70" fmla="*/ 1230 w 1728"/>
                  <a:gd name="T71" fmla="*/ 32 h 936"/>
                  <a:gd name="T72" fmla="*/ 1308 w 1728"/>
                  <a:gd name="T73" fmla="*/ 52 h 936"/>
                  <a:gd name="T74" fmla="*/ 1370 w 1728"/>
                  <a:gd name="T75" fmla="*/ 76 h 936"/>
                  <a:gd name="T76" fmla="*/ 1414 w 1728"/>
                  <a:gd name="T77" fmla="*/ 102 h 936"/>
                  <a:gd name="T78" fmla="*/ 1434 w 1728"/>
                  <a:gd name="T79" fmla="*/ 122 h 936"/>
                  <a:gd name="T80" fmla="*/ 1440 w 1728"/>
                  <a:gd name="T81" fmla="*/ 136 h 936"/>
                  <a:gd name="T82" fmla="*/ 1440 w 1728"/>
                  <a:gd name="T83" fmla="*/ 144 h 9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28"/>
                  <a:gd name="T127" fmla="*/ 0 h 936"/>
                  <a:gd name="T128" fmla="*/ 1728 w 1728"/>
                  <a:gd name="T129" fmla="*/ 936 h 9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28" h="936">
                    <a:moveTo>
                      <a:pt x="1440" y="144"/>
                    </a:moveTo>
                    <a:lnTo>
                      <a:pt x="1728" y="720"/>
                    </a:lnTo>
                    <a:lnTo>
                      <a:pt x="1726" y="732"/>
                    </a:lnTo>
                    <a:lnTo>
                      <a:pt x="1724" y="742"/>
                    </a:lnTo>
                    <a:lnTo>
                      <a:pt x="1718" y="752"/>
                    </a:lnTo>
                    <a:lnTo>
                      <a:pt x="1710" y="764"/>
                    </a:lnTo>
                    <a:lnTo>
                      <a:pt x="1700" y="774"/>
                    </a:lnTo>
                    <a:lnTo>
                      <a:pt x="1690" y="784"/>
                    </a:lnTo>
                    <a:lnTo>
                      <a:pt x="1676" y="794"/>
                    </a:lnTo>
                    <a:lnTo>
                      <a:pt x="1660" y="804"/>
                    </a:lnTo>
                    <a:lnTo>
                      <a:pt x="1624" y="822"/>
                    </a:lnTo>
                    <a:lnTo>
                      <a:pt x="1580" y="840"/>
                    </a:lnTo>
                    <a:lnTo>
                      <a:pt x="1530" y="858"/>
                    </a:lnTo>
                    <a:lnTo>
                      <a:pt x="1474" y="872"/>
                    </a:lnTo>
                    <a:lnTo>
                      <a:pt x="1414" y="886"/>
                    </a:lnTo>
                    <a:lnTo>
                      <a:pt x="1348" y="900"/>
                    </a:lnTo>
                    <a:lnTo>
                      <a:pt x="1276" y="910"/>
                    </a:lnTo>
                    <a:lnTo>
                      <a:pt x="1200" y="920"/>
                    </a:lnTo>
                    <a:lnTo>
                      <a:pt x="1120" y="926"/>
                    </a:lnTo>
                    <a:lnTo>
                      <a:pt x="1038" y="932"/>
                    </a:lnTo>
                    <a:lnTo>
                      <a:pt x="952" y="934"/>
                    </a:lnTo>
                    <a:lnTo>
                      <a:pt x="864" y="936"/>
                    </a:lnTo>
                    <a:lnTo>
                      <a:pt x="776" y="934"/>
                    </a:lnTo>
                    <a:lnTo>
                      <a:pt x="690" y="932"/>
                    </a:lnTo>
                    <a:lnTo>
                      <a:pt x="608" y="926"/>
                    </a:lnTo>
                    <a:lnTo>
                      <a:pt x="528" y="920"/>
                    </a:lnTo>
                    <a:lnTo>
                      <a:pt x="452" y="910"/>
                    </a:lnTo>
                    <a:lnTo>
                      <a:pt x="380" y="900"/>
                    </a:lnTo>
                    <a:lnTo>
                      <a:pt x="314" y="886"/>
                    </a:lnTo>
                    <a:lnTo>
                      <a:pt x="254" y="872"/>
                    </a:lnTo>
                    <a:lnTo>
                      <a:pt x="198" y="858"/>
                    </a:lnTo>
                    <a:lnTo>
                      <a:pt x="148" y="840"/>
                    </a:lnTo>
                    <a:lnTo>
                      <a:pt x="104" y="822"/>
                    </a:lnTo>
                    <a:lnTo>
                      <a:pt x="68" y="804"/>
                    </a:lnTo>
                    <a:lnTo>
                      <a:pt x="52" y="794"/>
                    </a:lnTo>
                    <a:lnTo>
                      <a:pt x="38" y="784"/>
                    </a:lnTo>
                    <a:lnTo>
                      <a:pt x="28" y="774"/>
                    </a:lnTo>
                    <a:lnTo>
                      <a:pt x="18" y="764"/>
                    </a:lnTo>
                    <a:lnTo>
                      <a:pt x="10" y="752"/>
                    </a:lnTo>
                    <a:lnTo>
                      <a:pt x="4" y="742"/>
                    </a:lnTo>
                    <a:lnTo>
                      <a:pt x="2" y="732"/>
                    </a:lnTo>
                    <a:lnTo>
                      <a:pt x="0" y="720"/>
                    </a:lnTo>
                    <a:lnTo>
                      <a:pt x="288" y="144"/>
                    </a:lnTo>
                    <a:lnTo>
                      <a:pt x="288" y="136"/>
                    </a:lnTo>
                    <a:lnTo>
                      <a:pt x="290" y="130"/>
                    </a:lnTo>
                    <a:lnTo>
                      <a:pt x="294" y="122"/>
                    </a:lnTo>
                    <a:lnTo>
                      <a:pt x="300" y="114"/>
                    </a:lnTo>
                    <a:lnTo>
                      <a:pt x="314" y="102"/>
                    </a:lnTo>
                    <a:lnTo>
                      <a:pt x="334" y="88"/>
                    </a:lnTo>
                    <a:lnTo>
                      <a:pt x="358" y="76"/>
                    </a:lnTo>
                    <a:lnTo>
                      <a:pt x="386" y="64"/>
                    </a:lnTo>
                    <a:lnTo>
                      <a:pt x="420" y="52"/>
                    </a:lnTo>
                    <a:lnTo>
                      <a:pt x="456" y="42"/>
                    </a:lnTo>
                    <a:lnTo>
                      <a:pt x="498" y="32"/>
                    </a:lnTo>
                    <a:lnTo>
                      <a:pt x="542" y="24"/>
                    </a:lnTo>
                    <a:lnTo>
                      <a:pt x="590" y="18"/>
                    </a:lnTo>
                    <a:lnTo>
                      <a:pt x="640" y="12"/>
                    </a:lnTo>
                    <a:lnTo>
                      <a:pt x="692" y="6"/>
                    </a:lnTo>
                    <a:lnTo>
                      <a:pt x="748" y="2"/>
                    </a:lnTo>
                    <a:lnTo>
                      <a:pt x="806" y="0"/>
                    </a:lnTo>
                    <a:lnTo>
                      <a:pt x="864" y="0"/>
                    </a:lnTo>
                    <a:lnTo>
                      <a:pt x="922" y="0"/>
                    </a:lnTo>
                    <a:lnTo>
                      <a:pt x="980" y="2"/>
                    </a:lnTo>
                    <a:lnTo>
                      <a:pt x="1036" y="6"/>
                    </a:lnTo>
                    <a:lnTo>
                      <a:pt x="1088" y="12"/>
                    </a:lnTo>
                    <a:lnTo>
                      <a:pt x="1138" y="18"/>
                    </a:lnTo>
                    <a:lnTo>
                      <a:pt x="1186" y="24"/>
                    </a:lnTo>
                    <a:lnTo>
                      <a:pt x="1230" y="32"/>
                    </a:lnTo>
                    <a:lnTo>
                      <a:pt x="1272" y="42"/>
                    </a:lnTo>
                    <a:lnTo>
                      <a:pt x="1308" y="52"/>
                    </a:lnTo>
                    <a:lnTo>
                      <a:pt x="1342" y="64"/>
                    </a:lnTo>
                    <a:lnTo>
                      <a:pt x="1370" y="76"/>
                    </a:lnTo>
                    <a:lnTo>
                      <a:pt x="1394" y="88"/>
                    </a:lnTo>
                    <a:lnTo>
                      <a:pt x="1414" y="102"/>
                    </a:lnTo>
                    <a:lnTo>
                      <a:pt x="1428" y="114"/>
                    </a:lnTo>
                    <a:lnTo>
                      <a:pt x="1434" y="122"/>
                    </a:lnTo>
                    <a:lnTo>
                      <a:pt x="1438" y="130"/>
                    </a:lnTo>
                    <a:lnTo>
                      <a:pt x="1440" y="136"/>
                    </a:lnTo>
                    <a:lnTo>
                      <a:pt x="1440" y="14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wrap="none" anchor="ctr"/>
              <a:lstStyle/>
              <a:p>
                <a:pPr algn="just">
                  <a:lnSpc>
                    <a:spcPct val="120000"/>
                  </a:lnSpc>
                </a:pPr>
                <a:endParaRPr lang="zh-CN" altLang="en-US" sz="6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10"/>
              <p:cNvSpPr/>
              <p:nvPr/>
            </p:nvSpPr>
            <p:spPr bwMode="auto">
              <a:xfrm>
                <a:off x="2304" y="1944"/>
                <a:ext cx="1152" cy="288"/>
              </a:xfrm>
              <a:custGeom>
                <a:avLst/>
                <a:gdLst>
                  <a:gd name="T0" fmla="*/ 1152 w 1152"/>
                  <a:gd name="T1" fmla="*/ 144 h 288"/>
                  <a:gd name="T2" fmla="*/ 1150 w 1152"/>
                  <a:gd name="T3" fmla="*/ 158 h 288"/>
                  <a:gd name="T4" fmla="*/ 1140 w 1152"/>
                  <a:gd name="T5" fmla="*/ 174 h 288"/>
                  <a:gd name="T6" fmla="*/ 1106 w 1152"/>
                  <a:gd name="T7" fmla="*/ 200 h 288"/>
                  <a:gd name="T8" fmla="*/ 1054 w 1152"/>
                  <a:gd name="T9" fmla="*/ 224 h 288"/>
                  <a:gd name="T10" fmla="*/ 984 w 1152"/>
                  <a:gd name="T11" fmla="*/ 246 h 288"/>
                  <a:gd name="T12" fmla="*/ 898 w 1152"/>
                  <a:gd name="T13" fmla="*/ 264 h 288"/>
                  <a:gd name="T14" fmla="*/ 800 w 1152"/>
                  <a:gd name="T15" fmla="*/ 276 h 288"/>
                  <a:gd name="T16" fmla="*/ 692 w 1152"/>
                  <a:gd name="T17" fmla="*/ 286 h 288"/>
                  <a:gd name="T18" fmla="*/ 576 w 1152"/>
                  <a:gd name="T19" fmla="*/ 288 h 288"/>
                  <a:gd name="T20" fmla="*/ 518 w 1152"/>
                  <a:gd name="T21" fmla="*/ 288 h 288"/>
                  <a:gd name="T22" fmla="*/ 404 w 1152"/>
                  <a:gd name="T23" fmla="*/ 282 h 288"/>
                  <a:gd name="T24" fmla="*/ 302 w 1152"/>
                  <a:gd name="T25" fmla="*/ 270 h 288"/>
                  <a:gd name="T26" fmla="*/ 210 w 1152"/>
                  <a:gd name="T27" fmla="*/ 256 h 288"/>
                  <a:gd name="T28" fmla="*/ 132 w 1152"/>
                  <a:gd name="T29" fmla="*/ 236 h 288"/>
                  <a:gd name="T30" fmla="*/ 70 w 1152"/>
                  <a:gd name="T31" fmla="*/ 212 h 288"/>
                  <a:gd name="T32" fmla="*/ 26 w 1152"/>
                  <a:gd name="T33" fmla="*/ 186 h 288"/>
                  <a:gd name="T34" fmla="*/ 6 w 1152"/>
                  <a:gd name="T35" fmla="*/ 166 h 288"/>
                  <a:gd name="T36" fmla="*/ 0 w 1152"/>
                  <a:gd name="T37" fmla="*/ 152 h 288"/>
                  <a:gd name="T38" fmla="*/ 0 w 1152"/>
                  <a:gd name="T39" fmla="*/ 144 h 288"/>
                  <a:gd name="T40" fmla="*/ 2 w 1152"/>
                  <a:gd name="T41" fmla="*/ 130 h 288"/>
                  <a:gd name="T42" fmla="*/ 12 w 1152"/>
                  <a:gd name="T43" fmla="*/ 114 h 288"/>
                  <a:gd name="T44" fmla="*/ 46 w 1152"/>
                  <a:gd name="T45" fmla="*/ 88 h 288"/>
                  <a:gd name="T46" fmla="*/ 98 w 1152"/>
                  <a:gd name="T47" fmla="*/ 64 h 288"/>
                  <a:gd name="T48" fmla="*/ 168 w 1152"/>
                  <a:gd name="T49" fmla="*/ 42 h 288"/>
                  <a:gd name="T50" fmla="*/ 254 w 1152"/>
                  <a:gd name="T51" fmla="*/ 24 h 288"/>
                  <a:gd name="T52" fmla="*/ 352 w 1152"/>
                  <a:gd name="T53" fmla="*/ 12 h 288"/>
                  <a:gd name="T54" fmla="*/ 460 w 1152"/>
                  <a:gd name="T55" fmla="*/ 2 h 288"/>
                  <a:gd name="T56" fmla="*/ 576 w 1152"/>
                  <a:gd name="T57" fmla="*/ 0 h 288"/>
                  <a:gd name="T58" fmla="*/ 634 w 1152"/>
                  <a:gd name="T59" fmla="*/ 0 h 288"/>
                  <a:gd name="T60" fmla="*/ 748 w 1152"/>
                  <a:gd name="T61" fmla="*/ 6 h 288"/>
                  <a:gd name="T62" fmla="*/ 850 w 1152"/>
                  <a:gd name="T63" fmla="*/ 18 h 288"/>
                  <a:gd name="T64" fmla="*/ 942 w 1152"/>
                  <a:gd name="T65" fmla="*/ 32 h 288"/>
                  <a:gd name="T66" fmla="*/ 1020 w 1152"/>
                  <a:gd name="T67" fmla="*/ 52 h 288"/>
                  <a:gd name="T68" fmla="*/ 1082 w 1152"/>
                  <a:gd name="T69" fmla="*/ 76 h 288"/>
                  <a:gd name="T70" fmla="*/ 1126 w 1152"/>
                  <a:gd name="T71" fmla="*/ 102 h 288"/>
                  <a:gd name="T72" fmla="*/ 1146 w 1152"/>
                  <a:gd name="T73" fmla="*/ 122 h 288"/>
                  <a:gd name="T74" fmla="*/ 1152 w 1152"/>
                  <a:gd name="T75" fmla="*/ 136 h 288"/>
                  <a:gd name="T76" fmla="*/ 1152 w 1152"/>
                  <a:gd name="T77" fmla="*/ 144 h 28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152"/>
                  <a:gd name="T118" fmla="*/ 0 h 288"/>
                  <a:gd name="T119" fmla="*/ 1152 w 1152"/>
                  <a:gd name="T120" fmla="*/ 288 h 28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152" h="288">
                    <a:moveTo>
                      <a:pt x="1152" y="144"/>
                    </a:moveTo>
                    <a:lnTo>
                      <a:pt x="1152" y="144"/>
                    </a:lnTo>
                    <a:lnTo>
                      <a:pt x="1152" y="152"/>
                    </a:lnTo>
                    <a:lnTo>
                      <a:pt x="1150" y="158"/>
                    </a:lnTo>
                    <a:lnTo>
                      <a:pt x="1146" y="166"/>
                    </a:lnTo>
                    <a:lnTo>
                      <a:pt x="1140" y="174"/>
                    </a:lnTo>
                    <a:lnTo>
                      <a:pt x="1126" y="186"/>
                    </a:lnTo>
                    <a:lnTo>
                      <a:pt x="1106" y="200"/>
                    </a:lnTo>
                    <a:lnTo>
                      <a:pt x="1082" y="212"/>
                    </a:lnTo>
                    <a:lnTo>
                      <a:pt x="1054" y="224"/>
                    </a:lnTo>
                    <a:lnTo>
                      <a:pt x="1020" y="236"/>
                    </a:lnTo>
                    <a:lnTo>
                      <a:pt x="984" y="246"/>
                    </a:lnTo>
                    <a:lnTo>
                      <a:pt x="942" y="256"/>
                    </a:lnTo>
                    <a:lnTo>
                      <a:pt x="898" y="264"/>
                    </a:lnTo>
                    <a:lnTo>
                      <a:pt x="850" y="270"/>
                    </a:lnTo>
                    <a:lnTo>
                      <a:pt x="800" y="276"/>
                    </a:lnTo>
                    <a:lnTo>
                      <a:pt x="748" y="282"/>
                    </a:lnTo>
                    <a:lnTo>
                      <a:pt x="692" y="286"/>
                    </a:lnTo>
                    <a:lnTo>
                      <a:pt x="634" y="288"/>
                    </a:lnTo>
                    <a:lnTo>
                      <a:pt x="576" y="288"/>
                    </a:lnTo>
                    <a:lnTo>
                      <a:pt x="518" y="288"/>
                    </a:lnTo>
                    <a:lnTo>
                      <a:pt x="460" y="286"/>
                    </a:lnTo>
                    <a:lnTo>
                      <a:pt x="404" y="282"/>
                    </a:lnTo>
                    <a:lnTo>
                      <a:pt x="352" y="276"/>
                    </a:lnTo>
                    <a:lnTo>
                      <a:pt x="302" y="270"/>
                    </a:lnTo>
                    <a:lnTo>
                      <a:pt x="254" y="264"/>
                    </a:lnTo>
                    <a:lnTo>
                      <a:pt x="210" y="256"/>
                    </a:lnTo>
                    <a:lnTo>
                      <a:pt x="168" y="246"/>
                    </a:lnTo>
                    <a:lnTo>
                      <a:pt x="132" y="236"/>
                    </a:lnTo>
                    <a:lnTo>
                      <a:pt x="98" y="224"/>
                    </a:lnTo>
                    <a:lnTo>
                      <a:pt x="70" y="212"/>
                    </a:lnTo>
                    <a:lnTo>
                      <a:pt x="46" y="200"/>
                    </a:lnTo>
                    <a:lnTo>
                      <a:pt x="26" y="186"/>
                    </a:lnTo>
                    <a:lnTo>
                      <a:pt x="12" y="174"/>
                    </a:lnTo>
                    <a:lnTo>
                      <a:pt x="6" y="166"/>
                    </a:lnTo>
                    <a:lnTo>
                      <a:pt x="2" y="158"/>
                    </a:lnTo>
                    <a:lnTo>
                      <a:pt x="0" y="152"/>
                    </a:lnTo>
                    <a:lnTo>
                      <a:pt x="0" y="144"/>
                    </a:lnTo>
                    <a:lnTo>
                      <a:pt x="0" y="136"/>
                    </a:lnTo>
                    <a:lnTo>
                      <a:pt x="2" y="130"/>
                    </a:lnTo>
                    <a:lnTo>
                      <a:pt x="6" y="122"/>
                    </a:lnTo>
                    <a:lnTo>
                      <a:pt x="12" y="114"/>
                    </a:lnTo>
                    <a:lnTo>
                      <a:pt x="26" y="102"/>
                    </a:lnTo>
                    <a:lnTo>
                      <a:pt x="46" y="88"/>
                    </a:lnTo>
                    <a:lnTo>
                      <a:pt x="70" y="76"/>
                    </a:lnTo>
                    <a:lnTo>
                      <a:pt x="98" y="64"/>
                    </a:lnTo>
                    <a:lnTo>
                      <a:pt x="132" y="52"/>
                    </a:lnTo>
                    <a:lnTo>
                      <a:pt x="168" y="42"/>
                    </a:lnTo>
                    <a:lnTo>
                      <a:pt x="210" y="32"/>
                    </a:lnTo>
                    <a:lnTo>
                      <a:pt x="254" y="24"/>
                    </a:lnTo>
                    <a:lnTo>
                      <a:pt x="302" y="18"/>
                    </a:lnTo>
                    <a:lnTo>
                      <a:pt x="352" y="12"/>
                    </a:lnTo>
                    <a:lnTo>
                      <a:pt x="404" y="6"/>
                    </a:lnTo>
                    <a:lnTo>
                      <a:pt x="460" y="2"/>
                    </a:lnTo>
                    <a:lnTo>
                      <a:pt x="518" y="0"/>
                    </a:lnTo>
                    <a:lnTo>
                      <a:pt x="576" y="0"/>
                    </a:lnTo>
                    <a:lnTo>
                      <a:pt x="634" y="0"/>
                    </a:lnTo>
                    <a:lnTo>
                      <a:pt x="692" y="2"/>
                    </a:lnTo>
                    <a:lnTo>
                      <a:pt x="748" y="6"/>
                    </a:lnTo>
                    <a:lnTo>
                      <a:pt x="800" y="12"/>
                    </a:lnTo>
                    <a:lnTo>
                      <a:pt x="850" y="18"/>
                    </a:lnTo>
                    <a:lnTo>
                      <a:pt x="898" y="24"/>
                    </a:lnTo>
                    <a:lnTo>
                      <a:pt x="942" y="32"/>
                    </a:lnTo>
                    <a:lnTo>
                      <a:pt x="984" y="42"/>
                    </a:lnTo>
                    <a:lnTo>
                      <a:pt x="1020" y="52"/>
                    </a:lnTo>
                    <a:lnTo>
                      <a:pt x="1054" y="64"/>
                    </a:lnTo>
                    <a:lnTo>
                      <a:pt x="1082" y="76"/>
                    </a:lnTo>
                    <a:lnTo>
                      <a:pt x="1106" y="88"/>
                    </a:lnTo>
                    <a:lnTo>
                      <a:pt x="1126" y="102"/>
                    </a:lnTo>
                    <a:lnTo>
                      <a:pt x="1140" y="114"/>
                    </a:lnTo>
                    <a:lnTo>
                      <a:pt x="1146" y="122"/>
                    </a:lnTo>
                    <a:lnTo>
                      <a:pt x="1150" y="130"/>
                    </a:lnTo>
                    <a:lnTo>
                      <a:pt x="1152" y="136"/>
                    </a:lnTo>
                    <a:lnTo>
                      <a:pt x="1152" y="144"/>
                    </a:lnTo>
                    <a:close/>
                  </a:path>
                </a:pathLst>
              </a:custGeom>
              <a:gradFill rotWithShape="1">
                <a:gsLst>
                  <a:gs pos="0">
                    <a:srgbClr val="767676">
                      <a:alpha val="0"/>
                    </a:srgbClr>
                  </a:gs>
                  <a:gs pos="100000">
                    <a:srgbClr val="FFFFFF"/>
                  </a:gs>
                </a:gsLst>
                <a:lin ang="5400000" scaled="1"/>
              </a:gradFill>
              <a:ln>
                <a:noFill/>
              </a:ln>
              <a:extLst>
                <a:ext uri="{91240B29-F687-4F45-9708-019B960494DF}">
                  <a14:hiddenLine xmlns:a14="http://schemas.microsoft.com/office/drawing/2010/main" w="12700">
                    <a:solidFill>
                      <a:srgbClr val="000000"/>
                    </a:solidFill>
                    <a:round/>
                  </a14:hiddenLine>
                </a:ext>
              </a:extLst>
            </p:spPr>
            <p:txBody>
              <a:bodyPr/>
              <a:lstStyle/>
              <a:p>
                <a:pPr algn="just">
                  <a:lnSpc>
                    <a:spcPct val="120000"/>
                  </a:lnSpc>
                </a:pPr>
                <a:endParaRPr lang="zh-CN" altLang="en-US" sz="600" b="1">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2" name="Oval 11"/>
            <p:cNvSpPr>
              <a:spLocks noChangeArrowheads="1"/>
            </p:cNvSpPr>
            <p:nvPr/>
          </p:nvSpPr>
          <p:spPr bwMode="auto">
            <a:xfrm>
              <a:off x="1927382" y="2788969"/>
              <a:ext cx="1911350" cy="622300"/>
            </a:xfrm>
            <a:prstGeom prst="ellipse">
              <a:avLst/>
            </a:prstGeom>
            <a:gradFill rotWithShape="1">
              <a:gsLst>
                <a:gs pos="0">
                  <a:srgbClr val="000000">
                    <a:alpha val="5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fontAlgn="ctr" hangingPunct="0">
                <a:lnSpc>
                  <a:spcPct val="120000"/>
                </a:lnSpc>
                <a:spcBef>
                  <a:spcPct val="20000"/>
                </a:spcBef>
                <a:buClr>
                  <a:schemeClr val="accent1"/>
                </a:buClr>
                <a:buSzPct val="60000"/>
                <a:buFont typeface="Wingdings" panose="05000000000000000000" pitchFamily="2" charset="2"/>
                <a:buChar char="l"/>
                <a:defRPr sz="2000" b="1">
                  <a:solidFill>
                    <a:schemeClr val="tx1"/>
                  </a:solidFill>
                  <a:latin typeface="Arial" panose="020B0604020202020204" pitchFamily="34" charset="0"/>
                  <a:ea typeface="微软雅黑" panose="020B0503020204020204" pitchFamily="34" charset="-122"/>
                </a:defRPr>
              </a:lvl1pPr>
              <a:lvl2pPr marL="742950" indent="-285750" eaLnBrk="0" fontAlgn="ctr" hangingPunct="0">
                <a:lnSpc>
                  <a:spcPct val="120000"/>
                </a:lnSpc>
                <a:spcBef>
                  <a:spcPct val="20000"/>
                </a:spcBef>
                <a:buClr>
                  <a:schemeClr val="accent1"/>
                </a:buClr>
                <a:buSzPct val="60000"/>
                <a:buFont typeface="Wingdings" panose="05000000000000000000" pitchFamily="2" charset="2"/>
                <a:buChar char="l"/>
                <a:defRPr>
                  <a:solidFill>
                    <a:schemeClr val="tx1"/>
                  </a:solidFill>
                  <a:latin typeface="Arial" panose="020B0604020202020204" pitchFamily="34" charset="0"/>
                  <a:ea typeface="微软雅黑" panose="020B0503020204020204" pitchFamily="34" charset="-122"/>
                </a:defRPr>
              </a:lvl2pPr>
              <a:lvl3pPr marL="1143000" indent="-228600" eaLnBrk="0" fontAlgn="ctr" hangingPunct="0">
                <a:lnSpc>
                  <a:spcPct val="120000"/>
                </a:lnSpc>
                <a:spcBef>
                  <a:spcPct val="20000"/>
                </a:spcBef>
                <a:buClr>
                  <a:schemeClr val="accent1"/>
                </a:buClr>
                <a:buSzPct val="60000"/>
                <a:buFont typeface="Wingdings" panose="05000000000000000000" pitchFamily="2" charset="2"/>
                <a:buChar char="l"/>
                <a:defRPr sz="1600">
                  <a:solidFill>
                    <a:schemeClr val="tx1"/>
                  </a:solidFill>
                  <a:latin typeface="Arial" panose="020B0604020202020204" pitchFamily="34" charset="0"/>
                  <a:ea typeface="微软雅黑" panose="020B0503020204020204" pitchFamily="34" charset="-122"/>
                </a:defRPr>
              </a:lvl3pPr>
              <a:lvl4pPr marL="1600200" indent="-228600" eaLnBrk="0" fontAlgn="ctr" hangingPunct="0">
                <a:lnSpc>
                  <a:spcPct val="120000"/>
                </a:lnSpc>
                <a:spcBef>
                  <a:spcPct val="20000"/>
                </a:spcBef>
                <a:buClr>
                  <a:schemeClr val="accent1"/>
                </a:buClr>
                <a:buSzPct val="60000"/>
                <a:buFont typeface="Wingdings" panose="05000000000000000000" pitchFamily="2" charset="2"/>
                <a:buChar char="l"/>
                <a:defRPr sz="1400">
                  <a:solidFill>
                    <a:schemeClr val="tx1"/>
                  </a:solidFill>
                  <a:latin typeface="Arial" panose="020B0604020202020204" pitchFamily="34" charset="0"/>
                  <a:ea typeface="微软雅黑" panose="020B0503020204020204" pitchFamily="34" charset="-122"/>
                </a:defRPr>
              </a:lvl4pPr>
              <a:lvl5pPr marL="2057400" indent="-228600" eaLnBrk="0" fontAlgn="ctr" hangingPunct="0">
                <a:lnSpc>
                  <a:spcPct val="120000"/>
                </a:lnSpc>
                <a:spcBef>
                  <a:spcPct val="20000"/>
                </a:spcBef>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5pPr>
              <a:lvl6pPr marL="25146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6pPr>
              <a:lvl7pPr marL="29718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7pPr>
              <a:lvl8pPr marL="34290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8pPr>
              <a:lvl9pPr marL="3886200" indent="-228600" eaLnBrk="0" fontAlgn="ctr" hangingPunct="0">
                <a:lnSpc>
                  <a:spcPct val="120000"/>
                </a:lnSpc>
                <a:spcBef>
                  <a:spcPct val="20000"/>
                </a:spcBef>
                <a:spcAft>
                  <a:spcPct val="0"/>
                </a:spcAft>
                <a:buClr>
                  <a:schemeClr val="accent1"/>
                </a:buClr>
                <a:buSzPct val="60000"/>
                <a:buFont typeface="Wingdings" panose="05000000000000000000" pitchFamily="2" charset="2"/>
                <a:buChar char="l"/>
                <a:defRPr sz="1200">
                  <a:solidFill>
                    <a:schemeClr val="tx1"/>
                  </a:solidFill>
                  <a:latin typeface="Arial" panose="020B0604020202020204" pitchFamily="34" charset="0"/>
                  <a:ea typeface="微软雅黑" panose="020B0503020204020204" pitchFamily="34" charset="-122"/>
                </a:defRPr>
              </a:lvl9pPr>
            </a:lstStyle>
            <a:p>
              <a:pPr algn="just" defTabSz="916305" eaLnBrk="1" fontAlgn="base" hangingPunct="1">
                <a:spcBef>
                  <a:spcPts val="0"/>
                </a:spcBef>
                <a:buClrTx/>
                <a:buSzTx/>
                <a:buNone/>
                <a:defRPr/>
              </a:pPr>
              <a:endParaRPr lang="zh-CN" altLang="en-US" sz="600" b="0" kern="0">
                <a:solidFill>
                  <a:schemeClr val="tx1">
                    <a:lumMod val="65000"/>
                    <a:lumOff val="35000"/>
                  </a:schemeClr>
                </a:solidFill>
                <a:latin typeface="Arial" panose="020B0604020202020204" pitchFamily="34" charset="0"/>
                <a:cs typeface="+mn-ea"/>
                <a:sym typeface="Arial" panose="020B0604020202020204" pitchFamily="34" charset="0"/>
              </a:endParaRPr>
            </a:p>
          </p:txBody>
        </p:sp>
      </p:grpSp>
      <p:sp>
        <p:nvSpPr>
          <p:cNvPr id="15" name="Freeform 12"/>
          <p:cNvSpPr/>
          <p:nvPr/>
        </p:nvSpPr>
        <p:spPr bwMode="auto">
          <a:xfrm>
            <a:off x="3859363" y="1820546"/>
            <a:ext cx="1432911" cy="1469491"/>
          </a:xfrm>
          <a:custGeom>
            <a:avLst/>
            <a:gdLst>
              <a:gd name="T0" fmla="*/ 2147483647 w 576"/>
              <a:gd name="T1" fmla="*/ 2147483647 h 648"/>
              <a:gd name="T2" fmla="*/ 2147483647 w 576"/>
              <a:gd name="T3" fmla="*/ 2147483647 h 648"/>
              <a:gd name="T4" fmla="*/ 2147483647 w 576"/>
              <a:gd name="T5" fmla="*/ 2147483647 h 648"/>
              <a:gd name="T6" fmla="*/ 2147483647 w 576"/>
              <a:gd name="T7" fmla="*/ 2147483647 h 648"/>
              <a:gd name="T8" fmla="*/ 2147483647 w 576"/>
              <a:gd name="T9" fmla="*/ 2147483647 h 648"/>
              <a:gd name="T10" fmla="*/ 2147483647 w 576"/>
              <a:gd name="T11" fmla="*/ 2147483647 h 648"/>
              <a:gd name="T12" fmla="*/ 2147483647 w 576"/>
              <a:gd name="T13" fmla="*/ 2147483647 h 648"/>
              <a:gd name="T14" fmla="*/ 2147483647 w 576"/>
              <a:gd name="T15" fmla="*/ 2147483647 h 648"/>
              <a:gd name="T16" fmla="*/ 2147483647 w 576"/>
              <a:gd name="T17" fmla="*/ 2147483647 h 648"/>
              <a:gd name="T18" fmla="*/ 2147483647 w 576"/>
              <a:gd name="T19" fmla="*/ 2147483647 h 648"/>
              <a:gd name="T20" fmla="*/ 2147483647 w 576"/>
              <a:gd name="T21" fmla="*/ 2147483647 h 648"/>
              <a:gd name="T22" fmla="*/ 2133573609 w 576"/>
              <a:gd name="T23" fmla="*/ 2147483647 h 648"/>
              <a:gd name="T24" fmla="*/ 1775924795 w 576"/>
              <a:gd name="T25" fmla="*/ 2147483647 h 648"/>
              <a:gd name="T26" fmla="*/ 1775924795 w 576"/>
              <a:gd name="T27" fmla="*/ 2147483647 h 648"/>
              <a:gd name="T28" fmla="*/ 1418273498 w 576"/>
              <a:gd name="T29" fmla="*/ 2147483647 h 648"/>
              <a:gd name="T30" fmla="*/ 1085285581 w 576"/>
              <a:gd name="T31" fmla="*/ 2147483647 h 648"/>
              <a:gd name="T32" fmla="*/ 776966011 w 576"/>
              <a:gd name="T33" fmla="*/ 2147483647 h 648"/>
              <a:gd name="T34" fmla="*/ 517978169 w 576"/>
              <a:gd name="T35" fmla="*/ 2147483647 h 648"/>
              <a:gd name="T36" fmla="*/ 308319570 w 576"/>
              <a:gd name="T37" fmla="*/ 2147483647 h 648"/>
              <a:gd name="T38" fmla="*/ 209658599 w 576"/>
              <a:gd name="T39" fmla="*/ 2147483647 h 648"/>
              <a:gd name="T40" fmla="*/ 135661008 w 576"/>
              <a:gd name="T41" fmla="*/ 2147483647 h 648"/>
              <a:gd name="T42" fmla="*/ 73997591 w 576"/>
              <a:gd name="T43" fmla="*/ 2147483647 h 648"/>
              <a:gd name="T44" fmla="*/ 36997554 w 576"/>
              <a:gd name="T45" fmla="*/ 2147483647 h 648"/>
              <a:gd name="T46" fmla="*/ 12331690 w 576"/>
              <a:gd name="T47" fmla="*/ 2147483647 h 648"/>
              <a:gd name="T48" fmla="*/ 0 w 576"/>
              <a:gd name="T49" fmla="*/ 2147483647 h 648"/>
              <a:gd name="T50" fmla="*/ 1775924795 w 576"/>
              <a:gd name="T51" fmla="*/ 0 h 648"/>
              <a:gd name="T52" fmla="*/ 2147483647 w 576"/>
              <a:gd name="T53" fmla="*/ 2147483647 h 6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6"/>
              <a:gd name="T82" fmla="*/ 0 h 648"/>
              <a:gd name="T83" fmla="*/ 576 w 576"/>
              <a:gd name="T84" fmla="*/ 648 h 6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6" h="648">
                <a:moveTo>
                  <a:pt x="576" y="576"/>
                </a:moveTo>
                <a:lnTo>
                  <a:pt x="576" y="576"/>
                </a:lnTo>
                <a:lnTo>
                  <a:pt x="574" y="584"/>
                </a:lnTo>
                <a:lnTo>
                  <a:pt x="570" y="590"/>
                </a:lnTo>
                <a:lnTo>
                  <a:pt x="564" y="598"/>
                </a:lnTo>
                <a:lnTo>
                  <a:pt x="554" y="604"/>
                </a:lnTo>
                <a:lnTo>
                  <a:pt x="542" y="610"/>
                </a:lnTo>
                <a:lnTo>
                  <a:pt x="526" y="616"/>
                </a:lnTo>
                <a:lnTo>
                  <a:pt x="492" y="626"/>
                </a:lnTo>
                <a:lnTo>
                  <a:pt x="450" y="636"/>
                </a:lnTo>
                <a:lnTo>
                  <a:pt x="400" y="642"/>
                </a:lnTo>
                <a:lnTo>
                  <a:pt x="346" y="646"/>
                </a:lnTo>
                <a:lnTo>
                  <a:pt x="288" y="648"/>
                </a:lnTo>
                <a:lnTo>
                  <a:pt x="230" y="646"/>
                </a:lnTo>
                <a:lnTo>
                  <a:pt x="176" y="642"/>
                </a:lnTo>
                <a:lnTo>
                  <a:pt x="126" y="636"/>
                </a:lnTo>
                <a:lnTo>
                  <a:pt x="84" y="626"/>
                </a:lnTo>
                <a:lnTo>
                  <a:pt x="50" y="616"/>
                </a:lnTo>
                <a:lnTo>
                  <a:pt x="34" y="610"/>
                </a:lnTo>
                <a:lnTo>
                  <a:pt x="22" y="604"/>
                </a:lnTo>
                <a:lnTo>
                  <a:pt x="12" y="598"/>
                </a:lnTo>
                <a:lnTo>
                  <a:pt x="6" y="590"/>
                </a:lnTo>
                <a:lnTo>
                  <a:pt x="2" y="584"/>
                </a:lnTo>
                <a:lnTo>
                  <a:pt x="0" y="576"/>
                </a:lnTo>
                <a:lnTo>
                  <a:pt x="288" y="0"/>
                </a:lnTo>
                <a:lnTo>
                  <a:pt x="576" y="576"/>
                </a:lnTo>
                <a:close/>
              </a:path>
            </a:pathLst>
          </a:custGeom>
          <a:solidFill>
            <a:schemeClr val="accent1"/>
          </a:solidFill>
          <a:ln>
            <a:noFill/>
          </a:ln>
        </p:spPr>
        <p:txBody>
          <a:bodyPr wrap="none" anchor="ctr"/>
          <a:lstStyle/>
          <a:p>
            <a:pPr algn="just" defTabSz="916305">
              <a:lnSpc>
                <a:spcPct val="120000"/>
              </a:lnSpc>
              <a:defRPr/>
            </a:pPr>
            <a:endParaRPr lang="zh-CN" altLang="en-US" sz="600" b="1" kern="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Freeform 19"/>
          <p:cNvSpPr>
            <a:spLocks noEditPoints="1"/>
          </p:cNvSpPr>
          <p:nvPr/>
        </p:nvSpPr>
        <p:spPr bwMode="auto">
          <a:xfrm>
            <a:off x="4390043" y="3813718"/>
            <a:ext cx="459466" cy="443672"/>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Freeform 11"/>
          <p:cNvSpPr>
            <a:spLocks noChangeAspect="1" noEditPoints="1"/>
          </p:cNvSpPr>
          <p:nvPr/>
        </p:nvSpPr>
        <p:spPr bwMode="auto">
          <a:xfrm>
            <a:off x="4337420" y="2553902"/>
            <a:ext cx="480416" cy="480926"/>
          </a:xfrm>
          <a:custGeom>
            <a:avLst/>
            <a:gdLst>
              <a:gd name="T0" fmla="*/ 360 w 400"/>
              <a:gd name="T1" fmla="*/ 184 h 400"/>
              <a:gd name="T2" fmla="*/ 360 w 400"/>
              <a:gd name="T3" fmla="*/ 216 h 400"/>
              <a:gd name="T4" fmla="*/ 400 w 400"/>
              <a:gd name="T5" fmla="*/ 200 h 400"/>
              <a:gd name="T6" fmla="*/ 200 w 400"/>
              <a:gd name="T7" fmla="*/ 90 h 400"/>
              <a:gd name="T8" fmla="*/ 200 w 400"/>
              <a:gd name="T9" fmla="*/ 310 h 400"/>
              <a:gd name="T10" fmla="*/ 200 w 400"/>
              <a:gd name="T11" fmla="*/ 90 h 400"/>
              <a:gd name="T12" fmla="*/ 120 w 400"/>
              <a:gd name="T13" fmla="*/ 200 h 400"/>
              <a:gd name="T14" fmla="*/ 280 w 400"/>
              <a:gd name="T15" fmla="*/ 200 h 400"/>
              <a:gd name="T16" fmla="*/ 59 w 400"/>
              <a:gd name="T17" fmla="*/ 200 h 400"/>
              <a:gd name="T18" fmla="*/ 20 w 400"/>
              <a:gd name="T19" fmla="*/ 184 h 400"/>
              <a:gd name="T20" fmla="*/ 20 w 400"/>
              <a:gd name="T21" fmla="*/ 216 h 400"/>
              <a:gd name="T22" fmla="*/ 59 w 400"/>
              <a:gd name="T23" fmla="*/ 200 h 400"/>
              <a:gd name="T24" fmla="*/ 216 w 400"/>
              <a:gd name="T25" fmla="*/ 40 h 400"/>
              <a:gd name="T26" fmla="*/ 200 w 400"/>
              <a:gd name="T27" fmla="*/ 0 h 400"/>
              <a:gd name="T28" fmla="*/ 184 w 400"/>
              <a:gd name="T29" fmla="*/ 40 h 400"/>
              <a:gd name="T30" fmla="*/ 200 w 400"/>
              <a:gd name="T31" fmla="*/ 340 h 400"/>
              <a:gd name="T32" fmla="*/ 184 w 400"/>
              <a:gd name="T33" fmla="*/ 380 h 400"/>
              <a:gd name="T34" fmla="*/ 216 w 400"/>
              <a:gd name="T35" fmla="*/ 380 h 400"/>
              <a:gd name="T36" fmla="*/ 200 w 400"/>
              <a:gd name="T37" fmla="*/ 340 h 400"/>
              <a:gd name="T38" fmla="*/ 350 w 400"/>
              <a:gd name="T39" fmla="*/ 50 h 400"/>
              <a:gd name="T40" fmla="*/ 310 w 400"/>
              <a:gd name="T41" fmla="*/ 67 h 400"/>
              <a:gd name="T42" fmla="*/ 333 w 400"/>
              <a:gd name="T43" fmla="*/ 89 h 400"/>
              <a:gd name="T44" fmla="*/ 66 w 400"/>
              <a:gd name="T45" fmla="*/ 311 h 400"/>
              <a:gd name="T46" fmla="*/ 50 w 400"/>
              <a:gd name="T47" fmla="*/ 350 h 400"/>
              <a:gd name="T48" fmla="*/ 89 w 400"/>
              <a:gd name="T49" fmla="*/ 333 h 400"/>
              <a:gd name="T50" fmla="*/ 66 w 400"/>
              <a:gd name="T51" fmla="*/ 311 h 400"/>
              <a:gd name="T52" fmla="*/ 50 w 400"/>
              <a:gd name="T53" fmla="*/ 50 h 400"/>
              <a:gd name="T54" fmla="*/ 66 w 400"/>
              <a:gd name="T55" fmla="*/ 89 h 400"/>
              <a:gd name="T56" fmla="*/ 89 w 400"/>
              <a:gd name="T57" fmla="*/ 67 h 400"/>
              <a:gd name="T58" fmla="*/ 310 w 400"/>
              <a:gd name="T59" fmla="*/ 333 h 400"/>
              <a:gd name="T60" fmla="*/ 350 w 400"/>
              <a:gd name="T61" fmla="*/ 350 h 400"/>
              <a:gd name="T62" fmla="*/ 333 w 400"/>
              <a:gd name="T63" fmla="*/ 311 h 400"/>
              <a:gd name="T64" fmla="*/ 310 w 400"/>
              <a:gd name="T65" fmla="*/ 3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0" h="400">
                <a:moveTo>
                  <a:pt x="380" y="184"/>
                </a:moveTo>
                <a:cubicBezTo>
                  <a:pt x="376" y="184"/>
                  <a:pt x="364" y="184"/>
                  <a:pt x="360" y="184"/>
                </a:cubicBezTo>
                <a:cubicBezTo>
                  <a:pt x="349" y="184"/>
                  <a:pt x="340" y="191"/>
                  <a:pt x="340" y="200"/>
                </a:cubicBezTo>
                <a:cubicBezTo>
                  <a:pt x="340" y="209"/>
                  <a:pt x="349" y="216"/>
                  <a:pt x="360" y="216"/>
                </a:cubicBezTo>
                <a:cubicBezTo>
                  <a:pt x="364" y="216"/>
                  <a:pt x="376" y="216"/>
                  <a:pt x="380" y="216"/>
                </a:cubicBezTo>
                <a:cubicBezTo>
                  <a:pt x="391" y="216"/>
                  <a:pt x="400" y="209"/>
                  <a:pt x="400" y="200"/>
                </a:cubicBezTo>
                <a:cubicBezTo>
                  <a:pt x="400" y="191"/>
                  <a:pt x="391" y="184"/>
                  <a:pt x="380" y="184"/>
                </a:cubicBezTo>
                <a:close/>
                <a:moveTo>
                  <a:pt x="200" y="90"/>
                </a:moveTo>
                <a:cubicBezTo>
                  <a:pt x="139" y="90"/>
                  <a:pt x="90" y="139"/>
                  <a:pt x="90" y="200"/>
                </a:cubicBezTo>
                <a:cubicBezTo>
                  <a:pt x="90" y="261"/>
                  <a:pt x="139" y="310"/>
                  <a:pt x="200" y="310"/>
                </a:cubicBezTo>
                <a:cubicBezTo>
                  <a:pt x="261" y="310"/>
                  <a:pt x="310" y="261"/>
                  <a:pt x="310" y="200"/>
                </a:cubicBezTo>
                <a:cubicBezTo>
                  <a:pt x="310" y="139"/>
                  <a:pt x="261" y="90"/>
                  <a:pt x="200" y="90"/>
                </a:cubicBezTo>
                <a:close/>
                <a:moveTo>
                  <a:pt x="200" y="280"/>
                </a:moveTo>
                <a:cubicBezTo>
                  <a:pt x="156" y="280"/>
                  <a:pt x="120" y="244"/>
                  <a:pt x="120" y="200"/>
                </a:cubicBezTo>
                <a:cubicBezTo>
                  <a:pt x="120" y="156"/>
                  <a:pt x="156" y="120"/>
                  <a:pt x="200" y="120"/>
                </a:cubicBezTo>
                <a:cubicBezTo>
                  <a:pt x="244" y="120"/>
                  <a:pt x="280" y="156"/>
                  <a:pt x="280" y="200"/>
                </a:cubicBezTo>
                <a:cubicBezTo>
                  <a:pt x="280" y="244"/>
                  <a:pt x="244" y="280"/>
                  <a:pt x="200" y="280"/>
                </a:cubicBezTo>
                <a:close/>
                <a:moveTo>
                  <a:pt x="59" y="200"/>
                </a:moveTo>
                <a:cubicBezTo>
                  <a:pt x="59" y="191"/>
                  <a:pt x="51" y="184"/>
                  <a:pt x="40" y="184"/>
                </a:cubicBezTo>
                <a:cubicBezTo>
                  <a:pt x="36" y="184"/>
                  <a:pt x="23" y="184"/>
                  <a:pt x="20" y="184"/>
                </a:cubicBezTo>
                <a:cubicBezTo>
                  <a:pt x="9" y="184"/>
                  <a:pt x="0" y="191"/>
                  <a:pt x="0" y="200"/>
                </a:cubicBezTo>
                <a:cubicBezTo>
                  <a:pt x="0" y="209"/>
                  <a:pt x="9" y="216"/>
                  <a:pt x="20" y="216"/>
                </a:cubicBezTo>
                <a:cubicBezTo>
                  <a:pt x="23" y="216"/>
                  <a:pt x="36" y="216"/>
                  <a:pt x="40" y="216"/>
                </a:cubicBezTo>
                <a:cubicBezTo>
                  <a:pt x="51" y="216"/>
                  <a:pt x="59" y="209"/>
                  <a:pt x="59" y="200"/>
                </a:cubicBezTo>
                <a:close/>
                <a:moveTo>
                  <a:pt x="200" y="60"/>
                </a:moveTo>
                <a:cubicBezTo>
                  <a:pt x="209" y="60"/>
                  <a:pt x="216" y="51"/>
                  <a:pt x="216" y="40"/>
                </a:cubicBezTo>
                <a:cubicBezTo>
                  <a:pt x="216" y="36"/>
                  <a:pt x="216" y="24"/>
                  <a:pt x="216" y="20"/>
                </a:cubicBezTo>
                <a:cubicBezTo>
                  <a:pt x="216" y="9"/>
                  <a:pt x="209" y="0"/>
                  <a:pt x="200" y="0"/>
                </a:cubicBezTo>
                <a:cubicBezTo>
                  <a:pt x="191" y="0"/>
                  <a:pt x="184" y="9"/>
                  <a:pt x="184" y="20"/>
                </a:cubicBezTo>
                <a:cubicBezTo>
                  <a:pt x="184" y="24"/>
                  <a:pt x="184" y="36"/>
                  <a:pt x="184" y="40"/>
                </a:cubicBezTo>
                <a:cubicBezTo>
                  <a:pt x="184" y="51"/>
                  <a:pt x="191" y="60"/>
                  <a:pt x="200" y="60"/>
                </a:cubicBezTo>
                <a:close/>
                <a:moveTo>
                  <a:pt x="200" y="340"/>
                </a:moveTo>
                <a:cubicBezTo>
                  <a:pt x="191" y="340"/>
                  <a:pt x="184" y="349"/>
                  <a:pt x="184" y="360"/>
                </a:cubicBezTo>
                <a:cubicBezTo>
                  <a:pt x="184" y="364"/>
                  <a:pt x="184" y="376"/>
                  <a:pt x="184" y="380"/>
                </a:cubicBezTo>
                <a:cubicBezTo>
                  <a:pt x="184" y="391"/>
                  <a:pt x="191" y="400"/>
                  <a:pt x="200" y="400"/>
                </a:cubicBezTo>
                <a:cubicBezTo>
                  <a:pt x="209" y="400"/>
                  <a:pt x="216" y="391"/>
                  <a:pt x="216" y="380"/>
                </a:cubicBezTo>
                <a:cubicBezTo>
                  <a:pt x="216" y="376"/>
                  <a:pt x="216" y="364"/>
                  <a:pt x="216" y="360"/>
                </a:cubicBezTo>
                <a:cubicBezTo>
                  <a:pt x="216" y="349"/>
                  <a:pt x="209" y="340"/>
                  <a:pt x="200" y="340"/>
                </a:cubicBezTo>
                <a:close/>
                <a:moveTo>
                  <a:pt x="347" y="75"/>
                </a:moveTo>
                <a:cubicBezTo>
                  <a:pt x="355" y="67"/>
                  <a:pt x="356" y="56"/>
                  <a:pt x="350" y="50"/>
                </a:cubicBezTo>
                <a:cubicBezTo>
                  <a:pt x="344" y="44"/>
                  <a:pt x="332" y="45"/>
                  <a:pt x="324" y="53"/>
                </a:cubicBezTo>
                <a:cubicBezTo>
                  <a:pt x="322" y="55"/>
                  <a:pt x="313" y="64"/>
                  <a:pt x="310" y="67"/>
                </a:cubicBezTo>
                <a:cubicBezTo>
                  <a:pt x="303" y="74"/>
                  <a:pt x="301" y="86"/>
                  <a:pt x="308" y="92"/>
                </a:cubicBezTo>
                <a:cubicBezTo>
                  <a:pt x="314" y="98"/>
                  <a:pt x="325" y="97"/>
                  <a:pt x="333" y="89"/>
                </a:cubicBezTo>
                <a:cubicBezTo>
                  <a:pt x="335" y="87"/>
                  <a:pt x="345" y="77"/>
                  <a:pt x="347" y="75"/>
                </a:cubicBezTo>
                <a:close/>
                <a:moveTo>
                  <a:pt x="66" y="311"/>
                </a:moveTo>
                <a:cubicBezTo>
                  <a:pt x="64" y="313"/>
                  <a:pt x="55" y="322"/>
                  <a:pt x="52" y="325"/>
                </a:cubicBezTo>
                <a:cubicBezTo>
                  <a:pt x="45" y="332"/>
                  <a:pt x="43" y="344"/>
                  <a:pt x="50" y="350"/>
                </a:cubicBezTo>
                <a:cubicBezTo>
                  <a:pt x="56" y="356"/>
                  <a:pt x="67" y="355"/>
                  <a:pt x="75" y="347"/>
                </a:cubicBezTo>
                <a:cubicBezTo>
                  <a:pt x="77" y="345"/>
                  <a:pt x="87" y="335"/>
                  <a:pt x="89" y="333"/>
                </a:cubicBezTo>
                <a:cubicBezTo>
                  <a:pt x="97" y="325"/>
                  <a:pt x="98" y="314"/>
                  <a:pt x="92" y="308"/>
                </a:cubicBezTo>
                <a:cubicBezTo>
                  <a:pt x="86" y="302"/>
                  <a:pt x="74" y="303"/>
                  <a:pt x="66" y="311"/>
                </a:cubicBezTo>
                <a:close/>
                <a:moveTo>
                  <a:pt x="75" y="53"/>
                </a:moveTo>
                <a:cubicBezTo>
                  <a:pt x="67" y="45"/>
                  <a:pt x="56" y="44"/>
                  <a:pt x="50" y="50"/>
                </a:cubicBezTo>
                <a:cubicBezTo>
                  <a:pt x="43" y="56"/>
                  <a:pt x="45" y="67"/>
                  <a:pt x="52" y="75"/>
                </a:cubicBezTo>
                <a:cubicBezTo>
                  <a:pt x="55" y="77"/>
                  <a:pt x="64" y="87"/>
                  <a:pt x="66" y="89"/>
                </a:cubicBezTo>
                <a:cubicBezTo>
                  <a:pt x="74" y="97"/>
                  <a:pt x="86" y="98"/>
                  <a:pt x="92" y="92"/>
                </a:cubicBezTo>
                <a:cubicBezTo>
                  <a:pt x="98" y="86"/>
                  <a:pt x="97" y="74"/>
                  <a:pt x="89" y="67"/>
                </a:cubicBezTo>
                <a:cubicBezTo>
                  <a:pt x="87" y="64"/>
                  <a:pt x="77" y="55"/>
                  <a:pt x="75" y="53"/>
                </a:cubicBezTo>
                <a:close/>
                <a:moveTo>
                  <a:pt x="310" y="333"/>
                </a:moveTo>
                <a:cubicBezTo>
                  <a:pt x="313" y="335"/>
                  <a:pt x="322" y="345"/>
                  <a:pt x="324" y="347"/>
                </a:cubicBezTo>
                <a:cubicBezTo>
                  <a:pt x="332" y="355"/>
                  <a:pt x="344" y="356"/>
                  <a:pt x="350" y="350"/>
                </a:cubicBezTo>
                <a:cubicBezTo>
                  <a:pt x="356" y="344"/>
                  <a:pt x="355" y="332"/>
                  <a:pt x="347" y="325"/>
                </a:cubicBezTo>
                <a:cubicBezTo>
                  <a:pt x="345" y="322"/>
                  <a:pt x="335" y="313"/>
                  <a:pt x="333" y="311"/>
                </a:cubicBezTo>
                <a:cubicBezTo>
                  <a:pt x="325" y="303"/>
                  <a:pt x="314" y="302"/>
                  <a:pt x="308" y="308"/>
                </a:cubicBezTo>
                <a:cubicBezTo>
                  <a:pt x="301" y="314"/>
                  <a:pt x="303" y="325"/>
                  <a:pt x="310" y="333"/>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2" name="Group 21"/>
          <p:cNvGrpSpPr/>
          <p:nvPr/>
        </p:nvGrpSpPr>
        <p:grpSpPr>
          <a:xfrm>
            <a:off x="4360470" y="5174136"/>
            <a:ext cx="452288" cy="443672"/>
            <a:chOff x="6786562" y="796925"/>
            <a:chExt cx="500063" cy="490538"/>
          </a:xfrm>
          <a:solidFill>
            <a:schemeClr val="bg1"/>
          </a:solidFill>
        </p:grpSpPr>
        <p:sp>
          <p:nvSpPr>
            <p:cNvPr id="23" name="Freeform 27"/>
            <p:cNvSpPr>
              <a:spLocks noEditPoints="1"/>
            </p:cNvSpPr>
            <p:nvPr/>
          </p:nvSpPr>
          <p:spPr bwMode="auto">
            <a:xfrm>
              <a:off x="6786562" y="796925"/>
              <a:ext cx="500063" cy="490538"/>
            </a:xfrm>
            <a:custGeom>
              <a:avLst/>
              <a:gdLst>
                <a:gd name="T0" fmla="*/ 127 w 130"/>
                <a:gd name="T1" fmla="*/ 42 h 128"/>
                <a:gd name="T2" fmla="*/ 87 w 130"/>
                <a:gd name="T3" fmla="*/ 2 h 128"/>
                <a:gd name="T4" fmla="*/ 79 w 130"/>
                <a:gd name="T5" fmla="*/ 0 h 128"/>
                <a:gd name="T6" fmla="*/ 75 w 130"/>
                <a:gd name="T7" fmla="*/ 2 h 128"/>
                <a:gd name="T8" fmla="*/ 73 w 130"/>
                <a:gd name="T9" fmla="*/ 6 h 128"/>
                <a:gd name="T10" fmla="*/ 64 w 130"/>
                <a:gd name="T11" fmla="*/ 21 h 128"/>
                <a:gd name="T12" fmla="*/ 41 w 130"/>
                <a:gd name="T13" fmla="*/ 37 h 128"/>
                <a:gd name="T14" fmla="*/ 15 w 130"/>
                <a:gd name="T15" fmla="*/ 55 h 128"/>
                <a:gd name="T16" fmla="*/ 1 w 130"/>
                <a:gd name="T17" fmla="*/ 78 h 128"/>
                <a:gd name="T18" fmla="*/ 3 w 130"/>
                <a:gd name="T19" fmla="*/ 86 h 128"/>
                <a:gd name="T20" fmla="*/ 43 w 130"/>
                <a:gd name="T21" fmla="*/ 126 h 128"/>
                <a:gd name="T22" fmla="*/ 51 w 130"/>
                <a:gd name="T23" fmla="*/ 128 h 128"/>
                <a:gd name="T24" fmla="*/ 55 w 130"/>
                <a:gd name="T25" fmla="*/ 126 h 128"/>
                <a:gd name="T26" fmla="*/ 57 w 130"/>
                <a:gd name="T27" fmla="*/ 122 h 128"/>
                <a:gd name="T28" fmla="*/ 66 w 130"/>
                <a:gd name="T29" fmla="*/ 107 h 128"/>
                <a:gd name="T30" fmla="*/ 89 w 130"/>
                <a:gd name="T31" fmla="*/ 91 h 128"/>
                <a:gd name="T32" fmla="*/ 115 w 130"/>
                <a:gd name="T33" fmla="*/ 73 h 128"/>
                <a:gd name="T34" fmla="*/ 129 w 130"/>
                <a:gd name="T35" fmla="*/ 50 h 128"/>
                <a:gd name="T36" fmla="*/ 127 w 130"/>
                <a:gd name="T37" fmla="*/ 42 h 128"/>
                <a:gd name="T38" fmla="*/ 49 w 130"/>
                <a:gd name="T39" fmla="*/ 120 h 128"/>
                <a:gd name="T40" fmla="*/ 9 w 130"/>
                <a:gd name="T41" fmla="*/ 80 h 128"/>
                <a:gd name="T42" fmla="*/ 81 w 130"/>
                <a:gd name="T43" fmla="*/ 8 h 128"/>
                <a:gd name="T44" fmla="*/ 121 w 130"/>
                <a:gd name="T45" fmla="*/ 48 h 128"/>
                <a:gd name="T46" fmla="*/ 49 w 130"/>
                <a:gd name="T4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0" h="128">
                  <a:moveTo>
                    <a:pt x="127" y="42"/>
                  </a:moveTo>
                  <a:cubicBezTo>
                    <a:pt x="87" y="2"/>
                    <a:pt x="87" y="2"/>
                    <a:pt x="87" y="2"/>
                  </a:cubicBezTo>
                  <a:cubicBezTo>
                    <a:pt x="85" y="0"/>
                    <a:pt x="82" y="0"/>
                    <a:pt x="79" y="0"/>
                  </a:cubicBezTo>
                  <a:cubicBezTo>
                    <a:pt x="78" y="1"/>
                    <a:pt x="76" y="1"/>
                    <a:pt x="75" y="2"/>
                  </a:cubicBezTo>
                  <a:cubicBezTo>
                    <a:pt x="74" y="3"/>
                    <a:pt x="74" y="4"/>
                    <a:pt x="73" y="6"/>
                  </a:cubicBezTo>
                  <a:cubicBezTo>
                    <a:pt x="72" y="12"/>
                    <a:pt x="68" y="17"/>
                    <a:pt x="64" y="21"/>
                  </a:cubicBezTo>
                  <a:cubicBezTo>
                    <a:pt x="58" y="27"/>
                    <a:pt x="50" y="32"/>
                    <a:pt x="41" y="37"/>
                  </a:cubicBezTo>
                  <a:cubicBezTo>
                    <a:pt x="32" y="42"/>
                    <a:pt x="23" y="48"/>
                    <a:pt x="15" y="55"/>
                  </a:cubicBezTo>
                  <a:cubicBezTo>
                    <a:pt x="8" y="62"/>
                    <a:pt x="4" y="69"/>
                    <a:pt x="1" y="78"/>
                  </a:cubicBezTo>
                  <a:cubicBezTo>
                    <a:pt x="0" y="80"/>
                    <a:pt x="1" y="84"/>
                    <a:pt x="3" y="86"/>
                  </a:cubicBezTo>
                  <a:cubicBezTo>
                    <a:pt x="43" y="126"/>
                    <a:pt x="43" y="126"/>
                    <a:pt x="43" y="126"/>
                  </a:cubicBezTo>
                  <a:cubicBezTo>
                    <a:pt x="45" y="128"/>
                    <a:pt x="48" y="128"/>
                    <a:pt x="51" y="128"/>
                  </a:cubicBezTo>
                  <a:cubicBezTo>
                    <a:pt x="52" y="127"/>
                    <a:pt x="54" y="127"/>
                    <a:pt x="55" y="126"/>
                  </a:cubicBezTo>
                  <a:cubicBezTo>
                    <a:pt x="56" y="125"/>
                    <a:pt x="56" y="124"/>
                    <a:pt x="57" y="122"/>
                  </a:cubicBezTo>
                  <a:cubicBezTo>
                    <a:pt x="58" y="116"/>
                    <a:pt x="62" y="111"/>
                    <a:pt x="66" y="107"/>
                  </a:cubicBezTo>
                  <a:cubicBezTo>
                    <a:pt x="72" y="101"/>
                    <a:pt x="80" y="96"/>
                    <a:pt x="89" y="91"/>
                  </a:cubicBezTo>
                  <a:cubicBezTo>
                    <a:pt x="98" y="86"/>
                    <a:pt x="107" y="80"/>
                    <a:pt x="115" y="73"/>
                  </a:cubicBezTo>
                  <a:cubicBezTo>
                    <a:pt x="122" y="66"/>
                    <a:pt x="126" y="59"/>
                    <a:pt x="129" y="50"/>
                  </a:cubicBezTo>
                  <a:cubicBezTo>
                    <a:pt x="130" y="48"/>
                    <a:pt x="129" y="44"/>
                    <a:pt x="127" y="42"/>
                  </a:cubicBezTo>
                  <a:close/>
                  <a:moveTo>
                    <a:pt x="49" y="120"/>
                  </a:moveTo>
                  <a:cubicBezTo>
                    <a:pt x="36" y="107"/>
                    <a:pt x="22" y="93"/>
                    <a:pt x="9" y="80"/>
                  </a:cubicBezTo>
                  <a:cubicBezTo>
                    <a:pt x="20" y="43"/>
                    <a:pt x="70" y="45"/>
                    <a:pt x="81" y="8"/>
                  </a:cubicBezTo>
                  <a:cubicBezTo>
                    <a:pt x="94" y="21"/>
                    <a:pt x="108" y="35"/>
                    <a:pt x="121" y="48"/>
                  </a:cubicBezTo>
                  <a:cubicBezTo>
                    <a:pt x="110" y="85"/>
                    <a:pt x="60" y="83"/>
                    <a:pt x="49"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Freeform 28"/>
            <p:cNvSpPr>
              <a:spLocks noEditPoints="1"/>
            </p:cNvSpPr>
            <p:nvPr/>
          </p:nvSpPr>
          <p:spPr bwMode="auto">
            <a:xfrm>
              <a:off x="6967538" y="969963"/>
              <a:ext cx="134938" cy="138113"/>
            </a:xfrm>
            <a:custGeom>
              <a:avLst/>
              <a:gdLst>
                <a:gd name="T0" fmla="*/ 28 w 35"/>
                <a:gd name="T1" fmla="*/ 12 h 36"/>
                <a:gd name="T2" fmla="*/ 20 w 35"/>
                <a:gd name="T3" fmla="*/ 13 h 36"/>
                <a:gd name="T4" fmla="*/ 10 w 35"/>
                <a:gd name="T5" fmla="*/ 7 h 36"/>
                <a:gd name="T6" fmla="*/ 15 w 35"/>
                <a:gd name="T7" fmla="*/ 6 h 36"/>
                <a:gd name="T8" fmla="*/ 19 w 35"/>
                <a:gd name="T9" fmla="*/ 6 h 36"/>
                <a:gd name="T10" fmla="*/ 20 w 35"/>
                <a:gd name="T11" fmla="*/ 2 h 36"/>
                <a:gd name="T12" fmla="*/ 13 w 35"/>
                <a:gd name="T13" fmla="*/ 1 h 36"/>
                <a:gd name="T14" fmla="*/ 6 w 35"/>
                <a:gd name="T15" fmla="*/ 4 h 36"/>
                <a:gd name="T16" fmla="*/ 5 w 35"/>
                <a:gd name="T17" fmla="*/ 3 h 36"/>
                <a:gd name="T18" fmla="*/ 3 w 35"/>
                <a:gd name="T19" fmla="*/ 5 h 36"/>
                <a:gd name="T20" fmla="*/ 4 w 35"/>
                <a:gd name="T21" fmla="*/ 6 h 36"/>
                <a:gd name="T22" fmla="*/ 1 w 35"/>
                <a:gd name="T23" fmla="*/ 15 h 36"/>
                <a:gd name="T24" fmla="*/ 3 w 35"/>
                <a:gd name="T25" fmla="*/ 22 h 36"/>
                <a:gd name="T26" fmla="*/ 18 w 35"/>
                <a:gd name="T27" fmla="*/ 21 h 36"/>
                <a:gd name="T28" fmla="*/ 23 w 35"/>
                <a:gd name="T29" fmla="*/ 31 h 36"/>
                <a:gd name="T30" fmla="*/ 19 w 35"/>
                <a:gd name="T31" fmla="*/ 30 h 36"/>
                <a:gd name="T32" fmla="*/ 16 w 35"/>
                <a:gd name="T33" fmla="*/ 28 h 36"/>
                <a:gd name="T34" fmla="*/ 13 w 35"/>
                <a:gd name="T35" fmla="*/ 31 h 36"/>
                <a:gd name="T36" fmla="*/ 17 w 35"/>
                <a:gd name="T37" fmla="*/ 35 h 36"/>
                <a:gd name="T38" fmla="*/ 25 w 35"/>
                <a:gd name="T39" fmla="*/ 36 h 36"/>
                <a:gd name="T40" fmla="*/ 31 w 35"/>
                <a:gd name="T41" fmla="*/ 35 h 36"/>
                <a:gd name="T42" fmla="*/ 33 w 35"/>
                <a:gd name="T43" fmla="*/ 34 h 36"/>
                <a:gd name="T44" fmla="*/ 33 w 35"/>
                <a:gd name="T45" fmla="*/ 32 h 36"/>
                <a:gd name="T46" fmla="*/ 34 w 35"/>
                <a:gd name="T47" fmla="*/ 26 h 36"/>
                <a:gd name="T48" fmla="*/ 35 w 35"/>
                <a:gd name="T49" fmla="*/ 18 h 36"/>
                <a:gd name="T50" fmla="*/ 10 w 35"/>
                <a:gd name="T51" fmla="*/ 17 h 36"/>
                <a:gd name="T52" fmla="*/ 6 w 35"/>
                <a:gd name="T53" fmla="*/ 15 h 36"/>
                <a:gd name="T54" fmla="*/ 7 w 35"/>
                <a:gd name="T55" fmla="*/ 11 h 36"/>
                <a:gd name="T56" fmla="*/ 14 w 35"/>
                <a:gd name="T57" fmla="*/ 16 h 36"/>
                <a:gd name="T58" fmla="*/ 29 w 35"/>
                <a:gd name="T59" fmla="*/ 25 h 36"/>
                <a:gd name="T60" fmla="*/ 21 w 35"/>
                <a:gd name="T61" fmla="*/ 20 h 36"/>
                <a:gd name="T62" fmla="*/ 25 w 35"/>
                <a:gd name="T63" fmla="*/ 18 h 36"/>
                <a:gd name="T64" fmla="*/ 28 w 35"/>
                <a:gd name="T65" fmla="*/ 20 h 36"/>
                <a:gd name="T66" fmla="*/ 29 w 35"/>
                <a:gd name="T6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36">
                  <a:moveTo>
                    <a:pt x="32" y="15"/>
                  </a:moveTo>
                  <a:cubicBezTo>
                    <a:pt x="31" y="14"/>
                    <a:pt x="30" y="13"/>
                    <a:pt x="28" y="12"/>
                  </a:cubicBezTo>
                  <a:cubicBezTo>
                    <a:pt x="27" y="12"/>
                    <a:pt x="26" y="12"/>
                    <a:pt x="24" y="12"/>
                  </a:cubicBezTo>
                  <a:cubicBezTo>
                    <a:pt x="23" y="12"/>
                    <a:pt x="22" y="12"/>
                    <a:pt x="20" y="13"/>
                  </a:cubicBezTo>
                  <a:cubicBezTo>
                    <a:pt x="19" y="13"/>
                    <a:pt x="18" y="14"/>
                    <a:pt x="16" y="15"/>
                  </a:cubicBezTo>
                  <a:cubicBezTo>
                    <a:pt x="14" y="12"/>
                    <a:pt x="12" y="10"/>
                    <a:pt x="10" y="7"/>
                  </a:cubicBezTo>
                  <a:cubicBezTo>
                    <a:pt x="11" y="7"/>
                    <a:pt x="12" y="6"/>
                    <a:pt x="13" y="6"/>
                  </a:cubicBezTo>
                  <a:cubicBezTo>
                    <a:pt x="14" y="6"/>
                    <a:pt x="14" y="6"/>
                    <a:pt x="15" y="6"/>
                  </a:cubicBezTo>
                  <a:cubicBezTo>
                    <a:pt x="16" y="7"/>
                    <a:pt x="17" y="7"/>
                    <a:pt x="18" y="7"/>
                  </a:cubicBezTo>
                  <a:cubicBezTo>
                    <a:pt x="18" y="7"/>
                    <a:pt x="19" y="7"/>
                    <a:pt x="19" y="6"/>
                  </a:cubicBezTo>
                  <a:cubicBezTo>
                    <a:pt x="20" y="6"/>
                    <a:pt x="20" y="5"/>
                    <a:pt x="20" y="5"/>
                  </a:cubicBezTo>
                  <a:cubicBezTo>
                    <a:pt x="20" y="4"/>
                    <a:pt x="20" y="3"/>
                    <a:pt x="20" y="2"/>
                  </a:cubicBezTo>
                  <a:cubicBezTo>
                    <a:pt x="19" y="1"/>
                    <a:pt x="18" y="1"/>
                    <a:pt x="16" y="0"/>
                  </a:cubicBezTo>
                  <a:cubicBezTo>
                    <a:pt x="15" y="0"/>
                    <a:pt x="14" y="0"/>
                    <a:pt x="13" y="1"/>
                  </a:cubicBezTo>
                  <a:cubicBezTo>
                    <a:pt x="11" y="1"/>
                    <a:pt x="10" y="1"/>
                    <a:pt x="9" y="2"/>
                  </a:cubicBezTo>
                  <a:cubicBezTo>
                    <a:pt x="8" y="3"/>
                    <a:pt x="7" y="3"/>
                    <a:pt x="6" y="4"/>
                  </a:cubicBezTo>
                  <a:cubicBezTo>
                    <a:pt x="6" y="4"/>
                    <a:pt x="6" y="3"/>
                    <a:pt x="6" y="3"/>
                  </a:cubicBezTo>
                  <a:cubicBezTo>
                    <a:pt x="5" y="3"/>
                    <a:pt x="5" y="3"/>
                    <a:pt x="5" y="3"/>
                  </a:cubicBezTo>
                  <a:cubicBezTo>
                    <a:pt x="4" y="3"/>
                    <a:pt x="4" y="3"/>
                    <a:pt x="3" y="3"/>
                  </a:cubicBezTo>
                  <a:cubicBezTo>
                    <a:pt x="3" y="4"/>
                    <a:pt x="3" y="4"/>
                    <a:pt x="3" y="5"/>
                  </a:cubicBezTo>
                  <a:cubicBezTo>
                    <a:pt x="3" y="5"/>
                    <a:pt x="3" y="5"/>
                    <a:pt x="4" y="6"/>
                  </a:cubicBezTo>
                  <a:cubicBezTo>
                    <a:pt x="4" y="6"/>
                    <a:pt x="4" y="6"/>
                    <a:pt x="4" y="6"/>
                  </a:cubicBezTo>
                  <a:cubicBezTo>
                    <a:pt x="3" y="7"/>
                    <a:pt x="2" y="9"/>
                    <a:pt x="2" y="10"/>
                  </a:cubicBezTo>
                  <a:cubicBezTo>
                    <a:pt x="1" y="12"/>
                    <a:pt x="1" y="13"/>
                    <a:pt x="1" y="15"/>
                  </a:cubicBezTo>
                  <a:cubicBezTo>
                    <a:pt x="0" y="16"/>
                    <a:pt x="1" y="17"/>
                    <a:pt x="1" y="18"/>
                  </a:cubicBezTo>
                  <a:cubicBezTo>
                    <a:pt x="1" y="20"/>
                    <a:pt x="2" y="21"/>
                    <a:pt x="3" y="22"/>
                  </a:cubicBezTo>
                  <a:cubicBezTo>
                    <a:pt x="5" y="23"/>
                    <a:pt x="8" y="24"/>
                    <a:pt x="10" y="24"/>
                  </a:cubicBezTo>
                  <a:cubicBezTo>
                    <a:pt x="13" y="23"/>
                    <a:pt x="15" y="23"/>
                    <a:pt x="18" y="21"/>
                  </a:cubicBezTo>
                  <a:cubicBezTo>
                    <a:pt x="21" y="24"/>
                    <a:pt x="23" y="27"/>
                    <a:pt x="25" y="29"/>
                  </a:cubicBezTo>
                  <a:cubicBezTo>
                    <a:pt x="24" y="30"/>
                    <a:pt x="24" y="30"/>
                    <a:pt x="23" y="31"/>
                  </a:cubicBezTo>
                  <a:cubicBezTo>
                    <a:pt x="22" y="31"/>
                    <a:pt x="21" y="31"/>
                    <a:pt x="21" y="31"/>
                  </a:cubicBezTo>
                  <a:cubicBezTo>
                    <a:pt x="20" y="30"/>
                    <a:pt x="20" y="30"/>
                    <a:pt x="19" y="30"/>
                  </a:cubicBezTo>
                  <a:cubicBezTo>
                    <a:pt x="18" y="29"/>
                    <a:pt x="18" y="29"/>
                    <a:pt x="17" y="29"/>
                  </a:cubicBezTo>
                  <a:cubicBezTo>
                    <a:pt x="17" y="28"/>
                    <a:pt x="16" y="28"/>
                    <a:pt x="16" y="28"/>
                  </a:cubicBezTo>
                  <a:cubicBezTo>
                    <a:pt x="15" y="28"/>
                    <a:pt x="15" y="29"/>
                    <a:pt x="14" y="29"/>
                  </a:cubicBezTo>
                  <a:cubicBezTo>
                    <a:pt x="13" y="30"/>
                    <a:pt x="13" y="30"/>
                    <a:pt x="13" y="31"/>
                  </a:cubicBezTo>
                  <a:cubicBezTo>
                    <a:pt x="13" y="32"/>
                    <a:pt x="13" y="33"/>
                    <a:pt x="14" y="33"/>
                  </a:cubicBezTo>
                  <a:cubicBezTo>
                    <a:pt x="15" y="34"/>
                    <a:pt x="16" y="35"/>
                    <a:pt x="17" y="35"/>
                  </a:cubicBezTo>
                  <a:cubicBezTo>
                    <a:pt x="18" y="36"/>
                    <a:pt x="19" y="36"/>
                    <a:pt x="20" y="36"/>
                  </a:cubicBezTo>
                  <a:cubicBezTo>
                    <a:pt x="22" y="36"/>
                    <a:pt x="23" y="36"/>
                    <a:pt x="25" y="36"/>
                  </a:cubicBezTo>
                  <a:cubicBezTo>
                    <a:pt x="26" y="35"/>
                    <a:pt x="27" y="34"/>
                    <a:pt x="29" y="33"/>
                  </a:cubicBezTo>
                  <a:cubicBezTo>
                    <a:pt x="30" y="33"/>
                    <a:pt x="30" y="34"/>
                    <a:pt x="31" y="35"/>
                  </a:cubicBezTo>
                  <a:cubicBezTo>
                    <a:pt x="31" y="35"/>
                    <a:pt x="32" y="35"/>
                    <a:pt x="32" y="35"/>
                  </a:cubicBezTo>
                  <a:cubicBezTo>
                    <a:pt x="33" y="35"/>
                    <a:pt x="33" y="35"/>
                    <a:pt x="33" y="34"/>
                  </a:cubicBezTo>
                  <a:cubicBezTo>
                    <a:pt x="33" y="34"/>
                    <a:pt x="34" y="34"/>
                    <a:pt x="34" y="33"/>
                  </a:cubicBezTo>
                  <a:cubicBezTo>
                    <a:pt x="34" y="33"/>
                    <a:pt x="33" y="32"/>
                    <a:pt x="33" y="32"/>
                  </a:cubicBezTo>
                  <a:cubicBezTo>
                    <a:pt x="32" y="32"/>
                    <a:pt x="32" y="31"/>
                    <a:pt x="31" y="30"/>
                  </a:cubicBezTo>
                  <a:cubicBezTo>
                    <a:pt x="32" y="29"/>
                    <a:pt x="33" y="27"/>
                    <a:pt x="34" y="26"/>
                  </a:cubicBezTo>
                  <a:cubicBezTo>
                    <a:pt x="35" y="24"/>
                    <a:pt x="35" y="23"/>
                    <a:pt x="35" y="21"/>
                  </a:cubicBezTo>
                  <a:cubicBezTo>
                    <a:pt x="35" y="20"/>
                    <a:pt x="35" y="19"/>
                    <a:pt x="35" y="18"/>
                  </a:cubicBezTo>
                  <a:cubicBezTo>
                    <a:pt x="34" y="17"/>
                    <a:pt x="33" y="16"/>
                    <a:pt x="32" y="15"/>
                  </a:cubicBezTo>
                  <a:close/>
                  <a:moveTo>
                    <a:pt x="10" y="17"/>
                  </a:moveTo>
                  <a:cubicBezTo>
                    <a:pt x="9" y="17"/>
                    <a:pt x="8" y="17"/>
                    <a:pt x="7" y="16"/>
                  </a:cubicBezTo>
                  <a:cubicBezTo>
                    <a:pt x="7" y="16"/>
                    <a:pt x="6" y="15"/>
                    <a:pt x="6" y="15"/>
                  </a:cubicBezTo>
                  <a:cubicBezTo>
                    <a:pt x="6" y="14"/>
                    <a:pt x="6" y="14"/>
                    <a:pt x="6" y="13"/>
                  </a:cubicBezTo>
                  <a:cubicBezTo>
                    <a:pt x="6" y="13"/>
                    <a:pt x="6" y="12"/>
                    <a:pt x="7" y="11"/>
                  </a:cubicBezTo>
                  <a:cubicBezTo>
                    <a:pt x="7" y="11"/>
                    <a:pt x="7" y="10"/>
                    <a:pt x="8" y="9"/>
                  </a:cubicBezTo>
                  <a:cubicBezTo>
                    <a:pt x="10" y="11"/>
                    <a:pt x="12" y="14"/>
                    <a:pt x="14" y="16"/>
                  </a:cubicBezTo>
                  <a:cubicBezTo>
                    <a:pt x="12" y="17"/>
                    <a:pt x="11" y="17"/>
                    <a:pt x="10" y="17"/>
                  </a:cubicBezTo>
                  <a:close/>
                  <a:moveTo>
                    <a:pt x="29" y="25"/>
                  </a:moveTo>
                  <a:cubicBezTo>
                    <a:pt x="28" y="26"/>
                    <a:pt x="28" y="27"/>
                    <a:pt x="27" y="27"/>
                  </a:cubicBezTo>
                  <a:cubicBezTo>
                    <a:pt x="25" y="25"/>
                    <a:pt x="23" y="22"/>
                    <a:pt x="21" y="20"/>
                  </a:cubicBezTo>
                  <a:cubicBezTo>
                    <a:pt x="21" y="20"/>
                    <a:pt x="22" y="19"/>
                    <a:pt x="23" y="19"/>
                  </a:cubicBezTo>
                  <a:cubicBezTo>
                    <a:pt x="23" y="19"/>
                    <a:pt x="24" y="19"/>
                    <a:pt x="25" y="18"/>
                  </a:cubicBezTo>
                  <a:cubicBezTo>
                    <a:pt x="25" y="18"/>
                    <a:pt x="26" y="18"/>
                    <a:pt x="27" y="19"/>
                  </a:cubicBezTo>
                  <a:cubicBezTo>
                    <a:pt x="27" y="19"/>
                    <a:pt x="28" y="19"/>
                    <a:pt x="28" y="20"/>
                  </a:cubicBezTo>
                  <a:cubicBezTo>
                    <a:pt x="29" y="20"/>
                    <a:pt x="29" y="21"/>
                    <a:pt x="29" y="21"/>
                  </a:cubicBezTo>
                  <a:cubicBezTo>
                    <a:pt x="30" y="22"/>
                    <a:pt x="30" y="23"/>
                    <a:pt x="29" y="23"/>
                  </a:cubicBezTo>
                  <a:cubicBezTo>
                    <a:pt x="29" y="24"/>
                    <a:pt x="29" y="25"/>
                    <a:pt x="29"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Freeform 29"/>
            <p:cNvSpPr/>
            <p:nvPr/>
          </p:nvSpPr>
          <p:spPr bwMode="auto">
            <a:xfrm>
              <a:off x="6956425" y="1135063"/>
              <a:ext cx="73025" cy="79375"/>
            </a:xfrm>
            <a:custGeom>
              <a:avLst/>
              <a:gdLst>
                <a:gd name="T0" fmla="*/ 16 w 19"/>
                <a:gd name="T1" fmla="*/ 1 h 21"/>
                <a:gd name="T2" fmla="*/ 16 w 19"/>
                <a:gd name="T3" fmla="*/ 1 h 21"/>
                <a:gd name="T4" fmla="*/ 9 w 19"/>
                <a:gd name="T5" fmla="*/ 7 h 21"/>
                <a:gd name="T6" fmla="*/ 3 w 19"/>
                <a:gd name="T7" fmla="*/ 14 h 21"/>
                <a:gd name="T8" fmla="*/ 0 w 19"/>
                <a:gd name="T9" fmla="*/ 17 h 21"/>
                <a:gd name="T10" fmla="*/ 0 w 19"/>
                <a:gd name="T11" fmla="*/ 17 h 21"/>
                <a:gd name="T12" fmla="*/ 0 w 19"/>
                <a:gd name="T13" fmla="*/ 20 h 21"/>
                <a:gd name="T14" fmla="*/ 3 w 19"/>
                <a:gd name="T15" fmla="*/ 20 h 21"/>
                <a:gd name="T16" fmla="*/ 3 w 19"/>
                <a:gd name="T17" fmla="*/ 20 h 21"/>
                <a:gd name="T18" fmla="*/ 6 w 19"/>
                <a:gd name="T19" fmla="*/ 16 h 21"/>
                <a:gd name="T20" fmla="*/ 11 w 19"/>
                <a:gd name="T21" fmla="*/ 10 h 21"/>
                <a:gd name="T22" fmla="*/ 18 w 19"/>
                <a:gd name="T23" fmla="*/ 4 h 21"/>
                <a:gd name="T24" fmla="*/ 18 w 19"/>
                <a:gd name="T25" fmla="*/ 4 h 21"/>
                <a:gd name="T26" fmla="*/ 19 w 19"/>
                <a:gd name="T27" fmla="*/ 4 h 21"/>
                <a:gd name="T28" fmla="*/ 19 w 19"/>
                <a:gd name="T29" fmla="*/ 1 h 21"/>
                <a:gd name="T30" fmla="*/ 16 w 19"/>
                <a:gd name="T31"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21">
                  <a:moveTo>
                    <a:pt x="16" y="1"/>
                  </a:moveTo>
                  <a:cubicBezTo>
                    <a:pt x="16" y="1"/>
                    <a:pt x="16" y="1"/>
                    <a:pt x="16" y="1"/>
                  </a:cubicBezTo>
                  <a:cubicBezTo>
                    <a:pt x="13" y="3"/>
                    <a:pt x="11" y="5"/>
                    <a:pt x="9" y="7"/>
                  </a:cubicBezTo>
                  <a:cubicBezTo>
                    <a:pt x="6" y="9"/>
                    <a:pt x="5" y="11"/>
                    <a:pt x="3" y="14"/>
                  </a:cubicBezTo>
                  <a:cubicBezTo>
                    <a:pt x="0" y="17"/>
                    <a:pt x="0" y="17"/>
                    <a:pt x="0" y="17"/>
                  </a:cubicBezTo>
                  <a:cubicBezTo>
                    <a:pt x="0" y="17"/>
                    <a:pt x="0" y="17"/>
                    <a:pt x="0" y="17"/>
                  </a:cubicBezTo>
                  <a:cubicBezTo>
                    <a:pt x="0" y="18"/>
                    <a:pt x="0" y="19"/>
                    <a:pt x="0" y="20"/>
                  </a:cubicBezTo>
                  <a:cubicBezTo>
                    <a:pt x="1" y="21"/>
                    <a:pt x="2" y="21"/>
                    <a:pt x="3" y="20"/>
                  </a:cubicBezTo>
                  <a:cubicBezTo>
                    <a:pt x="3" y="20"/>
                    <a:pt x="3" y="20"/>
                    <a:pt x="3" y="20"/>
                  </a:cubicBezTo>
                  <a:cubicBezTo>
                    <a:pt x="6" y="16"/>
                    <a:pt x="6" y="16"/>
                    <a:pt x="6" y="16"/>
                  </a:cubicBezTo>
                  <a:cubicBezTo>
                    <a:pt x="8" y="14"/>
                    <a:pt x="9" y="12"/>
                    <a:pt x="11" y="10"/>
                  </a:cubicBezTo>
                  <a:cubicBezTo>
                    <a:pt x="14" y="8"/>
                    <a:pt x="16" y="6"/>
                    <a:pt x="18" y="4"/>
                  </a:cubicBezTo>
                  <a:cubicBezTo>
                    <a:pt x="18" y="4"/>
                    <a:pt x="18" y="4"/>
                    <a:pt x="18" y="4"/>
                  </a:cubicBezTo>
                  <a:cubicBezTo>
                    <a:pt x="18" y="4"/>
                    <a:pt x="18" y="4"/>
                    <a:pt x="19" y="4"/>
                  </a:cubicBezTo>
                  <a:cubicBezTo>
                    <a:pt x="19" y="3"/>
                    <a:pt x="19" y="2"/>
                    <a:pt x="19" y="1"/>
                  </a:cubicBezTo>
                  <a:cubicBezTo>
                    <a:pt x="18" y="0"/>
                    <a:pt x="17" y="0"/>
                    <a:pt x="1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Freeform 30"/>
            <p:cNvSpPr/>
            <p:nvPr/>
          </p:nvSpPr>
          <p:spPr bwMode="auto">
            <a:xfrm>
              <a:off x="7043738" y="873125"/>
              <a:ext cx="77788" cy="80963"/>
            </a:xfrm>
            <a:custGeom>
              <a:avLst/>
              <a:gdLst>
                <a:gd name="T0" fmla="*/ 8 w 20"/>
                <a:gd name="T1" fmla="*/ 11 h 21"/>
                <a:gd name="T2" fmla="*/ 1 w 20"/>
                <a:gd name="T3" fmla="*/ 17 h 21"/>
                <a:gd name="T4" fmla="*/ 0 w 20"/>
                <a:gd name="T5" fmla="*/ 17 h 21"/>
                <a:gd name="T6" fmla="*/ 0 w 20"/>
                <a:gd name="T7" fmla="*/ 20 h 21"/>
                <a:gd name="T8" fmla="*/ 3 w 20"/>
                <a:gd name="T9" fmla="*/ 20 h 21"/>
                <a:gd name="T10" fmla="*/ 3 w 20"/>
                <a:gd name="T11" fmla="*/ 20 h 21"/>
                <a:gd name="T12" fmla="*/ 10 w 20"/>
                <a:gd name="T13" fmla="*/ 14 h 21"/>
                <a:gd name="T14" fmla="*/ 16 w 20"/>
                <a:gd name="T15" fmla="*/ 7 h 21"/>
                <a:gd name="T16" fmla="*/ 19 w 20"/>
                <a:gd name="T17" fmla="*/ 3 h 21"/>
                <a:gd name="T18" fmla="*/ 19 w 20"/>
                <a:gd name="T19" fmla="*/ 3 h 21"/>
                <a:gd name="T20" fmla="*/ 19 w 20"/>
                <a:gd name="T21" fmla="*/ 0 h 21"/>
                <a:gd name="T22" fmla="*/ 16 w 20"/>
                <a:gd name="T23" fmla="*/ 0 h 21"/>
                <a:gd name="T24" fmla="*/ 16 w 20"/>
                <a:gd name="T25" fmla="*/ 1 h 21"/>
                <a:gd name="T26" fmla="*/ 13 w 20"/>
                <a:gd name="T27" fmla="*/ 5 h 21"/>
                <a:gd name="T28" fmla="*/ 8 w 20"/>
                <a:gd name="T29" fmla="*/ 1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 h="21">
                  <a:moveTo>
                    <a:pt x="8" y="11"/>
                  </a:moveTo>
                  <a:cubicBezTo>
                    <a:pt x="5" y="13"/>
                    <a:pt x="3" y="15"/>
                    <a:pt x="1" y="17"/>
                  </a:cubicBezTo>
                  <a:cubicBezTo>
                    <a:pt x="1" y="17"/>
                    <a:pt x="0" y="17"/>
                    <a:pt x="0" y="17"/>
                  </a:cubicBezTo>
                  <a:cubicBezTo>
                    <a:pt x="0" y="18"/>
                    <a:pt x="0" y="19"/>
                    <a:pt x="0" y="20"/>
                  </a:cubicBezTo>
                  <a:cubicBezTo>
                    <a:pt x="1" y="21"/>
                    <a:pt x="2" y="21"/>
                    <a:pt x="3" y="20"/>
                  </a:cubicBezTo>
                  <a:cubicBezTo>
                    <a:pt x="3" y="20"/>
                    <a:pt x="3" y="20"/>
                    <a:pt x="3" y="20"/>
                  </a:cubicBezTo>
                  <a:cubicBezTo>
                    <a:pt x="6" y="18"/>
                    <a:pt x="8" y="16"/>
                    <a:pt x="10" y="14"/>
                  </a:cubicBezTo>
                  <a:cubicBezTo>
                    <a:pt x="13" y="12"/>
                    <a:pt x="14" y="9"/>
                    <a:pt x="16" y="7"/>
                  </a:cubicBezTo>
                  <a:cubicBezTo>
                    <a:pt x="19" y="3"/>
                    <a:pt x="19" y="3"/>
                    <a:pt x="19" y="3"/>
                  </a:cubicBezTo>
                  <a:cubicBezTo>
                    <a:pt x="19" y="3"/>
                    <a:pt x="19" y="3"/>
                    <a:pt x="19" y="3"/>
                  </a:cubicBezTo>
                  <a:cubicBezTo>
                    <a:pt x="20" y="2"/>
                    <a:pt x="20" y="1"/>
                    <a:pt x="19" y="0"/>
                  </a:cubicBezTo>
                  <a:cubicBezTo>
                    <a:pt x="18" y="0"/>
                    <a:pt x="17" y="0"/>
                    <a:pt x="16" y="0"/>
                  </a:cubicBezTo>
                  <a:cubicBezTo>
                    <a:pt x="16" y="1"/>
                    <a:pt x="16" y="1"/>
                    <a:pt x="16" y="1"/>
                  </a:cubicBezTo>
                  <a:cubicBezTo>
                    <a:pt x="13" y="5"/>
                    <a:pt x="13" y="5"/>
                    <a:pt x="13" y="5"/>
                  </a:cubicBezTo>
                  <a:cubicBezTo>
                    <a:pt x="11" y="7"/>
                    <a:pt x="10" y="9"/>
                    <a:pt x="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3"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矩形 33"/>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1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900" fill="hold"/>
                                        <p:tgtEl>
                                          <p:spTgt spid="5"/>
                                        </p:tgtEl>
                                        <p:attrNameLst>
                                          <p:attrName>ppt_x</p:attrName>
                                        </p:attrNameLst>
                                      </p:cBhvr>
                                      <p:tavLst>
                                        <p:tav tm="0">
                                          <p:val>
                                            <p:strVal val="#ppt_x"/>
                                          </p:val>
                                        </p:tav>
                                        <p:tav tm="100000">
                                          <p:val>
                                            <p:strVal val="#ppt_x"/>
                                          </p:val>
                                        </p:tav>
                                      </p:tavLst>
                                    </p:anim>
                                    <p:anim calcmode="lin" valueType="num">
                                      <p:cBhvr additive="base">
                                        <p:cTn id="8" dur="19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0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30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0-#ppt_h/2"/>
                                          </p:val>
                                        </p:tav>
                                        <p:tav tm="100000">
                                          <p:val>
                                            <p:strVal val="#ppt_y"/>
                                          </p:val>
                                        </p:tav>
                                      </p:tavLst>
                                    </p:anim>
                                  </p:childTnLst>
                                </p:cTn>
                              </p:par>
                              <p:par>
                                <p:cTn id="17" presetID="53" presetClass="entr" presetSubtype="16" fill="hold" nodeType="withEffect">
                                  <p:stCondLst>
                                    <p:cond delay="400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par>
                                <p:cTn id="22" presetID="53" presetClass="entr" presetSubtype="16" fill="hold" grpId="0" nodeType="withEffect">
                                  <p:stCondLst>
                                    <p:cond delay="400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400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22" presetClass="entr" presetSubtype="8" fill="hold" nodeType="withEffect">
                                  <p:stCondLst>
                                    <p:cond delay="4500"/>
                                  </p:stCondLst>
                                  <p:childTnLst>
                                    <p:set>
                                      <p:cBhvr>
                                        <p:cTn id="33" dur="1" fill="hold">
                                          <p:stCondLst>
                                            <p:cond delay="0"/>
                                          </p:stCondLst>
                                        </p:cTn>
                                        <p:tgtEl>
                                          <p:spTgt spid="16"/>
                                        </p:tgtEl>
                                        <p:attrNameLst>
                                          <p:attrName>style.visibility</p:attrName>
                                        </p:attrNameLst>
                                      </p:cBhvr>
                                      <p:to>
                                        <p:strVal val="visible"/>
                                      </p:to>
                                    </p:set>
                                    <p:animEffect transition="in" filter="wipe(left)">
                                      <p:cBhvr>
                                        <p:cTn id="34" dur="500"/>
                                        <p:tgtEl>
                                          <p:spTgt spid="16"/>
                                        </p:tgtEl>
                                      </p:cBhvr>
                                    </p:animEffect>
                                  </p:childTnLst>
                                </p:cTn>
                              </p:par>
                              <p:par>
                                <p:cTn id="35" presetID="2" presetClass="entr" presetSubtype="1" fill="hold" grpId="0" nodeType="withEffect">
                                  <p:stCondLst>
                                    <p:cond delay="50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5000"/>
                                  </p:stCondLst>
                                  <p:childTnLst>
                                    <p:set>
                                      <p:cBhvr>
                                        <p:cTn id="40" dur="1" fill="hold">
                                          <p:stCondLst>
                                            <p:cond delay="0"/>
                                          </p:stCondLst>
                                        </p:cTn>
                                        <p:tgtEl>
                                          <p:spTgt spid="32"/>
                                        </p:tgtEl>
                                        <p:attrNameLst>
                                          <p:attrName>style.visibility</p:attrName>
                                        </p:attrNameLst>
                                      </p:cBhvr>
                                      <p:to>
                                        <p:strVal val="visible"/>
                                      </p:to>
                                    </p:set>
                                    <p:anim calcmode="lin" valueType="num">
                                      <p:cBhvr additive="base">
                                        <p:cTn id="41" dur="500" fill="hold"/>
                                        <p:tgtEl>
                                          <p:spTgt spid="32"/>
                                        </p:tgtEl>
                                        <p:attrNameLst>
                                          <p:attrName>ppt_x</p:attrName>
                                        </p:attrNameLst>
                                      </p:cBhvr>
                                      <p:tavLst>
                                        <p:tav tm="0">
                                          <p:val>
                                            <p:strVal val="#ppt_x"/>
                                          </p:val>
                                        </p:tav>
                                        <p:tav tm="100000">
                                          <p:val>
                                            <p:strVal val="#ppt_x"/>
                                          </p:val>
                                        </p:tav>
                                      </p:tavLst>
                                    </p:anim>
                                    <p:anim calcmode="lin" valueType="num">
                                      <p:cBhvr additive="base">
                                        <p:cTn id="42" dur="500" fill="hold"/>
                                        <p:tgtEl>
                                          <p:spTgt spid="32"/>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5000"/>
                                  </p:stCondLst>
                                  <p:childTnLst>
                                    <p:set>
                                      <p:cBhvr>
                                        <p:cTn id="44" dur="1" fill="hold">
                                          <p:stCondLst>
                                            <p:cond delay="0"/>
                                          </p:stCondLst>
                                        </p:cTn>
                                        <p:tgtEl>
                                          <p:spTgt spid="30"/>
                                        </p:tgtEl>
                                        <p:attrNameLst>
                                          <p:attrName>style.visibility</p:attrName>
                                        </p:attrNameLst>
                                      </p:cBhvr>
                                      <p:to>
                                        <p:strVal val="visible"/>
                                      </p:to>
                                    </p:set>
                                    <p:anim calcmode="lin" valueType="num">
                                      <p:cBhvr additive="base">
                                        <p:cTn id="45" dur="500" fill="hold"/>
                                        <p:tgtEl>
                                          <p:spTgt spid="30"/>
                                        </p:tgtEl>
                                        <p:attrNameLst>
                                          <p:attrName>ppt_x</p:attrName>
                                        </p:attrNameLst>
                                      </p:cBhvr>
                                      <p:tavLst>
                                        <p:tav tm="0">
                                          <p:val>
                                            <p:strVal val="#ppt_x"/>
                                          </p:val>
                                        </p:tav>
                                        <p:tav tm="100000">
                                          <p:val>
                                            <p:strVal val="#ppt_x"/>
                                          </p:val>
                                        </p:tav>
                                      </p:tavLst>
                                    </p:anim>
                                    <p:anim calcmode="lin" valueType="num">
                                      <p:cBhvr additive="base">
                                        <p:cTn id="46" dur="500" fill="hold"/>
                                        <p:tgtEl>
                                          <p:spTgt spid="30"/>
                                        </p:tgtEl>
                                        <p:attrNameLst>
                                          <p:attrName>ppt_y</p:attrName>
                                        </p:attrNameLst>
                                      </p:cBhvr>
                                      <p:tavLst>
                                        <p:tav tm="0">
                                          <p:val>
                                            <p:strVal val="0-#ppt_h/2"/>
                                          </p:val>
                                        </p:tav>
                                        <p:tav tm="100000">
                                          <p:val>
                                            <p:strVal val="#ppt_y"/>
                                          </p:val>
                                        </p:tav>
                                      </p:tavLst>
                                    </p:anim>
                                  </p:childTnLst>
                                </p:cTn>
                              </p:par>
                              <p:par>
                                <p:cTn id="47" presetID="2" presetClass="entr" presetSubtype="4" fill="hold" grpId="0" nodeType="withEffect">
                                  <p:stCondLst>
                                    <p:cond delay="500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500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500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15"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3">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7" name="矩形 16"/>
          <p:cNvSpPr/>
          <p:nvPr/>
        </p:nvSpPr>
        <p:spPr>
          <a:xfrm>
            <a:off x="2306864" y="1808162"/>
            <a:ext cx="8245022" cy="4620078"/>
          </a:xfrm>
          <a:prstGeom prst="rect">
            <a:avLst/>
          </a:prstGeom>
          <a:solidFill>
            <a:schemeClr val="accent1">
              <a:alpha val="80000"/>
            </a:scheme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4382407" y="0"/>
            <a:ext cx="4093936" cy="2536205"/>
          </a:xfrm>
          <a:prstGeom prst="rect">
            <a:avLst/>
          </a:prstGeom>
          <a:solidFill>
            <a:srgbClr val="010B28"/>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a:spLocks noChangeArrowheads="1"/>
          </p:cNvSpPr>
          <p:nvPr/>
        </p:nvSpPr>
        <p:spPr bwMode="auto">
          <a:xfrm>
            <a:off x="4017108" y="3559845"/>
            <a:ext cx="482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spc="1000">
                <a:solidFill>
                  <a:schemeClr val="bg1"/>
                </a:solidFill>
                <a:ea typeface="微软雅黑" panose="020B0503020204020204" pitchFamily="34" charset="-122"/>
              </a:rPr>
              <a:t>请</a:t>
            </a:r>
            <a:r>
              <a:rPr lang="zh-CN" altLang="en-US" sz="3600" spc="1000" dirty="0">
                <a:solidFill>
                  <a:schemeClr val="bg1"/>
                </a:solidFill>
                <a:ea typeface="微软雅黑" panose="020B0503020204020204" pitchFamily="34" charset="-122"/>
              </a:rPr>
              <a:t>替换文字内容</a:t>
            </a:r>
            <a:endParaRPr lang="en-US" altLang="zh-CN" sz="3600" spc="1000" dirty="0">
              <a:solidFill>
                <a:schemeClr val="bg1"/>
              </a:solidFill>
              <a:ea typeface="微软雅黑" panose="020B0503020204020204" pitchFamily="34" charset="-122"/>
            </a:endParaRPr>
          </a:p>
        </p:txBody>
      </p:sp>
      <p:sp>
        <p:nvSpPr>
          <p:cNvPr id="26" name="文本框 25"/>
          <p:cNvSpPr txBox="1">
            <a:spLocks noChangeArrowheads="1"/>
          </p:cNvSpPr>
          <p:nvPr/>
        </p:nvSpPr>
        <p:spPr bwMode="auto">
          <a:xfrm>
            <a:off x="4419791" y="4347824"/>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01</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9943" y="283217"/>
            <a:ext cx="2889133" cy="1969770"/>
          </a:xfrm>
          <a:prstGeom prst="rect">
            <a:avLst/>
          </a:prstGeom>
          <a:noFill/>
        </p:spPr>
        <p:txBody>
          <a:bodyPr wrap="square">
            <a:spAutoFit/>
          </a:bodyPr>
          <a:lstStyle/>
          <a:p>
            <a:pPr algn="ctr" fontAlgn="auto">
              <a:spcBef>
                <a:spcPts val="0"/>
              </a:spcBef>
              <a:spcAft>
                <a:spcPts val="0"/>
              </a:spcAft>
              <a:defRPr/>
            </a:pPr>
            <a:r>
              <a:rPr lang="en-US" altLang="zh-CN" sz="12200">
                <a:solidFill>
                  <a:schemeClr val="bg1"/>
                </a:solidFill>
                <a:latin typeface="Agency FB" panose="020B0503020202020204" pitchFamily="34" charset="0"/>
                <a:ea typeface="微软雅黑" panose="020B0503020204020204" pitchFamily="34" charset="-122"/>
              </a:rPr>
              <a:t>03</a:t>
            </a:r>
            <a:endParaRPr lang="zh-CN" altLang="en-US" sz="12200" dirty="0">
              <a:solidFill>
                <a:schemeClr val="bg1"/>
              </a:solidFill>
              <a:latin typeface="Agency FB" panose="020B0503020202020204" pitchFamily="34" charset="0"/>
              <a:ea typeface="微软雅黑" panose="020B0503020204020204" pitchFamily="34" charset="-122"/>
            </a:endParaRPr>
          </a:p>
        </p:txBody>
      </p:sp>
      <p:sp>
        <p:nvSpPr>
          <p:cNvPr id="28" name="文本框 8"/>
          <p:cNvSpPr txBox="1">
            <a:spLocks noChangeArrowheads="1"/>
          </p:cNvSpPr>
          <p:nvPr/>
        </p:nvSpPr>
        <p:spPr bwMode="auto">
          <a:xfrm>
            <a:off x="6648641" y="4357802"/>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02</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8"/>
          <p:cNvSpPr txBox="1">
            <a:spLocks noChangeArrowheads="1"/>
          </p:cNvSpPr>
          <p:nvPr/>
        </p:nvSpPr>
        <p:spPr bwMode="auto">
          <a:xfrm>
            <a:off x="4419791" y="4824981"/>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03</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文本框 8"/>
          <p:cNvSpPr txBox="1">
            <a:spLocks noChangeArrowheads="1"/>
          </p:cNvSpPr>
          <p:nvPr/>
        </p:nvSpPr>
        <p:spPr bwMode="auto">
          <a:xfrm>
            <a:off x="6648641" y="4834959"/>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04</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4*#ppt_w"/>
                                          </p:val>
                                        </p:tav>
                                        <p:tav tm="100000">
                                          <p:val>
                                            <p:strVal val="#ppt_w"/>
                                          </p:val>
                                        </p:tav>
                                      </p:tavLst>
                                    </p:anim>
                                    <p:anim calcmode="lin" valueType="num">
                                      <p:cBhvr>
                                        <p:cTn id="22" dur="500" fill="hold"/>
                                        <p:tgtEl>
                                          <p:spTgt spid="27"/>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0" animBg="1"/>
      <p:bldP spid="25" grpId="0"/>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bwMode="auto">
          <a:xfrm>
            <a:off x="216106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6"/>
          <p:cNvSpPr/>
          <p:nvPr/>
        </p:nvSpPr>
        <p:spPr bwMode="auto">
          <a:xfrm>
            <a:off x="391694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6"/>
          <p:cNvSpPr/>
          <p:nvPr/>
        </p:nvSpPr>
        <p:spPr bwMode="auto">
          <a:xfrm>
            <a:off x="1596919"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Freeform 6"/>
          <p:cNvSpPr/>
          <p:nvPr/>
        </p:nvSpPr>
        <p:spPr bwMode="auto">
          <a:xfrm>
            <a:off x="2985576"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Freeform 6"/>
          <p:cNvSpPr/>
          <p:nvPr/>
        </p:nvSpPr>
        <p:spPr bwMode="auto">
          <a:xfrm>
            <a:off x="4847477" y="2410127"/>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Freeform 6"/>
          <p:cNvSpPr/>
          <p:nvPr/>
        </p:nvSpPr>
        <p:spPr bwMode="auto">
          <a:xfrm>
            <a:off x="5709227"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6">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Freeform 6"/>
          <p:cNvSpPr/>
          <p:nvPr/>
        </p:nvSpPr>
        <p:spPr bwMode="auto">
          <a:xfrm>
            <a:off x="6837046" y="2925387"/>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Freeform 6"/>
          <p:cNvSpPr/>
          <p:nvPr/>
        </p:nvSpPr>
        <p:spPr bwMode="auto">
          <a:xfrm>
            <a:off x="7549093"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Freeform 6"/>
          <p:cNvSpPr/>
          <p:nvPr/>
        </p:nvSpPr>
        <p:spPr bwMode="auto">
          <a:xfrm>
            <a:off x="9427238" y="1965629"/>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Freeform 6"/>
          <p:cNvSpPr/>
          <p:nvPr/>
        </p:nvSpPr>
        <p:spPr bwMode="auto">
          <a:xfrm>
            <a:off x="8410018" y="1645710"/>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nSpc>
                <a:spcPct val="120000"/>
              </a:lnSpc>
            </a:pPr>
            <a:endParaRPr lang="en-US" sz="8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 name="Group 136"/>
          <p:cNvGrpSpPr/>
          <p:nvPr/>
        </p:nvGrpSpPr>
        <p:grpSpPr>
          <a:xfrm>
            <a:off x="1714699" y="4690317"/>
            <a:ext cx="1077218" cy="924646"/>
            <a:chOff x="796963" y="3281022"/>
            <a:chExt cx="882123" cy="757181"/>
          </a:xfrm>
        </p:grpSpPr>
        <p:sp>
          <p:nvSpPr>
            <p:cNvPr id="57" name="Oval 56"/>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120"/>
            <p:cNvGrpSpPr/>
            <p:nvPr/>
          </p:nvGrpSpPr>
          <p:grpSpPr>
            <a:xfrm>
              <a:off x="796963" y="3475474"/>
              <a:ext cx="882123" cy="562729"/>
              <a:chOff x="854570" y="3705902"/>
              <a:chExt cx="882123" cy="562729"/>
            </a:xfrm>
          </p:grpSpPr>
          <p:sp>
            <p:nvSpPr>
              <p:cNvPr id="59" name="TextBox 58"/>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0" name="Straight Connector 59"/>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0" name="Group 137"/>
          <p:cNvGrpSpPr/>
          <p:nvPr/>
        </p:nvGrpSpPr>
        <p:grpSpPr>
          <a:xfrm>
            <a:off x="2616911" y="4690304"/>
            <a:ext cx="1077218" cy="1321668"/>
            <a:chOff x="1454304" y="3281022"/>
            <a:chExt cx="882123" cy="1082302"/>
          </a:xfrm>
        </p:grpSpPr>
        <p:sp>
          <p:nvSpPr>
            <p:cNvPr id="62" name="Oval 61"/>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2" name="Group 107"/>
            <p:cNvGrpSpPr/>
            <p:nvPr/>
          </p:nvGrpSpPr>
          <p:grpSpPr>
            <a:xfrm>
              <a:off x="1454304" y="3475474"/>
              <a:ext cx="882123" cy="887850"/>
              <a:chOff x="1503100" y="3705902"/>
              <a:chExt cx="882123" cy="887850"/>
            </a:xfrm>
          </p:grpSpPr>
          <p:cxnSp>
            <p:nvCxnSpPr>
              <p:cNvPr id="64" name="Straight Connector 63"/>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3" name="Group 136"/>
          <p:cNvGrpSpPr/>
          <p:nvPr/>
        </p:nvGrpSpPr>
        <p:grpSpPr>
          <a:xfrm>
            <a:off x="3519118" y="4690317"/>
            <a:ext cx="1077218" cy="924646"/>
            <a:chOff x="796963" y="3281022"/>
            <a:chExt cx="882123" cy="757181"/>
          </a:xfrm>
        </p:grpSpPr>
        <p:sp>
          <p:nvSpPr>
            <p:cNvPr id="102" name="Oval 10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4" name="Group 120"/>
            <p:cNvGrpSpPr/>
            <p:nvPr/>
          </p:nvGrpSpPr>
          <p:grpSpPr>
            <a:xfrm>
              <a:off x="796963" y="3475474"/>
              <a:ext cx="882123" cy="562729"/>
              <a:chOff x="854570" y="3705902"/>
              <a:chExt cx="882123" cy="562729"/>
            </a:xfrm>
          </p:grpSpPr>
          <p:sp>
            <p:nvSpPr>
              <p:cNvPr id="104" name="TextBox 103"/>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05" name="Straight Connector 10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15" name="Group 137"/>
          <p:cNvGrpSpPr/>
          <p:nvPr/>
        </p:nvGrpSpPr>
        <p:grpSpPr>
          <a:xfrm>
            <a:off x="4421329" y="4690304"/>
            <a:ext cx="1077218" cy="1321668"/>
            <a:chOff x="1454304" y="3281022"/>
            <a:chExt cx="882123" cy="1082302"/>
          </a:xfrm>
        </p:grpSpPr>
        <p:sp>
          <p:nvSpPr>
            <p:cNvPr id="107" name="Oval 10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 name="Group 107"/>
            <p:cNvGrpSpPr/>
            <p:nvPr/>
          </p:nvGrpSpPr>
          <p:grpSpPr>
            <a:xfrm>
              <a:off x="1454304" y="3475474"/>
              <a:ext cx="882123" cy="887850"/>
              <a:chOff x="1503100" y="3705902"/>
              <a:chExt cx="882123" cy="887850"/>
            </a:xfrm>
          </p:grpSpPr>
          <p:cxnSp>
            <p:nvCxnSpPr>
              <p:cNvPr id="109" name="Straight Connector 10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8" name="Group 136"/>
          <p:cNvGrpSpPr/>
          <p:nvPr/>
        </p:nvGrpSpPr>
        <p:grpSpPr>
          <a:xfrm>
            <a:off x="5323536" y="4690317"/>
            <a:ext cx="1077218" cy="924646"/>
            <a:chOff x="796963" y="3281022"/>
            <a:chExt cx="882123" cy="757181"/>
          </a:xfrm>
        </p:grpSpPr>
        <p:sp>
          <p:nvSpPr>
            <p:cNvPr id="112" name="Oval 111"/>
            <p:cNvSpPr>
              <a:spLocks noChangeAspect="1"/>
            </p:cNvSpPr>
            <p:nvPr/>
          </p:nvSpPr>
          <p:spPr>
            <a:xfrm>
              <a:off x="1088218" y="3281022"/>
              <a:ext cx="200183" cy="194452"/>
            </a:xfrm>
            <a:prstGeom prst="ellipse">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9" name="Group 120"/>
            <p:cNvGrpSpPr/>
            <p:nvPr/>
          </p:nvGrpSpPr>
          <p:grpSpPr>
            <a:xfrm>
              <a:off x="796963" y="3475474"/>
              <a:ext cx="882123" cy="562729"/>
              <a:chOff x="854570" y="3705902"/>
              <a:chExt cx="882123" cy="562729"/>
            </a:xfrm>
          </p:grpSpPr>
          <p:sp>
            <p:nvSpPr>
              <p:cNvPr id="114" name="TextBox 113"/>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15" name="Straight Connector 11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0" name="Group 137"/>
          <p:cNvGrpSpPr/>
          <p:nvPr/>
        </p:nvGrpSpPr>
        <p:grpSpPr>
          <a:xfrm>
            <a:off x="6225747" y="4690304"/>
            <a:ext cx="1077218" cy="1321668"/>
            <a:chOff x="1454304" y="3281022"/>
            <a:chExt cx="882123" cy="1082302"/>
          </a:xfrm>
        </p:grpSpPr>
        <p:sp>
          <p:nvSpPr>
            <p:cNvPr id="117" name="Oval 116"/>
            <p:cNvSpPr>
              <a:spLocks noChangeAspect="1"/>
            </p:cNvSpPr>
            <p:nvPr/>
          </p:nvSpPr>
          <p:spPr>
            <a:xfrm>
              <a:off x="1744938" y="3281022"/>
              <a:ext cx="200183" cy="194452"/>
            </a:xfrm>
            <a:prstGeom prst="ellipse">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1" name="Group 107"/>
            <p:cNvGrpSpPr/>
            <p:nvPr/>
          </p:nvGrpSpPr>
          <p:grpSpPr>
            <a:xfrm>
              <a:off x="1454304" y="3475474"/>
              <a:ext cx="882123" cy="887850"/>
              <a:chOff x="1503100" y="3705902"/>
              <a:chExt cx="882123" cy="887850"/>
            </a:xfrm>
          </p:grpSpPr>
          <p:cxnSp>
            <p:nvCxnSpPr>
              <p:cNvPr id="119" name="Straight Connector 11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3" name="Group 136"/>
          <p:cNvGrpSpPr/>
          <p:nvPr/>
        </p:nvGrpSpPr>
        <p:grpSpPr>
          <a:xfrm>
            <a:off x="7127955" y="4690317"/>
            <a:ext cx="1077218" cy="924646"/>
            <a:chOff x="796963" y="3281022"/>
            <a:chExt cx="882123" cy="757181"/>
          </a:xfrm>
        </p:grpSpPr>
        <p:sp>
          <p:nvSpPr>
            <p:cNvPr id="122" name="Oval 121"/>
            <p:cNvSpPr>
              <a:spLocks noChangeAspect="1"/>
            </p:cNvSpPr>
            <p:nvPr/>
          </p:nvSpPr>
          <p:spPr>
            <a:xfrm>
              <a:off x="1088218" y="3281022"/>
              <a:ext cx="200183" cy="194452"/>
            </a:xfrm>
            <a:prstGeom prst="ellips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4" name="Group 120"/>
            <p:cNvGrpSpPr/>
            <p:nvPr/>
          </p:nvGrpSpPr>
          <p:grpSpPr>
            <a:xfrm>
              <a:off x="796963" y="3475474"/>
              <a:ext cx="882123" cy="562729"/>
              <a:chOff x="854570" y="3705902"/>
              <a:chExt cx="882123" cy="562729"/>
            </a:xfrm>
          </p:grpSpPr>
          <p:sp>
            <p:nvSpPr>
              <p:cNvPr id="124" name="TextBox 123"/>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25" name="Straight Connector 12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25" name="Group 137"/>
          <p:cNvGrpSpPr/>
          <p:nvPr/>
        </p:nvGrpSpPr>
        <p:grpSpPr>
          <a:xfrm>
            <a:off x="8030165" y="4690304"/>
            <a:ext cx="1077218" cy="1321668"/>
            <a:chOff x="1454304" y="3281022"/>
            <a:chExt cx="882123" cy="1082302"/>
          </a:xfrm>
        </p:grpSpPr>
        <p:sp>
          <p:nvSpPr>
            <p:cNvPr id="127" name="Oval 126"/>
            <p:cNvSpPr>
              <a:spLocks noChangeAspect="1"/>
            </p:cNvSpPr>
            <p:nvPr/>
          </p:nvSpPr>
          <p:spPr>
            <a:xfrm>
              <a:off x="1744938" y="3281022"/>
              <a:ext cx="200183" cy="194452"/>
            </a:xfrm>
            <a:prstGeom prst="ellips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6" name="Group 127"/>
            <p:cNvGrpSpPr/>
            <p:nvPr/>
          </p:nvGrpSpPr>
          <p:grpSpPr>
            <a:xfrm>
              <a:off x="1454304" y="3475474"/>
              <a:ext cx="882123" cy="887850"/>
              <a:chOff x="1503100" y="3705902"/>
              <a:chExt cx="882123" cy="887850"/>
            </a:xfrm>
          </p:grpSpPr>
          <p:cxnSp>
            <p:nvCxnSpPr>
              <p:cNvPr id="129" name="Straight Connector 12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3" name="Group 136"/>
          <p:cNvGrpSpPr/>
          <p:nvPr/>
        </p:nvGrpSpPr>
        <p:grpSpPr>
          <a:xfrm>
            <a:off x="8932373" y="4690317"/>
            <a:ext cx="1077218" cy="924646"/>
            <a:chOff x="796963" y="3281022"/>
            <a:chExt cx="882123" cy="757181"/>
          </a:xfrm>
        </p:grpSpPr>
        <p:sp>
          <p:nvSpPr>
            <p:cNvPr id="132" name="Oval 131"/>
            <p:cNvSpPr>
              <a:spLocks noChangeAspect="1"/>
            </p:cNvSpPr>
            <p:nvPr/>
          </p:nvSpPr>
          <p:spPr>
            <a:xfrm>
              <a:off x="1088218" y="3281022"/>
              <a:ext cx="200183" cy="19445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5" name="Group 120"/>
            <p:cNvGrpSpPr/>
            <p:nvPr/>
          </p:nvGrpSpPr>
          <p:grpSpPr>
            <a:xfrm>
              <a:off x="796963" y="3475474"/>
              <a:ext cx="882123" cy="562729"/>
              <a:chOff x="854570" y="3705902"/>
              <a:chExt cx="882123" cy="562729"/>
            </a:xfrm>
          </p:grpSpPr>
          <p:sp>
            <p:nvSpPr>
              <p:cNvPr id="134" name="TextBox 133"/>
              <p:cNvSpPr txBox="1"/>
              <p:nvPr/>
            </p:nvSpPr>
            <p:spPr>
              <a:xfrm>
                <a:off x="854570" y="4056922"/>
                <a:ext cx="882123" cy="211709"/>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135" name="Straight Connector 134"/>
              <p:cNvCxnSpPr/>
              <p:nvPr/>
            </p:nvCxnSpPr>
            <p:spPr>
              <a:xfrm>
                <a:off x="1246034" y="3705902"/>
                <a:ext cx="0" cy="34209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grpSp>
      </p:grpSp>
      <p:grpSp>
        <p:nvGrpSpPr>
          <p:cNvPr id="36" name="Group 137"/>
          <p:cNvGrpSpPr/>
          <p:nvPr/>
        </p:nvGrpSpPr>
        <p:grpSpPr>
          <a:xfrm>
            <a:off x="9834580" y="4690304"/>
            <a:ext cx="1077218" cy="1321668"/>
            <a:chOff x="1454304" y="3281022"/>
            <a:chExt cx="882123" cy="1082302"/>
          </a:xfrm>
        </p:grpSpPr>
        <p:sp>
          <p:nvSpPr>
            <p:cNvPr id="137" name="Oval 136"/>
            <p:cNvSpPr>
              <a:spLocks noChangeAspect="1"/>
            </p:cNvSpPr>
            <p:nvPr/>
          </p:nvSpPr>
          <p:spPr>
            <a:xfrm>
              <a:off x="1744938" y="3281022"/>
              <a:ext cx="200183" cy="194452"/>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1" name="Group 137"/>
            <p:cNvGrpSpPr/>
            <p:nvPr/>
          </p:nvGrpSpPr>
          <p:grpSpPr>
            <a:xfrm>
              <a:off x="1454304" y="3475474"/>
              <a:ext cx="882123" cy="887850"/>
              <a:chOff x="1503100" y="3705902"/>
              <a:chExt cx="882123" cy="887850"/>
            </a:xfrm>
          </p:grpSpPr>
          <p:cxnSp>
            <p:nvCxnSpPr>
              <p:cNvPr id="139" name="Straight Connector 138"/>
              <p:cNvCxnSpPr/>
              <p:nvPr/>
            </p:nvCxnSpPr>
            <p:spPr>
              <a:xfrm>
                <a:off x="1893825" y="3705902"/>
                <a:ext cx="0" cy="651665"/>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1503100" y="4382042"/>
                <a:ext cx="882123" cy="211710"/>
              </a:xfrm>
              <a:prstGeom prst="rect">
                <a:avLst/>
              </a:prstGeom>
              <a:noFill/>
            </p:spPr>
            <p:txBody>
              <a:bodyPr wrap="none" lIns="0" tIns="0" rIns="0" bIns="0" rtlCol="0" anchor="t">
                <a:spAutoFit/>
              </a:bodyPr>
              <a:lstStyle/>
              <a:p>
                <a:pPr algn="ctr">
                  <a:lnSpc>
                    <a:spcPct val="120000"/>
                  </a:lnSpc>
                </a:pPr>
                <a:r>
                  <a:rPr lang="zh-CN" alt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替换文字内容</a:t>
                </a:r>
                <a:endPar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63"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矩形 6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accel="50000" decel="50000"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accel="50000" decel="5000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additive="base">
                                        <p:cTn id="57" dur="500" fill="hold"/>
                                        <p:tgtEl>
                                          <p:spTgt spid="28"/>
                                        </p:tgtEl>
                                        <p:attrNameLst>
                                          <p:attrName>ppt_x</p:attrName>
                                        </p:attrNameLst>
                                      </p:cBhvr>
                                      <p:tavLst>
                                        <p:tav tm="0">
                                          <p:val>
                                            <p:strVal val="#ppt_x"/>
                                          </p:val>
                                        </p:tav>
                                        <p:tav tm="100000">
                                          <p:val>
                                            <p:strVal val="#ppt_x"/>
                                          </p:val>
                                        </p:tav>
                                      </p:tavLst>
                                    </p:anim>
                                    <p:anim calcmode="lin" valueType="num">
                                      <p:cBhvr additive="base">
                                        <p:cTn id="58" dur="500" fill="hold"/>
                                        <p:tgtEl>
                                          <p:spTgt spid="28"/>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accel="50000" decel="5000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500" fill="hold"/>
                                        <p:tgtEl>
                                          <p:spTgt spid="20"/>
                                        </p:tgtEl>
                                        <p:attrNameLst>
                                          <p:attrName>ppt_x</p:attrName>
                                        </p:attrNameLst>
                                      </p:cBhvr>
                                      <p:tavLst>
                                        <p:tav tm="0">
                                          <p:val>
                                            <p:strVal val="#ppt_x"/>
                                          </p:val>
                                        </p:tav>
                                        <p:tav tm="100000">
                                          <p:val>
                                            <p:strVal val="#ppt_x"/>
                                          </p:val>
                                        </p:tav>
                                      </p:tavLst>
                                    </p:anim>
                                    <p:anim calcmode="lin" valueType="num">
                                      <p:cBhvr additive="base">
                                        <p:cTn id="63" dur="500" fill="hold"/>
                                        <p:tgtEl>
                                          <p:spTgt spid="20"/>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ppt_x"/>
                                          </p:val>
                                        </p:tav>
                                        <p:tav tm="100000">
                                          <p:val>
                                            <p:strVal val="#ppt_x"/>
                                          </p:val>
                                        </p:tav>
                                      </p:tavLst>
                                    </p:anim>
                                    <p:anim calcmode="lin" valueType="num">
                                      <p:cBhvr additive="base">
                                        <p:cTn id="68" dur="500" fill="hold"/>
                                        <p:tgtEl>
                                          <p:spTgt spid="29"/>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23"/>
                                        </p:tgtEl>
                                        <p:attrNameLst>
                                          <p:attrName>style.visibility</p:attrName>
                                        </p:attrNameLst>
                                      </p:cBhvr>
                                      <p:to>
                                        <p:strVal val="visible"/>
                                      </p:to>
                                    </p:set>
                                    <p:anim calcmode="lin" valueType="num">
                                      <p:cBhvr additive="base">
                                        <p:cTn id="72" dur="500" fill="hold"/>
                                        <p:tgtEl>
                                          <p:spTgt spid="23"/>
                                        </p:tgtEl>
                                        <p:attrNameLst>
                                          <p:attrName>ppt_x</p:attrName>
                                        </p:attrNameLst>
                                      </p:cBhvr>
                                      <p:tavLst>
                                        <p:tav tm="0">
                                          <p:val>
                                            <p:strVal val="#ppt_x"/>
                                          </p:val>
                                        </p:tav>
                                        <p:tav tm="100000">
                                          <p:val>
                                            <p:strVal val="#ppt_x"/>
                                          </p:val>
                                        </p:tav>
                                      </p:tavLst>
                                    </p:anim>
                                    <p:anim calcmode="lin" valueType="num">
                                      <p:cBhvr additive="base">
                                        <p:cTn id="73" dur="500" fill="hold"/>
                                        <p:tgtEl>
                                          <p:spTgt spid="23"/>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accel="50000" decel="50000"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accel="50000" decel="50000"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additive="base">
                                        <p:cTn id="82" dur="500" fill="hold"/>
                                        <p:tgtEl>
                                          <p:spTgt spid="25"/>
                                        </p:tgtEl>
                                        <p:attrNameLst>
                                          <p:attrName>ppt_x</p:attrName>
                                        </p:attrNameLst>
                                      </p:cBhvr>
                                      <p:tavLst>
                                        <p:tav tm="0">
                                          <p:val>
                                            <p:strVal val="#ppt_x"/>
                                          </p:val>
                                        </p:tav>
                                        <p:tav tm="100000">
                                          <p:val>
                                            <p:strVal val="#ppt_x"/>
                                          </p:val>
                                        </p:tav>
                                      </p:tavLst>
                                    </p:anim>
                                    <p:anim calcmode="lin" valueType="num">
                                      <p:cBhvr additive="base">
                                        <p:cTn id="83" dur="500" fill="hold"/>
                                        <p:tgtEl>
                                          <p:spTgt spid="25"/>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accel="50000" decel="50000"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accel="50000" decel="50000" fill="hold"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additive="base">
                                        <p:cTn id="92" dur="500" fill="hold"/>
                                        <p:tgtEl>
                                          <p:spTgt spid="33"/>
                                        </p:tgtEl>
                                        <p:attrNameLst>
                                          <p:attrName>ppt_x</p:attrName>
                                        </p:attrNameLst>
                                      </p:cBhvr>
                                      <p:tavLst>
                                        <p:tav tm="0">
                                          <p:val>
                                            <p:strVal val="#ppt_x"/>
                                          </p:val>
                                        </p:tav>
                                        <p:tav tm="100000">
                                          <p:val>
                                            <p:strVal val="#ppt_x"/>
                                          </p:val>
                                        </p:tav>
                                      </p:tavLst>
                                    </p:anim>
                                    <p:anim calcmode="lin" valueType="num">
                                      <p:cBhvr additive="base">
                                        <p:cTn id="93" dur="500" fill="hold"/>
                                        <p:tgtEl>
                                          <p:spTgt spid="33"/>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accel="50000" decel="5000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 calcmode="lin" valueType="num">
                                      <p:cBhvr additive="base">
                                        <p:cTn id="97" dur="500" fill="hold"/>
                                        <p:tgtEl>
                                          <p:spTgt spid="32"/>
                                        </p:tgtEl>
                                        <p:attrNameLst>
                                          <p:attrName>ppt_x</p:attrName>
                                        </p:attrNameLst>
                                      </p:cBhvr>
                                      <p:tavLst>
                                        <p:tav tm="0">
                                          <p:val>
                                            <p:strVal val="#ppt_x"/>
                                          </p:val>
                                        </p:tav>
                                        <p:tav tm="100000">
                                          <p:val>
                                            <p:strVal val="#ppt_x"/>
                                          </p:val>
                                        </p:tav>
                                      </p:tavLst>
                                    </p:anim>
                                    <p:anim calcmode="lin" valueType="num">
                                      <p:cBhvr additive="base">
                                        <p:cTn id="98" dur="500" fill="hold"/>
                                        <p:tgtEl>
                                          <p:spTgt spid="32"/>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accel="50000" decel="50000" fill="hold"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500" fill="hold"/>
                                        <p:tgtEl>
                                          <p:spTgt spid="36"/>
                                        </p:tgtEl>
                                        <p:attrNameLst>
                                          <p:attrName>ppt_x</p:attrName>
                                        </p:attrNameLst>
                                      </p:cBhvr>
                                      <p:tavLst>
                                        <p:tav tm="0">
                                          <p:val>
                                            <p:strVal val="#ppt_x"/>
                                          </p:val>
                                        </p:tav>
                                        <p:tav tm="100000">
                                          <p:val>
                                            <p:strVal val="#ppt_x"/>
                                          </p:val>
                                        </p:tav>
                                      </p:tavLst>
                                    </p:anim>
                                    <p:anim calcmode="lin" valueType="num">
                                      <p:cBhvr additive="base">
                                        <p:cTn id="103"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7" grpId="0" animBg="1"/>
      <p:bldP spid="22" grpId="0" animBg="1"/>
      <p:bldP spid="27" grpId="0" animBg="1"/>
      <p:bldP spid="28" grpId="0" animBg="1"/>
      <p:bldP spid="29" grpId="0" animBg="1"/>
      <p:bldP spid="31" grpId="0" animBg="1"/>
      <p:bldP spid="32" grpId="0" animBg="1"/>
      <p:bldP spid="3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24"/>
          <p:cNvGrpSpPr/>
          <p:nvPr/>
        </p:nvGrpSpPr>
        <p:grpSpPr>
          <a:xfrm rot="9900000">
            <a:off x="7611898" y="5093760"/>
            <a:ext cx="951441" cy="813426"/>
            <a:chOff x="2208213" y="4308475"/>
            <a:chExt cx="1313851" cy="1123184"/>
          </a:xfrm>
          <a:solidFill>
            <a:schemeClr val="accent4"/>
          </a:solidFill>
        </p:grpSpPr>
        <p:sp>
          <p:nvSpPr>
            <p:cNvPr id="19"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 name="Group 21"/>
          <p:cNvGrpSpPr/>
          <p:nvPr/>
        </p:nvGrpSpPr>
        <p:grpSpPr>
          <a:xfrm rot="17100000">
            <a:off x="4173320" y="5044968"/>
            <a:ext cx="951515" cy="813366"/>
            <a:chOff x="2208213" y="4308475"/>
            <a:chExt cx="1313851" cy="1123184"/>
          </a:xfrm>
          <a:solidFill>
            <a:schemeClr val="accent3"/>
          </a:solidFill>
        </p:grpSpPr>
        <p:sp>
          <p:nvSpPr>
            <p:cNvPr id="22"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2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Group 18"/>
          <p:cNvGrpSpPr/>
          <p:nvPr/>
        </p:nvGrpSpPr>
        <p:grpSpPr>
          <a:xfrm flipH="1">
            <a:off x="7522842" y="2496044"/>
            <a:ext cx="951440" cy="813426"/>
            <a:chOff x="2208213" y="4308475"/>
            <a:chExt cx="1313851" cy="1123184"/>
          </a:xfrm>
          <a:solidFill>
            <a:schemeClr val="accent2"/>
          </a:solidFill>
        </p:grpSpPr>
        <p:sp>
          <p:nvSpPr>
            <p:cNvPr id="25" name="Oval 18"/>
            <p:cNvSpPr>
              <a:spLocks noChangeArrowheads="1"/>
            </p:cNvSpPr>
            <p:nvPr/>
          </p:nvSpPr>
          <p:spPr bwMode="auto">
            <a:xfrm>
              <a:off x="2208213" y="4308475"/>
              <a:ext cx="885825" cy="889000"/>
            </a:xfrm>
            <a:prstGeom prst="ellipse">
              <a:avLst/>
            </a:pr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grp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Group 14"/>
          <p:cNvGrpSpPr/>
          <p:nvPr/>
        </p:nvGrpSpPr>
        <p:grpSpPr>
          <a:xfrm>
            <a:off x="4263273" y="2496044"/>
            <a:ext cx="951441" cy="813426"/>
            <a:chOff x="2208213" y="4308475"/>
            <a:chExt cx="1313851" cy="1123184"/>
          </a:xfrm>
        </p:grpSpPr>
        <p:sp>
          <p:nvSpPr>
            <p:cNvPr id="42" name="Oval 18"/>
            <p:cNvSpPr>
              <a:spLocks noChangeArrowheads="1"/>
            </p:cNvSpPr>
            <p:nvPr/>
          </p:nvSpPr>
          <p:spPr bwMode="auto">
            <a:xfrm>
              <a:off x="2208213" y="4308475"/>
              <a:ext cx="885825" cy="889000"/>
            </a:xfrm>
            <a:prstGeom prst="ellipse">
              <a:avLst/>
            </a:prstGeom>
            <a:solidFill>
              <a:schemeClr val="accent1"/>
            </a:solid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31"/>
            <p:cNvSpPr/>
            <p:nvPr/>
          </p:nvSpPr>
          <p:spPr bwMode="auto">
            <a:xfrm rot="2700000">
              <a:off x="3093668" y="5003263"/>
              <a:ext cx="330801" cy="525991"/>
            </a:xfrm>
            <a:custGeom>
              <a:avLst/>
              <a:gdLst>
                <a:gd name="T0" fmla="*/ 0 w 161"/>
                <a:gd name="T1" fmla="*/ 0 h 256"/>
                <a:gd name="T2" fmla="*/ 0 w 161"/>
                <a:gd name="T3" fmla="*/ 256 h 256"/>
                <a:gd name="T4" fmla="*/ 161 w 161"/>
                <a:gd name="T5" fmla="*/ 128 h 256"/>
                <a:gd name="T6" fmla="*/ 0 w 161"/>
                <a:gd name="T7" fmla="*/ 0 h 256"/>
              </a:gdLst>
              <a:ahLst/>
              <a:cxnLst>
                <a:cxn ang="0">
                  <a:pos x="T0" y="T1"/>
                </a:cxn>
                <a:cxn ang="0">
                  <a:pos x="T2" y="T3"/>
                </a:cxn>
                <a:cxn ang="0">
                  <a:pos x="T4" y="T5"/>
                </a:cxn>
                <a:cxn ang="0">
                  <a:pos x="T6" y="T7"/>
                </a:cxn>
              </a:cxnLst>
              <a:rect l="0" t="0" r="r" b="b"/>
              <a:pathLst>
                <a:path w="161" h="256">
                  <a:moveTo>
                    <a:pt x="0" y="0"/>
                  </a:moveTo>
                  <a:lnTo>
                    <a:pt x="0" y="256"/>
                  </a:lnTo>
                  <a:lnTo>
                    <a:pt x="161" y="128"/>
                  </a:lnTo>
                  <a:lnTo>
                    <a:pt x="0" y="0"/>
                  </a:lnTo>
                  <a:close/>
                </a:path>
              </a:pathLst>
            </a:custGeom>
            <a:solidFill>
              <a:schemeClr val="accent1"/>
            </a:solidFill>
            <a:ln>
              <a:noFill/>
            </a:ln>
          </p:spPr>
          <p:txBody>
            <a:bodyPr vert="horz" wrap="square" lIns="79409" tIns="39705" rIns="79409" bIns="39705" numCol="1" anchor="t" anchorCtr="0" compatLnSpc="1"/>
            <a:lstStyle/>
            <a:p>
              <a:pPr>
                <a:lnSpc>
                  <a:spcPct val="120000"/>
                </a:lnSpc>
              </a:pPr>
              <a:endParaRPr lang="id-ID" sz="1050">
                <a:ln>
                  <a:solidFill>
                    <a:schemeClr val="bg2"/>
                  </a:solidFill>
                </a:ln>
                <a:latin typeface="Arial" panose="020B0604020202020204" pitchFamily="34" charset="0"/>
                <a:ea typeface="微软雅黑" panose="020B0503020204020204" pitchFamily="34" charset="-122"/>
                <a:sym typeface="Arial" panose="020B0604020202020204" pitchFamily="34" charset="0"/>
              </a:endParaRPr>
            </a:p>
          </p:txBody>
        </p:sp>
      </p:grpSp>
      <p:sp>
        <p:nvSpPr>
          <p:cNvPr id="44" name="Text Placeholder 7"/>
          <p:cNvSpPr txBox="1"/>
          <p:nvPr/>
        </p:nvSpPr>
        <p:spPr>
          <a:xfrm>
            <a:off x="4254035"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ln>
                  <a:noFill/>
                </a:ln>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00" b="0" dirty="0">
                <a:latin typeface="Arial" panose="020B0604020202020204" pitchFamily="34" charset="0"/>
                <a:ea typeface="微软雅黑" panose="020B0503020204020204" pitchFamily="34" charset="-122"/>
                <a:sym typeface="Arial" panose="020B0604020202020204" pitchFamily="34" charset="0"/>
              </a:rPr>
              <a:t>01</a:t>
            </a:r>
          </a:p>
        </p:txBody>
      </p:sp>
      <p:sp>
        <p:nvSpPr>
          <p:cNvPr id="45" name="Text Placeholder 2"/>
          <p:cNvSpPr txBox="1"/>
          <p:nvPr/>
        </p:nvSpPr>
        <p:spPr>
          <a:xfrm>
            <a:off x="1964879" y="2524373"/>
            <a:ext cx="2055981" cy="3877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 Placeholder 7"/>
          <p:cNvSpPr txBox="1"/>
          <p:nvPr/>
        </p:nvSpPr>
        <p:spPr>
          <a:xfrm>
            <a:off x="4212515" y="5330420"/>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00" b="0" dirty="0">
                <a:latin typeface="Arial" panose="020B0604020202020204" pitchFamily="34" charset="0"/>
                <a:ea typeface="微软雅黑" panose="020B0503020204020204" pitchFamily="34" charset="-122"/>
                <a:sym typeface="Arial" panose="020B0604020202020204" pitchFamily="34" charset="0"/>
              </a:rPr>
              <a:t>03</a:t>
            </a:r>
          </a:p>
        </p:txBody>
      </p:sp>
      <p:sp>
        <p:nvSpPr>
          <p:cNvPr id="47" name="Text Placeholder 2"/>
          <p:cNvSpPr txBox="1"/>
          <p:nvPr/>
        </p:nvSpPr>
        <p:spPr>
          <a:xfrm>
            <a:off x="1964879" y="5274660"/>
            <a:ext cx="2055981" cy="3877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 Placeholder 7"/>
          <p:cNvSpPr txBox="1"/>
          <p:nvPr/>
        </p:nvSpPr>
        <p:spPr>
          <a:xfrm>
            <a:off x="7849723" y="2567853"/>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00" b="0" dirty="0">
                <a:latin typeface="Arial" panose="020B0604020202020204" pitchFamily="34" charset="0"/>
                <a:ea typeface="微软雅黑" panose="020B0503020204020204" pitchFamily="34" charset="-122"/>
                <a:sym typeface="Arial" panose="020B0604020202020204" pitchFamily="34" charset="0"/>
              </a:rPr>
              <a:t>02</a:t>
            </a:r>
          </a:p>
        </p:txBody>
      </p:sp>
      <p:sp>
        <p:nvSpPr>
          <p:cNvPr id="49" name="Text Placeholder 2"/>
          <p:cNvSpPr txBox="1"/>
          <p:nvPr/>
        </p:nvSpPr>
        <p:spPr>
          <a:xfrm>
            <a:off x="8760114" y="2518843"/>
            <a:ext cx="2100598" cy="3877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 Placeholder 7"/>
          <p:cNvSpPr txBox="1"/>
          <p:nvPr/>
        </p:nvSpPr>
        <p:spPr>
          <a:xfrm>
            <a:off x="7932663" y="5297155"/>
            <a:ext cx="624041" cy="484740"/>
          </a:xfrm>
          <a:prstGeom prst="rect">
            <a:avLst/>
          </a:prstGeom>
        </p:spPr>
        <p:txBody>
          <a:bodyPr vert="horz" lIns="0" tIns="90216" rIns="0" bIns="90216" anchor="ctr"/>
          <a:lstStyle>
            <a:lvl1pPr marL="0" indent="0" algn="ctr" defTabSz="914400" rtl="0" eaLnBrk="1" latinLnBrk="0" hangingPunct="1">
              <a:lnSpc>
                <a:spcPct val="100000"/>
              </a:lnSpc>
              <a:spcBef>
                <a:spcPts val="0"/>
              </a:spcBef>
              <a:buFont typeface="Arial" panose="020B0604020202020204" pitchFamily="34" charset="0"/>
              <a:buNone/>
              <a:defRPr sz="2965" b="1" kern="1200">
                <a:solidFill>
                  <a:schemeClr val="bg1"/>
                </a:solidFill>
                <a:latin typeface="League Gothic Regular"/>
                <a:ea typeface="+mn-ea"/>
                <a:cs typeface="League Gothic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s-ES_tradnl" sz="1800" b="0" dirty="0">
                <a:latin typeface="Arial" panose="020B0604020202020204" pitchFamily="34" charset="0"/>
                <a:ea typeface="微软雅黑" panose="020B0503020204020204" pitchFamily="34" charset="-122"/>
                <a:sym typeface="Arial" panose="020B0604020202020204" pitchFamily="34" charset="0"/>
              </a:rPr>
              <a:t>04</a:t>
            </a:r>
          </a:p>
        </p:txBody>
      </p:sp>
      <p:sp>
        <p:nvSpPr>
          <p:cNvPr id="51" name="Text Placeholder 2"/>
          <p:cNvSpPr txBox="1"/>
          <p:nvPr/>
        </p:nvSpPr>
        <p:spPr>
          <a:xfrm>
            <a:off x="8760114" y="5274660"/>
            <a:ext cx="2100598" cy="387798"/>
          </a:xfrm>
          <a:prstGeom prst="rect">
            <a:avLst/>
          </a:prstGeom>
        </p:spPr>
        <p:txBody>
          <a:bodyPr vert="horz" wrap="square" lIns="0" tIns="0" rIns="0" bIns="0">
            <a:spAutoFit/>
          </a:bodyPr>
          <a:lstStyle>
            <a:lvl1pPr marL="0" indent="0" algn="l" defTabSz="914400" rtl="0" eaLnBrk="1" latinLnBrk="0" hangingPunct="1">
              <a:lnSpc>
                <a:spcPct val="120000"/>
              </a:lnSpc>
              <a:spcBef>
                <a:spcPts val="0"/>
              </a:spcBef>
              <a:buFont typeface="Arial" panose="020B0604020202020204" pitchFamily="34" charset="0"/>
              <a:buNone/>
              <a:defRPr sz="890" b="0" kern="1200" baseline="0">
                <a:solidFill>
                  <a:schemeClr val="tx1">
                    <a:lumMod val="50000"/>
                    <a:lumOff val="50000"/>
                  </a:schemeClr>
                </a:solidFill>
                <a:latin typeface="Lato Regular"/>
                <a:ea typeface="+mn-ea"/>
                <a:cs typeface="Lato Regular"/>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05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Shape 1719"/>
          <p:cNvSpPr/>
          <p:nvPr/>
        </p:nvSpPr>
        <p:spPr>
          <a:xfrm>
            <a:off x="4796125" y="3874359"/>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544" y="21600"/>
                </a:moveTo>
                <a:lnTo>
                  <a:pt x="17863" y="16372"/>
                </a:lnTo>
                <a:lnTo>
                  <a:pt x="21600" y="11064"/>
                </a:lnTo>
                <a:cubicBezTo>
                  <a:pt x="16705" y="10632"/>
                  <a:pt x="12832" y="7246"/>
                  <a:pt x="12619" y="3093"/>
                </a:cubicBezTo>
                <a:lnTo>
                  <a:pt x="6294" y="0"/>
                </a:lnTo>
                <a:lnTo>
                  <a:pt x="0" y="3080"/>
                </a:lnTo>
                <a:cubicBezTo>
                  <a:pt x="216" y="13022"/>
                  <a:pt x="9708" y="21118"/>
                  <a:pt x="21544" y="21600"/>
                </a:cubicBezTo>
                <a:close/>
              </a:path>
            </a:pathLst>
          </a:custGeom>
          <a:solidFill>
            <a:schemeClr val="accent3"/>
          </a:solidFill>
          <a:ln w="12700">
            <a:miter lim="400000"/>
          </a:ln>
        </p:spPr>
        <p:txBody>
          <a:bodyPr lIns="9813" tIns="9813" rIns="9813" bIns="9813" anchor="ctr"/>
          <a:lstStyle/>
          <a:p>
            <a:pPr defTabSz="117475">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3" name="Shape 1720"/>
          <p:cNvSpPr/>
          <p:nvPr/>
        </p:nvSpPr>
        <p:spPr>
          <a:xfrm>
            <a:off x="6166927" y="4188007"/>
            <a:ext cx="1870348" cy="1559044"/>
          </a:xfrm>
          <a:custGeom>
            <a:avLst/>
            <a:gdLst/>
            <a:ahLst/>
            <a:cxnLst>
              <a:cxn ang="0">
                <a:pos x="wd2" y="hd2"/>
              </a:cxn>
              <a:cxn ang="5400000">
                <a:pos x="wd2" y="hd2"/>
              </a:cxn>
              <a:cxn ang="10800000">
                <a:pos x="wd2" y="hd2"/>
              </a:cxn>
              <a:cxn ang="16200000">
                <a:pos x="wd2" y="hd2"/>
              </a:cxn>
            </a:cxnLst>
            <a:rect l="0" t="0" r="r" b="b"/>
            <a:pathLst>
              <a:path w="21600" h="21600" extrusionOk="0">
                <a:moveTo>
                  <a:pt x="0" y="15305"/>
                </a:moveTo>
                <a:lnTo>
                  <a:pt x="3079" y="21600"/>
                </a:lnTo>
                <a:cubicBezTo>
                  <a:pt x="13022" y="21383"/>
                  <a:pt x="21117" y="11891"/>
                  <a:pt x="21600" y="57"/>
                </a:cubicBezTo>
                <a:lnTo>
                  <a:pt x="16372" y="3738"/>
                </a:lnTo>
                <a:lnTo>
                  <a:pt x="11063" y="0"/>
                </a:lnTo>
                <a:cubicBezTo>
                  <a:pt x="10631" y="4895"/>
                  <a:pt x="7245" y="8768"/>
                  <a:pt x="3093" y="8981"/>
                </a:cubicBezTo>
                <a:cubicBezTo>
                  <a:pt x="3093" y="8981"/>
                  <a:pt x="0" y="15305"/>
                  <a:pt x="0" y="15305"/>
                </a:cubicBezTo>
                <a:close/>
              </a:path>
            </a:pathLst>
          </a:custGeom>
          <a:solidFill>
            <a:schemeClr val="accent4"/>
          </a:solidFill>
          <a:ln w="12700">
            <a:miter lim="400000"/>
          </a:ln>
        </p:spPr>
        <p:txBody>
          <a:bodyPr lIns="9813" tIns="9813" rIns="9813" bIns="9813" anchor="ctr"/>
          <a:lstStyle/>
          <a:p>
            <a:pPr defTabSz="117475">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4" name="Shape 1721"/>
          <p:cNvSpPr/>
          <p:nvPr/>
        </p:nvSpPr>
        <p:spPr>
          <a:xfrm>
            <a:off x="6468922" y="2520901"/>
            <a:ext cx="1558843" cy="1870406"/>
          </a:xfrm>
          <a:custGeom>
            <a:avLst/>
            <a:gdLst/>
            <a:ahLst/>
            <a:cxnLst>
              <a:cxn ang="0">
                <a:pos x="wd2" y="hd2"/>
              </a:cxn>
              <a:cxn ang="5400000">
                <a:pos x="wd2" y="hd2"/>
              </a:cxn>
              <a:cxn ang="10800000">
                <a:pos x="wd2" y="hd2"/>
              </a:cxn>
              <a:cxn ang="16200000">
                <a:pos x="wd2" y="hd2"/>
              </a:cxn>
            </a:cxnLst>
            <a:rect l="0" t="0" r="r" b="b"/>
            <a:pathLst>
              <a:path w="21600" h="21600" extrusionOk="0">
                <a:moveTo>
                  <a:pt x="21600" y="18521"/>
                </a:moveTo>
                <a:cubicBezTo>
                  <a:pt x="21384" y="8578"/>
                  <a:pt x="11891" y="483"/>
                  <a:pt x="56" y="0"/>
                </a:cubicBezTo>
                <a:lnTo>
                  <a:pt x="3737" y="5228"/>
                </a:lnTo>
                <a:lnTo>
                  <a:pt x="0" y="10536"/>
                </a:lnTo>
                <a:cubicBezTo>
                  <a:pt x="4895" y="10968"/>
                  <a:pt x="8767" y="14353"/>
                  <a:pt x="8981" y="18507"/>
                </a:cubicBezTo>
                <a:lnTo>
                  <a:pt x="15305" y="21600"/>
                </a:lnTo>
                <a:cubicBezTo>
                  <a:pt x="15305" y="21600"/>
                  <a:pt x="21600" y="18521"/>
                  <a:pt x="21600" y="18521"/>
                </a:cubicBezTo>
                <a:close/>
              </a:path>
            </a:pathLst>
          </a:custGeom>
          <a:solidFill>
            <a:schemeClr val="accent2"/>
          </a:solidFill>
          <a:ln w="12700">
            <a:miter lim="400000"/>
          </a:ln>
        </p:spPr>
        <p:txBody>
          <a:bodyPr lIns="9813" tIns="9813" rIns="9813" bIns="9813" anchor="ctr"/>
          <a:lstStyle/>
          <a:p>
            <a:pPr defTabSz="117475">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5" name="Shape 1722"/>
          <p:cNvSpPr/>
          <p:nvPr/>
        </p:nvSpPr>
        <p:spPr>
          <a:xfrm>
            <a:off x="4796124" y="2520903"/>
            <a:ext cx="1870348" cy="1558961"/>
          </a:xfrm>
          <a:custGeom>
            <a:avLst/>
            <a:gdLst/>
            <a:ahLst/>
            <a:cxnLst>
              <a:cxn ang="0">
                <a:pos x="wd2" y="hd2"/>
              </a:cxn>
              <a:cxn ang="5400000">
                <a:pos x="wd2" y="hd2"/>
              </a:cxn>
              <a:cxn ang="10800000">
                <a:pos x="wd2" y="hd2"/>
              </a:cxn>
              <a:cxn ang="16200000">
                <a:pos x="wd2" y="hd2"/>
              </a:cxn>
            </a:cxnLst>
            <a:rect l="0" t="0" r="r" b="b"/>
            <a:pathLst>
              <a:path w="21600" h="21600" extrusionOk="0">
                <a:moveTo>
                  <a:pt x="21600" y="6294"/>
                </a:moveTo>
                <a:lnTo>
                  <a:pt x="18521" y="0"/>
                </a:lnTo>
                <a:cubicBezTo>
                  <a:pt x="8577" y="216"/>
                  <a:pt x="483" y="9708"/>
                  <a:pt x="0" y="21544"/>
                </a:cubicBezTo>
                <a:lnTo>
                  <a:pt x="5227" y="17863"/>
                </a:lnTo>
                <a:lnTo>
                  <a:pt x="10537" y="21600"/>
                </a:lnTo>
                <a:cubicBezTo>
                  <a:pt x="10969" y="16705"/>
                  <a:pt x="14354" y="12832"/>
                  <a:pt x="18507" y="12619"/>
                </a:cubicBezTo>
                <a:cubicBezTo>
                  <a:pt x="18507" y="12619"/>
                  <a:pt x="21600" y="6294"/>
                  <a:pt x="21600" y="6294"/>
                </a:cubicBezTo>
                <a:close/>
              </a:path>
            </a:pathLst>
          </a:custGeom>
          <a:solidFill>
            <a:schemeClr val="accent1"/>
          </a:solidFill>
          <a:ln w="12700">
            <a:miter lim="400000"/>
          </a:ln>
        </p:spPr>
        <p:txBody>
          <a:bodyPr lIns="9813" tIns="9813" rIns="9813" bIns="9813" anchor="ctr"/>
          <a:lstStyle/>
          <a:p>
            <a:pPr defTabSz="117475">
              <a:lnSpc>
                <a:spcPct val="120000"/>
              </a:lnSpc>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800">
              <a:latin typeface="Arial" panose="020B0604020202020204" pitchFamily="34" charset="0"/>
              <a:ea typeface="微软雅黑" panose="020B0503020204020204" pitchFamily="34" charset="-122"/>
              <a:sym typeface="Arial" panose="020B0604020202020204" pitchFamily="34" charset="0"/>
            </a:endParaRPr>
          </a:p>
        </p:txBody>
      </p:sp>
      <p:sp>
        <p:nvSpPr>
          <p:cNvPr id="56" name="Text Placeholder 7"/>
          <p:cNvSpPr txBox="1"/>
          <p:nvPr/>
        </p:nvSpPr>
        <p:spPr>
          <a:xfrm>
            <a:off x="5460257" y="2946309"/>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7" name="Text Placeholder 7"/>
          <p:cNvSpPr txBox="1"/>
          <p:nvPr/>
        </p:nvSpPr>
        <p:spPr>
          <a:xfrm>
            <a:off x="5215688" y="4418415"/>
            <a:ext cx="503766" cy="677727"/>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8" name="Text Placeholder 7"/>
          <p:cNvSpPr txBox="1"/>
          <p:nvPr/>
        </p:nvSpPr>
        <p:spPr>
          <a:xfrm>
            <a:off x="7118389" y="3236217"/>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59" name="Text Placeholder 7"/>
          <p:cNvSpPr txBox="1"/>
          <p:nvPr/>
        </p:nvSpPr>
        <p:spPr>
          <a:xfrm>
            <a:off x="6874397" y="4650801"/>
            <a:ext cx="508825" cy="679618"/>
          </a:xfrm>
          <a:prstGeom prst="rect">
            <a:avLst/>
          </a:prstGeom>
        </p:spPr>
        <p:txBody>
          <a:bodyPr vert="horz" wrap="square" lIns="0" tIns="0" rIns="0" bIns="0" anchor="ctr"/>
          <a:lstStyle>
            <a:lvl1pPr marL="0" indent="0" algn="ctr" defTabSz="914400" rtl="0" eaLnBrk="1" latinLnBrk="0" hangingPunct="1">
              <a:lnSpc>
                <a:spcPct val="100000"/>
              </a:lnSpc>
              <a:spcBef>
                <a:spcPts val="0"/>
              </a:spcBef>
              <a:buFont typeface="Arial" panose="020B0604020202020204" pitchFamily="34" charset="0"/>
              <a:buNone/>
              <a:defRPr sz="2670" b="0" i="0" kern="1200">
                <a:solidFill>
                  <a:schemeClr val="bg1"/>
                </a:solidFill>
                <a:latin typeface="FontAwesome"/>
                <a:ea typeface="+mn-ea"/>
                <a:cs typeface="FontAwesome"/>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400" dirty="0">
                <a:latin typeface="Arial" panose="020B0604020202020204" pitchFamily="34" charset="0"/>
                <a:ea typeface="微软雅黑" panose="020B0503020204020204" pitchFamily="34" charset="-122"/>
                <a:sym typeface="Arial" panose="020B0604020202020204" pitchFamily="34" charset="0"/>
              </a:rPr>
              <a:t>文字内容</a:t>
            </a:r>
            <a:endParaRPr lang="es-ES_tradnl" sz="1400" dirty="0">
              <a:latin typeface="Arial" panose="020B0604020202020204" pitchFamily="34" charset="0"/>
              <a:ea typeface="微软雅黑" panose="020B0503020204020204" pitchFamily="34" charset="-122"/>
              <a:sym typeface="Arial" panose="020B0604020202020204" pitchFamily="34" charset="0"/>
            </a:endParaRPr>
          </a:p>
        </p:txBody>
      </p:sp>
      <p:sp>
        <p:nvSpPr>
          <p:cNvPr id="30"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0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fade">
                                      <p:cBhvr>
                                        <p:cTn id="7" dur="400"/>
                                        <p:tgtEl>
                                          <p:spTgt spid="44">
                                            <p:txEl>
                                              <p:pRg st="0" end="0"/>
                                            </p:txEl>
                                          </p:spTgt>
                                        </p:tgtEl>
                                      </p:cBhvr>
                                    </p:animEffect>
                                    <p:anim calcmode="lin" valueType="num">
                                      <p:cBhvr>
                                        <p:cTn id="8" dur="4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44">
                                            <p:txEl>
                                              <p:pRg st="0" end="0"/>
                                            </p:txEl>
                                          </p:spTgt>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200"/>
                                  </p:stCondLst>
                                  <p:childTnLst>
                                    <p:set>
                                      <p:cBhvr>
                                        <p:cTn id="11" dur="1" fill="hold">
                                          <p:stCondLst>
                                            <p:cond delay="0"/>
                                          </p:stCondLst>
                                        </p:cTn>
                                        <p:tgtEl>
                                          <p:spTgt spid="45">
                                            <p:txEl>
                                              <p:pRg st="0" end="0"/>
                                            </p:txEl>
                                          </p:spTgt>
                                        </p:tgtEl>
                                        <p:attrNameLst>
                                          <p:attrName>style.visibility</p:attrName>
                                        </p:attrNameLst>
                                      </p:cBhvr>
                                      <p:to>
                                        <p:strVal val="visible"/>
                                      </p:to>
                                    </p:set>
                                    <p:anim calcmode="lin" valueType="num">
                                      <p:cBhvr>
                                        <p:cTn id="12" dur="500" fill="hold"/>
                                        <p:tgtEl>
                                          <p:spTgt spid="45">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5">
                                            <p:txEl>
                                              <p:pRg st="0" end="0"/>
                                            </p:txEl>
                                          </p:spTgt>
                                        </p:tgtEl>
                                        <p:attrNameLst>
                                          <p:attrName>ppt_h</p:attrName>
                                        </p:attrNameLst>
                                      </p:cBhvr>
                                      <p:tavLst>
                                        <p:tav tm="0">
                                          <p:val>
                                            <p:fltVal val="0"/>
                                          </p:val>
                                        </p:tav>
                                        <p:tav tm="100000">
                                          <p:val>
                                            <p:strVal val="#ppt_h"/>
                                          </p:val>
                                        </p:tav>
                                      </p:tavLst>
                                    </p:anim>
                                  </p:childTnLst>
                                </p:cTn>
                              </p:par>
                              <p:par>
                                <p:cTn id="14" presetID="42" presetClass="entr" presetSubtype="0" fill="hold" grpId="0" nodeType="withEffect">
                                  <p:stCondLst>
                                    <p:cond delay="200"/>
                                  </p:stCondLst>
                                  <p:childTnLst>
                                    <p:set>
                                      <p:cBhvr>
                                        <p:cTn id="15" dur="1" fill="hold">
                                          <p:stCondLst>
                                            <p:cond delay="0"/>
                                          </p:stCondLst>
                                        </p:cTn>
                                        <p:tgtEl>
                                          <p:spTgt spid="46">
                                            <p:txEl>
                                              <p:pRg st="0" end="0"/>
                                            </p:txEl>
                                          </p:spTgt>
                                        </p:tgtEl>
                                        <p:attrNameLst>
                                          <p:attrName>style.visibility</p:attrName>
                                        </p:attrNameLst>
                                      </p:cBhvr>
                                      <p:to>
                                        <p:strVal val="visible"/>
                                      </p:to>
                                    </p:set>
                                    <p:animEffect transition="in" filter="fade">
                                      <p:cBhvr>
                                        <p:cTn id="16" dur="400"/>
                                        <p:tgtEl>
                                          <p:spTgt spid="46">
                                            <p:txEl>
                                              <p:pRg st="0" end="0"/>
                                            </p:txEl>
                                          </p:spTgt>
                                        </p:tgtEl>
                                      </p:cBhvr>
                                    </p:animEffect>
                                    <p:anim calcmode="lin" valueType="num">
                                      <p:cBhvr>
                                        <p:cTn id="17" dur="4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8" dur="400" fill="hold"/>
                                        <p:tgtEl>
                                          <p:spTgt spid="46">
                                            <p:txEl>
                                              <p:pRg st="0" end="0"/>
                                            </p:txEl>
                                          </p:spTgt>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200"/>
                                  </p:stCondLst>
                                  <p:childTnLst>
                                    <p:set>
                                      <p:cBhvr>
                                        <p:cTn id="20" dur="1" fill="hold">
                                          <p:stCondLst>
                                            <p:cond delay="0"/>
                                          </p:stCondLst>
                                        </p:cTn>
                                        <p:tgtEl>
                                          <p:spTgt spid="47">
                                            <p:txEl>
                                              <p:pRg st="0" end="0"/>
                                            </p:txEl>
                                          </p:spTgt>
                                        </p:tgtEl>
                                        <p:attrNameLst>
                                          <p:attrName>style.visibility</p:attrName>
                                        </p:attrNameLst>
                                      </p:cBhvr>
                                      <p:to>
                                        <p:strVal val="visible"/>
                                      </p:to>
                                    </p:set>
                                    <p:anim calcmode="lin" valueType="num">
                                      <p:cBhvr>
                                        <p:cTn id="21" dur="500" fill="hold"/>
                                        <p:tgtEl>
                                          <p:spTgt spid="4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47">
                                            <p:txEl>
                                              <p:pRg st="0" end="0"/>
                                            </p:txEl>
                                          </p:spTgt>
                                        </p:tgtEl>
                                        <p:attrNameLst>
                                          <p:attrName>ppt_h</p:attrName>
                                        </p:attrNameLst>
                                      </p:cBhvr>
                                      <p:tavLst>
                                        <p:tav tm="0">
                                          <p:val>
                                            <p:fltVal val="0"/>
                                          </p:val>
                                        </p:tav>
                                        <p:tav tm="100000">
                                          <p:val>
                                            <p:strVal val="#ppt_h"/>
                                          </p:val>
                                        </p:tav>
                                      </p:tavLst>
                                    </p:anim>
                                  </p:childTnLst>
                                </p:cTn>
                              </p:par>
                              <p:par>
                                <p:cTn id="23" presetID="42" presetClass="entr" presetSubtype="0" fill="hold" grpId="0" nodeType="withEffect">
                                  <p:stCondLst>
                                    <p:cond delay="200"/>
                                  </p:stCondLst>
                                  <p:childTnLst>
                                    <p:set>
                                      <p:cBhvr>
                                        <p:cTn id="24" dur="1" fill="hold">
                                          <p:stCondLst>
                                            <p:cond delay="0"/>
                                          </p:stCondLst>
                                        </p:cTn>
                                        <p:tgtEl>
                                          <p:spTgt spid="48">
                                            <p:txEl>
                                              <p:pRg st="0" end="0"/>
                                            </p:txEl>
                                          </p:spTgt>
                                        </p:tgtEl>
                                        <p:attrNameLst>
                                          <p:attrName>style.visibility</p:attrName>
                                        </p:attrNameLst>
                                      </p:cBhvr>
                                      <p:to>
                                        <p:strVal val="visible"/>
                                      </p:to>
                                    </p:set>
                                    <p:animEffect transition="in" filter="fade">
                                      <p:cBhvr>
                                        <p:cTn id="25" dur="400"/>
                                        <p:tgtEl>
                                          <p:spTgt spid="48">
                                            <p:txEl>
                                              <p:pRg st="0" end="0"/>
                                            </p:txEl>
                                          </p:spTgt>
                                        </p:tgtEl>
                                      </p:cBhvr>
                                    </p:animEffect>
                                    <p:anim calcmode="lin" valueType="num">
                                      <p:cBhvr>
                                        <p:cTn id="26" dur="4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27" dur="400" fill="hold"/>
                                        <p:tgtEl>
                                          <p:spTgt spid="48">
                                            <p:txEl>
                                              <p:pRg st="0" end="0"/>
                                            </p:txEl>
                                          </p:spTgt>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200"/>
                                  </p:stCondLst>
                                  <p:childTnLst>
                                    <p:set>
                                      <p:cBhvr>
                                        <p:cTn id="29" dur="1" fill="hold">
                                          <p:stCondLst>
                                            <p:cond delay="0"/>
                                          </p:stCondLst>
                                        </p:cTn>
                                        <p:tgtEl>
                                          <p:spTgt spid="49">
                                            <p:txEl>
                                              <p:pRg st="0" end="0"/>
                                            </p:txEl>
                                          </p:spTgt>
                                        </p:tgtEl>
                                        <p:attrNameLst>
                                          <p:attrName>style.visibility</p:attrName>
                                        </p:attrNameLst>
                                      </p:cBhvr>
                                      <p:to>
                                        <p:strVal val="visible"/>
                                      </p:to>
                                    </p:set>
                                    <p:anim calcmode="lin" valueType="num">
                                      <p:cBhvr>
                                        <p:cTn id="30" dur="500" fill="hold"/>
                                        <p:tgtEl>
                                          <p:spTgt spid="49">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49">
                                            <p:txEl>
                                              <p:pRg st="0" end="0"/>
                                            </p:txEl>
                                          </p:spTgt>
                                        </p:tgtEl>
                                        <p:attrNameLst>
                                          <p:attrName>ppt_h</p:attrName>
                                        </p:attrNameLst>
                                      </p:cBhvr>
                                      <p:tavLst>
                                        <p:tav tm="0">
                                          <p:val>
                                            <p:fltVal val="0"/>
                                          </p:val>
                                        </p:tav>
                                        <p:tav tm="100000">
                                          <p:val>
                                            <p:strVal val="#ppt_h"/>
                                          </p:val>
                                        </p:tav>
                                      </p:tavLst>
                                    </p:anim>
                                  </p:childTnLst>
                                </p:cTn>
                              </p:par>
                              <p:par>
                                <p:cTn id="32" presetID="42" presetClass="entr" presetSubtype="0" fill="hold" grpId="0" nodeType="withEffect">
                                  <p:stCondLst>
                                    <p:cond delay="200"/>
                                  </p:stCondLst>
                                  <p:childTnLst>
                                    <p:set>
                                      <p:cBhvr>
                                        <p:cTn id="33" dur="1" fill="hold">
                                          <p:stCondLst>
                                            <p:cond delay="0"/>
                                          </p:stCondLst>
                                        </p:cTn>
                                        <p:tgtEl>
                                          <p:spTgt spid="50">
                                            <p:txEl>
                                              <p:pRg st="0" end="0"/>
                                            </p:txEl>
                                          </p:spTgt>
                                        </p:tgtEl>
                                        <p:attrNameLst>
                                          <p:attrName>style.visibility</p:attrName>
                                        </p:attrNameLst>
                                      </p:cBhvr>
                                      <p:to>
                                        <p:strVal val="visible"/>
                                      </p:to>
                                    </p:set>
                                    <p:animEffect transition="in" filter="fade">
                                      <p:cBhvr>
                                        <p:cTn id="34" dur="400"/>
                                        <p:tgtEl>
                                          <p:spTgt spid="50">
                                            <p:txEl>
                                              <p:pRg st="0" end="0"/>
                                            </p:txEl>
                                          </p:spTgt>
                                        </p:tgtEl>
                                      </p:cBhvr>
                                    </p:animEffect>
                                    <p:anim calcmode="lin" valueType="num">
                                      <p:cBhvr>
                                        <p:cTn id="35" dur="4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36" dur="400" fill="hold"/>
                                        <p:tgtEl>
                                          <p:spTgt spid="50">
                                            <p:txEl>
                                              <p:pRg st="0" end="0"/>
                                            </p:txEl>
                                          </p:spTgt>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200"/>
                                  </p:stCondLst>
                                  <p:childTnLst>
                                    <p:set>
                                      <p:cBhvr>
                                        <p:cTn id="38" dur="1" fill="hold">
                                          <p:stCondLst>
                                            <p:cond delay="0"/>
                                          </p:stCondLst>
                                        </p:cTn>
                                        <p:tgtEl>
                                          <p:spTgt spid="51">
                                            <p:txEl>
                                              <p:pRg st="0" end="0"/>
                                            </p:txEl>
                                          </p:spTgt>
                                        </p:tgtEl>
                                        <p:attrNameLst>
                                          <p:attrName>style.visibility</p:attrName>
                                        </p:attrNameLst>
                                      </p:cBhvr>
                                      <p:to>
                                        <p:strVal val="visible"/>
                                      </p:to>
                                    </p:set>
                                    <p:anim calcmode="lin" valueType="num">
                                      <p:cBhvr>
                                        <p:cTn id="39"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51">
                                            <p:txEl>
                                              <p:pRg st="0" end="0"/>
                                            </p:txEl>
                                          </p:spTgt>
                                        </p:tgtEl>
                                        <p:attrNameLst>
                                          <p:attrName>ppt_h</p:attrName>
                                        </p:attrNameLst>
                                      </p:cBhvr>
                                      <p:tavLst>
                                        <p:tav tm="0">
                                          <p:val>
                                            <p:fltVal val="0"/>
                                          </p:val>
                                        </p:tav>
                                        <p:tav tm="100000">
                                          <p:val>
                                            <p:strVal val="#ppt_h"/>
                                          </p:val>
                                        </p:tav>
                                      </p:tavLst>
                                    </p:anim>
                                  </p:childTnLst>
                                </p:cTn>
                              </p:par>
                            </p:childTnLst>
                          </p:cTn>
                        </p:par>
                        <p:par>
                          <p:cTn id="41" fill="hold">
                            <p:stCondLst>
                              <p:cond delay="700"/>
                            </p:stCondLst>
                            <p:childTnLst>
                              <p:par>
                                <p:cTn id="42" presetID="10" presetClass="entr" presetSubtype="0"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500"/>
                                        <p:tgtEl>
                                          <p:spTgt spid="41"/>
                                        </p:tgtEl>
                                      </p:cBhvr>
                                    </p:animEffec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par>
                          <p:cTn id="53" fill="hold">
                            <p:stCondLst>
                              <p:cond delay="2200"/>
                            </p:stCondLst>
                            <p:childTnLst>
                              <p:par>
                                <p:cTn id="54" presetID="10"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2700"/>
                            </p:stCondLst>
                            <p:childTnLst>
                              <p:par>
                                <p:cTn id="58" presetID="9" presetClass="entr" presetSubtype="0" fill="hold" grpId="0" nodeType="afterEffect">
                                  <p:stCondLst>
                                    <p:cond delay="100"/>
                                  </p:stCondLst>
                                  <p:childTnLst>
                                    <p:set>
                                      <p:cBhvr>
                                        <p:cTn id="59" dur="indefinite" fill="hold"/>
                                        <p:tgtEl>
                                          <p:spTgt spid="55"/>
                                        </p:tgtEl>
                                        <p:attrNameLst>
                                          <p:attrName>style.visibility</p:attrName>
                                        </p:attrNameLst>
                                      </p:cBhvr>
                                      <p:to>
                                        <p:strVal val="visible"/>
                                      </p:to>
                                    </p:set>
                                    <p:animEffect transition="in" filter="dissolve(in)">
                                      <p:cBhvr>
                                        <p:cTn id="60" dur="750"/>
                                        <p:tgtEl>
                                          <p:spTgt spid="55"/>
                                        </p:tgtEl>
                                      </p:cBhvr>
                                    </p:animEffect>
                                  </p:childTnLst>
                                </p:cTn>
                              </p:par>
                            </p:childTnLst>
                          </p:cTn>
                        </p:par>
                        <p:par>
                          <p:cTn id="61" fill="hold">
                            <p:stCondLst>
                              <p:cond delay="3800"/>
                            </p:stCondLst>
                            <p:childTnLst>
                              <p:par>
                                <p:cTn id="62" presetID="9" presetClass="entr" presetSubtype="0" fill="hold" grpId="0" nodeType="afterEffect">
                                  <p:stCondLst>
                                    <p:cond delay="100"/>
                                  </p:stCondLst>
                                  <p:childTnLst>
                                    <p:set>
                                      <p:cBhvr>
                                        <p:cTn id="63" dur="indefinite" fill="hold"/>
                                        <p:tgtEl>
                                          <p:spTgt spid="54"/>
                                        </p:tgtEl>
                                        <p:attrNameLst>
                                          <p:attrName>style.visibility</p:attrName>
                                        </p:attrNameLst>
                                      </p:cBhvr>
                                      <p:to>
                                        <p:strVal val="visible"/>
                                      </p:to>
                                    </p:set>
                                    <p:animEffect transition="in" filter="dissolve(in)">
                                      <p:cBhvr>
                                        <p:cTn id="64" dur="750"/>
                                        <p:tgtEl>
                                          <p:spTgt spid="54"/>
                                        </p:tgtEl>
                                      </p:cBhvr>
                                    </p:animEffect>
                                  </p:childTnLst>
                                </p:cTn>
                              </p:par>
                            </p:childTnLst>
                          </p:cTn>
                        </p:par>
                        <p:par>
                          <p:cTn id="65" fill="hold">
                            <p:stCondLst>
                              <p:cond delay="4900"/>
                            </p:stCondLst>
                            <p:childTnLst>
                              <p:par>
                                <p:cTn id="66" presetID="9" presetClass="entr" presetSubtype="0" fill="hold" grpId="0" nodeType="afterEffect">
                                  <p:stCondLst>
                                    <p:cond delay="100"/>
                                  </p:stCondLst>
                                  <p:childTnLst>
                                    <p:set>
                                      <p:cBhvr>
                                        <p:cTn id="67" dur="indefinite" fill="hold"/>
                                        <p:tgtEl>
                                          <p:spTgt spid="52"/>
                                        </p:tgtEl>
                                        <p:attrNameLst>
                                          <p:attrName>style.visibility</p:attrName>
                                        </p:attrNameLst>
                                      </p:cBhvr>
                                      <p:to>
                                        <p:strVal val="visible"/>
                                      </p:to>
                                    </p:set>
                                    <p:animEffect transition="in" filter="dissolve(in)">
                                      <p:cBhvr>
                                        <p:cTn id="68" dur="750"/>
                                        <p:tgtEl>
                                          <p:spTgt spid="52"/>
                                        </p:tgtEl>
                                      </p:cBhvr>
                                    </p:animEffect>
                                  </p:childTnLst>
                                </p:cTn>
                              </p:par>
                            </p:childTnLst>
                          </p:cTn>
                        </p:par>
                        <p:par>
                          <p:cTn id="69" fill="hold">
                            <p:stCondLst>
                              <p:cond delay="6000"/>
                            </p:stCondLst>
                            <p:childTnLst>
                              <p:par>
                                <p:cTn id="70" presetID="9" presetClass="entr" presetSubtype="0" fill="hold" grpId="0" nodeType="afterEffect">
                                  <p:stCondLst>
                                    <p:cond delay="100"/>
                                  </p:stCondLst>
                                  <p:childTnLst>
                                    <p:set>
                                      <p:cBhvr>
                                        <p:cTn id="71" dur="indefinite" fill="hold"/>
                                        <p:tgtEl>
                                          <p:spTgt spid="53"/>
                                        </p:tgtEl>
                                        <p:attrNameLst>
                                          <p:attrName>style.visibility</p:attrName>
                                        </p:attrNameLst>
                                      </p:cBhvr>
                                      <p:to>
                                        <p:strVal val="visible"/>
                                      </p:to>
                                    </p:set>
                                    <p:animEffect transition="in" filter="dissolve(in)">
                                      <p:cBhvr>
                                        <p:cTn id="72" dur="750"/>
                                        <p:tgtEl>
                                          <p:spTgt spid="53"/>
                                        </p:tgtEl>
                                      </p:cBhvr>
                                    </p:animEffect>
                                  </p:childTnLst>
                                </p:cTn>
                              </p:par>
                            </p:childTnLst>
                          </p:cTn>
                        </p:par>
                        <p:par>
                          <p:cTn id="73" fill="hold">
                            <p:stCondLst>
                              <p:cond delay="7100"/>
                            </p:stCondLst>
                            <p:childTnLst>
                              <p:par>
                                <p:cTn id="74" presetID="53" presetClass="entr" presetSubtype="16" fill="hold" grpId="0" nodeType="afterEffect">
                                  <p:stCondLst>
                                    <p:cond delay="0"/>
                                  </p:stCondLst>
                                  <p:childTnLst>
                                    <p:set>
                                      <p:cBhvr>
                                        <p:cTn id="75" dur="1" fill="hold">
                                          <p:stCondLst>
                                            <p:cond delay="0"/>
                                          </p:stCondLst>
                                        </p:cTn>
                                        <p:tgtEl>
                                          <p:spTgt spid="56">
                                            <p:txEl>
                                              <p:pRg st="0" end="0"/>
                                            </p:txEl>
                                          </p:spTgt>
                                        </p:tgtEl>
                                        <p:attrNameLst>
                                          <p:attrName>style.visibility</p:attrName>
                                        </p:attrNameLst>
                                      </p:cBhvr>
                                      <p:to>
                                        <p:strVal val="visible"/>
                                      </p:to>
                                    </p:set>
                                    <p:anim calcmode="lin" valueType="num">
                                      <p:cBhvr>
                                        <p:cTn id="76" dur="500" fill="hold"/>
                                        <p:tgtEl>
                                          <p:spTgt spid="56">
                                            <p:txEl>
                                              <p:pRg st="0" end="0"/>
                                            </p:txEl>
                                          </p:spTgt>
                                        </p:tgtEl>
                                        <p:attrNameLst>
                                          <p:attrName>ppt_w</p:attrName>
                                        </p:attrNameLst>
                                      </p:cBhvr>
                                      <p:tavLst>
                                        <p:tav tm="0">
                                          <p:val>
                                            <p:fltVal val="0"/>
                                          </p:val>
                                        </p:tav>
                                        <p:tav tm="100000">
                                          <p:val>
                                            <p:strVal val="#ppt_w"/>
                                          </p:val>
                                        </p:tav>
                                      </p:tavLst>
                                    </p:anim>
                                    <p:anim calcmode="lin" valueType="num">
                                      <p:cBhvr>
                                        <p:cTn id="77" dur="500" fill="hold"/>
                                        <p:tgtEl>
                                          <p:spTgt spid="56">
                                            <p:txEl>
                                              <p:pRg st="0" end="0"/>
                                            </p:txEl>
                                          </p:spTgt>
                                        </p:tgtEl>
                                        <p:attrNameLst>
                                          <p:attrName>ppt_h</p:attrName>
                                        </p:attrNameLst>
                                      </p:cBhvr>
                                      <p:tavLst>
                                        <p:tav tm="0">
                                          <p:val>
                                            <p:fltVal val="0"/>
                                          </p:val>
                                        </p:tav>
                                        <p:tav tm="100000">
                                          <p:val>
                                            <p:strVal val="#ppt_h"/>
                                          </p:val>
                                        </p:tav>
                                      </p:tavLst>
                                    </p:anim>
                                    <p:animEffect transition="in" filter="fade">
                                      <p:cBhvr>
                                        <p:cTn id="78" dur="500"/>
                                        <p:tgtEl>
                                          <p:spTgt spid="56">
                                            <p:txEl>
                                              <p:pRg st="0" end="0"/>
                                            </p:txEl>
                                          </p:spTgt>
                                        </p:tgtEl>
                                      </p:cBhvr>
                                    </p:animEffect>
                                  </p:childTnLst>
                                </p:cTn>
                              </p:par>
                            </p:childTnLst>
                          </p:cTn>
                        </p:par>
                        <p:par>
                          <p:cTn id="79" fill="hold">
                            <p:stCondLst>
                              <p:cond delay="7600"/>
                            </p:stCondLst>
                            <p:childTnLst>
                              <p:par>
                                <p:cTn id="80" presetID="53" presetClass="entr" presetSubtype="16" fill="hold" grpId="0" nodeType="afterEffect">
                                  <p:stCondLst>
                                    <p:cond delay="0"/>
                                  </p:stCondLst>
                                  <p:childTnLst>
                                    <p:set>
                                      <p:cBhvr>
                                        <p:cTn id="81" dur="1" fill="hold">
                                          <p:stCondLst>
                                            <p:cond delay="0"/>
                                          </p:stCondLst>
                                        </p:cTn>
                                        <p:tgtEl>
                                          <p:spTgt spid="57">
                                            <p:txEl>
                                              <p:pRg st="0" end="0"/>
                                            </p:txEl>
                                          </p:spTgt>
                                        </p:tgtEl>
                                        <p:attrNameLst>
                                          <p:attrName>style.visibility</p:attrName>
                                        </p:attrNameLst>
                                      </p:cBhvr>
                                      <p:to>
                                        <p:strVal val="visible"/>
                                      </p:to>
                                    </p:set>
                                    <p:anim calcmode="lin" valueType="num">
                                      <p:cBhvr>
                                        <p:cTn id="82" dur="500" fill="hold"/>
                                        <p:tgtEl>
                                          <p:spTgt spid="57">
                                            <p:txEl>
                                              <p:pRg st="0" end="0"/>
                                            </p:txEl>
                                          </p:spTgt>
                                        </p:tgtEl>
                                        <p:attrNameLst>
                                          <p:attrName>ppt_w</p:attrName>
                                        </p:attrNameLst>
                                      </p:cBhvr>
                                      <p:tavLst>
                                        <p:tav tm="0">
                                          <p:val>
                                            <p:fltVal val="0"/>
                                          </p:val>
                                        </p:tav>
                                        <p:tav tm="100000">
                                          <p:val>
                                            <p:strVal val="#ppt_w"/>
                                          </p:val>
                                        </p:tav>
                                      </p:tavLst>
                                    </p:anim>
                                    <p:anim calcmode="lin" valueType="num">
                                      <p:cBhvr>
                                        <p:cTn id="83" dur="500" fill="hold"/>
                                        <p:tgtEl>
                                          <p:spTgt spid="57">
                                            <p:txEl>
                                              <p:pRg st="0" end="0"/>
                                            </p:txEl>
                                          </p:spTgt>
                                        </p:tgtEl>
                                        <p:attrNameLst>
                                          <p:attrName>ppt_h</p:attrName>
                                        </p:attrNameLst>
                                      </p:cBhvr>
                                      <p:tavLst>
                                        <p:tav tm="0">
                                          <p:val>
                                            <p:fltVal val="0"/>
                                          </p:val>
                                        </p:tav>
                                        <p:tav tm="100000">
                                          <p:val>
                                            <p:strVal val="#ppt_h"/>
                                          </p:val>
                                        </p:tav>
                                      </p:tavLst>
                                    </p:anim>
                                    <p:animEffect transition="in" filter="fade">
                                      <p:cBhvr>
                                        <p:cTn id="84" dur="500"/>
                                        <p:tgtEl>
                                          <p:spTgt spid="57">
                                            <p:txEl>
                                              <p:pRg st="0" end="0"/>
                                            </p:txEl>
                                          </p:spTgt>
                                        </p:tgtEl>
                                      </p:cBhvr>
                                    </p:animEffect>
                                  </p:childTnLst>
                                </p:cTn>
                              </p:par>
                            </p:childTnLst>
                          </p:cTn>
                        </p:par>
                        <p:par>
                          <p:cTn id="85" fill="hold">
                            <p:stCondLst>
                              <p:cond delay="8100"/>
                            </p:stCondLst>
                            <p:childTnLst>
                              <p:par>
                                <p:cTn id="86" presetID="53" presetClass="entr" presetSubtype="16" fill="hold" grpId="0" nodeType="afterEffect">
                                  <p:stCondLst>
                                    <p:cond delay="0"/>
                                  </p:stCondLst>
                                  <p:childTnLst>
                                    <p:set>
                                      <p:cBhvr>
                                        <p:cTn id="87" dur="1" fill="hold">
                                          <p:stCondLst>
                                            <p:cond delay="0"/>
                                          </p:stCondLst>
                                        </p:cTn>
                                        <p:tgtEl>
                                          <p:spTgt spid="58">
                                            <p:txEl>
                                              <p:pRg st="0" end="0"/>
                                            </p:txEl>
                                          </p:spTgt>
                                        </p:tgtEl>
                                        <p:attrNameLst>
                                          <p:attrName>style.visibility</p:attrName>
                                        </p:attrNameLst>
                                      </p:cBhvr>
                                      <p:to>
                                        <p:strVal val="visible"/>
                                      </p:to>
                                    </p:set>
                                    <p:anim calcmode="lin" valueType="num">
                                      <p:cBhvr>
                                        <p:cTn id="88" dur="500" fill="hold"/>
                                        <p:tgtEl>
                                          <p:spTgt spid="58">
                                            <p:txEl>
                                              <p:pRg st="0" end="0"/>
                                            </p:txEl>
                                          </p:spTgt>
                                        </p:tgtEl>
                                        <p:attrNameLst>
                                          <p:attrName>ppt_w</p:attrName>
                                        </p:attrNameLst>
                                      </p:cBhvr>
                                      <p:tavLst>
                                        <p:tav tm="0">
                                          <p:val>
                                            <p:fltVal val="0"/>
                                          </p:val>
                                        </p:tav>
                                        <p:tav tm="100000">
                                          <p:val>
                                            <p:strVal val="#ppt_w"/>
                                          </p:val>
                                        </p:tav>
                                      </p:tavLst>
                                    </p:anim>
                                    <p:anim calcmode="lin" valueType="num">
                                      <p:cBhvr>
                                        <p:cTn id="89" dur="500" fill="hold"/>
                                        <p:tgtEl>
                                          <p:spTgt spid="58">
                                            <p:txEl>
                                              <p:pRg st="0" end="0"/>
                                            </p:txEl>
                                          </p:spTgt>
                                        </p:tgtEl>
                                        <p:attrNameLst>
                                          <p:attrName>ppt_h</p:attrName>
                                        </p:attrNameLst>
                                      </p:cBhvr>
                                      <p:tavLst>
                                        <p:tav tm="0">
                                          <p:val>
                                            <p:fltVal val="0"/>
                                          </p:val>
                                        </p:tav>
                                        <p:tav tm="100000">
                                          <p:val>
                                            <p:strVal val="#ppt_h"/>
                                          </p:val>
                                        </p:tav>
                                      </p:tavLst>
                                    </p:anim>
                                    <p:animEffect transition="in" filter="fade">
                                      <p:cBhvr>
                                        <p:cTn id="90" dur="500"/>
                                        <p:tgtEl>
                                          <p:spTgt spid="58">
                                            <p:txEl>
                                              <p:pRg st="0" end="0"/>
                                            </p:txEl>
                                          </p:spTgt>
                                        </p:tgtEl>
                                      </p:cBhvr>
                                    </p:animEffect>
                                  </p:childTnLst>
                                </p:cTn>
                              </p:par>
                            </p:childTnLst>
                          </p:cTn>
                        </p:par>
                        <p:par>
                          <p:cTn id="91" fill="hold">
                            <p:stCondLst>
                              <p:cond delay="8600"/>
                            </p:stCondLst>
                            <p:childTnLst>
                              <p:par>
                                <p:cTn id="92" presetID="53" presetClass="entr" presetSubtype="16" fill="hold" grpId="0" nodeType="afterEffect">
                                  <p:stCondLst>
                                    <p:cond delay="0"/>
                                  </p:stCondLst>
                                  <p:childTnLst>
                                    <p:set>
                                      <p:cBhvr>
                                        <p:cTn id="93" dur="1" fill="hold">
                                          <p:stCondLst>
                                            <p:cond delay="0"/>
                                          </p:stCondLst>
                                        </p:cTn>
                                        <p:tgtEl>
                                          <p:spTgt spid="59">
                                            <p:txEl>
                                              <p:pRg st="0" end="0"/>
                                            </p:txEl>
                                          </p:spTgt>
                                        </p:tgtEl>
                                        <p:attrNameLst>
                                          <p:attrName>style.visibility</p:attrName>
                                        </p:attrNameLst>
                                      </p:cBhvr>
                                      <p:to>
                                        <p:strVal val="visible"/>
                                      </p:to>
                                    </p:set>
                                    <p:anim calcmode="lin" valueType="num">
                                      <p:cBhvr>
                                        <p:cTn id="94" dur="500" fill="hold"/>
                                        <p:tgtEl>
                                          <p:spTgt spid="59">
                                            <p:txEl>
                                              <p:pRg st="0" end="0"/>
                                            </p:txEl>
                                          </p:spTgt>
                                        </p:tgtEl>
                                        <p:attrNameLst>
                                          <p:attrName>ppt_w</p:attrName>
                                        </p:attrNameLst>
                                      </p:cBhvr>
                                      <p:tavLst>
                                        <p:tav tm="0">
                                          <p:val>
                                            <p:fltVal val="0"/>
                                          </p:val>
                                        </p:tav>
                                        <p:tav tm="100000">
                                          <p:val>
                                            <p:strVal val="#ppt_w"/>
                                          </p:val>
                                        </p:tav>
                                      </p:tavLst>
                                    </p:anim>
                                    <p:anim calcmode="lin" valueType="num">
                                      <p:cBhvr>
                                        <p:cTn id="95" dur="500" fill="hold"/>
                                        <p:tgtEl>
                                          <p:spTgt spid="59">
                                            <p:txEl>
                                              <p:pRg st="0" end="0"/>
                                            </p:txEl>
                                          </p:spTgt>
                                        </p:tgtEl>
                                        <p:attrNameLst>
                                          <p:attrName>ppt_h</p:attrName>
                                        </p:attrNameLst>
                                      </p:cBhvr>
                                      <p:tavLst>
                                        <p:tav tm="0">
                                          <p:val>
                                            <p:fltVal val="0"/>
                                          </p:val>
                                        </p:tav>
                                        <p:tav tm="100000">
                                          <p:val>
                                            <p:strVal val="#ppt_h"/>
                                          </p:val>
                                        </p:tav>
                                      </p:tavLst>
                                    </p:anim>
                                    <p:animEffect transition="in" filter="fade">
                                      <p:cBhvr>
                                        <p:cTn id="96" dur="500"/>
                                        <p:tgtEl>
                                          <p:spTgt spid="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42" presetClass="entr" presetSubtype="0" fill="hold" nodeType="withEffect">
                  <p:stCondLst>
                    <p:cond delay="200"/>
                  </p:stCondLst>
                  <p:childTnLst>
                    <p:set>
                      <p:cBhvr>
                        <p:cTn dur="1" fill="hold">
                          <p:stCondLst>
                            <p:cond delay="0"/>
                          </p:stCondLst>
                        </p:cTn>
                        <p:tgtEl>
                          <p:spTgt spid="44"/>
                        </p:tgtEl>
                        <p:attrNameLst>
                          <p:attrName>style.visibility</p:attrName>
                        </p:attrNameLst>
                      </p:cBhvr>
                      <p:to>
                        <p:strVal val="visible"/>
                      </p:to>
                    </p:set>
                    <p:animEffect transition="in" filter="fade">
                      <p:cBhvr>
                        <p:cTn dur="400"/>
                        <p:tgtEl>
                          <p:spTgt spid="44"/>
                        </p:tgtEl>
                      </p:cBhvr>
                    </p:animEffect>
                    <p:anim calcmode="lin" valueType="num">
                      <p:cBhvr>
                        <p:cTn dur="400" fill="hold"/>
                        <p:tgtEl>
                          <p:spTgt spid="44"/>
                        </p:tgtEl>
                        <p:attrNameLst>
                          <p:attrName>ppt_x</p:attrName>
                        </p:attrNameLst>
                      </p:cBhvr>
                      <p:tavLst>
                        <p:tav tm="0">
                          <p:val>
                            <p:strVal val="#ppt_x"/>
                          </p:val>
                        </p:tav>
                        <p:tav tm="100000">
                          <p:val>
                            <p:strVal val="#ppt_x"/>
                          </p:val>
                        </p:tav>
                      </p:tavLst>
                    </p:anim>
                    <p:anim calcmode="lin" valueType="num">
                      <p:cBhvr>
                        <p:cTn dur="400" fill="hold"/>
                        <p:tgtEl>
                          <p:spTgt spid="44"/>
                        </p:tgtEl>
                        <p:attrNameLst>
                          <p:attrName>ppt_y</p:attrName>
                        </p:attrNameLst>
                      </p:cBhvr>
                      <p:tavLst>
                        <p:tav tm="0">
                          <p:val>
                            <p:strVal val="#ppt_y+.1"/>
                          </p:val>
                        </p:tav>
                        <p:tav tm="100000">
                          <p:val>
                            <p:strVal val="#ppt_y"/>
                          </p:val>
                        </p:tav>
                      </p:tavLst>
                    </p:anim>
                  </p:childTnLst>
                </p:cTn>
              </p:par>
            </p:tnLst>
          </p:tmpl>
        </p:tmplLst>
      </p:bldP>
      <p:bldP spid="45" grpId="0" build="p">
        <p:tmplLst>
          <p:tmpl lvl="1">
            <p:tnLst>
              <p:par>
                <p:cTn presetID="23" presetClass="entr" presetSubtype="16" fill="hold" nodeType="withEffect">
                  <p:stCondLst>
                    <p:cond delay="200"/>
                  </p:stCondLst>
                  <p:childTnLst>
                    <p:set>
                      <p:cBhvr>
                        <p:cTn dur="1" fill="hold">
                          <p:stCondLst>
                            <p:cond delay="0"/>
                          </p:stCondLst>
                        </p:cTn>
                        <p:tgtEl>
                          <p:spTgt spid="45"/>
                        </p:tgtEl>
                        <p:attrNameLst>
                          <p:attrName>style.visibility</p:attrName>
                        </p:attrNameLst>
                      </p:cBhvr>
                      <p:to>
                        <p:strVal val="visible"/>
                      </p:to>
                    </p:set>
                    <p:anim calcmode="lin" valueType="num">
                      <p:cBhvr>
                        <p:cTn dur="500" fill="hold"/>
                        <p:tgtEl>
                          <p:spTgt spid="45"/>
                        </p:tgtEl>
                        <p:attrNameLst>
                          <p:attrName>ppt_w</p:attrName>
                        </p:attrNameLst>
                      </p:cBhvr>
                      <p:tavLst>
                        <p:tav tm="0">
                          <p:val>
                            <p:fltVal val="0"/>
                          </p:val>
                        </p:tav>
                        <p:tav tm="100000">
                          <p:val>
                            <p:strVal val="#ppt_w"/>
                          </p:val>
                        </p:tav>
                      </p:tavLst>
                    </p:anim>
                    <p:anim calcmode="lin" valueType="num">
                      <p:cBhvr>
                        <p:cTn dur="500" fill="hold"/>
                        <p:tgtEl>
                          <p:spTgt spid="45"/>
                        </p:tgtEl>
                        <p:attrNameLst>
                          <p:attrName>ppt_h</p:attrName>
                        </p:attrNameLst>
                      </p:cBhvr>
                      <p:tavLst>
                        <p:tav tm="0">
                          <p:val>
                            <p:fltVal val="0"/>
                          </p:val>
                        </p:tav>
                        <p:tav tm="100000">
                          <p:val>
                            <p:strVal val="#ppt_h"/>
                          </p:val>
                        </p:tav>
                      </p:tavLst>
                    </p:anim>
                  </p:childTnLst>
                </p:cTn>
              </p:par>
            </p:tnLst>
          </p:tmpl>
        </p:tmplLst>
      </p:bldP>
      <p:bldP spid="46" grpId="0" build="p">
        <p:tmplLst>
          <p:tmpl lvl="1">
            <p:tnLst>
              <p:par>
                <p:cTn presetID="42" presetClass="entr" presetSubtype="0" fill="hold" nodeType="withEffect">
                  <p:stCondLst>
                    <p:cond delay="200"/>
                  </p:stCondLst>
                  <p:childTnLst>
                    <p:set>
                      <p:cBhvr>
                        <p:cTn dur="1" fill="hold">
                          <p:stCondLst>
                            <p:cond delay="0"/>
                          </p:stCondLst>
                        </p:cTn>
                        <p:tgtEl>
                          <p:spTgt spid="46"/>
                        </p:tgtEl>
                        <p:attrNameLst>
                          <p:attrName>style.visibility</p:attrName>
                        </p:attrNameLst>
                      </p:cBhvr>
                      <p:to>
                        <p:strVal val="visible"/>
                      </p:to>
                    </p:set>
                    <p:animEffect transition="in" filter="fade">
                      <p:cBhvr>
                        <p:cTn dur="400"/>
                        <p:tgtEl>
                          <p:spTgt spid="46"/>
                        </p:tgtEl>
                      </p:cBhvr>
                    </p:animEffect>
                    <p:anim calcmode="lin" valueType="num">
                      <p:cBhvr>
                        <p:cTn dur="400" fill="hold"/>
                        <p:tgtEl>
                          <p:spTgt spid="46"/>
                        </p:tgtEl>
                        <p:attrNameLst>
                          <p:attrName>ppt_x</p:attrName>
                        </p:attrNameLst>
                      </p:cBhvr>
                      <p:tavLst>
                        <p:tav tm="0">
                          <p:val>
                            <p:strVal val="#ppt_x"/>
                          </p:val>
                        </p:tav>
                        <p:tav tm="100000">
                          <p:val>
                            <p:strVal val="#ppt_x"/>
                          </p:val>
                        </p:tav>
                      </p:tavLst>
                    </p:anim>
                    <p:anim calcmode="lin" valueType="num">
                      <p:cBhvr>
                        <p:cTn dur="400" fill="hold"/>
                        <p:tgtEl>
                          <p:spTgt spid="46"/>
                        </p:tgtEl>
                        <p:attrNameLst>
                          <p:attrName>ppt_y</p:attrName>
                        </p:attrNameLst>
                      </p:cBhvr>
                      <p:tavLst>
                        <p:tav tm="0">
                          <p:val>
                            <p:strVal val="#ppt_y+.1"/>
                          </p:val>
                        </p:tav>
                        <p:tav tm="100000">
                          <p:val>
                            <p:strVal val="#ppt_y"/>
                          </p:val>
                        </p:tav>
                      </p:tavLst>
                    </p:anim>
                  </p:childTnLst>
                </p:cTn>
              </p:par>
            </p:tnLst>
          </p:tmpl>
        </p:tmplLst>
      </p:bldP>
      <p:bldP spid="47" grpId="0" build="p">
        <p:tmplLst>
          <p:tmpl lvl="1">
            <p:tnLst>
              <p:par>
                <p:cTn presetID="23" presetClass="entr" presetSubtype="16" fill="hold" nodeType="withEffect">
                  <p:stCondLst>
                    <p:cond delay="200"/>
                  </p:stCondLst>
                  <p:childTnLst>
                    <p:set>
                      <p:cBhvr>
                        <p:cTn dur="1" fill="hold">
                          <p:stCondLst>
                            <p:cond delay="0"/>
                          </p:stCondLst>
                        </p:cTn>
                        <p:tgtEl>
                          <p:spTgt spid="47"/>
                        </p:tgtEl>
                        <p:attrNameLst>
                          <p:attrName>style.visibility</p:attrName>
                        </p:attrNameLst>
                      </p:cBhvr>
                      <p:to>
                        <p:strVal val="visible"/>
                      </p:to>
                    </p:set>
                    <p:anim calcmode="lin" valueType="num">
                      <p:cBhvr>
                        <p:cTn dur="500" fill="hold"/>
                        <p:tgtEl>
                          <p:spTgt spid="47"/>
                        </p:tgtEl>
                        <p:attrNameLst>
                          <p:attrName>ppt_w</p:attrName>
                        </p:attrNameLst>
                      </p:cBhvr>
                      <p:tavLst>
                        <p:tav tm="0">
                          <p:val>
                            <p:fltVal val="0"/>
                          </p:val>
                        </p:tav>
                        <p:tav tm="100000">
                          <p:val>
                            <p:strVal val="#ppt_w"/>
                          </p:val>
                        </p:tav>
                      </p:tavLst>
                    </p:anim>
                    <p:anim calcmode="lin" valueType="num">
                      <p:cBhvr>
                        <p:cTn dur="500" fill="hold"/>
                        <p:tgtEl>
                          <p:spTgt spid="47"/>
                        </p:tgtEl>
                        <p:attrNameLst>
                          <p:attrName>ppt_h</p:attrName>
                        </p:attrNameLst>
                      </p:cBhvr>
                      <p:tavLst>
                        <p:tav tm="0">
                          <p:val>
                            <p:fltVal val="0"/>
                          </p:val>
                        </p:tav>
                        <p:tav tm="100000">
                          <p:val>
                            <p:strVal val="#ppt_h"/>
                          </p:val>
                        </p:tav>
                      </p:tavLst>
                    </p:anim>
                  </p:childTnLst>
                </p:cTn>
              </p:par>
            </p:tnLst>
          </p:tmpl>
        </p:tmplLst>
      </p:bldP>
      <p:bldP spid="48" grpId="0" build="p">
        <p:tmplLst>
          <p:tmpl lvl="1">
            <p:tnLst>
              <p:par>
                <p:cTn presetID="42" presetClass="entr" presetSubtype="0" fill="hold" nodeType="withEffect">
                  <p:stCondLst>
                    <p:cond delay="200"/>
                  </p:stCondLst>
                  <p:childTnLst>
                    <p:set>
                      <p:cBhvr>
                        <p:cTn dur="1" fill="hold">
                          <p:stCondLst>
                            <p:cond delay="0"/>
                          </p:stCondLst>
                        </p:cTn>
                        <p:tgtEl>
                          <p:spTgt spid="48"/>
                        </p:tgtEl>
                        <p:attrNameLst>
                          <p:attrName>style.visibility</p:attrName>
                        </p:attrNameLst>
                      </p:cBhvr>
                      <p:to>
                        <p:strVal val="visible"/>
                      </p:to>
                    </p:set>
                    <p:animEffect transition="in" filter="fade">
                      <p:cBhvr>
                        <p:cTn dur="400"/>
                        <p:tgtEl>
                          <p:spTgt spid="48"/>
                        </p:tgtEl>
                      </p:cBhvr>
                    </p:animEffect>
                    <p:anim calcmode="lin" valueType="num">
                      <p:cBhvr>
                        <p:cTn dur="400" fill="hold"/>
                        <p:tgtEl>
                          <p:spTgt spid="48"/>
                        </p:tgtEl>
                        <p:attrNameLst>
                          <p:attrName>ppt_x</p:attrName>
                        </p:attrNameLst>
                      </p:cBhvr>
                      <p:tavLst>
                        <p:tav tm="0">
                          <p:val>
                            <p:strVal val="#ppt_x"/>
                          </p:val>
                        </p:tav>
                        <p:tav tm="100000">
                          <p:val>
                            <p:strVal val="#ppt_x"/>
                          </p:val>
                        </p:tav>
                      </p:tavLst>
                    </p:anim>
                    <p:anim calcmode="lin" valueType="num">
                      <p:cBhvr>
                        <p:cTn dur="400" fill="hold"/>
                        <p:tgtEl>
                          <p:spTgt spid="48"/>
                        </p:tgtEl>
                        <p:attrNameLst>
                          <p:attrName>ppt_y</p:attrName>
                        </p:attrNameLst>
                      </p:cBhvr>
                      <p:tavLst>
                        <p:tav tm="0">
                          <p:val>
                            <p:strVal val="#ppt_y+.1"/>
                          </p:val>
                        </p:tav>
                        <p:tav tm="100000">
                          <p:val>
                            <p:strVal val="#ppt_y"/>
                          </p:val>
                        </p:tav>
                      </p:tavLst>
                    </p:anim>
                  </p:childTnLst>
                </p:cTn>
              </p:par>
            </p:tnLst>
          </p:tmpl>
        </p:tmplLst>
      </p:bldP>
      <p:bldP spid="49" grpId="0" build="p">
        <p:tmplLst>
          <p:tmpl lvl="1">
            <p:tnLst>
              <p:par>
                <p:cTn presetID="23" presetClass="entr" presetSubtype="16" fill="hold" nodeType="withEffect">
                  <p:stCondLst>
                    <p:cond delay="200"/>
                  </p:stCondLst>
                  <p:childTnLst>
                    <p:set>
                      <p:cBhvr>
                        <p:cTn dur="1" fill="hold">
                          <p:stCondLst>
                            <p:cond delay="0"/>
                          </p:stCondLst>
                        </p:cTn>
                        <p:tgtEl>
                          <p:spTgt spid="49"/>
                        </p:tgtEl>
                        <p:attrNameLst>
                          <p:attrName>style.visibility</p:attrName>
                        </p:attrNameLst>
                      </p:cBhvr>
                      <p:to>
                        <p:strVal val="visible"/>
                      </p:to>
                    </p:set>
                    <p:anim calcmode="lin" valueType="num">
                      <p:cBhvr>
                        <p:cTn dur="500" fill="hold"/>
                        <p:tgtEl>
                          <p:spTgt spid="49"/>
                        </p:tgtEl>
                        <p:attrNameLst>
                          <p:attrName>ppt_w</p:attrName>
                        </p:attrNameLst>
                      </p:cBhvr>
                      <p:tavLst>
                        <p:tav tm="0">
                          <p:val>
                            <p:fltVal val="0"/>
                          </p:val>
                        </p:tav>
                        <p:tav tm="100000">
                          <p:val>
                            <p:strVal val="#ppt_w"/>
                          </p:val>
                        </p:tav>
                      </p:tavLst>
                    </p:anim>
                    <p:anim calcmode="lin" valueType="num">
                      <p:cBhvr>
                        <p:cTn dur="500" fill="hold"/>
                        <p:tgtEl>
                          <p:spTgt spid="49"/>
                        </p:tgtEl>
                        <p:attrNameLst>
                          <p:attrName>ppt_h</p:attrName>
                        </p:attrNameLst>
                      </p:cBhvr>
                      <p:tavLst>
                        <p:tav tm="0">
                          <p:val>
                            <p:fltVal val="0"/>
                          </p:val>
                        </p:tav>
                        <p:tav tm="100000">
                          <p:val>
                            <p:strVal val="#ppt_h"/>
                          </p:val>
                        </p:tav>
                      </p:tavLst>
                    </p:anim>
                  </p:childTnLst>
                </p:cTn>
              </p:par>
            </p:tnLst>
          </p:tmpl>
        </p:tmplLst>
      </p:bldP>
      <p:bldP spid="50" grpId="0" build="p">
        <p:tmplLst>
          <p:tmpl lvl="1">
            <p:tnLst>
              <p:par>
                <p:cTn presetID="42" presetClass="entr" presetSubtype="0" fill="hold" nodeType="withEffect">
                  <p:stCondLst>
                    <p:cond delay="200"/>
                  </p:stCondLst>
                  <p:childTnLst>
                    <p:set>
                      <p:cBhvr>
                        <p:cTn dur="1" fill="hold">
                          <p:stCondLst>
                            <p:cond delay="0"/>
                          </p:stCondLst>
                        </p:cTn>
                        <p:tgtEl>
                          <p:spTgt spid="50"/>
                        </p:tgtEl>
                        <p:attrNameLst>
                          <p:attrName>style.visibility</p:attrName>
                        </p:attrNameLst>
                      </p:cBhvr>
                      <p:to>
                        <p:strVal val="visible"/>
                      </p:to>
                    </p:set>
                    <p:animEffect transition="in" filter="fade">
                      <p:cBhvr>
                        <p:cTn dur="400"/>
                        <p:tgtEl>
                          <p:spTgt spid="50"/>
                        </p:tgtEl>
                      </p:cBhvr>
                    </p:animEffect>
                    <p:anim calcmode="lin" valueType="num">
                      <p:cBhvr>
                        <p:cTn dur="400" fill="hold"/>
                        <p:tgtEl>
                          <p:spTgt spid="50"/>
                        </p:tgtEl>
                        <p:attrNameLst>
                          <p:attrName>ppt_x</p:attrName>
                        </p:attrNameLst>
                      </p:cBhvr>
                      <p:tavLst>
                        <p:tav tm="0">
                          <p:val>
                            <p:strVal val="#ppt_x"/>
                          </p:val>
                        </p:tav>
                        <p:tav tm="100000">
                          <p:val>
                            <p:strVal val="#ppt_x"/>
                          </p:val>
                        </p:tav>
                      </p:tavLst>
                    </p:anim>
                    <p:anim calcmode="lin" valueType="num">
                      <p:cBhvr>
                        <p:cTn dur="400" fill="hold"/>
                        <p:tgtEl>
                          <p:spTgt spid="50"/>
                        </p:tgtEl>
                        <p:attrNameLst>
                          <p:attrName>ppt_y</p:attrName>
                        </p:attrNameLst>
                      </p:cBhvr>
                      <p:tavLst>
                        <p:tav tm="0">
                          <p:val>
                            <p:strVal val="#ppt_y+.1"/>
                          </p:val>
                        </p:tav>
                        <p:tav tm="100000">
                          <p:val>
                            <p:strVal val="#ppt_y"/>
                          </p:val>
                        </p:tav>
                      </p:tavLst>
                    </p:anim>
                  </p:childTnLst>
                </p:cTn>
              </p:par>
            </p:tnLst>
          </p:tmpl>
        </p:tmplLst>
      </p:bldP>
      <p:bldP spid="51" grpId="0" build="p">
        <p:tmplLst>
          <p:tmpl lvl="1">
            <p:tnLst>
              <p:par>
                <p:cTn presetID="23" presetClass="entr" presetSubtype="16"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52" grpId="0" animBg="1" advAuto="0"/>
      <p:bldP spid="53" grpId="0" animBg="1" advAuto="0"/>
      <p:bldP spid="54" grpId="0" animBg="1" advAuto="0"/>
      <p:bldP spid="55" grpId="0" animBg="1" advAuto="0"/>
      <p:bldP spid="56" grpId="0" build="p">
        <p:tmplLst>
          <p:tmpl lvl="1">
            <p:tnLst>
              <p:par>
                <p:cTn presetID="53" presetClass="entr" presetSubtype="16"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p:cTn dur="500" fill="hold"/>
                        <p:tgtEl>
                          <p:spTgt spid="56"/>
                        </p:tgtEl>
                        <p:attrNameLst>
                          <p:attrName>ppt_w</p:attrName>
                        </p:attrNameLst>
                      </p:cBhvr>
                      <p:tavLst>
                        <p:tav tm="0">
                          <p:val>
                            <p:fltVal val="0"/>
                          </p:val>
                        </p:tav>
                        <p:tav tm="100000">
                          <p:val>
                            <p:strVal val="#ppt_w"/>
                          </p:val>
                        </p:tav>
                      </p:tavLst>
                    </p:anim>
                    <p:anim calcmode="lin" valueType="num">
                      <p:cBhvr>
                        <p:cTn dur="500" fill="hold"/>
                        <p:tgtEl>
                          <p:spTgt spid="56"/>
                        </p:tgtEl>
                        <p:attrNameLst>
                          <p:attrName>ppt_h</p:attrName>
                        </p:attrNameLst>
                      </p:cBhvr>
                      <p:tavLst>
                        <p:tav tm="0">
                          <p:val>
                            <p:fltVal val="0"/>
                          </p:val>
                        </p:tav>
                        <p:tav tm="100000">
                          <p:val>
                            <p:strVal val="#ppt_h"/>
                          </p:val>
                        </p:tav>
                      </p:tavLst>
                    </p:anim>
                    <p:animEffect transition="in" filter="fade">
                      <p:cBhvr>
                        <p:cTn dur="500"/>
                        <p:tgtEl>
                          <p:spTgt spid="56"/>
                        </p:tgtEl>
                      </p:cBhvr>
                    </p:animEffect>
                  </p:childTnLst>
                </p:cTn>
              </p:par>
            </p:tnLst>
          </p:tmpl>
        </p:tmplLst>
      </p:bldP>
      <p:bldP spid="57" grpId="0" build="p">
        <p:tmplLst>
          <p:tmpl lvl="1">
            <p:tnLst>
              <p:par>
                <p:cTn presetID="53" presetClass="entr" presetSubtype="16"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 calcmode="lin" valueType="num">
                      <p:cBhvr>
                        <p:cTn dur="500" fill="hold"/>
                        <p:tgtEl>
                          <p:spTgt spid="57"/>
                        </p:tgtEl>
                        <p:attrNameLst>
                          <p:attrName>ppt_w</p:attrName>
                        </p:attrNameLst>
                      </p:cBhvr>
                      <p:tavLst>
                        <p:tav tm="0">
                          <p:val>
                            <p:fltVal val="0"/>
                          </p:val>
                        </p:tav>
                        <p:tav tm="100000">
                          <p:val>
                            <p:strVal val="#ppt_w"/>
                          </p:val>
                        </p:tav>
                      </p:tavLst>
                    </p:anim>
                    <p:anim calcmode="lin" valueType="num">
                      <p:cBhvr>
                        <p:cTn dur="500" fill="hold"/>
                        <p:tgtEl>
                          <p:spTgt spid="57"/>
                        </p:tgtEl>
                        <p:attrNameLst>
                          <p:attrName>ppt_h</p:attrName>
                        </p:attrNameLst>
                      </p:cBhvr>
                      <p:tavLst>
                        <p:tav tm="0">
                          <p:val>
                            <p:fltVal val="0"/>
                          </p:val>
                        </p:tav>
                        <p:tav tm="100000">
                          <p:val>
                            <p:strVal val="#ppt_h"/>
                          </p:val>
                        </p:tav>
                      </p:tavLst>
                    </p:anim>
                    <p:animEffect transition="in" filter="fade">
                      <p:cBhvr>
                        <p:cTn dur="500"/>
                        <p:tgtEl>
                          <p:spTgt spid="57"/>
                        </p:tgtEl>
                      </p:cBhvr>
                    </p:animEffect>
                  </p:childTnLst>
                </p:cTn>
              </p:par>
            </p:tnLst>
          </p:tmpl>
        </p:tmplLst>
      </p:bldP>
      <p:bldP spid="58" grpId="0" build="p">
        <p:tmplLst>
          <p:tmpl lvl="1">
            <p:tnLst>
              <p:par>
                <p:cTn presetID="53" presetClass="entr" presetSubtype="16"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 calcmode="lin" valueType="num">
                      <p:cBhvr>
                        <p:cTn dur="500" fill="hold"/>
                        <p:tgtEl>
                          <p:spTgt spid="58"/>
                        </p:tgtEl>
                        <p:attrNameLst>
                          <p:attrName>ppt_w</p:attrName>
                        </p:attrNameLst>
                      </p:cBhvr>
                      <p:tavLst>
                        <p:tav tm="0">
                          <p:val>
                            <p:fltVal val="0"/>
                          </p:val>
                        </p:tav>
                        <p:tav tm="100000">
                          <p:val>
                            <p:strVal val="#ppt_w"/>
                          </p:val>
                        </p:tav>
                      </p:tavLst>
                    </p:anim>
                    <p:anim calcmode="lin" valueType="num">
                      <p:cBhvr>
                        <p:cTn dur="500" fill="hold"/>
                        <p:tgtEl>
                          <p:spTgt spid="58"/>
                        </p:tgtEl>
                        <p:attrNameLst>
                          <p:attrName>ppt_h</p:attrName>
                        </p:attrNameLst>
                      </p:cBhvr>
                      <p:tavLst>
                        <p:tav tm="0">
                          <p:val>
                            <p:fltVal val="0"/>
                          </p:val>
                        </p:tav>
                        <p:tav tm="100000">
                          <p:val>
                            <p:strVal val="#ppt_h"/>
                          </p:val>
                        </p:tav>
                      </p:tavLst>
                    </p:anim>
                    <p:animEffect transition="in" filter="fade">
                      <p:cBhvr>
                        <p:cTn dur="500"/>
                        <p:tgtEl>
                          <p:spTgt spid="58"/>
                        </p:tgtEl>
                      </p:cBhvr>
                    </p:animEffect>
                  </p:childTnLst>
                </p:cTn>
              </p:par>
            </p:tnLst>
          </p:tmpl>
        </p:tmplLst>
      </p:bldP>
      <p:bldP spid="59" grpId="0" build="p">
        <p:tmplLst>
          <p:tmpl lvl="1">
            <p:tnLst>
              <p:par>
                <p:cTn presetID="53" presetClass="entr" presetSubtype="16"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 calcmode="lin" valueType="num">
                      <p:cBhvr>
                        <p:cTn dur="500" fill="hold"/>
                        <p:tgtEl>
                          <p:spTgt spid="59"/>
                        </p:tgtEl>
                        <p:attrNameLst>
                          <p:attrName>ppt_w</p:attrName>
                        </p:attrNameLst>
                      </p:cBhvr>
                      <p:tavLst>
                        <p:tav tm="0">
                          <p:val>
                            <p:fltVal val="0"/>
                          </p:val>
                        </p:tav>
                        <p:tav tm="100000">
                          <p:val>
                            <p:strVal val="#ppt_w"/>
                          </p:val>
                        </p:tav>
                      </p:tavLst>
                    </p:anim>
                    <p:anim calcmode="lin" valueType="num">
                      <p:cBhvr>
                        <p:cTn dur="500" fill="hold"/>
                        <p:tgtEl>
                          <p:spTgt spid="59"/>
                        </p:tgtEl>
                        <p:attrNameLst>
                          <p:attrName>ppt_h</p:attrName>
                        </p:attrNameLst>
                      </p:cBhvr>
                      <p:tavLst>
                        <p:tav tm="0">
                          <p:val>
                            <p:fltVal val="0"/>
                          </p:val>
                        </p:tav>
                        <p:tav tm="100000">
                          <p:val>
                            <p:strVal val="#ppt_h"/>
                          </p:val>
                        </p:tav>
                      </p:tavLst>
                    </p:anim>
                    <p:animEffect transition="in" filter="fade">
                      <p:cBhvr>
                        <p:cTn dur="500"/>
                        <p:tgtEl>
                          <p:spTgt spid="59"/>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p:nvPr/>
        </p:nvSpPr>
        <p:spPr bwMode="auto">
          <a:xfrm>
            <a:off x="60510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14"/>
          <p:cNvSpPr/>
          <p:nvPr/>
        </p:nvSpPr>
        <p:spPr bwMode="auto">
          <a:xfrm>
            <a:off x="85383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18"/>
          <p:cNvSpPr/>
          <p:nvPr/>
        </p:nvSpPr>
        <p:spPr bwMode="auto">
          <a:xfrm>
            <a:off x="74198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bwMode="auto">
          <a:xfrm>
            <a:off x="38183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30"/>
          <p:cNvSpPr>
            <a:spLocks noEditPoints="1"/>
          </p:cNvSpPr>
          <p:nvPr/>
        </p:nvSpPr>
        <p:spPr bwMode="auto">
          <a:xfrm>
            <a:off x="17782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1862453" y="5132965"/>
            <a:ext cx="829163" cy="258532"/>
          </a:xfrm>
          <a:prstGeom prst="rect">
            <a:avLst/>
          </a:prstGeom>
          <a:noFill/>
        </p:spPr>
        <p:txBody>
          <a:bodyPr wrap="square" lIns="0" tIns="0" rIns="0" bIns="0" rtlCol="0">
            <a:spAutoFit/>
          </a:bodyPr>
          <a:lstStyle/>
          <a:p>
            <a:pPr algn="ctr">
              <a:lnSpc>
                <a:spcPct val="120000"/>
              </a:lnSpc>
            </a:pPr>
            <a:r>
              <a:rPr lang="en-US" sz="14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2017</a:t>
            </a:r>
          </a:p>
        </p:txBody>
      </p:sp>
      <p:sp>
        <p:nvSpPr>
          <p:cNvPr id="14" name="Rectangle 13"/>
          <p:cNvSpPr/>
          <p:nvPr/>
        </p:nvSpPr>
        <p:spPr>
          <a:xfrm>
            <a:off x="4332334" y="3551965"/>
            <a:ext cx="184731" cy="203133"/>
          </a:xfrm>
          <a:prstGeom prst="rect">
            <a:avLst/>
          </a:prstGeom>
        </p:spPr>
        <p:txBody>
          <a:bodyPr wrap="none">
            <a:spAutoFit/>
          </a:bodyPr>
          <a:lstStyle/>
          <a:p>
            <a:pPr algn="just">
              <a:lnSpc>
                <a:spcPct val="120000"/>
              </a:lnSpc>
            </a:pPr>
            <a:endParaRPr lang="en-US"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Rectangle 14"/>
          <p:cNvSpPr/>
          <p:nvPr/>
        </p:nvSpPr>
        <p:spPr>
          <a:xfrm>
            <a:off x="27575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18"/>
          <p:cNvSpPr/>
          <p:nvPr/>
        </p:nvSpPr>
        <p:spPr bwMode="auto">
          <a:xfrm>
            <a:off x="49324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16"/>
          <p:cNvSpPr/>
          <p:nvPr/>
        </p:nvSpPr>
        <p:spPr bwMode="auto">
          <a:xfrm>
            <a:off x="96473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ln>
        </p:spPr>
        <p:txBody>
          <a:bodyPr vert="horz" wrap="square" lIns="83748" tIns="41874" rIns="83748" bIns="41874" numCol="1" anchor="t" anchorCtr="0" compatLnSpc="1"/>
          <a:lstStyle/>
          <a:p>
            <a:pPr algn="just">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Right Arrow 17"/>
          <p:cNvSpPr/>
          <p:nvPr/>
        </p:nvSpPr>
        <p:spPr>
          <a:xfrm>
            <a:off x="101312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2"/>
          <p:cNvGrpSpPr/>
          <p:nvPr/>
        </p:nvGrpSpPr>
        <p:grpSpPr>
          <a:xfrm>
            <a:off x="3726147" y="2810794"/>
            <a:ext cx="2381411" cy="751031"/>
            <a:chOff x="3379735" y="2343925"/>
            <a:chExt cx="2109071" cy="820014"/>
          </a:xfrm>
        </p:grpSpPr>
        <p:sp>
          <p:nvSpPr>
            <p:cNvPr id="40" name="Content Placeholder 2"/>
            <p:cNvSpPr txBox="1"/>
            <p:nvPr/>
          </p:nvSpPr>
          <p:spPr>
            <a:xfrm>
              <a:off x="3379735" y="2343925"/>
              <a:ext cx="1736273" cy="22179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itle 13"/>
            <p:cNvSpPr txBox="1"/>
            <p:nvPr/>
          </p:nvSpPr>
          <p:spPr>
            <a:xfrm>
              <a:off x="3379735" y="2740521"/>
              <a:ext cx="2109071" cy="423418"/>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50">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6771249" y="4482234"/>
            <a:ext cx="2343505" cy="737028"/>
            <a:chOff x="3379734" y="2359216"/>
            <a:chExt cx="2434948" cy="804725"/>
          </a:xfrm>
        </p:grpSpPr>
        <p:sp>
          <p:nvSpPr>
            <p:cNvPr id="49" name="Content Placeholder 2"/>
            <p:cNvSpPr txBox="1"/>
            <p:nvPr/>
          </p:nvSpPr>
          <p:spPr>
            <a:xfrm>
              <a:off x="3379735" y="2359216"/>
              <a:ext cx="1816029" cy="22179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Title 13"/>
            <p:cNvSpPr txBox="1"/>
            <p:nvPr/>
          </p:nvSpPr>
          <p:spPr>
            <a:xfrm>
              <a:off x="3379734" y="2740523"/>
              <a:ext cx="2434948" cy="423418"/>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50">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295973" y="2271930"/>
            <a:ext cx="2381411" cy="744487"/>
            <a:chOff x="3379735" y="2351075"/>
            <a:chExt cx="2109071" cy="812868"/>
          </a:xfrm>
        </p:grpSpPr>
        <p:sp>
          <p:nvSpPr>
            <p:cNvPr id="52" name="Content Placeholder 2"/>
            <p:cNvSpPr txBox="1"/>
            <p:nvPr/>
          </p:nvSpPr>
          <p:spPr>
            <a:xfrm>
              <a:off x="3379736" y="2351075"/>
              <a:ext cx="1870455" cy="22179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itle 13"/>
            <p:cNvSpPr txBox="1"/>
            <p:nvPr/>
          </p:nvSpPr>
          <p:spPr>
            <a:xfrm>
              <a:off x="3379735" y="2740526"/>
              <a:ext cx="2109071" cy="42341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50">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5" name="Group 2"/>
          <p:cNvGrpSpPr/>
          <p:nvPr/>
        </p:nvGrpSpPr>
        <p:grpSpPr>
          <a:xfrm>
            <a:off x="1507721" y="3766051"/>
            <a:ext cx="2381411" cy="728517"/>
            <a:chOff x="3379735" y="2368508"/>
            <a:chExt cx="2109071" cy="795433"/>
          </a:xfrm>
        </p:grpSpPr>
        <p:sp>
          <p:nvSpPr>
            <p:cNvPr id="37" name="Content Placeholder 2"/>
            <p:cNvSpPr txBox="1"/>
            <p:nvPr/>
          </p:nvSpPr>
          <p:spPr>
            <a:xfrm>
              <a:off x="3382717" y="2368508"/>
              <a:ext cx="1665800" cy="221791"/>
            </a:xfrm>
            <a:prstGeom prst="rect">
              <a:avLst/>
            </a:prstGeom>
          </p:spPr>
          <p:txBody>
            <a:bodyPr vert="horz"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Title 13"/>
            <p:cNvSpPr txBox="1"/>
            <p:nvPr/>
          </p:nvSpPr>
          <p:spPr>
            <a:xfrm>
              <a:off x="3379735" y="2740523"/>
              <a:ext cx="2109071" cy="423418"/>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050">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5"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矩形 2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2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6981688" y="3866462"/>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6967730" y="3130574"/>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5028980" y="3884838"/>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7892181" y="2782822"/>
            <a:ext cx="3007062" cy="700922"/>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5"/>
          <p:cNvGrpSpPr/>
          <p:nvPr/>
        </p:nvGrpSpPr>
        <p:grpSpPr>
          <a:xfrm>
            <a:off x="7892181" y="3761547"/>
            <a:ext cx="3007062" cy="700921"/>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2" name="Group 21"/>
          <p:cNvGrpSpPr/>
          <p:nvPr/>
        </p:nvGrpSpPr>
        <p:grpSpPr>
          <a:xfrm>
            <a:off x="1982037" y="2794451"/>
            <a:ext cx="3007062" cy="700921"/>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8" name="Group 27"/>
          <p:cNvGrpSpPr/>
          <p:nvPr/>
        </p:nvGrpSpPr>
        <p:grpSpPr>
          <a:xfrm>
            <a:off x="1982037" y="3773177"/>
            <a:ext cx="3007062" cy="700922"/>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cxnSp>
        <p:nvCxnSpPr>
          <p:cNvPr id="34" name="Elbow Connector 33"/>
          <p:cNvCxnSpPr/>
          <p:nvPr/>
        </p:nvCxnSpPr>
        <p:spPr>
          <a:xfrm flipH="1" flipV="1">
            <a:off x="5028980" y="3148949"/>
            <a:ext cx="866623" cy="241507"/>
          </a:xfrm>
          <a:prstGeom prst="bentConnector3">
            <a:avLst>
              <a:gd name="adj1" fmla="val 50000"/>
            </a:avLst>
          </a:prstGeom>
          <a:ln w="9525" cmpd="sng">
            <a:solidFill>
              <a:schemeClr val="bg1">
                <a:lumMod val="6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p:nvPr/>
        </p:nvSpPr>
        <p:spPr bwMode="auto">
          <a:xfrm>
            <a:off x="5441922" y="2618087"/>
            <a:ext cx="987454" cy="985216"/>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13"/>
          <p:cNvSpPr/>
          <p:nvPr/>
        </p:nvSpPr>
        <p:spPr bwMode="auto">
          <a:xfrm>
            <a:off x="6429375" y="2618087"/>
            <a:ext cx="986335" cy="985216"/>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15"/>
          <p:cNvSpPr/>
          <p:nvPr/>
        </p:nvSpPr>
        <p:spPr bwMode="auto">
          <a:xfrm>
            <a:off x="6429375" y="3603304"/>
            <a:ext cx="986335" cy="984096"/>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p:nvPr/>
        </p:nvSpPr>
        <p:spPr bwMode="auto">
          <a:xfrm>
            <a:off x="5441922" y="3603304"/>
            <a:ext cx="987454" cy="984096"/>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Text Placeholder 6"/>
          <p:cNvSpPr>
            <a:spLocks noGrp="1"/>
          </p:cNvSpPr>
          <p:nvPr>
            <p:ph type="body" sz="quarter" idx="4294967295"/>
          </p:nvPr>
        </p:nvSpPr>
        <p:spPr>
          <a:xfrm>
            <a:off x="2445728" y="3040055"/>
            <a:ext cx="1479279" cy="328551"/>
          </a:xfrm>
          <a:prstGeom prst="rect">
            <a:avLst/>
          </a:prstGeom>
        </p:spPr>
        <p:txBody>
          <a:bodyPr>
            <a:spAutoFit/>
          </a:bodyPr>
          <a:lstStyle/>
          <a:p>
            <a:pPr marL="0" indent="0" algn="ctr">
              <a:lnSpc>
                <a:spcPct val="120000"/>
              </a:lnSpc>
              <a:spcBef>
                <a:spcPts val="0"/>
              </a:spcBef>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 Placeholder 7"/>
          <p:cNvSpPr>
            <a:spLocks noGrp="1"/>
          </p:cNvSpPr>
          <p:nvPr>
            <p:ph type="body" sz="quarter" idx="4294967295"/>
          </p:nvPr>
        </p:nvSpPr>
        <p:spPr>
          <a:xfrm>
            <a:off x="2445728" y="3988558"/>
            <a:ext cx="1479279" cy="328551"/>
          </a:xfrm>
          <a:prstGeom prst="rect">
            <a:avLst/>
          </a:prstGeom>
        </p:spPr>
        <p:txBody>
          <a:bodyPr>
            <a:spAutoFit/>
          </a:bodyPr>
          <a:lstStyle/>
          <a:p>
            <a:pPr marL="0" indent="0" algn="ctr">
              <a:lnSpc>
                <a:spcPct val="120000"/>
              </a:lnSpc>
              <a:spcBef>
                <a:spcPts val="0"/>
              </a:spcBef>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Freeform 11"/>
          <p:cNvSpPr>
            <a:spLocks noEditPoints="1"/>
          </p:cNvSpPr>
          <p:nvPr/>
        </p:nvSpPr>
        <p:spPr bwMode="auto">
          <a:xfrm>
            <a:off x="4330055" y="2937571"/>
            <a:ext cx="452658" cy="402183"/>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
          <p:cNvGrpSpPr/>
          <p:nvPr/>
        </p:nvGrpSpPr>
        <p:grpSpPr>
          <a:xfrm>
            <a:off x="4343649" y="3896730"/>
            <a:ext cx="440108" cy="437306"/>
            <a:chOff x="7392564" y="5336936"/>
            <a:chExt cx="556472" cy="552928"/>
          </a:xfrm>
          <a:solidFill>
            <a:schemeClr val="bg1"/>
          </a:solidFill>
        </p:grpSpPr>
        <p:sp>
          <p:nvSpPr>
            <p:cNvPr id="35" name="Freeform 8"/>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Freeform 9"/>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Freeform 10"/>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11"/>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 name="Group 2"/>
          <p:cNvGrpSpPr/>
          <p:nvPr/>
        </p:nvGrpSpPr>
        <p:grpSpPr>
          <a:xfrm>
            <a:off x="8196141" y="2926799"/>
            <a:ext cx="282678" cy="378967"/>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63"/>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8"/>
          <p:cNvSpPr/>
          <p:nvPr/>
        </p:nvSpPr>
        <p:spPr bwMode="auto">
          <a:xfrm>
            <a:off x="8089457" y="3890934"/>
            <a:ext cx="427462" cy="443100"/>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111664" tIns="55832" rIns="111664" bIns="55832" numCol="1" anchor="t" anchorCtr="0" compatLnSpc="1"/>
          <a:lstStyle/>
          <a:p>
            <a:pPr algn="just">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 Placeholder 6"/>
          <p:cNvSpPr txBox="1"/>
          <p:nvPr/>
        </p:nvSpPr>
        <p:spPr>
          <a:xfrm>
            <a:off x="8971013" y="3040530"/>
            <a:ext cx="1479186" cy="32855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Text Placeholder 7"/>
          <p:cNvSpPr txBox="1"/>
          <p:nvPr/>
        </p:nvSpPr>
        <p:spPr>
          <a:xfrm>
            <a:off x="8971055" y="3989098"/>
            <a:ext cx="1479610" cy="328551"/>
          </a:xfrm>
          <a:prstGeom prst="rect">
            <a:avLst/>
          </a:prstGeom>
        </p:spPr>
        <p:txBody>
          <a:bodyP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83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zh-CN" altLang="en-US" sz="140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AU" sz="14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TextBox 57"/>
          <p:cNvSpPr txBox="1"/>
          <p:nvPr/>
        </p:nvSpPr>
        <p:spPr>
          <a:xfrm>
            <a:off x="2445728" y="4844458"/>
            <a:ext cx="1768573" cy="236219"/>
          </a:xfrm>
          <a:prstGeom prst="rect">
            <a:avLst/>
          </a:prstGeom>
          <a:noFill/>
        </p:spPr>
        <p:txBody>
          <a:bodyPr wrap="square" lIns="0" tIns="0" rIns="0" bIns="0" rtlCol="0">
            <a:spAutoFit/>
          </a:bodyPr>
          <a:lstStyle/>
          <a:p>
            <a:pPr algn="just">
              <a:lnSpc>
                <a:spcPct val="120000"/>
              </a:lnSpc>
            </a:pPr>
            <a:r>
              <a:rPr lang="zh-CN" altLang="en-US" sz="140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8"/>
          <p:cNvSpPr txBox="1"/>
          <p:nvPr/>
        </p:nvSpPr>
        <p:spPr>
          <a:xfrm>
            <a:off x="2451499" y="5082503"/>
            <a:ext cx="2142739" cy="371127"/>
          </a:xfrm>
          <a:prstGeom prst="rect">
            <a:avLst/>
          </a:prstGeom>
          <a:noFill/>
        </p:spPr>
        <p:txBody>
          <a:bodyPr wrap="square" lIns="0" tIns="0" rIns="0" bIns="0" numCol="1" spcCol="360000">
            <a:spAutoFit/>
          </a:bodyPr>
          <a:lstStyle/>
          <a:p>
            <a:pPr algn="just">
              <a:lnSpc>
                <a:spcPct val="120000"/>
              </a:lnSpc>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7"/>
          <p:cNvSpPr txBox="1"/>
          <p:nvPr/>
        </p:nvSpPr>
        <p:spPr>
          <a:xfrm>
            <a:off x="8206069" y="4844458"/>
            <a:ext cx="1768573" cy="236219"/>
          </a:xfrm>
          <a:prstGeom prst="rect">
            <a:avLst/>
          </a:prstGeom>
          <a:noFill/>
        </p:spPr>
        <p:txBody>
          <a:bodyPr wrap="square" lIns="0" tIns="0" rIns="0" bIns="0" rtlCol="0">
            <a:spAutoFit/>
          </a:bodyPr>
          <a:lstStyle/>
          <a:p>
            <a:pPr algn="just">
              <a:lnSpc>
                <a:spcPct val="120000"/>
              </a:lnSpc>
            </a:pPr>
            <a:r>
              <a:rPr lang="zh-CN" altLang="en-US" sz="140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400"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8"/>
          <p:cNvSpPr txBox="1"/>
          <p:nvPr/>
        </p:nvSpPr>
        <p:spPr>
          <a:xfrm>
            <a:off x="8211840" y="5082503"/>
            <a:ext cx="2142739" cy="371127"/>
          </a:xfrm>
          <a:prstGeom prst="rect">
            <a:avLst/>
          </a:prstGeom>
          <a:noFill/>
        </p:spPr>
        <p:txBody>
          <a:bodyPr wrap="square" lIns="0" tIns="0" rIns="0" bIns="0" numCol="1" spcCol="360000">
            <a:spAutoFit/>
          </a:bodyPr>
          <a:lstStyle/>
          <a:p>
            <a:pPr algn="just">
              <a:lnSpc>
                <a:spcPct val="120000"/>
              </a:lnSpc>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矩形 48"/>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46">
                                            <p:txEl>
                                              <p:pRg st="0" end="0"/>
                                            </p:txEl>
                                          </p:spTgt>
                                        </p:tgtEl>
                                        <p:attrNameLst>
                                          <p:attrName>style.visibility</p:attrName>
                                        </p:attrNameLst>
                                      </p:cBhvr>
                                      <p:to>
                                        <p:strVal val="visible"/>
                                      </p:to>
                                    </p:set>
                                    <p:animEffect transition="in" filter="wipe(down)">
                                      <p:cBhvr>
                                        <p:cTn id="71" dur="500"/>
                                        <p:tgtEl>
                                          <p:spTgt spid="46">
                                            <p:txEl>
                                              <p:pRg st="0" end="0"/>
                                            </p:tx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47">
                                            <p:txEl>
                                              <p:pRg st="0" end="0"/>
                                            </p:txEl>
                                          </p:spTgt>
                                        </p:tgtEl>
                                        <p:attrNameLst>
                                          <p:attrName>style.visibility</p:attrName>
                                        </p:attrNameLst>
                                      </p:cBhvr>
                                      <p:to>
                                        <p:strVal val="visible"/>
                                      </p:to>
                                    </p:set>
                                    <p:animEffect transition="in" filter="wipe(down)">
                                      <p:cBhvr>
                                        <p:cTn id="75" dur="500"/>
                                        <p:tgtEl>
                                          <p:spTgt spid="47">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43">
                                            <p:txEl>
                                              <p:pRg st="0" end="0"/>
                                            </p:txEl>
                                          </p:spTgt>
                                        </p:tgtEl>
                                        <p:attrNameLst>
                                          <p:attrName>style.visibility</p:attrName>
                                        </p:attrNameLst>
                                      </p:cBhvr>
                                      <p:to>
                                        <p:strVal val="visible"/>
                                      </p:to>
                                    </p:set>
                                    <p:animEffect transition="in" filter="wipe(down)">
                                      <p:cBhvr>
                                        <p:cTn id="79" dur="500"/>
                                        <p:tgtEl>
                                          <p:spTgt spid="43">
                                            <p:txEl>
                                              <p:pRg st="0" end="0"/>
                                            </p:tx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44">
                                            <p:txEl>
                                              <p:pRg st="0" end="0"/>
                                            </p:txEl>
                                          </p:spTgt>
                                        </p:tgtEl>
                                        <p:attrNameLst>
                                          <p:attrName>style.visibility</p:attrName>
                                        </p:attrNameLst>
                                      </p:cBhvr>
                                      <p:to>
                                        <p:strVal val="visible"/>
                                      </p:to>
                                    </p:set>
                                    <p:animEffect transition="in" filter="wipe(down)">
                                      <p:cBhvr>
                                        <p:cTn id="83" dur="500"/>
                                        <p:tgtEl>
                                          <p:spTgt spid="44">
                                            <p:txEl>
                                              <p:pRg st="0" end="0"/>
                                            </p:txEl>
                                          </p:spTgt>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left)">
                                      <p:cBhvr>
                                        <p:cTn id="87" dur="500"/>
                                        <p:tgtEl>
                                          <p:spTgt spid="53"/>
                                        </p:tgtEl>
                                      </p:cBhvr>
                                    </p:animEffect>
                                  </p:childTnLst>
                                </p:cTn>
                              </p:par>
                            </p:childTnLst>
                          </p:cTn>
                        </p:par>
                        <p:par>
                          <p:cTn id="88" fill="hold">
                            <p:stCondLst>
                              <p:cond delay="10500"/>
                            </p:stCondLst>
                            <p:childTnLst>
                              <p:par>
                                <p:cTn id="89" presetID="2" presetClass="entr" presetSubtype="2"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1+#ppt_w/2"/>
                                          </p:val>
                                        </p:tav>
                                        <p:tav tm="100000">
                                          <p:val>
                                            <p:strVal val="#ppt_x"/>
                                          </p:val>
                                        </p:tav>
                                      </p:tavLst>
                                    </p:anim>
                                    <p:anim calcmode="lin" valueType="num">
                                      <p:cBhvr additive="base">
                                        <p:cTn id="92" dur="500" fill="hold"/>
                                        <p:tgtEl>
                                          <p:spTgt spid="54"/>
                                        </p:tgtEl>
                                        <p:attrNameLst>
                                          <p:attrName>ppt_y</p:attrName>
                                        </p:attrNameLst>
                                      </p:cBhvr>
                                      <p:tavLst>
                                        <p:tav tm="0">
                                          <p:val>
                                            <p:strVal val="#ppt_y"/>
                                          </p:val>
                                        </p:tav>
                                        <p:tav tm="100000">
                                          <p:val>
                                            <p:strVal val="#ppt_y"/>
                                          </p:val>
                                        </p:tav>
                                      </p:tavLst>
                                    </p:anim>
                                  </p:childTnLst>
                                </p:cTn>
                              </p:par>
                            </p:childTnLst>
                          </p:cTn>
                        </p:par>
                        <p:par>
                          <p:cTn id="93" fill="hold">
                            <p:stCondLst>
                              <p:cond delay="11000"/>
                            </p:stCondLst>
                            <p:childTnLst>
                              <p:par>
                                <p:cTn id="94" presetID="2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left)">
                                      <p:cBhvr>
                                        <p:cTn id="96" dur="500"/>
                                        <p:tgtEl>
                                          <p:spTgt spid="55"/>
                                        </p:tgtEl>
                                      </p:cBhvr>
                                    </p:animEffect>
                                  </p:childTnLst>
                                </p:cTn>
                              </p:par>
                            </p:childTnLst>
                          </p:cTn>
                        </p:par>
                        <p:par>
                          <p:cTn id="97" fill="hold">
                            <p:stCondLst>
                              <p:cond delay="11500"/>
                            </p:stCondLst>
                            <p:childTnLst>
                              <p:par>
                                <p:cTn id="98" presetID="2" presetClass="entr" presetSubtype="2"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additive="base">
                                        <p:cTn id="100" dur="500" fill="hold"/>
                                        <p:tgtEl>
                                          <p:spTgt spid="56"/>
                                        </p:tgtEl>
                                        <p:attrNameLst>
                                          <p:attrName>ppt_x</p:attrName>
                                        </p:attrNameLst>
                                      </p:cBhvr>
                                      <p:tavLst>
                                        <p:tav tm="0">
                                          <p:val>
                                            <p:strVal val="1+#ppt_w/2"/>
                                          </p:val>
                                        </p:tav>
                                        <p:tav tm="100000">
                                          <p:val>
                                            <p:strVal val="#ppt_x"/>
                                          </p:val>
                                        </p:tav>
                                      </p:tavLst>
                                    </p:anim>
                                    <p:anim calcmode="lin" valueType="num">
                                      <p:cBhvr additive="base">
                                        <p:cTn id="101"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46" grpId="0" build="p"/>
      <p:bldP spid="47" grpId="0" build="p"/>
      <p:bldP spid="33" grpId="0" animBg="1"/>
      <p:bldP spid="52" grpId="0" animBg="1"/>
      <p:bldP spid="43" grpId="0" build="p"/>
      <p:bldP spid="44" grpId="0" build="p"/>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3">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7" name="矩形 16"/>
          <p:cNvSpPr/>
          <p:nvPr/>
        </p:nvSpPr>
        <p:spPr>
          <a:xfrm>
            <a:off x="2306864" y="1808162"/>
            <a:ext cx="8245022" cy="4620078"/>
          </a:xfrm>
          <a:prstGeom prst="rect">
            <a:avLst/>
          </a:prstGeom>
          <a:solidFill>
            <a:schemeClr val="accent1">
              <a:alpha val="80000"/>
            </a:scheme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4382407" y="0"/>
            <a:ext cx="4093936" cy="2536205"/>
          </a:xfrm>
          <a:prstGeom prst="rect">
            <a:avLst/>
          </a:prstGeom>
          <a:solidFill>
            <a:srgbClr val="010B28"/>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a:spLocks noChangeArrowheads="1"/>
          </p:cNvSpPr>
          <p:nvPr/>
        </p:nvSpPr>
        <p:spPr bwMode="auto">
          <a:xfrm>
            <a:off x="4017108" y="3559845"/>
            <a:ext cx="482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spc="1000">
                <a:solidFill>
                  <a:schemeClr val="bg1"/>
                </a:solidFill>
                <a:ea typeface="微软雅黑" panose="020B0503020204020204" pitchFamily="34" charset="-122"/>
              </a:rPr>
              <a:t>请</a:t>
            </a:r>
            <a:r>
              <a:rPr lang="zh-CN" altLang="en-US" sz="3600" spc="1000" dirty="0">
                <a:solidFill>
                  <a:schemeClr val="bg1"/>
                </a:solidFill>
                <a:ea typeface="微软雅黑" panose="020B0503020204020204" pitchFamily="34" charset="-122"/>
              </a:rPr>
              <a:t>替换文字内容</a:t>
            </a:r>
            <a:endParaRPr lang="en-US" altLang="zh-CN" sz="3600" spc="1000" dirty="0">
              <a:solidFill>
                <a:schemeClr val="bg1"/>
              </a:solidFill>
              <a:ea typeface="微软雅黑" panose="020B0503020204020204" pitchFamily="34" charset="-122"/>
            </a:endParaRPr>
          </a:p>
        </p:txBody>
      </p:sp>
      <p:sp>
        <p:nvSpPr>
          <p:cNvPr id="26" name="文本框 25"/>
          <p:cNvSpPr txBox="1">
            <a:spLocks noChangeArrowheads="1"/>
          </p:cNvSpPr>
          <p:nvPr/>
        </p:nvSpPr>
        <p:spPr bwMode="auto">
          <a:xfrm>
            <a:off x="4419791" y="4347824"/>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01</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9943" y="283217"/>
            <a:ext cx="2889133" cy="1969770"/>
          </a:xfrm>
          <a:prstGeom prst="rect">
            <a:avLst/>
          </a:prstGeom>
          <a:noFill/>
        </p:spPr>
        <p:txBody>
          <a:bodyPr wrap="square">
            <a:spAutoFit/>
          </a:bodyPr>
          <a:lstStyle/>
          <a:p>
            <a:pPr algn="ctr" fontAlgn="auto">
              <a:spcBef>
                <a:spcPts val="0"/>
              </a:spcBef>
              <a:spcAft>
                <a:spcPts val="0"/>
              </a:spcAft>
              <a:defRPr/>
            </a:pPr>
            <a:r>
              <a:rPr lang="en-US" altLang="zh-CN" sz="12200">
                <a:solidFill>
                  <a:schemeClr val="bg1"/>
                </a:solidFill>
                <a:latin typeface="Agency FB" panose="020B0503020202020204" pitchFamily="34" charset="0"/>
                <a:ea typeface="微软雅黑" panose="020B0503020204020204" pitchFamily="34" charset="-122"/>
              </a:rPr>
              <a:t>04</a:t>
            </a:r>
            <a:endParaRPr lang="zh-CN" altLang="en-US" sz="12200" dirty="0">
              <a:solidFill>
                <a:schemeClr val="bg1"/>
              </a:solidFill>
              <a:latin typeface="Agency FB" panose="020B0503020202020204" pitchFamily="34" charset="0"/>
              <a:ea typeface="微软雅黑" panose="020B0503020204020204" pitchFamily="34" charset="-122"/>
            </a:endParaRPr>
          </a:p>
        </p:txBody>
      </p:sp>
      <p:sp>
        <p:nvSpPr>
          <p:cNvPr id="28" name="文本框 8"/>
          <p:cNvSpPr txBox="1">
            <a:spLocks noChangeArrowheads="1"/>
          </p:cNvSpPr>
          <p:nvPr/>
        </p:nvSpPr>
        <p:spPr bwMode="auto">
          <a:xfrm>
            <a:off x="6648641" y="4357802"/>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02</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8"/>
          <p:cNvSpPr txBox="1">
            <a:spLocks noChangeArrowheads="1"/>
          </p:cNvSpPr>
          <p:nvPr/>
        </p:nvSpPr>
        <p:spPr bwMode="auto">
          <a:xfrm>
            <a:off x="4419791" y="4824981"/>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03</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文本框 8"/>
          <p:cNvSpPr txBox="1">
            <a:spLocks noChangeArrowheads="1"/>
          </p:cNvSpPr>
          <p:nvPr/>
        </p:nvSpPr>
        <p:spPr bwMode="auto">
          <a:xfrm>
            <a:off x="6648641" y="4834959"/>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04</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4*#ppt_w"/>
                                          </p:val>
                                        </p:tav>
                                        <p:tav tm="100000">
                                          <p:val>
                                            <p:strVal val="#ppt_w"/>
                                          </p:val>
                                        </p:tav>
                                      </p:tavLst>
                                    </p:anim>
                                    <p:anim calcmode="lin" valueType="num">
                                      <p:cBhvr>
                                        <p:cTn id="22" dur="500" fill="hold"/>
                                        <p:tgtEl>
                                          <p:spTgt spid="27"/>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13">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9" name="矩形 8"/>
          <p:cNvSpPr/>
          <p:nvPr/>
        </p:nvSpPr>
        <p:spPr>
          <a:xfrm>
            <a:off x="2622375" y="0"/>
            <a:ext cx="7614000" cy="7232650"/>
          </a:xfrm>
          <a:prstGeom prst="rect">
            <a:avLst/>
          </a:prstGeom>
          <a:solidFill>
            <a:srgbClr val="010B28">
              <a:alpha val="80000"/>
            </a:srgb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4" name="MH_Number_1"/>
          <p:cNvSpPr/>
          <p:nvPr>
            <p:custDataLst>
              <p:tags r:id="rId1"/>
            </p:custDataLst>
          </p:nvPr>
        </p:nvSpPr>
        <p:spPr>
          <a:xfrm>
            <a:off x="5076306" y="3152429"/>
            <a:ext cx="379667" cy="379667"/>
          </a:xfrm>
          <a:prstGeom prst="ellipse">
            <a:avLst/>
          </a:prstGeom>
          <a:noFill/>
          <a:ln w="19050">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1</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5" name="MH_Entry_1"/>
          <p:cNvSpPr/>
          <p:nvPr>
            <p:custDataLst>
              <p:tags r:id="rId2"/>
            </p:custDataLst>
          </p:nvPr>
        </p:nvSpPr>
        <p:spPr>
          <a:xfrm>
            <a:off x="5781303" y="3184277"/>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MH_Number_2"/>
          <p:cNvSpPr/>
          <p:nvPr>
            <p:custDataLst>
              <p:tags r:id="rId3"/>
            </p:custDataLst>
          </p:nvPr>
        </p:nvSpPr>
        <p:spPr>
          <a:xfrm>
            <a:off x="5076306" y="4021945"/>
            <a:ext cx="379667" cy="379667"/>
          </a:xfrm>
          <a:prstGeom prst="ellipse">
            <a:avLst/>
          </a:prstGeom>
          <a:noFill/>
          <a:ln w="19050">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2</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18" name="MH_Entry_2"/>
          <p:cNvSpPr/>
          <p:nvPr>
            <p:custDataLst>
              <p:tags r:id="rId4"/>
            </p:custDataLst>
          </p:nvPr>
        </p:nvSpPr>
        <p:spPr>
          <a:xfrm>
            <a:off x="5781303" y="4053794"/>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MH_Number_3"/>
          <p:cNvSpPr/>
          <p:nvPr>
            <p:custDataLst>
              <p:tags r:id="rId5"/>
            </p:custDataLst>
          </p:nvPr>
        </p:nvSpPr>
        <p:spPr>
          <a:xfrm>
            <a:off x="5076306" y="4891461"/>
            <a:ext cx="379667" cy="379667"/>
          </a:xfrm>
          <a:prstGeom prst="ellipse">
            <a:avLst/>
          </a:prstGeom>
          <a:noFill/>
          <a:ln w="19050">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3</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0" name="MH_Entry_3"/>
          <p:cNvSpPr/>
          <p:nvPr>
            <p:custDataLst>
              <p:tags r:id="rId6"/>
            </p:custDataLst>
          </p:nvPr>
        </p:nvSpPr>
        <p:spPr>
          <a:xfrm>
            <a:off x="5781303" y="4923310"/>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MH_Number_4"/>
          <p:cNvSpPr/>
          <p:nvPr>
            <p:custDataLst>
              <p:tags r:id="rId7"/>
            </p:custDataLst>
          </p:nvPr>
        </p:nvSpPr>
        <p:spPr>
          <a:xfrm>
            <a:off x="5076306" y="5760977"/>
            <a:ext cx="379667" cy="379667"/>
          </a:xfrm>
          <a:prstGeom prst="ellipse">
            <a:avLst/>
          </a:prstGeom>
          <a:noFill/>
          <a:ln w="19050">
            <a:solidFill>
              <a:schemeClr val="bg1"/>
            </a:solidFill>
          </a:ln>
          <a:effectLst>
            <a:outerShdw blurRad="2032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en-US" altLang="zh-CN" sz="2110" b="1">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rPr>
              <a:t>4</a:t>
            </a:r>
            <a:endParaRPr lang="zh-CN" altLang="en-US" sz="2110" b="1" dirty="0">
              <a:solidFill>
                <a:schemeClr val="bg1"/>
              </a:solidFill>
              <a:latin typeface="Arial" panose="020B0604020202020204" pitchFamily="34"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2" name="MH_Entry_4"/>
          <p:cNvSpPr/>
          <p:nvPr>
            <p:custDataLst>
              <p:tags r:id="rId8"/>
            </p:custDataLst>
          </p:nvPr>
        </p:nvSpPr>
        <p:spPr>
          <a:xfrm>
            <a:off x="5781303" y="5792825"/>
            <a:ext cx="2466542" cy="389466"/>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spAutoFit/>
          </a:bodyPr>
          <a:lstStyle/>
          <a:p>
            <a:pPr lvl="0"/>
            <a:r>
              <a:rPr lang="zh-CN" altLang="en-US" sz="253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a:t>
            </a:r>
            <a:endPar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MH_Others_1"/>
          <p:cNvSpPr txBox="1"/>
          <p:nvPr>
            <p:custDataLst>
              <p:tags r:id="rId9"/>
            </p:custDataLst>
          </p:nvPr>
        </p:nvSpPr>
        <p:spPr>
          <a:xfrm>
            <a:off x="4500124" y="645137"/>
            <a:ext cx="3858503" cy="1015663"/>
          </a:xfrm>
          <a:prstGeom prst="rect">
            <a:avLst/>
          </a:prstGeom>
          <a:noFill/>
        </p:spPr>
        <p:txBody>
          <a:bodyPr vert="horz" wrap="square" lIns="0" tIns="0" rIns="0" bIns="0" rtlCol="0" anchor="ctr" anchorCtr="0">
            <a:spAutoFit/>
          </a:bodyPr>
          <a:lstStyle/>
          <a:p>
            <a:pPr algn="ctr"/>
            <a:r>
              <a:rPr lang="zh-CN" altLang="en-US" sz="6600" spc="600">
                <a:solidFill>
                  <a:schemeClr val="bg1"/>
                </a:solidFill>
                <a:latin typeface="Arial" panose="020B0604020202020204" pitchFamily="34" charset="0"/>
                <a:ea typeface="微软雅黑" panose="020B0503020204020204" pitchFamily="34" charset="-122"/>
                <a:sym typeface="Arial" panose="020B0604020202020204" pitchFamily="34" charset="0"/>
              </a:rPr>
              <a:t>目 录</a:t>
            </a:r>
            <a:endParaRPr lang="zh-CN" altLang="en-US" sz="66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MH_Others_2"/>
          <p:cNvSpPr txBox="1"/>
          <p:nvPr>
            <p:custDataLst>
              <p:tags r:id="rId10"/>
            </p:custDataLst>
          </p:nvPr>
        </p:nvSpPr>
        <p:spPr>
          <a:xfrm>
            <a:off x="4779727" y="1680246"/>
            <a:ext cx="3299296" cy="430887"/>
          </a:xfrm>
          <a:prstGeom prst="rect">
            <a:avLst/>
          </a:prstGeom>
          <a:noFill/>
        </p:spPr>
        <p:txBody>
          <a:bodyPr vert="horz" wrap="square" lIns="0" tIns="0" rIns="0" bIns="0">
            <a:spAutoFit/>
          </a:bodyPr>
          <a:lstStyle/>
          <a:p>
            <a:pPr algn="ctr">
              <a:defRPr/>
            </a:pPr>
            <a:r>
              <a:rPr lang="en-US" altLang="zh-CN" sz="2800" spc="600" dirty="0">
                <a:solidFill>
                  <a:schemeClr val="bg1"/>
                </a:solidFill>
                <a:latin typeface="Arial" panose="020B0604020202020204" pitchFamily="34" charset="0"/>
                <a:ea typeface="微软雅黑" panose="020B0503020204020204" pitchFamily="34" charset="-122"/>
                <a:sym typeface="Arial" panose="020B0604020202020204" pitchFamily="34" charset="0"/>
              </a:rPr>
              <a:t>CONTENTS</a:t>
            </a:r>
            <a:endParaRPr lang="zh-CN" altLang="en-US" sz="2800" spc="6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by="(-#ppt_w*2)" calcmode="lin" valueType="num">
                                      <p:cBhvr rctx="PPT">
                                        <p:cTn id="18" dur="500" autoRev="1" fill="hold">
                                          <p:stCondLst>
                                            <p:cond delay="0"/>
                                          </p:stCondLst>
                                        </p:cTn>
                                        <p:tgtEl>
                                          <p:spTgt spid="23"/>
                                        </p:tgtEl>
                                        <p:attrNameLst>
                                          <p:attrName>ppt_w</p:attrName>
                                        </p:attrNameLst>
                                      </p:cBhvr>
                                    </p:anim>
                                    <p:anim by="(#ppt_w*0.50)" calcmode="lin" valueType="num">
                                      <p:cBhvr>
                                        <p:cTn id="19" dur="500" decel="50000" autoRev="1" fill="hold">
                                          <p:stCondLst>
                                            <p:cond delay="0"/>
                                          </p:stCondLst>
                                        </p:cTn>
                                        <p:tgtEl>
                                          <p:spTgt spid="23"/>
                                        </p:tgtEl>
                                        <p:attrNameLst>
                                          <p:attrName>ppt_x</p:attrName>
                                        </p:attrNameLst>
                                      </p:cBhvr>
                                    </p:anim>
                                    <p:anim from="(-#ppt_h/2)" to="(#ppt_y)" calcmode="lin" valueType="num">
                                      <p:cBhvr>
                                        <p:cTn id="20" dur="1000" fill="hold">
                                          <p:stCondLst>
                                            <p:cond delay="0"/>
                                          </p:stCondLst>
                                        </p:cTn>
                                        <p:tgtEl>
                                          <p:spTgt spid="23"/>
                                        </p:tgtEl>
                                        <p:attrNameLst>
                                          <p:attrName>ppt_y</p:attrName>
                                        </p:attrNameLst>
                                      </p:cBhvr>
                                    </p:anim>
                                    <p:animRot by="21600000">
                                      <p:cBhvr>
                                        <p:cTn id="21" dur="1000" fill="hold">
                                          <p:stCondLst>
                                            <p:cond delay="0"/>
                                          </p:stCondLst>
                                        </p:cTn>
                                        <p:tgtEl>
                                          <p:spTgt spid="23"/>
                                        </p:tgtEl>
                                        <p:attrNameLst>
                                          <p:attrName>r</p:attrName>
                                        </p:attrNameLst>
                                      </p:cBhvr>
                                    </p:animRot>
                                  </p:childTnLst>
                                </p:cTn>
                              </p:par>
                              <p:par>
                                <p:cTn id="22" presetID="56" presetClass="entr" presetSubtype="0" fill="hold" grpId="0" nodeType="withEffect">
                                  <p:stCondLst>
                                    <p:cond delay="0"/>
                                  </p:stCondLst>
                                  <p:iterate type="lt">
                                    <p:tmPct val="10000"/>
                                  </p:iterate>
                                  <p:childTnLst>
                                    <p:set>
                                      <p:cBhvr>
                                        <p:cTn id="23" dur="1" fill="hold">
                                          <p:stCondLst>
                                            <p:cond delay="0"/>
                                          </p:stCondLst>
                                        </p:cTn>
                                        <p:tgtEl>
                                          <p:spTgt spid="24"/>
                                        </p:tgtEl>
                                        <p:attrNameLst>
                                          <p:attrName>style.visibility</p:attrName>
                                        </p:attrNameLst>
                                      </p:cBhvr>
                                      <p:to>
                                        <p:strVal val="visible"/>
                                      </p:to>
                                    </p:set>
                                    <p:anim by="(-#ppt_w*2)" calcmode="lin" valueType="num">
                                      <p:cBhvr rctx="PPT">
                                        <p:cTn id="24" dur="500" autoRev="1" fill="hold">
                                          <p:stCondLst>
                                            <p:cond delay="0"/>
                                          </p:stCondLst>
                                        </p:cTn>
                                        <p:tgtEl>
                                          <p:spTgt spid="24"/>
                                        </p:tgtEl>
                                        <p:attrNameLst>
                                          <p:attrName>ppt_w</p:attrName>
                                        </p:attrNameLst>
                                      </p:cBhvr>
                                    </p:anim>
                                    <p:anim by="(#ppt_w*0.50)" calcmode="lin" valueType="num">
                                      <p:cBhvr>
                                        <p:cTn id="25" dur="500" decel="50000" autoRev="1" fill="hold">
                                          <p:stCondLst>
                                            <p:cond delay="0"/>
                                          </p:stCondLst>
                                        </p:cTn>
                                        <p:tgtEl>
                                          <p:spTgt spid="24"/>
                                        </p:tgtEl>
                                        <p:attrNameLst>
                                          <p:attrName>ppt_x</p:attrName>
                                        </p:attrNameLst>
                                      </p:cBhvr>
                                    </p:anim>
                                    <p:anim from="(-#ppt_h/2)" to="(#ppt_y)" calcmode="lin" valueType="num">
                                      <p:cBhvr>
                                        <p:cTn id="26" dur="1000" fill="hold">
                                          <p:stCondLst>
                                            <p:cond delay="0"/>
                                          </p:stCondLst>
                                        </p:cTn>
                                        <p:tgtEl>
                                          <p:spTgt spid="24"/>
                                        </p:tgtEl>
                                        <p:attrNameLst>
                                          <p:attrName>ppt_y</p:attrName>
                                        </p:attrNameLst>
                                      </p:cBhvr>
                                    </p:anim>
                                    <p:animRot by="21600000">
                                      <p:cBhvr>
                                        <p:cTn id="27" dur="1000" fill="hold">
                                          <p:stCondLst>
                                            <p:cond delay="0"/>
                                          </p:stCondLst>
                                        </p:cTn>
                                        <p:tgtEl>
                                          <p:spTgt spid="2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00"/>
                                        <p:tgtEl>
                                          <p:spTgt spid="18"/>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wipe(down)">
                                      <p:cBhvr>
                                        <p:cTn id="6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animBg="1"/>
      <p:bldP spid="15" grpId="0"/>
      <p:bldP spid="16" grpId="0" animBg="1"/>
      <p:bldP spid="18" grpId="0"/>
      <p:bldP spid="19" grpId="0" animBg="1"/>
      <p:bldP spid="20" grpId="0"/>
      <p:bldP spid="21" grpId="0" animBg="1"/>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325817" y="2809079"/>
            <a:ext cx="781549" cy="424732"/>
          </a:xfrm>
          <a:prstGeom prst="rect">
            <a:avLst/>
          </a:prstGeom>
          <a:noFill/>
        </p:spPr>
        <p:txBody>
          <a:bodyPr wrap="square" rtlCol="0" anchor="ctr">
            <a:spAutoFit/>
          </a:bodyPr>
          <a:lstStyle/>
          <a:p>
            <a:pPr algn="ctr">
              <a:lnSpc>
                <a:spcPct val="120000"/>
              </a:lnSpc>
            </a:pPr>
            <a:r>
              <a:rPr 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sp>
        <p:nvSpPr>
          <p:cNvPr id="50" name="TextBox 49"/>
          <p:cNvSpPr txBox="1"/>
          <p:nvPr/>
        </p:nvSpPr>
        <p:spPr>
          <a:xfrm>
            <a:off x="2423699" y="3962081"/>
            <a:ext cx="512962" cy="332399"/>
          </a:xfrm>
          <a:prstGeom prst="rect">
            <a:avLst/>
          </a:prstGeom>
          <a:noFill/>
        </p:spPr>
        <p:txBody>
          <a:bodyPr wrap="none" lIns="0" tIns="0" rIns="0" bIns="0" rtlCol="0">
            <a:spAutoFit/>
          </a:bodyPr>
          <a:lstStyle/>
          <a:p>
            <a:pPr algn="ctr">
              <a:lnSpc>
                <a:spcPct val="120000"/>
              </a:lnSpc>
            </a:pPr>
            <a:r>
              <a:rPr lang="en-US" b="1"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2001</a:t>
            </a: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808378" y="2809079"/>
            <a:ext cx="781549" cy="424732"/>
          </a:xfrm>
          <a:prstGeom prst="rect">
            <a:avLst/>
          </a:prstGeom>
          <a:noFill/>
        </p:spPr>
        <p:txBody>
          <a:bodyPr wrap="square" rtlCol="0" anchor="ctr">
            <a:spAutoFit/>
          </a:bodyPr>
          <a:lstStyle/>
          <a:p>
            <a:pPr algn="ctr">
              <a:lnSpc>
                <a:spcPct val="120000"/>
              </a:lnSpc>
            </a:pPr>
            <a:r>
              <a:rPr lang="en-US"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38" name="TextBox 37"/>
          <p:cNvSpPr txBox="1"/>
          <p:nvPr/>
        </p:nvSpPr>
        <p:spPr>
          <a:xfrm>
            <a:off x="4912462" y="3962081"/>
            <a:ext cx="512962" cy="332399"/>
          </a:xfrm>
          <a:prstGeom prst="rect">
            <a:avLst/>
          </a:prstGeom>
          <a:noFill/>
        </p:spPr>
        <p:txBody>
          <a:bodyPr wrap="none" lIns="0" tIns="0" rIns="0" bIns="0" rtlCol="0">
            <a:spAutoFit/>
          </a:bodyPr>
          <a:lstStyle/>
          <a:p>
            <a:pPr algn="ctr">
              <a:lnSpc>
                <a:spcPct val="120000"/>
              </a:lnSpc>
            </a:pPr>
            <a:r>
              <a:rPr lang="en-US" b="1"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2010</a:t>
            </a: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267401" y="2809079"/>
            <a:ext cx="781549" cy="424732"/>
          </a:xfrm>
          <a:prstGeom prst="rect">
            <a:avLst/>
          </a:prstGeom>
          <a:noFill/>
        </p:spPr>
        <p:txBody>
          <a:bodyPr wrap="square" rtlCol="0" anchor="ctr">
            <a:spAutoFit/>
          </a:bodyPr>
          <a:lstStyle/>
          <a:p>
            <a:pPr algn="ctr">
              <a:lnSpc>
                <a:spcPct val="120000"/>
              </a:lnSpc>
            </a:pPr>
            <a:r>
              <a:rPr lang="en-US"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45" name="TextBox 44"/>
          <p:cNvSpPr txBox="1"/>
          <p:nvPr/>
        </p:nvSpPr>
        <p:spPr>
          <a:xfrm>
            <a:off x="7401223" y="3993624"/>
            <a:ext cx="512962" cy="332399"/>
          </a:xfrm>
          <a:prstGeom prst="rect">
            <a:avLst/>
          </a:prstGeom>
          <a:noFill/>
        </p:spPr>
        <p:txBody>
          <a:bodyPr wrap="none" lIns="0" tIns="0" rIns="0" bIns="0" rtlCol="0">
            <a:spAutoFit/>
          </a:bodyPr>
          <a:lstStyle/>
          <a:p>
            <a:pPr algn="ctr">
              <a:lnSpc>
                <a:spcPct val="120000"/>
              </a:lnSpc>
            </a:pPr>
            <a:r>
              <a:rPr lang="en-US" b="1"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2012</a:t>
            </a: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55692" y="2809079"/>
            <a:ext cx="781549" cy="424732"/>
          </a:xfrm>
          <a:prstGeom prst="rect">
            <a:avLst/>
          </a:prstGeom>
          <a:noFill/>
        </p:spPr>
        <p:txBody>
          <a:bodyPr wrap="square" rtlCol="0" anchor="ctr">
            <a:spAutoFit/>
          </a:bodyPr>
          <a:lstStyle/>
          <a:p>
            <a:pPr algn="ctr">
              <a:lnSpc>
                <a:spcPct val="120000"/>
              </a:lnSpc>
            </a:pPr>
            <a:r>
              <a:rPr lang="en-US"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59" name="TextBox 58"/>
          <p:cNvSpPr txBox="1"/>
          <p:nvPr/>
        </p:nvSpPr>
        <p:spPr>
          <a:xfrm>
            <a:off x="9889986" y="3993624"/>
            <a:ext cx="512962" cy="332399"/>
          </a:xfrm>
          <a:prstGeom prst="rect">
            <a:avLst/>
          </a:prstGeom>
          <a:noFill/>
        </p:spPr>
        <p:txBody>
          <a:bodyPr wrap="none" lIns="0" tIns="0" rIns="0" bIns="0" rtlCol="0">
            <a:spAutoFit/>
          </a:bodyPr>
          <a:lstStyle/>
          <a:p>
            <a:pPr algn="ctr">
              <a:lnSpc>
                <a:spcPct val="120000"/>
              </a:lnSpc>
            </a:pPr>
            <a:r>
              <a:rPr lang="en-US" b="1"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9" name="TextBox 48"/>
          <p:cNvSpPr txBox="1"/>
          <p:nvPr/>
        </p:nvSpPr>
        <p:spPr>
          <a:xfrm>
            <a:off x="2113453" y="4598841"/>
            <a:ext cx="3564921" cy="581698"/>
          </a:xfrm>
          <a:prstGeom prst="rect">
            <a:avLst/>
          </a:prstGeom>
          <a:noFill/>
        </p:spPr>
        <p:txBody>
          <a:bodyPr wrap="square" lIns="0" tIns="0" rIns="0" bIns="0" rtlCol="0">
            <a:spAutoFit/>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50"/>
          <p:cNvSpPr txBox="1"/>
          <p:nvPr/>
        </p:nvSpPr>
        <p:spPr>
          <a:xfrm>
            <a:off x="2113453" y="5397514"/>
            <a:ext cx="3564921" cy="581698"/>
          </a:xfrm>
          <a:prstGeom prst="rect">
            <a:avLst/>
          </a:prstGeom>
          <a:noFill/>
        </p:spPr>
        <p:txBody>
          <a:bodyPr wrap="square" lIns="0" tIns="0" rIns="0" bIns="0" rtlCol="0">
            <a:spAutoFit/>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2" name="TextBox 51"/>
          <p:cNvSpPr txBox="1"/>
          <p:nvPr/>
        </p:nvSpPr>
        <p:spPr>
          <a:xfrm>
            <a:off x="7289093" y="4593214"/>
            <a:ext cx="3564921" cy="581698"/>
          </a:xfrm>
          <a:prstGeom prst="rect">
            <a:avLst/>
          </a:prstGeom>
          <a:noFill/>
        </p:spPr>
        <p:txBody>
          <a:bodyPr wrap="square" lIns="0" tIns="0" rIns="0" bIns="0" rtlCol="0">
            <a:spAutoFit/>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6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8" name="TextBox 57"/>
          <p:cNvSpPr txBox="1"/>
          <p:nvPr/>
        </p:nvSpPr>
        <p:spPr>
          <a:xfrm>
            <a:off x="7289093" y="5384164"/>
            <a:ext cx="3564921" cy="581698"/>
          </a:xfrm>
          <a:prstGeom prst="rect">
            <a:avLst/>
          </a:prstGeom>
          <a:noFill/>
        </p:spPr>
        <p:txBody>
          <a:bodyPr wrap="square" lIns="0" tIns="0" rIns="0" bIns="0" rtlCol="0">
            <a:spAutoFit/>
          </a:bodyPr>
          <a:lstStyle/>
          <a:p>
            <a:pPr>
              <a:lnSpc>
                <a:spcPct val="120000"/>
              </a:lnSpc>
            </a:pPr>
            <a:r>
              <a:rPr lang="zh-CN" alt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nSpc>
                <a:spcPct val="120000"/>
              </a:lnSpc>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矩形 34"/>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8" name="Group 97"/>
          <p:cNvGrpSpPr/>
          <p:nvPr/>
        </p:nvGrpSpPr>
        <p:grpSpPr>
          <a:xfrm>
            <a:off x="1686889" y="2353190"/>
            <a:ext cx="3383472" cy="2921863"/>
            <a:chOff x="647701" y="1282362"/>
            <a:chExt cx="2770687" cy="2392681"/>
          </a:xfrm>
        </p:grpSpPr>
        <p:grpSp>
          <p:nvGrpSpPr>
            <p:cNvPr id="97" name="Group 96"/>
            <p:cNvGrpSpPr/>
            <p:nvPr/>
          </p:nvGrpSpPr>
          <p:grpSpPr>
            <a:xfrm>
              <a:off x="647701" y="1845892"/>
              <a:ext cx="2770687" cy="1829151"/>
              <a:chOff x="647701" y="1845892"/>
              <a:chExt cx="2770687" cy="1829151"/>
            </a:xfrm>
          </p:grpSpPr>
          <p:grpSp>
            <p:nvGrpSpPr>
              <p:cNvPr id="7" name="Group 6"/>
              <p:cNvGrpSpPr/>
              <p:nvPr/>
            </p:nvGrpSpPr>
            <p:grpSpPr>
              <a:xfrm>
                <a:off x="647701" y="2428011"/>
                <a:ext cx="1402260" cy="1247032"/>
                <a:chOff x="647704" y="2190750"/>
                <a:chExt cx="1028697" cy="1405890"/>
              </a:xfrm>
            </p:grpSpPr>
            <p:sp>
              <p:nvSpPr>
                <p:cNvPr id="4" name="Rectangle 3"/>
                <p:cNvSpPr/>
                <p:nvPr/>
              </p:nvSpPr>
              <p:spPr>
                <a:xfrm>
                  <a:off x="647704" y="2190750"/>
                  <a:ext cx="1028697"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Down Arrow 4"/>
                <p:cNvSpPr/>
                <p:nvPr/>
              </p:nvSpPr>
              <p:spPr>
                <a:xfrm>
                  <a:off x="862697" y="3105150"/>
                  <a:ext cx="598711" cy="49149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6" name="Freeform 35"/>
              <p:cNvSpPr/>
              <p:nvPr/>
            </p:nvSpPr>
            <p:spPr>
              <a:xfrm>
                <a:off x="647701" y="1845892"/>
                <a:ext cx="2770687" cy="582118"/>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1600200 w 2811962"/>
                  <a:gd name="connsiteY0-22" fmla="*/ 0 h 975360"/>
                  <a:gd name="connsiteX1-23" fmla="*/ 2811962 w 2811962"/>
                  <a:gd name="connsiteY1-24" fmla="*/ 0 h 975360"/>
                  <a:gd name="connsiteX2-25" fmla="*/ 1402260 w 2811962"/>
                  <a:gd name="connsiteY2-26" fmla="*/ 975360 h 975360"/>
                  <a:gd name="connsiteX3-27" fmla="*/ 0 w 2811962"/>
                  <a:gd name="connsiteY3-28" fmla="*/ 975360 h 975360"/>
                  <a:gd name="connsiteX4-29" fmla="*/ 1600200 w 2811962"/>
                  <a:gd name="connsiteY4-30" fmla="*/ 0 h 975360"/>
                  <a:gd name="connsiteX0-31" fmla="*/ 1600200 w 2770687"/>
                  <a:gd name="connsiteY0-32" fmla="*/ 4753 h 980113"/>
                  <a:gd name="connsiteX1-33" fmla="*/ 2770687 w 2770687"/>
                  <a:gd name="connsiteY1-34" fmla="*/ 0 h 980113"/>
                  <a:gd name="connsiteX2-35" fmla="*/ 1402260 w 2770687"/>
                  <a:gd name="connsiteY2-36" fmla="*/ 980113 h 980113"/>
                  <a:gd name="connsiteX3-37" fmla="*/ 0 w 2770687"/>
                  <a:gd name="connsiteY3-38" fmla="*/ 980113 h 980113"/>
                  <a:gd name="connsiteX4-39" fmla="*/ 1600200 w 2770687"/>
                  <a:gd name="connsiteY4-40" fmla="*/ 4753 h 980113"/>
                  <a:gd name="connsiteX0-41" fmla="*/ 2362200 w 2770687"/>
                  <a:gd name="connsiteY0-42" fmla="*/ 4753 h 980113"/>
                  <a:gd name="connsiteX1-43" fmla="*/ 2770687 w 2770687"/>
                  <a:gd name="connsiteY1-44" fmla="*/ 0 h 980113"/>
                  <a:gd name="connsiteX2-45" fmla="*/ 1402260 w 2770687"/>
                  <a:gd name="connsiteY2-46" fmla="*/ 980113 h 980113"/>
                  <a:gd name="connsiteX3-47" fmla="*/ 0 w 2770687"/>
                  <a:gd name="connsiteY3-48" fmla="*/ 980113 h 980113"/>
                  <a:gd name="connsiteX4-49" fmla="*/ 2362200 w 2770687"/>
                  <a:gd name="connsiteY4-50" fmla="*/ 4753 h 980113"/>
                  <a:gd name="connsiteX0-51" fmla="*/ 2319337 w 2770687"/>
                  <a:gd name="connsiteY0-52" fmla="*/ 4753 h 980113"/>
                  <a:gd name="connsiteX1-53" fmla="*/ 2770687 w 2770687"/>
                  <a:gd name="connsiteY1-54" fmla="*/ 0 h 980113"/>
                  <a:gd name="connsiteX2-55" fmla="*/ 1402260 w 2770687"/>
                  <a:gd name="connsiteY2-56" fmla="*/ 980113 h 980113"/>
                  <a:gd name="connsiteX3-57" fmla="*/ 0 w 2770687"/>
                  <a:gd name="connsiteY3-58" fmla="*/ 980113 h 980113"/>
                  <a:gd name="connsiteX4-59" fmla="*/ 2319337 w 2770687"/>
                  <a:gd name="connsiteY4-60" fmla="*/ 4753 h 980113"/>
                  <a:gd name="connsiteX0-61" fmla="*/ 2319337 w 2770687"/>
                  <a:gd name="connsiteY0-62" fmla="*/ 0 h 982490"/>
                  <a:gd name="connsiteX1-63" fmla="*/ 2770687 w 2770687"/>
                  <a:gd name="connsiteY1-64" fmla="*/ 2377 h 982490"/>
                  <a:gd name="connsiteX2-65" fmla="*/ 1402260 w 2770687"/>
                  <a:gd name="connsiteY2-66" fmla="*/ 982490 h 982490"/>
                  <a:gd name="connsiteX3-67" fmla="*/ 0 w 2770687"/>
                  <a:gd name="connsiteY3-68" fmla="*/ 982490 h 982490"/>
                  <a:gd name="connsiteX4-69" fmla="*/ 2319337 w 2770687"/>
                  <a:gd name="connsiteY4-70" fmla="*/ 0 h 9824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70687" h="982490">
                    <a:moveTo>
                      <a:pt x="2319337" y="0"/>
                    </a:moveTo>
                    <a:lnTo>
                      <a:pt x="2770687" y="2377"/>
                    </a:lnTo>
                    <a:lnTo>
                      <a:pt x="1402260" y="982490"/>
                    </a:lnTo>
                    <a:lnTo>
                      <a:pt x="0" y="982490"/>
                    </a:lnTo>
                    <a:lnTo>
                      <a:pt x="2319337"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8" name="Rectangle 37"/>
            <p:cNvSpPr/>
            <p:nvPr/>
          </p:nvSpPr>
          <p:spPr>
            <a:xfrm>
              <a:off x="2965450" y="1282362"/>
              <a:ext cx="450577" cy="567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99" name="Group 98"/>
          <p:cNvGrpSpPr/>
          <p:nvPr/>
        </p:nvGrpSpPr>
        <p:grpSpPr>
          <a:xfrm>
            <a:off x="3646178" y="2353190"/>
            <a:ext cx="2266393" cy="2921863"/>
            <a:chOff x="2252141" y="1282362"/>
            <a:chExt cx="1855924" cy="2392681"/>
          </a:xfrm>
        </p:grpSpPr>
        <p:grpSp>
          <p:nvGrpSpPr>
            <p:cNvPr id="23" name="Group 22"/>
            <p:cNvGrpSpPr/>
            <p:nvPr/>
          </p:nvGrpSpPr>
          <p:grpSpPr>
            <a:xfrm>
              <a:off x="2252142" y="2428011"/>
              <a:ext cx="1402260" cy="1247032"/>
              <a:chOff x="647704" y="2190750"/>
              <a:chExt cx="1028697" cy="1405890"/>
            </a:xfrm>
            <a:solidFill>
              <a:schemeClr val="accent2"/>
            </a:solidFill>
          </p:grpSpPr>
          <p:sp>
            <p:nvSpPr>
              <p:cNvPr id="24" name="Rectangle 23"/>
              <p:cNvSpPr/>
              <p:nvPr/>
            </p:nvSpPr>
            <p:spPr>
              <a:xfrm>
                <a:off x="647704" y="2190750"/>
                <a:ext cx="1028697"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Down Arrow 24"/>
              <p:cNvSpPr/>
              <p:nvPr/>
            </p:nvSpPr>
            <p:spPr>
              <a:xfrm>
                <a:off x="862697" y="3105150"/>
                <a:ext cx="598711" cy="49149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4" name="Freeform 43"/>
            <p:cNvSpPr/>
            <p:nvPr/>
          </p:nvSpPr>
          <p:spPr>
            <a:xfrm>
              <a:off x="2252141" y="1846597"/>
              <a:ext cx="1852591" cy="581414"/>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609600 w 1862116"/>
                <a:gd name="connsiteY0-52" fmla="*/ 15447 h 990807"/>
                <a:gd name="connsiteX1-53" fmla="*/ 1862116 w 1862116"/>
                <a:gd name="connsiteY1-54" fmla="*/ 0 h 990807"/>
                <a:gd name="connsiteX2-55" fmla="*/ 1402260 w 1862116"/>
                <a:gd name="connsiteY2-56" fmla="*/ 990807 h 990807"/>
                <a:gd name="connsiteX3-57" fmla="*/ 0 w 1862116"/>
                <a:gd name="connsiteY3-58" fmla="*/ 990807 h 990807"/>
                <a:gd name="connsiteX4-59" fmla="*/ 609600 w 1862116"/>
                <a:gd name="connsiteY4-60" fmla="*/ 15447 h 990807"/>
                <a:gd name="connsiteX0-61" fmla="*/ 1425575 w 1862116"/>
                <a:gd name="connsiteY0-62" fmla="*/ 5940 h 990807"/>
                <a:gd name="connsiteX1-63" fmla="*/ 1862116 w 1862116"/>
                <a:gd name="connsiteY1-64" fmla="*/ 0 h 990807"/>
                <a:gd name="connsiteX2-65" fmla="*/ 1402260 w 1862116"/>
                <a:gd name="connsiteY2-66" fmla="*/ 990807 h 990807"/>
                <a:gd name="connsiteX3-67" fmla="*/ 0 w 1862116"/>
                <a:gd name="connsiteY3-68" fmla="*/ 990807 h 990807"/>
                <a:gd name="connsiteX4-69" fmla="*/ 1425575 w 1862116"/>
                <a:gd name="connsiteY4-70" fmla="*/ 5940 h 990807"/>
                <a:gd name="connsiteX0-71" fmla="*/ 1408906 w 1862116"/>
                <a:gd name="connsiteY0-72" fmla="*/ 5940 h 990807"/>
                <a:gd name="connsiteX1-73" fmla="*/ 1862116 w 1862116"/>
                <a:gd name="connsiteY1-74" fmla="*/ 0 h 990807"/>
                <a:gd name="connsiteX2-75" fmla="*/ 1402260 w 1862116"/>
                <a:gd name="connsiteY2-76" fmla="*/ 990807 h 990807"/>
                <a:gd name="connsiteX3-77" fmla="*/ 0 w 1862116"/>
                <a:gd name="connsiteY3-78" fmla="*/ 990807 h 990807"/>
                <a:gd name="connsiteX4-79" fmla="*/ 1408906 w 1862116"/>
                <a:gd name="connsiteY4-80" fmla="*/ 5940 h 990807"/>
                <a:gd name="connsiteX0-81" fmla="*/ 1411287 w 1862116"/>
                <a:gd name="connsiteY0-82" fmla="*/ 16636 h 990807"/>
                <a:gd name="connsiteX1-83" fmla="*/ 1862116 w 1862116"/>
                <a:gd name="connsiteY1-84" fmla="*/ 0 h 990807"/>
                <a:gd name="connsiteX2-85" fmla="*/ 1402260 w 1862116"/>
                <a:gd name="connsiteY2-86" fmla="*/ 990807 h 990807"/>
                <a:gd name="connsiteX3-87" fmla="*/ 0 w 1862116"/>
                <a:gd name="connsiteY3-88" fmla="*/ 990807 h 990807"/>
                <a:gd name="connsiteX4-89" fmla="*/ 1411287 w 1862116"/>
                <a:gd name="connsiteY4-90" fmla="*/ 16636 h 990807"/>
                <a:gd name="connsiteX0-91" fmla="*/ 1411287 w 1852591"/>
                <a:gd name="connsiteY0-92" fmla="*/ 2376 h 976547"/>
                <a:gd name="connsiteX1-93" fmla="*/ 1852591 w 1852591"/>
                <a:gd name="connsiteY1-94" fmla="*/ 0 h 976547"/>
                <a:gd name="connsiteX2-95" fmla="*/ 1402260 w 1852591"/>
                <a:gd name="connsiteY2-96" fmla="*/ 976547 h 976547"/>
                <a:gd name="connsiteX3-97" fmla="*/ 0 w 1852591"/>
                <a:gd name="connsiteY3-98" fmla="*/ 976547 h 976547"/>
                <a:gd name="connsiteX4-99" fmla="*/ 1411287 w 1852591"/>
                <a:gd name="connsiteY4-100" fmla="*/ 2376 h 976547"/>
                <a:gd name="connsiteX0-101" fmla="*/ 1282699 w 1852591"/>
                <a:gd name="connsiteY0-102" fmla="*/ 0 h 1073989"/>
                <a:gd name="connsiteX1-103" fmla="*/ 1852591 w 1852591"/>
                <a:gd name="connsiteY1-104" fmla="*/ 97442 h 1073989"/>
                <a:gd name="connsiteX2-105" fmla="*/ 1402260 w 1852591"/>
                <a:gd name="connsiteY2-106" fmla="*/ 1073989 h 1073989"/>
                <a:gd name="connsiteX3-107" fmla="*/ 0 w 1852591"/>
                <a:gd name="connsiteY3-108" fmla="*/ 1073989 h 1073989"/>
                <a:gd name="connsiteX4-109" fmla="*/ 1282699 w 1852591"/>
                <a:gd name="connsiteY4-110" fmla="*/ 0 h 1073989"/>
                <a:gd name="connsiteX0-111" fmla="*/ 1411286 w 1852591"/>
                <a:gd name="connsiteY0-112" fmla="*/ 0 h 981302"/>
                <a:gd name="connsiteX1-113" fmla="*/ 1852591 w 1852591"/>
                <a:gd name="connsiteY1-114" fmla="*/ 4755 h 981302"/>
                <a:gd name="connsiteX2-115" fmla="*/ 1402260 w 1852591"/>
                <a:gd name="connsiteY2-116" fmla="*/ 981302 h 981302"/>
                <a:gd name="connsiteX3-117" fmla="*/ 0 w 1852591"/>
                <a:gd name="connsiteY3-118" fmla="*/ 981302 h 981302"/>
                <a:gd name="connsiteX4-119" fmla="*/ 1411286 w 1852591"/>
                <a:gd name="connsiteY4-120" fmla="*/ 0 h 9813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591" h="981302">
                  <a:moveTo>
                    <a:pt x="1411286" y="0"/>
                  </a:moveTo>
                  <a:lnTo>
                    <a:pt x="1852591" y="4755"/>
                  </a:lnTo>
                  <a:lnTo>
                    <a:pt x="1402260" y="981302"/>
                  </a:lnTo>
                  <a:lnTo>
                    <a:pt x="0" y="981302"/>
                  </a:lnTo>
                  <a:lnTo>
                    <a:pt x="1411286"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3657488" y="1282362"/>
              <a:ext cx="450577" cy="5635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100" name="Group 99"/>
          <p:cNvGrpSpPr/>
          <p:nvPr/>
        </p:nvGrpSpPr>
        <p:grpSpPr>
          <a:xfrm>
            <a:off x="5605470" y="2353190"/>
            <a:ext cx="1712393" cy="2921863"/>
            <a:chOff x="3856583" y="1282362"/>
            <a:chExt cx="1402260" cy="2392681"/>
          </a:xfrm>
        </p:grpSpPr>
        <p:grpSp>
          <p:nvGrpSpPr>
            <p:cNvPr id="26" name="Group 25"/>
            <p:cNvGrpSpPr/>
            <p:nvPr/>
          </p:nvGrpSpPr>
          <p:grpSpPr>
            <a:xfrm>
              <a:off x="3856583" y="2428011"/>
              <a:ext cx="1402260" cy="1247032"/>
              <a:chOff x="647704" y="2190750"/>
              <a:chExt cx="1028697" cy="1405890"/>
            </a:xfrm>
            <a:solidFill>
              <a:schemeClr val="accent3"/>
            </a:solidFill>
          </p:grpSpPr>
          <p:sp>
            <p:nvSpPr>
              <p:cNvPr id="27" name="Rectangle 26"/>
              <p:cNvSpPr/>
              <p:nvPr/>
            </p:nvSpPr>
            <p:spPr>
              <a:xfrm>
                <a:off x="647704" y="2190750"/>
                <a:ext cx="1028697"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Down Arrow 27"/>
              <p:cNvSpPr/>
              <p:nvPr/>
            </p:nvSpPr>
            <p:spPr>
              <a:xfrm>
                <a:off x="862697" y="3105150"/>
                <a:ext cx="598711" cy="49149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2" name="Freeform 51"/>
            <p:cNvSpPr/>
            <p:nvPr/>
          </p:nvSpPr>
          <p:spPr>
            <a:xfrm>
              <a:off x="3856583" y="1848005"/>
              <a:ext cx="1402260" cy="580005"/>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457200 w 1402260"/>
                <a:gd name="connsiteY0-52" fmla="*/ 0 h 975360"/>
                <a:gd name="connsiteX1-53" fmla="*/ 1059362 w 1402260"/>
                <a:gd name="connsiteY1-54" fmla="*/ 0 h 975360"/>
                <a:gd name="connsiteX2-55" fmla="*/ 1402260 w 1402260"/>
                <a:gd name="connsiteY2-56" fmla="*/ 975360 h 975360"/>
                <a:gd name="connsiteX3-57" fmla="*/ 0 w 1402260"/>
                <a:gd name="connsiteY3-58" fmla="*/ 975360 h 975360"/>
                <a:gd name="connsiteX4-59" fmla="*/ 457200 w 1402260"/>
                <a:gd name="connsiteY4-60" fmla="*/ 0 h 975360"/>
                <a:gd name="connsiteX0-61" fmla="*/ 481012 w 1402260"/>
                <a:gd name="connsiteY0-62" fmla="*/ 0 h 975360"/>
                <a:gd name="connsiteX1-63" fmla="*/ 1059362 w 1402260"/>
                <a:gd name="connsiteY1-64" fmla="*/ 0 h 975360"/>
                <a:gd name="connsiteX2-65" fmla="*/ 1402260 w 1402260"/>
                <a:gd name="connsiteY2-66" fmla="*/ 975360 h 975360"/>
                <a:gd name="connsiteX3-67" fmla="*/ 0 w 1402260"/>
                <a:gd name="connsiteY3-68" fmla="*/ 975360 h 975360"/>
                <a:gd name="connsiteX4-69" fmla="*/ 481012 w 1402260"/>
                <a:gd name="connsiteY4-70" fmla="*/ 0 h 975360"/>
                <a:gd name="connsiteX0-71" fmla="*/ 481012 w 1402260"/>
                <a:gd name="connsiteY0-72" fmla="*/ 3565 h 978925"/>
                <a:gd name="connsiteX1-73" fmla="*/ 930775 w 1402260"/>
                <a:gd name="connsiteY1-74" fmla="*/ 0 h 978925"/>
                <a:gd name="connsiteX2-75" fmla="*/ 1402260 w 1402260"/>
                <a:gd name="connsiteY2-76" fmla="*/ 978925 h 978925"/>
                <a:gd name="connsiteX3-77" fmla="*/ 0 w 1402260"/>
                <a:gd name="connsiteY3-78" fmla="*/ 978925 h 978925"/>
                <a:gd name="connsiteX4-79" fmla="*/ 481012 w 1402260"/>
                <a:gd name="connsiteY4-80" fmla="*/ 3565 h 9789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402260" h="978925">
                  <a:moveTo>
                    <a:pt x="481012" y="3565"/>
                  </a:moveTo>
                  <a:lnTo>
                    <a:pt x="930775" y="0"/>
                  </a:lnTo>
                  <a:lnTo>
                    <a:pt x="1402260" y="978925"/>
                  </a:lnTo>
                  <a:lnTo>
                    <a:pt x="0" y="978925"/>
                  </a:lnTo>
                  <a:lnTo>
                    <a:pt x="481012" y="356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Rectangle 52"/>
            <p:cNvSpPr/>
            <p:nvPr/>
          </p:nvSpPr>
          <p:spPr>
            <a:xfrm>
              <a:off x="4337187" y="1282362"/>
              <a:ext cx="450577" cy="5677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nvGrpSpPr>
          <p:cNvPr id="102" name="Group 101"/>
          <p:cNvGrpSpPr/>
          <p:nvPr/>
        </p:nvGrpSpPr>
        <p:grpSpPr>
          <a:xfrm>
            <a:off x="7861032" y="2353190"/>
            <a:ext cx="3383472" cy="2921863"/>
            <a:chOff x="5703637" y="1282362"/>
            <a:chExt cx="2770687" cy="2392681"/>
          </a:xfrm>
        </p:grpSpPr>
        <p:grpSp>
          <p:nvGrpSpPr>
            <p:cNvPr id="77" name="Group 62"/>
            <p:cNvGrpSpPr/>
            <p:nvPr/>
          </p:nvGrpSpPr>
          <p:grpSpPr>
            <a:xfrm flipH="1">
              <a:off x="7072064" y="2428011"/>
              <a:ext cx="1402260" cy="1247032"/>
              <a:chOff x="647704" y="2190750"/>
              <a:chExt cx="1028697" cy="1405890"/>
            </a:xfrm>
            <a:solidFill>
              <a:schemeClr val="accent5"/>
            </a:solidFill>
          </p:grpSpPr>
          <p:sp>
            <p:nvSpPr>
              <p:cNvPr id="84" name="Rectangle 83"/>
              <p:cNvSpPr/>
              <p:nvPr/>
            </p:nvSpPr>
            <p:spPr>
              <a:xfrm>
                <a:off x="647704" y="2190750"/>
                <a:ext cx="1028697"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5" name="Down Arrow 84"/>
              <p:cNvSpPr/>
              <p:nvPr/>
            </p:nvSpPr>
            <p:spPr>
              <a:xfrm>
                <a:off x="862697" y="3105150"/>
                <a:ext cx="598711" cy="49149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0" name="Freeform 79"/>
            <p:cNvSpPr/>
            <p:nvPr/>
          </p:nvSpPr>
          <p:spPr>
            <a:xfrm flipH="1">
              <a:off x="5703637" y="1845892"/>
              <a:ext cx="2770687" cy="582118"/>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1600200 w 2811962"/>
                <a:gd name="connsiteY0-22" fmla="*/ 0 h 975360"/>
                <a:gd name="connsiteX1-23" fmla="*/ 2811962 w 2811962"/>
                <a:gd name="connsiteY1-24" fmla="*/ 0 h 975360"/>
                <a:gd name="connsiteX2-25" fmla="*/ 1402260 w 2811962"/>
                <a:gd name="connsiteY2-26" fmla="*/ 975360 h 975360"/>
                <a:gd name="connsiteX3-27" fmla="*/ 0 w 2811962"/>
                <a:gd name="connsiteY3-28" fmla="*/ 975360 h 975360"/>
                <a:gd name="connsiteX4-29" fmla="*/ 1600200 w 2811962"/>
                <a:gd name="connsiteY4-30" fmla="*/ 0 h 975360"/>
                <a:gd name="connsiteX0-31" fmla="*/ 1600200 w 2770687"/>
                <a:gd name="connsiteY0-32" fmla="*/ 4753 h 980113"/>
                <a:gd name="connsiteX1-33" fmla="*/ 2770687 w 2770687"/>
                <a:gd name="connsiteY1-34" fmla="*/ 0 h 980113"/>
                <a:gd name="connsiteX2-35" fmla="*/ 1402260 w 2770687"/>
                <a:gd name="connsiteY2-36" fmla="*/ 980113 h 980113"/>
                <a:gd name="connsiteX3-37" fmla="*/ 0 w 2770687"/>
                <a:gd name="connsiteY3-38" fmla="*/ 980113 h 980113"/>
                <a:gd name="connsiteX4-39" fmla="*/ 1600200 w 2770687"/>
                <a:gd name="connsiteY4-40" fmla="*/ 4753 h 980113"/>
                <a:gd name="connsiteX0-41" fmla="*/ 2362200 w 2770687"/>
                <a:gd name="connsiteY0-42" fmla="*/ 4753 h 980113"/>
                <a:gd name="connsiteX1-43" fmla="*/ 2770687 w 2770687"/>
                <a:gd name="connsiteY1-44" fmla="*/ 0 h 980113"/>
                <a:gd name="connsiteX2-45" fmla="*/ 1402260 w 2770687"/>
                <a:gd name="connsiteY2-46" fmla="*/ 980113 h 980113"/>
                <a:gd name="connsiteX3-47" fmla="*/ 0 w 2770687"/>
                <a:gd name="connsiteY3-48" fmla="*/ 980113 h 980113"/>
                <a:gd name="connsiteX4-49" fmla="*/ 2362200 w 2770687"/>
                <a:gd name="connsiteY4-50" fmla="*/ 4753 h 980113"/>
                <a:gd name="connsiteX0-51" fmla="*/ 2319337 w 2770687"/>
                <a:gd name="connsiteY0-52" fmla="*/ 4753 h 980113"/>
                <a:gd name="connsiteX1-53" fmla="*/ 2770687 w 2770687"/>
                <a:gd name="connsiteY1-54" fmla="*/ 0 h 980113"/>
                <a:gd name="connsiteX2-55" fmla="*/ 1402260 w 2770687"/>
                <a:gd name="connsiteY2-56" fmla="*/ 980113 h 980113"/>
                <a:gd name="connsiteX3-57" fmla="*/ 0 w 2770687"/>
                <a:gd name="connsiteY3-58" fmla="*/ 980113 h 980113"/>
                <a:gd name="connsiteX4-59" fmla="*/ 2319337 w 2770687"/>
                <a:gd name="connsiteY4-60" fmla="*/ 4753 h 980113"/>
                <a:gd name="connsiteX0-61" fmla="*/ 2319337 w 2770687"/>
                <a:gd name="connsiteY0-62" fmla="*/ 0 h 982490"/>
                <a:gd name="connsiteX1-63" fmla="*/ 2770687 w 2770687"/>
                <a:gd name="connsiteY1-64" fmla="*/ 2377 h 982490"/>
                <a:gd name="connsiteX2-65" fmla="*/ 1402260 w 2770687"/>
                <a:gd name="connsiteY2-66" fmla="*/ 982490 h 982490"/>
                <a:gd name="connsiteX3-67" fmla="*/ 0 w 2770687"/>
                <a:gd name="connsiteY3-68" fmla="*/ 982490 h 982490"/>
                <a:gd name="connsiteX4-69" fmla="*/ 2319337 w 2770687"/>
                <a:gd name="connsiteY4-70" fmla="*/ 0 h 98249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70687" h="982490">
                  <a:moveTo>
                    <a:pt x="2319337" y="0"/>
                  </a:moveTo>
                  <a:lnTo>
                    <a:pt x="2770687" y="2377"/>
                  </a:lnTo>
                  <a:lnTo>
                    <a:pt x="1402260" y="982490"/>
                  </a:lnTo>
                  <a:lnTo>
                    <a:pt x="0" y="982490"/>
                  </a:lnTo>
                  <a:lnTo>
                    <a:pt x="2319337" y="0"/>
                  </a:ln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Rectangle 80"/>
            <p:cNvSpPr/>
            <p:nvPr/>
          </p:nvSpPr>
          <p:spPr>
            <a:xfrm flipH="1">
              <a:off x="5705998" y="1282362"/>
              <a:ext cx="450577" cy="5677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05</a:t>
              </a:r>
            </a:p>
          </p:txBody>
        </p:sp>
      </p:grpSp>
      <p:grpSp>
        <p:nvGrpSpPr>
          <p:cNvPr id="101" name="Group 100"/>
          <p:cNvGrpSpPr/>
          <p:nvPr/>
        </p:nvGrpSpPr>
        <p:grpSpPr>
          <a:xfrm>
            <a:off x="7018820" y="2353190"/>
            <a:ext cx="2266393" cy="2921863"/>
            <a:chOff x="5013960" y="1282362"/>
            <a:chExt cx="1855924" cy="2392681"/>
          </a:xfrm>
        </p:grpSpPr>
        <p:grpSp>
          <p:nvGrpSpPr>
            <p:cNvPr id="78" name="Group 63"/>
            <p:cNvGrpSpPr/>
            <p:nvPr/>
          </p:nvGrpSpPr>
          <p:grpSpPr>
            <a:xfrm flipH="1">
              <a:off x="5467623" y="2428011"/>
              <a:ext cx="1402260" cy="1247032"/>
              <a:chOff x="647704" y="2190750"/>
              <a:chExt cx="1028697" cy="1405890"/>
            </a:xfrm>
            <a:solidFill>
              <a:schemeClr val="accent4"/>
            </a:solidFill>
          </p:grpSpPr>
          <p:sp>
            <p:nvSpPr>
              <p:cNvPr id="82" name="Rectangle 81"/>
              <p:cNvSpPr/>
              <p:nvPr/>
            </p:nvSpPr>
            <p:spPr>
              <a:xfrm>
                <a:off x="647704" y="2190750"/>
                <a:ext cx="1028697" cy="914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3" name="Down Arrow 82"/>
              <p:cNvSpPr/>
              <p:nvPr/>
            </p:nvSpPr>
            <p:spPr>
              <a:xfrm>
                <a:off x="862697" y="3105150"/>
                <a:ext cx="598711" cy="491490"/>
              </a:xfrm>
              <a:prstGeom prst="down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75" name="Freeform 74"/>
            <p:cNvSpPr/>
            <p:nvPr/>
          </p:nvSpPr>
          <p:spPr>
            <a:xfrm flipH="1">
              <a:off x="5017293" y="1846597"/>
              <a:ext cx="1852591" cy="581414"/>
            </a:xfrm>
            <a:custGeom>
              <a:avLst/>
              <a:gdLst>
                <a:gd name="connsiteX0" fmla="*/ 0 w 1402260"/>
                <a:gd name="connsiteY0" fmla="*/ 0 h 1108710"/>
                <a:gd name="connsiteX1" fmla="*/ 1402260 w 1402260"/>
                <a:gd name="connsiteY1" fmla="*/ 0 h 1108710"/>
                <a:gd name="connsiteX2" fmla="*/ 1402260 w 1402260"/>
                <a:gd name="connsiteY2" fmla="*/ 1108710 h 1108710"/>
                <a:gd name="connsiteX3" fmla="*/ 0 w 1402260"/>
                <a:gd name="connsiteY3" fmla="*/ 1108710 h 1108710"/>
                <a:gd name="connsiteX4" fmla="*/ 0 w 1402260"/>
                <a:gd name="connsiteY4" fmla="*/ 0 h 1108710"/>
                <a:gd name="connsiteX0-1" fmla="*/ 0 w 2049962"/>
                <a:gd name="connsiteY0-2" fmla="*/ 0 h 1108710"/>
                <a:gd name="connsiteX1-3" fmla="*/ 2049962 w 2049962"/>
                <a:gd name="connsiteY1-4" fmla="*/ 133350 h 1108710"/>
                <a:gd name="connsiteX2-5" fmla="*/ 1402260 w 2049962"/>
                <a:gd name="connsiteY2-6" fmla="*/ 1108710 h 1108710"/>
                <a:gd name="connsiteX3-7" fmla="*/ 0 w 2049962"/>
                <a:gd name="connsiteY3-8" fmla="*/ 1108710 h 1108710"/>
                <a:gd name="connsiteX4-9" fmla="*/ 0 w 2049962"/>
                <a:gd name="connsiteY4-10" fmla="*/ 0 h 1108710"/>
                <a:gd name="connsiteX0-11" fmla="*/ 1600200 w 2049962"/>
                <a:gd name="connsiteY0-12" fmla="*/ 0 h 975360"/>
                <a:gd name="connsiteX1-13" fmla="*/ 2049962 w 2049962"/>
                <a:gd name="connsiteY1-14" fmla="*/ 0 h 975360"/>
                <a:gd name="connsiteX2-15" fmla="*/ 1402260 w 2049962"/>
                <a:gd name="connsiteY2-16" fmla="*/ 975360 h 975360"/>
                <a:gd name="connsiteX3-17" fmla="*/ 0 w 2049962"/>
                <a:gd name="connsiteY3-18" fmla="*/ 975360 h 975360"/>
                <a:gd name="connsiteX4-19" fmla="*/ 1600200 w 2049962"/>
                <a:gd name="connsiteY4-20" fmla="*/ 0 h 975360"/>
                <a:gd name="connsiteX0-21" fmla="*/ 609600 w 2049962"/>
                <a:gd name="connsiteY0-22" fmla="*/ 0 h 975360"/>
                <a:gd name="connsiteX1-23" fmla="*/ 2049962 w 2049962"/>
                <a:gd name="connsiteY1-24" fmla="*/ 0 h 975360"/>
                <a:gd name="connsiteX2-25" fmla="*/ 1402260 w 2049962"/>
                <a:gd name="connsiteY2-26" fmla="*/ 975360 h 975360"/>
                <a:gd name="connsiteX3-27" fmla="*/ 0 w 2049962"/>
                <a:gd name="connsiteY3-28" fmla="*/ 975360 h 975360"/>
                <a:gd name="connsiteX4-29" fmla="*/ 609600 w 2049962"/>
                <a:gd name="connsiteY4-30" fmla="*/ 0 h 975360"/>
                <a:gd name="connsiteX0-31" fmla="*/ 609600 w 1402260"/>
                <a:gd name="connsiteY0-32" fmla="*/ 0 h 975360"/>
                <a:gd name="connsiteX1-33" fmla="*/ 1211762 w 1402260"/>
                <a:gd name="connsiteY1-34" fmla="*/ 0 h 975360"/>
                <a:gd name="connsiteX2-35" fmla="*/ 1402260 w 1402260"/>
                <a:gd name="connsiteY2-36" fmla="*/ 975360 h 975360"/>
                <a:gd name="connsiteX3-37" fmla="*/ 0 w 1402260"/>
                <a:gd name="connsiteY3-38" fmla="*/ 975360 h 975360"/>
                <a:gd name="connsiteX4-39" fmla="*/ 609600 w 1402260"/>
                <a:gd name="connsiteY4-40" fmla="*/ 0 h 975360"/>
                <a:gd name="connsiteX0-41" fmla="*/ 609600 w 1402260"/>
                <a:gd name="connsiteY0-42" fmla="*/ 0 h 975360"/>
                <a:gd name="connsiteX1-43" fmla="*/ 1059362 w 1402260"/>
                <a:gd name="connsiteY1-44" fmla="*/ 0 h 975360"/>
                <a:gd name="connsiteX2-45" fmla="*/ 1402260 w 1402260"/>
                <a:gd name="connsiteY2-46" fmla="*/ 975360 h 975360"/>
                <a:gd name="connsiteX3-47" fmla="*/ 0 w 1402260"/>
                <a:gd name="connsiteY3-48" fmla="*/ 975360 h 975360"/>
                <a:gd name="connsiteX4-49" fmla="*/ 609600 w 1402260"/>
                <a:gd name="connsiteY4-50" fmla="*/ 0 h 975360"/>
                <a:gd name="connsiteX0-51" fmla="*/ 609600 w 1862116"/>
                <a:gd name="connsiteY0-52" fmla="*/ 15447 h 990807"/>
                <a:gd name="connsiteX1-53" fmla="*/ 1862116 w 1862116"/>
                <a:gd name="connsiteY1-54" fmla="*/ 0 h 990807"/>
                <a:gd name="connsiteX2-55" fmla="*/ 1402260 w 1862116"/>
                <a:gd name="connsiteY2-56" fmla="*/ 990807 h 990807"/>
                <a:gd name="connsiteX3-57" fmla="*/ 0 w 1862116"/>
                <a:gd name="connsiteY3-58" fmla="*/ 990807 h 990807"/>
                <a:gd name="connsiteX4-59" fmla="*/ 609600 w 1862116"/>
                <a:gd name="connsiteY4-60" fmla="*/ 15447 h 990807"/>
                <a:gd name="connsiteX0-61" fmla="*/ 1425575 w 1862116"/>
                <a:gd name="connsiteY0-62" fmla="*/ 5940 h 990807"/>
                <a:gd name="connsiteX1-63" fmla="*/ 1862116 w 1862116"/>
                <a:gd name="connsiteY1-64" fmla="*/ 0 h 990807"/>
                <a:gd name="connsiteX2-65" fmla="*/ 1402260 w 1862116"/>
                <a:gd name="connsiteY2-66" fmla="*/ 990807 h 990807"/>
                <a:gd name="connsiteX3-67" fmla="*/ 0 w 1862116"/>
                <a:gd name="connsiteY3-68" fmla="*/ 990807 h 990807"/>
                <a:gd name="connsiteX4-69" fmla="*/ 1425575 w 1862116"/>
                <a:gd name="connsiteY4-70" fmla="*/ 5940 h 990807"/>
                <a:gd name="connsiteX0-71" fmla="*/ 1408906 w 1862116"/>
                <a:gd name="connsiteY0-72" fmla="*/ 5940 h 990807"/>
                <a:gd name="connsiteX1-73" fmla="*/ 1862116 w 1862116"/>
                <a:gd name="connsiteY1-74" fmla="*/ 0 h 990807"/>
                <a:gd name="connsiteX2-75" fmla="*/ 1402260 w 1862116"/>
                <a:gd name="connsiteY2-76" fmla="*/ 990807 h 990807"/>
                <a:gd name="connsiteX3-77" fmla="*/ 0 w 1862116"/>
                <a:gd name="connsiteY3-78" fmla="*/ 990807 h 990807"/>
                <a:gd name="connsiteX4-79" fmla="*/ 1408906 w 1862116"/>
                <a:gd name="connsiteY4-80" fmla="*/ 5940 h 990807"/>
                <a:gd name="connsiteX0-81" fmla="*/ 1411287 w 1862116"/>
                <a:gd name="connsiteY0-82" fmla="*/ 16636 h 990807"/>
                <a:gd name="connsiteX1-83" fmla="*/ 1862116 w 1862116"/>
                <a:gd name="connsiteY1-84" fmla="*/ 0 h 990807"/>
                <a:gd name="connsiteX2-85" fmla="*/ 1402260 w 1862116"/>
                <a:gd name="connsiteY2-86" fmla="*/ 990807 h 990807"/>
                <a:gd name="connsiteX3-87" fmla="*/ 0 w 1862116"/>
                <a:gd name="connsiteY3-88" fmla="*/ 990807 h 990807"/>
                <a:gd name="connsiteX4-89" fmla="*/ 1411287 w 1862116"/>
                <a:gd name="connsiteY4-90" fmla="*/ 16636 h 990807"/>
                <a:gd name="connsiteX0-91" fmla="*/ 1411287 w 1852591"/>
                <a:gd name="connsiteY0-92" fmla="*/ 2376 h 976547"/>
                <a:gd name="connsiteX1-93" fmla="*/ 1852591 w 1852591"/>
                <a:gd name="connsiteY1-94" fmla="*/ 0 h 976547"/>
                <a:gd name="connsiteX2-95" fmla="*/ 1402260 w 1852591"/>
                <a:gd name="connsiteY2-96" fmla="*/ 976547 h 976547"/>
                <a:gd name="connsiteX3-97" fmla="*/ 0 w 1852591"/>
                <a:gd name="connsiteY3-98" fmla="*/ 976547 h 976547"/>
                <a:gd name="connsiteX4-99" fmla="*/ 1411287 w 1852591"/>
                <a:gd name="connsiteY4-100" fmla="*/ 2376 h 976547"/>
                <a:gd name="connsiteX0-101" fmla="*/ 1282699 w 1852591"/>
                <a:gd name="connsiteY0-102" fmla="*/ 0 h 1073989"/>
                <a:gd name="connsiteX1-103" fmla="*/ 1852591 w 1852591"/>
                <a:gd name="connsiteY1-104" fmla="*/ 97442 h 1073989"/>
                <a:gd name="connsiteX2-105" fmla="*/ 1402260 w 1852591"/>
                <a:gd name="connsiteY2-106" fmla="*/ 1073989 h 1073989"/>
                <a:gd name="connsiteX3-107" fmla="*/ 0 w 1852591"/>
                <a:gd name="connsiteY3-108" fmla="*/ 1073989 h 1073989"/>
                <a:gd name="connsiteX4-109" fmla="*/ 1282699 w 1852591"/>
                <a:gd name="connsiteY4-110" fmla="*/ 0 h 1073989"/>
                <a:gd name="connsiteX0-111" fmla="*/ 1411286 w 1852591"/>
                <a:gd name="connsiteY0-112" fmla="*/ 0 h 981302"/>
                <a:gd name="connsiteX1-113" fmla="*/ 1852591 w 1852591"/>
                <a:gd name="connsiteY1-114" fmla="*/ 4755 h 981302"/>
                <a:gd name="connsiteX2-115" fmla="*/ 1402260 w 1852591"/>
                <a:gd name="connsiteY2-116" fmla="*/ 981302 h 981302"/>
                <a:gd name="connsiteX3-117" fmla="*/ 0 w 1852591"/>
                <a:gd name="connsiteY3-118" fmla="*/ 981302 h 981302"/>
                <a:gd name="connsiteX4-119" fmla="*/ 1411286 w 1852591"/>
                <a:gd name="connsiteY4-120" fmla="*/ 0 h 9813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52591" h="981302">
                  <a:moveTo>
                    <a:pt x="1411286" y="0"/>
                  </a:moveTo>
                  <a:lnTo>
                    <a:pt x="1852591" y="4755"/>
                  </a:lnTo>
                  <a:lnTo>
                    <a:pt x="1402260" y="981302"/>
                  </a:lnTo>
                  <a:lnTo>
                    <a:pt x="0" y="981302"/>
                  </a:lnTo>
                  <a:lnTo>
                    <a:pt x="1411286" y="0"/>
                  </a:ln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0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Rectangle 75"/>
            <p:cNvSpPr/>
            <p:nvPr/>
          </p:nvSpPr>
          <p:spPr>
            <a:xfrm flipH="1">
              <a:off x="5013960" y="1282362"/>
              <a:ext cx="450577" cy="56775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dirty="0">
                  <a:latin typeface="Arial" panose="020B0604020202020204" pitchFamily="34" charset="0"/>
                  <a:ea typeface="微软雅黑" panose="020B0503020204020204" pitchFamily="34" charset="-122"/>
                  <a:cs typeface="+mn-ea"/>
                  <a:sym typeface="Arial" panose="020B0604020202020204" pitchFamily="34" charset="0"/>
                </a:rPr>
                <a:t>04</a:t>
              </a:r>
            </a:p>
          </p:txBody>
        </p:sp>
      </p:grpSp>
      <p:sp>
        <p:nvSpPr>
          <p:cNvPr id="87" name="Freeform 144"/>
          <p:cNvSpPr>
            <a:spLocks noEditPoints="1"/>
          </p:cNvSpPr>
          <p:nvPr/>
        </p:nvSpPr>
        <p:spPr bwMode="auto">
          <a:xfrm>
            <a:off x="2276963" y="4022405"/>
            <a:ext cx="532245" cy="461560"/>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8" name="Freeform 145"/>
          <p:cNvSpPr/>
          <p:nvPr/>
        </p:nvSpPr>
        <p:spPr bwMode="auto">
          <a:xfrm>
            <a:off x="4215462" y="4005773"/>
            <a:ext cx="573829" cy="49482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9" name="Freeform 113"/>
          <p:cNvSpPr>
            <a:spLocks noEditPoints="1"/>
          </p:cNvSpPr>
          <p:nvPr/>
        </p:nvSpPr>
        <p:spPr bwMode="auto">
          <a:xfrm>
            <a:off x="6172673" y="4026565"/>
            <a:ext cx="577988" cy="453241"/>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0" name="Freeform 55"/>
          <p:cNvSpPr>
            <a:spLocks noEditPoints="1"/>
          </p:cNvSpPr>
          <p:nvPr/>
        </p:nvSpPr>
        <p:spPr bwMode="auto">
          <a:xfrm>
            <a:off x="8133785" y="4032801"/>
            <a:ext cx="590461" cy="440768"/>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1" name="Freeform 105"/>
          <p:cNvSpPr>
            <a:spLocks noEditPoints="1"/>
          </p:cNvSpPr>
          <p:nvPr/>
        </p:nvSpPr>
        <p:spPr bwMode="auto">
          <a:xfrm>
            <a:off x="10101391" y="3970430"/>
            <a:ext cx="573829" cy="565511"/>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105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2" name="Text Placeholder 3"/>
          <p:cNvSpPr txBox="1"/>
          <p:nvPr/>
        </p:nvSpPr>
        <p:spPr>
          <a:xfrm>
            <a:off x="1676577"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3" name="Text Placeholder 3"/>
          <p:cNvSpPr txBox="1"/>
          <p:nvPr/>
        </p:nvSpPr>
        <p:spPr>
          <a:xfrm>
            <a:off x="3632835"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4" name="Text Placeholder 3"/>
          <p:cNvSpPr txBox="1"/>
          <p:nvPr/>
        </p:nvSpPr>
        <p:spPr>
          <a:xfrm>
            <a:off x="5589092"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5" name="Text Placeholder 3"/>
          <p:cNvSpPr txBox="1"/>
          <p:nvPr/>
        </p:nvSpPr>
        <p:spPr>
          <a:xfrm>
            <a:off x="7545348"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6" name="Text Placeholder 3"/>
          <p:cNvSpPr txBox="1"/>
          <p:nvPr/>
        </p:nvSpPr>
        <p:spPr>
          <a:xfrm>
            <a:off x="9501602" y="5368106"/>
            <a:ext cx="1761484" cy="5816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965">
              <a:lnSpc>
                <a:spcPct val="120000"/>
              </a:lnSpc>
              <a:spcBef>
                <a:spcPct val="20000"/>
              </a:spcBef>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矩形 44"/>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up)">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p:cTn id="11" dur="500" fill="hold"/>
                                        <p:tgtEl>
                                          <p:spTgt spid="87"/>
                                        </p:tgtEl>
                                        <p:attrNameLst>
                                          <p:attrName>ppt_w</p:attrName>
                                        </p:attrNameLst>
                                      </p:cBhvr>
                                      <p:tavLst>
                                        <p:tav tm="0">
                                          <p:val>
                                            <p:fltVal val="0"/>
                                          </p:val>
                                        </p:tav>
                                        <p:tav tm="100000">
                                          <p:val>
                                            <p:strVal val="#ppt_w"/>
                                          </p:val>
                                        </p:tav>
                                      </p:tavLst>
                                    </p:anim>
                                    <p:anim calcmode="lin" valueType="num">
                                      <p:cBhvr>
                                        <p:cTn id="12" dur="500" fill="hold"/>
                                        <p:tgtEl>
                                          <p:spTgt spid="87"/>
                                        </p:tgtEl>
                                        <p:attrNameLst>
                                          <p:attrName>ppt_h</p:attrName>
                                        </p:attrNameLst>
                                      </p:cBhvr>
                                      <p:tavLst>
                                        <p:tav tm="0">
                                          <p:val>
                                            <p:fltVal val="0"/>
                                          </p:val>
                                        </p:tav>
                                        <p:tav tm="100000">
                                          <p:val>
                                            <p:strVal val="#ppt_h"/>
                                          </p:val>
                                        </p:tav>
                                      </p:tavLst>
                                    </p:anim>
                                    <p:animEffect transition="in" filter="fade">
                                      <p:cBhvr>
                                        <p:cTn id="13" dur="500"/>
                                        <p:tgtEl>
                                          <p:spTgt spid="87"/>
                                        </p:tgtEl>
                                      </p:cBhvr>
                                    </p:animEffect>
                                  </p:childTnLst>
                                </p:cTn>
                              </p:par>
                              <p:par>
                                <p:cTn id="14" presetID="2" presetClass="entr" presetSubtype="4" accel="50000" decel="50000" fill="hold" grpId="0" nodeType="with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additive="base">
                                        <p:cTn id="16" dur="500" fill="hold"/>
                                        <p:tgtEl>
                                          <p:spTgt spid="92"/>
                                        </p:tgtEl>
                                        <p:attrNameLst>
                                          <p:attrName>ppt_x</p:attrName>
                                        </p:attrNameLst>
                                      </p:cBhvr>
                                      <p:tavLst>
                                        <p:tav tm="0">
                                          <p:val>
                                            <p:strVal val="#ppt_x"/>
                                          </p:val>
                                        </p:tav>
                                        <p:tav tm="100000">
                                          <p:val>
                                            <p:strVal val="#ppt_x"/>
                                          </p:val>
                                        </p:tav>
                                      </p:tavLst>
                                    </p:anim>
                                    <p:anim calcmode="lin" valueType="num">
                                      <p:cBhvr additive="base">
                                        <p:cTn id="17" dur="500" fill="hold"/>
                                        <p:tgtEl>
                                          <p:spTgt spid="9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1" fill="hold" nodeType="afterEffect">
                                  <p:stCondLst>
                                    <p:cond delay="0"/>
                                  </p:stCondLst>
                                  <p:childTnLst>
                                    <p:set>
                                      <p:cBhvr>
                                        <p:cTn id="20" dur="1" fill="hold">
                                          <p:stCondLst>
                                            <p:cond delay="0"/>
                                          </p:stCondLst>
                                        </p:cTn>
                                        <p:tgtEl>
                                          <p:spTgt spid="99"/>
                                        </p:tgtEl>
                                        <p:attrNameLst>
                                          <p:attrName>style.visibility</p:attrName>
                                        </p:attrNameLst>
                                      </p:cBhvr>
                                      <p:to>
                                        <p:strVal val="visible"/>
                                      </p:to>
                                    </p:set>
                                    <p:animEffect transition="in" filter="wipe(up)">
                                      <p:cBhvr>
                                        <p:cTn id="21" dur="500"/>
                                        <p:tgtEl>
                                          <p:spTgt spid="99"/>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animEffect transition="in" filter="fade">
                                      <p:cBhvr>
                                        <p:cTn id="27" dur="500"/>
                                        <p:tgtEl>
                                          <p:spTgt spid="88"/>
                                        </p:tgtEl>
                                      </p:cBhvr>
                                    </p:animEffect>
                                  </p:childTnLst>
                                </p:cTn>
                              </p:par>
                              <p:par>
                                <p:cTn id="28" presetID="2" presetClass="entr" presetSubtype="4" accel="50000" decel="5000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 calcmode="lin" valueType="num">
                                      <p:cBhvr additive="base">
                                        <p:cTn id="30" dur="500" fill="hold"/>
                                        <p:tgtEl>
                                          <p:spTgt spid="93"/>
                                        </p:tgtEl>
                                        <p:attrNameLst>
                                          <p:attrName>ppt_x</p:attrName>
                                        </p:attrNameLst>
                                      </p:cBhvr>
                                      <p:tavLst>
                                        <p:tav tm="0">
                                          <p:val>
                                            <p:strVal val="#ppt_x"/>
                                          </p:val>
                                        </p:tav>
                                        <p:tav tm="100000">
                                          <p:val>
                                            <p:strVal val="#ppt_x"/>
                                          </p:val>
                                        </p:tav>
                                      </p:tavLst>
                                    </p:anim>
                                    <p:anim calcmode="lin" valueType="num">
                                      <p:cBhvr additive="base">
                                        <p:cTn id="31" dur="500" fill="hold"/>
                                        <p:tgtEl>
                                          <p:spTgt spid="93"/>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wipe(up)">
                                      <p:cBhvr>
                                        <p:cTn id="35" dur="500"/>
                                        <p:tgtEl>
                                          <p:spTgt spid="100"/>
                                        </p:tgtEl>
                                      </p:cBhvr>
                                    </p:animEffect>
                                  </p:childTnLst>
                                </p:cTn>
                              </p:par>
                            </p:childTnLst>
                          </p:cTn>
                        </p:par>
                        <p:par>
                          <p:cTn id="36" fill="hold">
                            <p:stCondLst>
                              <p:cond delay="2500"/>
                            </p:stCondLst>
                            <p:childTnLst>
                              <p:par>
                                <p:cTn id="37" presetID="53" presetClass="entr" presetSubtype="16"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 calcmode="lin" valueType="num">
                                      <p:cBhvr>
                                        <p:cTn id="39" dur="500" fill="hold"/>
                                        <p:tgtEl>
                                          <p:spTgt spid="89"/>
                                        </p:tgtEl>
                                        <p:attrNameLst>
                                          <p:attrName>ppt_w</p:attrName>
                                        </p:attrNameLst>
                                      </p:cBhvr>
                                      <p:tavLst>
                                        <p:tav tm="0">
                                          <p:val>
                                            <p:fltVal val="0"/>
                                          </p:val>
                                        </p:tav>
                                        <p:tav tm="100000">
                                          <p:val>
                                            <p:strVal val="#ppt_w"/>
                                          </p:val>
                                        </p:tav>
                                      </p:tavLst>
                                    </p:anim>
                                    <p:anim calcmode="lin" valueType="num">
                                      <p:cBhvr>
                                        <p:cTn id="40" dur="500" fill="hold"/>
                                        <p:tgtEl>
                                          <p:spTgt spid="89"/>
                                        </p:tgtEl>
                                        <p:attrNameLst>
                                          <p:attrName>ppt_h</p:attrName>
                                        </p:attrNameLst>
                                      </p:cBhvr>
                                      <p:tavLst>
                                        <p:tav tm="0">
                                          <p:val>
                                            <p:fltVal val="0"/>
                                          </p:val>
                                        </p:tav>
                                        <p:tav tm="100000">
                                          <p:val>
                                            <p:strVal val="#ppt_h"/>
                                          </p:val>
                                        </p:tav>
                                      </p:tavLst>
                                    </p:anim>
                                    <p:animEffect transition="in" filter="fade">
                                      <p:cBhvr>
                                        <p:cTn id="41" dur="500"/>
                                        <p:tgtEl>
                                          <p:spTgt spid="89"/>
                                        </p:tgtEl>
                                      </p:cBhvr>
                                    </p:animEffect>
                                  </p:childTnLst>
                                </p:cTn>
                              </p:par>
                              <p:par>
                                <p:cTn id="42" presetID="2" presetClass="entr" presetSubtype="4" accel="50000" decel="50000" fill="hold" grpId="0" nodeType="withEffect">
                                  <p:stCondLst>
                                    <p:cond delay="0"/>
                                  </p:stCondLst>
                                  <p:childTnLst>
                                    <p:set>
                                      <p:cBhvr>
                                        <p:cTn id="43" dur="1" fill="hold">
                                          <p:stCondLst>
                                            <p:cond delay="0"/>
                                          </p:stCondLst>
                                        </p:cTn>
                                        <p:tgtEl>
                                          <p:spTgt spid="94"/>
                                        </p:tgtEl>
                                        <p:attrNameLst>
                                          <p:attrName>style.visibility</p:attrName>
                                        </p:attrNameLst>
                                      </p:cBhvr>
                                      <p:to>
                                        <p:strVal val="visible"/>
                                      </p:to>
                                    </p:set>
                                    <p:anim calcmode="lin" valueType="num">
                                      <p:cBhvr additive="base">
                                        <p:cTn id="44" dur="500" fill="hold"/>
                                        <p:tgtEl>
                                          <p:spTgt spid="94"/>
                                        </p:tgtEl>
                                        <p:attrNameLst>
                                          <p:attrName>ppt_x</p:attrName>
                                        </p:attrNameLst>
                                      </p:cBhvr>
                                      <p:tavLst>
                                        <p:tav tm="0">
                                          <p:val>
                                            <p:strVal val="#ppt_x"/>
                                          </p:val>
                                        </p:tav>
                                        <p:tav tm="100000">
                                          <p:val>
                                            <p:strVal val="#ppt_x"/>
                                          </p:val>
                                        </p:tav>
                                      </p:tavLst>
                                    </p:anim>
                                    <p:anim calcmode="lin" valueType="num">
                                      <p:cBhvr additive="base">
                                        <p:cTn id="45" dur="500" fill="hold"/>
                                        <p:tgtEl>
                                          <p:spTgt spid="94"/>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2" presetClass="entr" presetSubtype="1" fill="hold" nodeType="afterEffect">
                                  <p:stCondLst>
                                    <p:cond delay="0"/>
                                  </p:stCondLst>
                                  <p:childTnLst>
                                    <p:set>
                                      <p:cBhvr>
                                        <p:cTn id="48" dur="1" fill="hold">
                                          <p:stCondLst>
                                            <p:cond delay="0"/>
                                          </p:stCondLst>
                                        </p:cTn>
                                        <p:tgtEl>
                                          <p:spTgt spid="101"/>
                                        </p:tgtEl>
                                        <p:attrNameLst>
                                          <p:attrName>style.visibility</p:attrName>
                                        </p:attrNameLst>
                                      </p:cBhvr>
                                      <p:to>
                                        <p:strVal val="visible"/>
                                      </p:to>
                                    </p:set>
                                    <p:animEffect transition="in" filter="wipe(up)">
                                      <p:cBhvr>
                                        <p:cTn id="49" dur="500"/>
                                        <p:tgtEl>
                                          <p:spTgt spid="101"/>
                                        </p:tgtEl>
                                      </p:cBhvr>
                                    </p:animEffect>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 calcmode="lin" valueType="num">
                                      <p:cBhvr>
                                        <p:cTn id="53" dur="500" fill="hold"/>
                                        <p:tgtEl>
                                          <p:spTgt spid="90"/>
                                        </p:tgtEl>
                                        <p:attrNameLst>
                                          <p:attrName>ppt_w</p:attrName>
                                        </p:attrNameLst>
                                      </p:cBhvr>
                                      <p:tavLst>
                                        <p:tav tm="0">
                                          <p:val>
                                            <p:fltVal val="0"/>
                                          </p:val>
                                        </p:tav>
                                        <p:tav tm="100000">
                                          <p:val>
                                            <p:strVal val="#ppt_w"/>
                                          </p:val>
                                        </p:tav>
                                      </p:tavLst>
                                    </p:anim>
                                    <p:anim calcmode="lin" valueType="num">
                                      <p:cBhvr>
                                        <p:cTn id="54" dur="500" fill="hold"/>
                                        <p:tgtEl>
                                          <p:spTgt spid="90"/>
                                        </p:tgtEl>
                                        <p:attrNameLst>
                                          <p:attrName>ppt_h</p:attrName>
                                        </p:attrNameLst>
                                      </p:cBhvr>
                                      <p:tavLst>
                                        <p:tav tm="0">
                                          <p:val>
                                            <p:fltVal val="0"/>
                                          </p:val>
                                        </p:tav>
                                        <p:tav tm="100000">
                                          <p:val>
                                            <p:strVal val="#ppt_h"/>
                                          </p:val>
                                        </p:tav>
                                      </p:tavLst>
                                    </p:anim>
                                    <p:animEffect transition="in" filter="fade">
                                      <p:cBhvr>
                                        <p:cTn id="55" dur="500"/>
                                        <p:tgtEl>
                                          <p:spTgt spid="90"/>
                                        </p:tgtEl>
                                      </p:cBhvr>
                                    </p:animEffect>
                                  </p:childTnLst>
                                </p:cTn>
                              </p:par>
                              <p:par>
                                <p:cTn id="56" presetID="2" presetClass="entr" presetSubtype="4" accel="50000" decel="50000" fill="hold" grpId="0" nodeType="with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ppt_x"/>
                                          </p:val>
                                        </p:tav>
                                        <p:tav tm="100000">
                                          <p:val>
                                            <p:strVal val="#ppt_x"/>
                                          </p:val>
                                        </p:tav>
                                      </p:tavLst>
                                    </p:anim>
                                    <p:anim calcmode="lin" valueType="num">
                                      <p:cBhvr additive="base">
                                        <p:cTn id="59" dur="500" fill="hold"/>
                                        <p:tgtEl>
                                          <p:spTgt spid="95"/>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22" presetClass="entr" presetSubtype="1" fill="hold" nodeType="afterEffect">
                                  <p:stCondLst>
                                    <p:cond delay="0"/>
                                  </p:stCondLst>
                                  <p:childTnLst>
                                    <p:set>
                                      <p:cBhvr>
                                        <p:cTn id="62" dur="1" fill="hold">
                                          <p:stCondLst>
                                            <p:cond delay="0"/>
                                          </p:stCondLst>
                                        </p:cTn>
                                        <p:tgtEl>
                                          <p:spTgt spid="102"/>
                                        </p:tgtEl>
                                        <p:attrNameLst>
                                          <p:attrName>style.visibility</p:attrName>
                                        </p:attrNameLst>
                                      </p:cBhvr>
                                      <p:to>
                                        <p:strVal val="visible"/>
                                      </p:to>
                                    </p:set>
                                    <p:animEffect transition="in" filter="wipe(up)">
                                      <p:cBhvr>
                                        <p:cTn id="63" dur="500"/>
                                        <p:tgtEl>
                                          <p:spTgt spid="102"/>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p:cTn id="67" dur="500" fill="hold"/>
                                        <p:tgtEl>
                                          <p:spTgt spid="91"/>
                                        </p:tgtEl>
                                        <p:attrNameLst>
                                          <p:attrName>ppt_w</p:attrName>
                                        </p:attrNameLst>
                                      </p:cBhvr>
                                      <p:tavLst>
                                        <p:tav tm="0">
                                          <p:val>
                                            <p:fltVal val="0"/>
                                          </p:val>
                                        </p:tav>
                                        <p:tav tm="100000">
                                          <p:val>
                                            <p:strVal val="#ppt_w"/>
                                          </p:val>
                                        </p:tav>
                                      </p:tavLst>
                                    </p:anim>
                                    <p:anim calcmode="lin" valueType="num">
                                      <p:cBhvr>
                                        <p:cTn id="68" dur="500" fill="hold"/>
                                        <p:tgtEl>
                                          <p:spTgt spid="91"/>
                                        </p:tgtEl>
                                        <p:attrNameLst>
                                          <p:attrName>ppt_h</p:attrName>
                                        </p:attrNameLst>
                                      </p:cBhvr>
                                      <p:tavLst>
                                        <p:tav tm="0">
                                          <p:val>
                                            <p:fltVal val="0"/>
                                          </p:val>
                                        </p:tav>
                                        <p:tav tm="100000">
                                          <p:val>
                                            <p:strVal val="#ppt_h"/>
                                          </p:val>
                                        </p:tav>
                                      </p:tavLst>
                                    </p:anim>
                                    <p:animEffect transition="in" filter="fade">
                                      <p:cBhvr>
                                        <p:cTn id="69" dur="500"/>
                                        <p:tgtEl>
                                          <p:spTgt spid="91"/>
                                        </p:tgtEl>
                                      </p:cBhvr>
                                    </p:animEffect>
                                  </p:childTnLst>
                                </p:cTn>
                              </p:par>
                              <p:par>
                                <p:cTn id="70" presetID="2" presetClass="entr" presetSubtype="4" accel="50000" decel="50000" fill="hold" grpId="0" nodeType="withEffect">
                                  <p:stCondLst>
                                    <p:cond delay="0"/>
                                  </p:stCondLst>
                                  <p:childTnLst>
                                    <p:set>
                                      <p:cBhvr>
                                        <p:cTn id="71" dur="1" fill="hold">
                                          <p:stCondLst>
                                            <p:cond delay="0"/>
                                          </p:stCondLst>
                                        </p:cTn>
                                        <p:tgtEl>
                                          <p:spTgt spid="96"/>
                                        </p:tgtEl>
                                        <p:attrNameLst>
                                          <p:attrName>style.visibility</p:attrName>
                                        </p:attrNameLst>
                                      </p:cBhvr>
                                      <p:to>
                                        <p:strVal val="visible"/>
                                      </p:to>
                                    </p:set>
                                    <p:anim calcmode="lin" valueType="num">
                                      <p:cBhvr additive="base">
                                        <p:cTn id="72" dur="500" fill="hold"/>
                                        <p:tgtEl>
                                          <p:spTgt spid="96"/>
                                        </p:tgtEl>
                                        <p:attrNameLst>
                                          <p:attrName>ppt_x</p:attrName>
                                        </p:attrNameLst>
                                      </p:cBhvr>
                                      <p:tavLst>
                                        <p:tav tm="0">
                                          <p:val>
                                            <p:strVal val="#ppt_x"/>
                                          </p:val>
                                        </p:tav>
                                        <p:tav tm="100000">
                                          <p:val>
                                            <p:strVal val="#ppt_x"/>
                                          </p:val>
                                        </p:tav>
                                      </p:tavLst>
                                    </p:anim>
                                    <p:anim calcmode="lin" valueType="num">
                                      <p:cBhvr additive="base">
                                        <p:cTn id="73" dur="500" fill="hold"/>
                                        <p:tgtEl>
                                          <p:spTgt spid="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8" grpId="0" animBg="1"/>
      <p:bldP spid="89" grpId="0" animBg="1"/>
      <p:bldP spid="90" grpId="0" animBg="1"/>
      <p:bldP spid="91" grpId="0" animBg="1"/>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71593" y="3126909"/>
            <a:ext cx="439543" cy="566711"/>
            <a:chOff x="787010" y="2176759"/>
            <a:chExt cx="359936" cy="464074"/>
          </a:xfrm>
        </p:grpSpPr>
        <p:sp>
          <p:nvSpPr>
            <p:cNvPr id="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787010" y="2216099"/>
              <a:ext cx="359936"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7" name="Group 6"/>
          <p:cNvGrpSpPr/>
          <p:nvPr/>
        </p:nvGrpSpPr>
        <p:grpSpPr>
          <a:xfrm>
            <a:off x="3296637" y="2385319"/>
            <a:ext cx="439543" cy="566711"/>
            <a:chOff x="787010" y="2176759"/>
            <a:chExt cx="359935" cy="464074"/>
          </a:xfrm>
        </p:grpSpPr>
        <p:sp>
          <p:nvSpPr>
            <p:cNvPr id="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TextBox 8"/>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10" name="Group 9"/>
          <p:cNvGrpSpPr/>
          <p:nvPr/>
        </p:nvGrpSpPr>
        <p:grpSpPr>
          <a:xfrm>
            <a:off x="4332292" y="2778720"/>
            <a:ext cx="439543" cy="566711"/>
            <a:chOff x="787010" y="2176759"/>
            <a:chExt cx="359935" cy="464074"/>
          </a:xfrm>
        </p:grpSpPr>
        <p:sp>
          <p:nvSpPr>
            <p:cNvPr id="1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13" name="Group 12"/>
          <p:cNvGrpSpPr/>
          <p:nvPr/>
        </p:nvGrpSpPr>
        <p:grpSpPr>
          <a:xfrm>
            <a:off x="2436722" y="2945465"/>
            <a:ext cx="439543" cy="566711"/>
            <a:chOff x="787010" y="2176759"/>
            <a:chExt cx="359935" cy="464074"/>
          </a:xfrm>
        </p:grpSpPr>
        <p:sp>
          <p:nvSpPr>
            <p:cNvPr id="1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TextBox 14"/>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16" name="Group 15"/>
          <p:cNvGrpSpPr/>
          <p:nvPr/>
        </p:nvGrpSpPr>
        <p:grpSpPr>
          <a:xfrm>
            <a:off x="10103348" y="2745617"/>
            <a:ext cx="439543" cy="566711"/>
            <a:chOff x="787010" y="2176759"/>
            <a:chExt cx="359935" cy="464074"/>
          </a:xfrm>
        </p:grpSpPr>
        <p:sp>
          <p:nvSpPr>
            <p:cNvPr id="1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4"/>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Box 17"/>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19" name="Group 18"/>
          <p:cNvGrpSpPr/>
          <p:nvPr/>
        </p:nvGrpSpPr>
        <p:grpSpPr>
          <a:xfrm>
            <a:off x="8630082" y="3121640"/>
            <a:ext cx="439543" cy="566711"/>
            <a:chOff x="787010" y="2176759"/>
            <a:chExt cx="359935" cy="464074"/>
          </a:xfrm>
        </p:grpSpPr>
        <p:sp>
          <p:nvSpPr>
            <p:cNvPr id="2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2"/>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56%</a:t>
              </a:r>
            </a:p>
          </p:txBody>
        </p:sp>
      </p:grpSp>
      <p:grpSp>
        <p:nvGrpSpPr>
          <p:cNvPr id="22" name="Group 21"/>
          <p:cNvGrpSpPr/>
          <p:nvPr/>
        </p:nvGrpSpPr>
        <p:grpSpPr>
          <a:xfrm>
            <a:off x="9399119" y="2940629"/>
            <a:ext cx="439543" cy="566711"/>
            <a:chOff x="787010" y="2176759"/>
            <a:chExt cx="359935" cy="464074"/>
          </a:xfrm>
        </p:grpSpPr>
        <p:sp>
          <p:nvSpPr>
            <p:cNvPr id="2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3"/>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Box 23"/>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45%</a:t>
              </a:r>
            </a:p>
          </p:txBody>
        </p:sp>
      </p:grpSp>
      <p:grpSp>
        <p:nvGrpSpPr>
          <p:cNvPr id="25" name="Group 24"/>
          <p:cNvGrpSpPr/>
          <p:nvPr/>
        </p:nvGrpSpPr>
        <p:grpSpPr>
          <a:xfrm>
            <a:off x="7840973" y="2192472"/>
            <a:ext cx="439543" cy="566711"/>
            <a:chOff x="787011" y="2176759"/>
            <a:chExt cx="359936" cy="464074"/>
          </a:xfrm>
        </p:grpSpPr>
        <p:sp>
          <p:nvSpPr>
            <p:cNvPr id="2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TextBox 26"/>
            <p:cNvSpPr txBox="1"/>
            <p:nvPr/>
          </p:nvSpPr>
          <p:spPr>
            <a:xfrm>
              <a:off x="787011" y="2216099"/>
              <a:ext cx="359936"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39%</a:t>
              </a:r>
            </a:p>
          </p:txBody>
        </p:sp>
      </p:grpSp>
      <p:grpSp>
        <p:nvGrpSpPr>
          <p:cNvPr id="28" name="Group 27"/>
          <p:cNvGrpSpPr/>
          <p:nvPr/>
        </p:nvGrpSpPr>
        <p:grpSpPr>
          <a:xfrm>
            <a:off x="6195743" y="2929466"/>
            <a:ext cx="439543" cy="566711"/>
            <a:chOff x="787010" y="2176759"/>
            <a:chExt cx="359935" cy="464074"/>
          </a:xfrm>
        </p:grpSpPr>
        <p:sp>
          <p:nvSpPr>
            <p:cNvPr id="2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5"/>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TextBox 29"/>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grpSp>
        <p:nvGrpSpPr>
          <p:cNvPr id="31" name="Group 30"/>
          <p:cNvGrpSpPr/>
          <p:nvPr/>
        </p:nvGrpSpPr>
        <p:grpSpPr>
          <a:xfrm>
            <a:off x="7055656" y="3352590"/>
            <a:ext cx="439543" cy="566711"/>
            <a:chOff x="787010" y="2176759"/>
            <a:chExt cx="359935" cy="464074"/>
          </a:xfrm>
        </p:grpSpPr>
        <p:sp>
          <p:nvSpPr>
            <p:cNvPr id="3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6"/>
            </a:solidFill>
            <a:ln>
              <a:noFill/>
            </a:ln>
          </p:spPr>
          <p:txBody>
            <a:bodyPr vert="horz" wrap="square" lIns="111664" tIns="55832" rIns="111664" bIns="55832" numCol="1" anchor="t" anchorCtr="0" compatLnSpc="1"/>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TextBox 32"/>
            <p:cNvSpPr txBox="1"/>
            <p:nvPr/>
          </p:nvSpPr>
          <p:spPr>
            <a:xfrm>
              <a:off x="787010" y="2216099"/>
              <a:ext cx="359935" cy="226832"/>
            </a:xfrm>
            <a:prstGeom prst="rect">
              <a:avLst/>
            </a:prstGeom>
            <a:noFill/>
          </p:spPr>
          <p:txBody>
            <a:bodyPr wrap="none" rtlCol="0">
              <a:spAutoFit/>
            </a:bodyPr>
            <a:lstStyle/>
            <a:p>
              <a:pPr algn="ctr">
                <a:lnSpc>
                  <a:spcPct val="120000"/>
                </a:lnSpc>
              </a:pPr>
              <a:r>
                <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26%</a:t>
              </a:r>
            </a:p>
          </p:txBody>
        </p:sp>
      </p:grpSp>
      <p:sp>
        <p:nvSpPr>
          <p:cNvPr id="34" name="Content Placeholder 2"/>
          <p:cNvSpPr txBox="1"/>
          <p:nvPr/>
        </p:nvSpPr>
        <p:spPr>
          <a:xfrm>
            <a:off x="1770876" y="5440728"/>
            <a:ext cx="9368352" cy="371127"/>
          </a:xfrm>
          <a:prstGeom prst="rect">
            <a:avLst/>
          </a:prstGeom>
        </p:spPr>
        <p:txBody>
          <a:bodyPr vert="horz" lIns="0" tIns="0" rIns="0" bIns="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buNone/>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altLang="zh-CN"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altLang="zh-CN"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altLang="zh-CN"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Title 13"/>
          <p:cNvSpPr txBox="1"/>
          <p:nvPr/>
        </p:nvSpPr>
        <p:spPr>
          <a:xfrm>
            <a:off x="1770877" y="5027119"/>
            <a:ext cx="1909466" cy="303801"/>
          </a:xfrm>
          <a:prstGeom prst="rect">
            <a:avLst/>
          </a:prstGeom>
        </p:spPr>
        <p:txBody>
          <a:bodyPr vert="horz" wrap="square"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zh-CN" altLang="en-US" sz="1800" dirty="0">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6" name="Group 35"/>
          <p:cNvGrpSpPr/>
          <p:nvPr/>
        </p:nvGrpSpPr>
        <p:grpSpPr>
          <a:xfrm>
            <a:off x="1946744" y="3577151"/>
            <a:ext cx="1419492" cy="1273029"/>
            <a:chOff x="755576" y="2395604"/>
            <a:chExt cx="1162406" cy="1042471"/>
          </a:xfrm>
        </p:grpSpPr>
        <p:sp>
          <p:nvSpPr>
            <p:cNvPr id="37"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Content Placeholder 2"/>
            <p:cNvSpPr txBox="1"/>
            <p:nvPr/>
          </p:nvSpPr>
          <p:spPr>
            <a:xfrm>
              <a:off x="988884"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p:nvPr/>
        </p:nvGrpSpPr>
        <p:grpSpPr>
          <a:xfrm>
            <a:off x="2806658" y="3042516"/>
            <a:ext cx="1419492" cy="1807660"/>
            <a:chOff x="1459750" y="1957798"/>
            <a:chExt cx="1162406" cy="1480274"/>
          </a:xfrm>
        </p:grpSpPr>
        <p:sp>
          <p:nvSpPr>
            <p:cNvPr id="40"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Content Placeholder 2"/>
            <p:cNvSpPr txBox="1"/>
            <p:nvPr/>
          </p:nvSpPr>
          <p:spPr>
            <a:xfrm>
              <a:off x="1691223"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2" name="Group 41"/>
          <p:cNvGrpSpPr/>
          <p:nvPr/>
        </p:nvGrpSpPr>
        <p:grpSpPr>
          <a:xfrm>
            <a:off x="3899267" y="3410258"/>
            <a:ext cx="1305584" cy="1439918"/>
            <a:chOff x="2354476" y="2258939"/>
            <a:chExt cx="1069128" cy="1179134"/>
          </a:xfrm>
        </p:grpSpPr>
        <p:sp>
          <p:nvSpPr>
            <p:cNvPr id="43"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ontent Placeholder 2"/>
            <p:cNvSpPr txBox="1"/>
            <p:nvPr/>
          </p:nvSpPr>
          <p:spPr>
            <a:xfrm>
              <a:off x="2539310" y="3235159"/>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5" name="Group 44"/>
          <p:cNvGrpSpPr/>
          <p:nvPr/>
        </p:nvGrpSpPr>
        <p:grpSpPr>
          <a:xfrm>
            <a:off x="4882639" y="3775355"/>
            <a:ext cx="1217447" cy="1074826"/>
            <a:chOff x="3159748" y="2557908"/>
            <a:chExt cx="996954" cy="880164"/>
          </a:xfrm>
        </p:grpSpPr>
        <p:sp>
          <p:nvSpPr>
            <p:cNvPr id="46"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Content Placeholder 2"/>
            <p:cNvSpPr txBox="1"/>
            <p:nvPr/>
          </p:nvSpPr>
          <p:spPr>
            <a:xfrm>
              <a:off x="3308495"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8" name="Group 47"/>
          <p:cNvGrpSpPr/>
          <p:nvPr/>
        </p:nvGrpSpPr>
        <p:grpSpPr>
          <a:xfrm>
            <a:off x="5705764" y="3577150"/>
            <a:ext cx="1419492" cy="1273029"/>
            <a:chOff x="3833796" y="2395604"/>
            <a:chExt cx="1162406" cy="1042471"/>
          </a:xfrm>
        </p:grpSpPr>
        <p:sp>
          <p:nvSpPr>
            <p:cNvPr id="49"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Content Placeholder 2"/>
            <p:cNvSpPr txBox="1"/>
            <p:nvPr/>
          </p:nvSpPr>
          <p:spPr>
            <a:xfrm>
              <a:off x="4065269"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6565680" y="3999371"/>
            <a:ext cx="1419492" cy="850808"/>
            <a:chOff x="4537970" y="2741353"/>
            <a:chExt cx="1162406" cy="696718"/>
          </a:xfrm>
        </p:grpSpPr>
        <p:sp>
          <p:nvSpPr>
            <p:cNvPr id="52"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Content Placeholder 2"/>
            <p:cNvSpPr txBox="1"/>
            <p:nvPr/>
          </p:nvSpPr>
          <p:spPr>
            <a:xfrm>
              <a:off x="4771278" y="3235157"/>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4" name="Group 53"/>
          <p:cNvGrpSpPr/>
          <p:nvPr/>
        </p:nvGrpSpPr>
        <p:grpSpPr>
          <a:xfrm>
            <a:off x="7310705" y="2826760"/>
            <a:ext cx="1510426" cy="2023422"/>
            <a:chOff x="5148063" y="1781113"/>
            <a:chExt cx="1236871" cy="1656959"/>
          </a:xfrm>
        </p:grpSpPr>
        <p:sp>
          <p:nvSpPr>
            <p:cNvPr id="55"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Content Placeholder 2"/>
            <p:cNvSpPr txBox="1"/>
            <p:nvPr/>
          </p:nvSpPr>
          <p:spPr>
            <a:xfrm>
              <a:off x="5414366" y="3235159"/>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7" name="Group 56"/>
          <p:cNvGrpSpPr/>
          <p:nvPr/>
        </p:nvGrpSpPr>
        <p:grpSpPr>
          <a:xfrm>
            <a:off x="8106261" y="3775353"/>
            <a:ext cx="1408461" cy="1074826"/>
            <a:chOff x="5799535" y="2557908"/>
            <a:chExt cx="1153373" cy="880164"/>
          </a:xfrm>
        </p:grpSpPr>
        <p:sp>
          <p:nvSpPr>
            <p:cNvPr id="58"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Content Placeholder 2"/>
            <p:cNvSpPr txBox="1"/>
            <p:nvPr/>
          </p:nvSpPr>
          <p:spPr>
            <a:xfrm>
              <a:off x="6060556" y="3235158"/>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0" name="Group 59"/>
          <p:cNvGrpSpPr/>
          <p:nvPr/>
        </p:nvGrpSpPr>
        <p:grpSpPr>
          <a:xfrm>
            <a:off x="8797784" y="3577150"/>
            <a:ext cx="1642205" cy="1273029"/>
            <a:chOff x="6365816" y="2395604"/>
            <a:chExt cx="1344784" cy="1042471"/>
          </a:xfrm>
        </p:grpSpPr>
        <p:sp>
          <p:nvSpPr>
            <p:cNvPr id="61"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Content Placeholder 2"/>
            <p:cNvSpPr txBox="1"/>
            <p:nvPr/>
          </p:nvSpPr>
          <p:spPr>
            <a:xfrm>
              <a:off x="6690313" y="3235161"/>
              <a:ext cx="695790" cy="202914"/>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3" name="Group 62"/>
          <p:cNvGrpSpPr/>
          <p:nvPr/>
        </p:nvGrpSpPr>
        <p:grpSpPr>
          <a:xfrm>
            <a:off x="9618888" y="3419246"/>
            <a:ext cx="1408461" cy="1430930"/>
            <a:chOff x="7038208" y="2266298"/>
            <a:chExt cx="1153373" cy="1171773"/>
          </a:xfrm>
        </p:grpSpPr>
        <p:sp>
          <p:nvSpPr>
            <p:cNvPr id="64"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Content Placeholder 2"/>
            <p:cNvSpPr txBox="1"/>
            <p:nvPr/>
          </p:nvSpPr>
          <p:spPr>
            <a:xfrm>
              <a:off x="7266999" y="3235158"/>
              <a:ext cx="695790" cy="202913"/>
            </a:xfrm>
            <a:prstGeom prst="rect">
              <a:avLst/>
            </a:prstGeom>
          </p:spPr>
          <p:txBody>
            <a:bodyPr vert="horz" wrap="square" lIns="111664" tIns="55832" rIns="111664" bIns="55832"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buNone/>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6"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矩形 66"/>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00"/>
                                        <p:tgtEl>
                                          <p:spTgt spid="3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down)">
                                      <p:cBhvr>
                                        <p:cTn id="15" dur="500"/>
                                        <p:tgtEl>
                                          <p:spTgt spid="39"/>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down)">
                                      <p:cBhvr>
                                        <p:cTn id="31" dur="500"/>
                                        <p:tgtEl>
                                          <p:spTgt spid="45"/>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00"/>
                                        <p:tgtEl>
                                          <p:spTgt spid="48"/>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wipe(down)">
                                      <p:cBhvr>
                                        <p:cTn id="47" dur="500"/>
                                        <p:tgtEl>
                                          <p:spTgt spid="51"/>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wipe(down)">
                                      <p:cBhvr>
                                        <p:cTn id="55" dur="500"/>
                                        <p:tgtEl>
                                          <p:spTgt spid="54"/>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down)">
                                      <p:cBhvr>
                                        <p:cTn id="59" dur="500"/>
                                        <p:tgtEl>
                                          <p:spTgt spid="25"/>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wipe(down)">
                                      <p:cBhvr>
                                        <p:cTn id="63" dur="500"/>
                                        <p:tgtEl>
                                          <p:spTgt spid="57"/>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down)">
                                      <p:cBhvr>
                                        <p:cTn id="67" dur="500"/>
                                        <p:tgtEl>
                                          <p:spTgt spid="19"/>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wipe(down)">
                                      <p:cBhvr>
                                        <p:cTn id="71" dur="500"/>
                                        <p:tgtEl>
                                          <p:spTgt spid="60"/>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down)">
                                      <p:cBhvr>
                                        <p:cTn id="75" dur="500"/>
                                        <p:tgtEl>
                                          <p:spTgt spid="22"/>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down)">
                                      <p:cBhvr>
                                        <p:cTn id="79" dur="500"/>
                                        <p:tgtEl>
                                          <p:spTgt spid="63"/>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00"/>
                                        <p:tgtEl>
                                          <p:spTgt spid="16"/>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500"/>
                                        <p:tgtEl>
                                          <p:spTgt spid="35"/>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44" name="Rectangle 143"/>
          <p:cNvSpPr/>
          <p:nvPr/>
        </p:nvSpPr>
        <p:spPr>
          <a:xfrm>
            <a:off x="1532831"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55</a:t>
            </a:r>
          </a:p>
        </p:txBody>
      </p:sp>
      <p:sp>
        <p:nvSpPr>
          <p:cNvPr id="145" name="Rectangle 144"/>
          <p:cNvSpPr/>
          <p:nvPr/>
        </p:nvSpPr>
        <p:spPr>
          <a:xfrm>
            <a:off x="2071102"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146" name="Rectangle 145"/>
          <p:cNvSpPr/>
          <p:nvPr/>
        </p:nvSpPr>
        <p:spPr>
          <a:xfrm>
            <a:off x="2609373"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85</a:t>
            </a:r>
          </a:p>
        </p:txBody>
      </p:sp>
      <p:sp>
        <p:nvSpPr>
          <p:cNvPr id="147" name="Rectangle 146"/>
          <p:cNvSpPr/>
          <p:nvPr/>
        </p:nvSpPr>
        <p:spPr>
          <a:xfrm>
            <a:off x="3147644"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40</a:t>
            </a:r>
          </a:p>
        </p:txBody>
      </p:sp>
      <p:sp>
        <p:nvSpPr>
          <p:cNvPr id="148" name="Rectangle 147"/>
          <p:cNvSpPr/>
          <p:nvPr/>
        </p:nvSpPr>
        <p:spPr>
          <a:xfrm>
            <a:off x="3685915"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149" name="Rectangle 148"/>
          <p:cNvSpPr/>
          <p:nvPr/>
        </p:nvSpPr>
        <p:spPr>
          <a:xfrm>
            <a:off x="4224186" y="4810264"/>
            <a:ext cx="227626" cy="295466"/>
          </a:xfrm>
          <a:prstGeom prst="rect">
            <a:avLst/>
          </a:prstGeom>
        </p:spPr>
        <p:txBody>
          <a:bodyPr wrap="none" lIns="0" tIns="0" rIns="0" bIns="0">
            <a:spAutoFit/>
          </a:bodyPr>
          <a:lstStyle/>
          <a:p>
            <a:pPr algn="ctr">
              <a:lnSpc>
                <a:spcPct val="120000"/>
              </a:lnSpc>
            </a:pPr>
            <a:r>
              <a:rPr lang="en-US" sz="1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nvGrpSpPr>
          <p:cNvPr id="10" name="Group 149"/>
          <p:cNvGrpSpPr/>
          <p:nvPr/>
        </p:nvGrpSpPr>
        <p:grpSpPr>
          <a:xfrm>
            <a:off x="6389434" y="2305412"/>
            <a:ext cx="2090836" cy="624919"/>
            <a:chOff x="4597686" y="3155872"/>
            <a:chExt cx="1583966" cy="444412"/>
          </a:xfrm>
        </p:grpSpPr>
        <p:sp>
          <p:nvSpPr>
            <p:cNvPr id="151" name="TextBox 150"/>
            <p:cNvSpPr txBox="1"/>
            <p:nvPr/>
          </p:nvSpPr>
          <p:spPr>
            <a:xfrm>
              <a:off x="4597686" y="3155872"/>
              <a:ext cx="1542506" cy="216048"/>
            </a:xfrm>
            <a:prstGeom prst="rect">
              <a:avLst/>
            </a:prstGeom>
            <a:noFill/>
          </p:spPr>
          <p:txBody>
            <a:bodyPr wrap="square" lIns="0" tIns="0" rIns="0" bIns="0" rtlCol="0" anchor="t">
              <a:spAutoFit/>
            </a:bodyPr>
            <a:lstStyle/>
            <a:p>
              <a:pPr>
                <a:lnSpc>
                  <a:spcPct val="120000"/>
                </a:lnSpc>
              </a:pPr>
              <a:r>
                <a:rPr lang="zh-CN" alt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2" name="TextBox 151"/>
            <p:cNvSpPr txBox="1"/>
            <p:nvPr/>
          </p:nvSpPr>
          <p:spPr>
            <a:xfrm>
              <a:off x="4597686" y="3348942"/>
              <a:ext cx="1583966" cy="251342"/>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1" name="Group 152"/>
          <p:cNvGrpSpPr/>
          <p:nvPr/>
        </p:nvGrpSpPr>
        <p:grpSpPr>
          <a:xfrm>
            <a:off x="9386634" y="2305412"/>
            <a:ext cx="2036110" cy="624919"/>
            <a:chOff x="6978976" y="3155872"/>
            <a:chExt cx="1542507" cy="444412"/>
          </a:xfrm>
        </p:grpSpPr>
        <p:sp>
          <p:nvSpPr>
            <p:cNvPr id="154" name="TextBox 153"/>
            <p:cNvSpPr txBox="1"/>
            <p:nvPr/>
          </p:nvSpPr>
          <p:spPr>
            <a:xfrm>
              <a:off x="6978977" y="3155872"/>
              <a:ext cx="1542506" cy="216048"/>
            </a:xfrm>
            <a:prstGeom prst="rect">
              <a:avLst/>
            </a:prstGeom>
            <a:noFill/>
          </p:spPr>
          <p:txBody>
            <a:bodyPr wrap="square" lIns="0" tIns="0" rIns="0" bIns="0" rtlCol="0" anchor="t">
              <a:spAutoFit/>
            </a:bodyPr>
            <a:lstStyle/>
            <a:p>
              <a:pPr>
                <a:lnSpc>
                  <a:spcPct val="120000"/>
                </a:lnSpc>
              </a:pPr>
              <a:r>
                <a:rPr lang="zh-CN" alt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5" name="TextBox 154"/>
            <p:cNvSpPr txBox="1"/>
            <p:nvPr/>
          </p:nvSpPr>
          <p:spPr>
            <a:xfrm>
              <a:off x="6978976" y="3348942"/>
              <a:ext cx="1542507" cy="251342"/>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2" name="Group 155"/>
          <p:cNvGrpSpPr/>
          <p:nvPr/>
        </p:nvGrpSpPr>
        <p:grpSpPr>
          <a:xfrm>
            <a:off x="6389434" y="3213452"/>
            <a:ext cx="2036110" cy="624920"/>
            <a:chOff x="4597685" y="3914331"/>
            <a:chExt cx="1542507" cy="444411"/>
          </a:xfrm>
        </p:grpSpPr>
        <p:sp>
          <p:nvSpPr>
            <p:cNvPr id="157" name="TextBox 156"/>
            <p:cNvSpPr txBox="1"/>
            <p:nvPr/>
          </p:nvSpPr>
          <p:spPr>
            <a:xfrm>
              <a:off x="4597686" y="3914331"/>
              <a:ext cx="1542506" cy="216048"/>
            </a:xfrm>
            <a:prstGeom prst="rect">
              <a:avLst/>
            </a:prstGeom>
            <a:noFill/>
          </p:spPr>
          <p:txBody>
            <a:bodyPr wrap="square" lIns="0" tIns="0" rIns="0" bIns="0" rtlCol="0" anchor="t">
              <a:spAutoFit/>
            </a:bodyPr>
            <a:lstStyle/>
            <a:p>
              <a:pPr>
                <a:lnSpc>
                  <a:spcPct val="120000"/>
                </a:lnSpc>
              </a:pPr>
              <a:r>
                <a:rPr lang="zh-CN" alt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8" name="TextBox 157"/>
            <p:cNvSpPr txBox="1"/>
            <p:nvPr/>
          </p:nvSpPr>
          <p:spPr>
            <a:xfrm>
              <a:off x="4597685" y="4107401"/>
              <a:ext cx="1542507" cy="251341"/>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3" name="Group 158"/>
          <p:cNvGrpSpPr/>
          <p:nvPr/>
        </p:nvGrpSpPr>
        <p:grpSpPr>
          <a:xfrm>
            <a:off x="9386634" y="3213452"/>
            <a:ext cx="2036110" cy="624920"/>
            <a:chOff x="6978976" y="3914331"/>
            <a:chExt cx="1542507" cy="444411"/>
          </a:xfrm>
        </p:grpSpPr>
        <p:sp>
          <p:nvSpPr>
            <p:cNvPr id="160" name="TextBox 159"/>
            <p:cNvSpPr txBox="1"/>
            <p:nvPr/>
          </p:nvSpPr>
          <p:spPr>
            <a:xfrm>
              <a:off x="6978977" y="3914331"/>
              <a:ext cx="1542506" cy="216048"/>
            </a:xfrm>
            <a:prstGeom prst="rect">
              <a:avLst/>
            </a:prstGeom>
            <a:noFill/>
          </p:spPr>
          <p:txBody>
            <a:bodyPr wrap="square" lIns="0" tIns="0" rIns="0" bIns="0" rtlCol="0" anchor="t">
              <a:spAutoFit/>
            </a:bodyPr>
            <a:lstStyle/>
            <a:p>
              <a:pPr>
                <a:lnSpc>
                  <a:spcPct val="120000"/>
                </a:lnSpc>
              </a:pPr>
              <a:r>
                <a:rPr lang="zh-CN" alt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TextBox 160"/>
            <p:cNvSpPr txBox="1"/>
            <p:nvPr/>
          </p:nvSpPr>
          <p:spPr>
            <a:xfrm>
              <a:off x="6978976" y="4107401"/>
              <a:ext cx="1542507" cy="251341"/>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4" name="Group 161"/>
          <p:cNvGrpSpPr/>
          <p:nvPr/>
        </p:nvGrpSpPr>
        <p:grpSpPr>
          <a:xfrm>
            <a:off x="6389434" y="4239175"/>
            <a:ext cx="2036110" cy="624920"/>
            <a:chOff x="4597685" y="3914331"/>
            <a:chExt cx="1542507" cy="444411"/>
          </a:xfrm>
        </p:grpSpPr>
        <p:sp>
          <p:nvSpPr>
            <p:cNvPr id="163" name="TextBox 162"/>
            <p:cNvSpPr txBox="1"/>
            <p:nvPr/>
          </p:nvSpPr>
          <p:spPr>
            <a:xfrm>
              <a:off x="4597686" y="3914331"/>
              <a:ext cx="1542506" cy="216048"/>
            </a:xfrm>
            <a:prstGeom prst="rect">
              <a:avLst/>
            </a:prstGeom>
            <a:noFill/>
          </p:spPr>
          <p:txBody>
            <a:bodyPr wrap="square" lIns="0" tIns="0" rIns="0" bIns="0" rtlCol="0" anchor="t">
              <a:spAutoFit/>
            </a:bodyPr>
            <a:lstStyle/>
            <a:p>
              <a:pPr>
                <a:lnSpc>
                  <a:spcPct val="120000"/>
                </a:lnSpc>
              </a:pPr>
              <a:r>
                <a:rPr lang="zh-CN" alt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TextBox 163"/>
            <p:cNvSpPr txBox="1"/>
            <p:nvPr/>
          </p:nvSpPr>
          <p:spPr>
            <a:xfrm>
              <a:off x="4597685" y="4107401"/>
              <a:ext cx="1542507" cy="251341"/>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5" name="Group 164"/>
          <p:cNvGrpSpPr/>
          <p:nvPr/>
        </p:nvGrpSpPr>
        <p:grpSpPr>
          <a:xfrm>
            <a:off x="9386634" y="4239175"/>
            <a:ext cx="2036110" cy="624920"/>
            <a:chOff x="6978976" y="3914331"/>
            <a:chExt cx="1542507" cy="444411"/>
          </a:xfrm>
        </p:grpSpPr>
        <p:sp>
          <p:nvSpPr>
            <p:cNvPr id="166" name="TextBox 165"/>
            <p:cNvSpPr txBox="1"/>
            <p:nvPr/>
          </p:nvSpPr>
          <p:spPr>
            <a:xfrm>
              <a:off x="6978977" y="3914331"/>
              <a:ext cx="1542506" cy="216048"/>
            </a:xfrm>
            <a:prstGeom prst="rect">
              <a:avLst/>
            </a:prstGeom>
            <a:noFill/>
          </p:spPr>
          <p:txBody>
            <a:bodyPr wrap="square" lIns="0" tIns="0" rIns="0" bIns="0" rtlCol="0" anchor="t">
              <a:spAutoFit/>
            </a:bodyPr>
            <a:lstStyle/>
            <a:p>
              <a:pPr>
                <a:lnSpc>
                  <a:spcPct val="120000"/>
                </a:lnSpc>
              </a:pPr>
              <a:r>
                <a:rPr lang="zh-CN" altLang="en-US">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altLang="zh-CN"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7" name="TextBox 166"/>
            <p:cNvSpPr txBox="1"/>
            <p:nvPr/>
          </p:nvSpPr>
          <p:spPr>
            <a:xfrm>
              <a:off x="6978976" y="4107401"/>
              <a:ext cx="1542507" cy="251341"/>
            </a:xfrm>
            <a:prstGeom prst="rect">
              <a:avLst/>
            </a:prstGeom>
            <a:noFill/>
          </p:spPr>
          <p:txBody>
            <a:bodyPr wrap="square" lIns="0" tIns="0" rIns="0" bIns="0" rtlCol="0" anchor="t">
              <a:spAutoFit/>
            </a:bodyPr>
            <a:lstStyle/>
            <a:p>
              <a:pPr defTabSz="1285875">
                <a:lnSpc>
                  <a:spcPct val="120000"/>
                </a:lnSpc>
                <a:spcBef>
                  <a:spcPct val="20000"/>
                </a:spcBef>
                <a:defRPr/>
              </a:pPr>
              <a:r>
                <a:rPr lang="zh-CN" alt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en-US"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3" name="Freeform 117"/>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ln>
          </p:spPr>
          <p:txBody>
            <a:bodyPr vert="horz" wrap="square" lIns="128580" tIns="64290" rIns="128580" bIns="64290" numCol="1" anchor="t" anchorCtr="0" compatLnSpc="1"/>
            <a:lstStyle/>
            <a:p>
              <a:pPr>
                <a:lnSpc>
                  <a:spcPct val="120000"/>
                </a:lnSpc>
              </a:pPr>
              <a:endParaRPr lang="en-US" sz="10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8" name="Footer Text"/>
          <p:cNvSpPr txBox="1"/>
          <p:nvPr/>
        </p:nvSpPr>
        <p:spPr>
          <a:xfrm>
            <a:off x="973504" y="5643811"/>
            <a:ext cx="10911745" cy="424090"/>
          </a:xfrm>
          <a:prstGeom prst="rect">
            <a:avLst/>
          </a:prstGeom>
          <a:noFill/>
        </p:spPr>
        <p:txBody>
          <a:bodyPr wrap="square" lIns="0" tIns="0" rIns="0" bIns="0" rtlCol="0">
            <a:spAutoFit/>
          </a:bodyPr>
          <a:lstStyle/>
          <a:p>
            <a:pPr>
              <a:lnSpc>
                <a:spcPct val="12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请替换文字内容，修改文字内容，也可以直接复制你的内容到此。请替换文字内容，修改文字内容，也可以直接复制你的内容到此。</a:t>
            </a:r>
            <a:endParaRPr lang="en-US" altLang="zh-CN"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矩形 65"/>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0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20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2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30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40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4500"/>
                            </p:stCondLst>
                            <p:childTnLst>
                              <p:par>
                                <p:cTn id="71" presetID="53" presetClass="entr" presetSubtype="16"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53" presetClass="entr" presetSubtype="16"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5500"/>
                            </p:stCondLst>
                            <p:childTnLst>
                              <p:par>
                                <p:cTn id="91" presetID="53" presetClass="entr" presetSubtype="16"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6000"/>
                            </p:stCondLst>
                            <p:childTnLst>
                              <p:par>
                                <p:cTn id="101" presetID="53" presetClass="entr" presetSubtype="16"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6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9" name="矩形 8"/>
          <p:cNvSpPr/>
          <p:nvPr/>
        </p:nvSpPr>
        <p:spPr>
          <a:xfrm>
            <a:off x="2622375" y="0"/>
            <a:ext cx="7614000" cy="7232650"/>
          </a:xfrm>
          <a:prstGeom prst="rect">
            <a:avLst/>
          </a:prstGeom>
          <a:solidFill>
            <a:srgbClr val="010B28">
              <a:alpha val="80000"/>
            </a:srgb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84"/>
          <p:cNvSpPr txBox="1"/>
          <p:nvPr/>
        </p:nvSpPr>
        <p:spPr>
          <a:xfrm>
            <a:off x="1600200" y="2659469"/>
            <a:ext cx="9658350" cy="830997"/>
          </a:xfrm>
          <a:prstGeom prst="rect">
            <a:avLst/>
          </a:prstGeom>
          <a:noFill/>
          <a:ln>
            <a:noFill/>
          </a:ln>
        </p:spPr>
        <p:txBody>
          <a:bodyPr vert="horz" wrap="square" lIns="0" tIns="0" rIns="0" bIns="0" rtlCol="0">
            <a:spAutoFit/>
          </a:bodyPr>
          <a:lstStyle/>
          <a:p>
            <a:pPr algn="ctr"/>
            <a:r>
              <a:rPr lang="zh-CN" altLang="en-US" sz="5400" spc="1000">
                <a:solidFill>
                  <a:schemeClr val="bg1"/>
                </a:solidFill>
                <a:latin typeface="微软雅黑" panose="020B0503020204020204" pitchFamily="34" charset="-122"/>
                <a:ea typeface="微软雅黑" panose="020B0503020204020204" pitchFamily="34" charset="-122"/>
              </a:rPr>
              <a:t>感谢聆听</a:t>
            </a:r>
            <a:r>
              <a:rPr lang="en-US" altLang="zh-CN" sz="5400" spc="1000">
                <a:solidFill>
                  <a:schemeClr val="bg1"/>
                </a:solidFill>
                <a:latin typeface="微软雅黑" panose="020B0503020204020204" pitchFamily="34" charset="-122"/>
                <a:ea typeface="微软雅黑" panose="020B0503020204020204" pitchFamily="34" charset="-122"/>
              </a:rPr>
              <a:t>,</a:t>
            </a:r>
            <a:r>
              <a:rPr lang="zh-CN" altLang="en-US" sz="5400" spc="1000">
                <a:solidFill>
                  <a:schemeClr val="bg1"/>
                </a:solidFill>
                <a:latin typeface="微软雅黑" panose="020B0503020204020204" pitchFamily="34" charset="-122"/>
                <a:ea typeface="微软雅黑" panose="020B0503020204020204" pitchFamily="34" charset="-122"/>
              </a:rPr>
              <a:t>批评指导</a:t>
            </a:r>
            <a:endParaRPr lang="en-US" altLang="zh-CN" sz="5400" spc="1000" dirty="0">
              <a:solidFill>
                <a:schemeClr val="bg1"/>
              </a:solidFill>
              <a:latin typeface="微软雅黑" panose="020B0503020204020204" pitchFamily="34" charset="-122"/>
              <a:ea typeface="微软雅黑" panose="020B0503020204020204" pitchFamily="34" charset="-122"/>
            </a:endParaRPr>
          </a:p>
        </p:txBody>
      </p:sp>
      <p:sp>
        <p:nvSpPr>
          <p:cNvPr id="11" name="TextBox 84"/>
          <p:cNvSpPr txBox="1"/>
          <p:nvPr/>
        </p:nvSpPr>
        <p:spPr>
          <a:xfrm>
            <a:off x="2990871" y="3662809"/>
            <a:ext cx="6877009" cy="215444"/>
          </a:xfrm>
          <a:prstGeom prst="rect">
            <a:avLst/>
          </a:prstGeom>
          <a:noFill/>
          <a:ln>
            <a:noFill/>
          </a:ln>
        </p:spPr>
        <p:txBody>
          <a:bodyPr vert="horz" wrap="square" lIns="0" tIns="0" rIns="0" bIns="0" rtlCol="0">
            <a:spAutoFit/>
          </a:bodyPr>
          <a:lstStyle/>
          <a:p>
            <a:pPr algn="ctr"/>
            <a:r>
              <a:rPr lang="en-US" altLang="zh-CN" sz="1400" spc="600">
                <a:solidFill>
                  <a:schemeClr val="bg1"/>
                </a:solidFill>
                <a:latin typeface="微软雅黑" panose="020B0503020204020204" pitchFamily="34" charset="-122"/>
                <a:ea typeface="微软雅黑" panose="020B0503020204020204" pitchFamily="34" charset="-122"/>
              </a:rPr>
              <a:t>THE PERSONNEL YEAR SUMMARY PPT</a:t>
            </a:r>
            <a:endParaRPr lang="en-US" altLang="zh-CN" sz="1400" spc="600" dirty="0">
              <a:solidFill>
                <a:schemeClr val="bg1"/>
              </a:solidFill>
              <a:latin typeface="微软雅黑" panose="020B0503020204020204" pitchFamily="34" charset="-122"/>
              <a:ea typeface="微软雅黑" panose="020B0503020204020204" pitchFamily="34" charset="-122"/>
            </a:endParaRPr>
          </a:p>
        </p:txBody>
      </p:sp>
      <p:sp>
        <p:nvSpPr>
          <p:cNvPr id="12" name="TextBox 84"/>
          <p:cNvSpPr txBox="1"/>
          <p:nvPr/>
        </p:nvSpPr>
        <p:spPr>
          <a:xfrm>
            <a:off x="5048250" y="1354644"/>
            <a:ext cx="2762250" cy="1353820"/>
          </a:xfrm>
          <a:prstGeom prst="rect">
            <a:avLst/>
          </a:prstGeom>
          <a:noFill/>
          <a:ln>
            <a:noFill/>
          </a:ln>
        </p:spPr>
        <p:txBody>
          <a:bodyPr vert="horz" wrap="square" lIns="0" tIns="0" rIns="0" bIns="0" rtlCol="0">
            <a:spAutoFit/>
          </a:bodyPr>
          <a:lstStyle/>
          <a:p>
            <a:pPr algn="ctr"/>
            <a:r>
              <a:rPr lang="en-US" altLang="zh-CN" sz="8800" spc="600">
                <a:solidFill>
                  <a:schemeClr val="bg1"/>
                </a:solidFill>
                <a:latin typeface="Agency FB" panose="020B0503020202020204" pitchFamily="34" charset="0"/>
                <a:ea typeface="+mn-ea"/>
              </a:rPr>
              <a:t>202X</a:t>
            </a:r>
            <a:endParaRPr lang="en-US" altLang="zh-CN" sz="8800" spc="600" dirty="0">
              <a:solidFill>
                <a:schemeClr val="bg1"/>
              </a:solidFill>
              <a:latin typeface="Agency FB" panose="020B0503020202020204" pitchFamily="34" charset="0"/>
              <a:ea typeface="+mn-ea"/>
            </a:endParaRPr>
          </a:p>
        </p:txBody>
      </p:sp>
      <p:sp>
        <p:nvSpPr>
          <p:cNvPr id="13" name="TextBox 84"/>
          <p:cNvSpPr txBox="1"/>
          <p:nvPr/>
        </p:nvSpPr>
        <p:spPr>
          <a:xfrm>
            <a:off x="2781300" y="4270232"/>
            <a:ext cx="7296150" cy="415498"/>
          </a:xfrm>
          <a:prstGeom prst="rect">
            <a:avLst/>
          </a:prstGeom>
          <a:noFill/>
          <a:ln>
            <a:noFill/>
          </a:ln>
        </p:spPr>
        <p:txBody>
          <a:bodyPr vert="horz" wrap="square" lIns="0" tIns="0" rIns="0" bIns="0" rtlCol="0">
            <a:spAutoFit/>
          </a:bodyPr>
          <a:lstStyle/>
          <a:p>
            <a:pPr algn="ctr">
              <a:lnSpc>
                <a:spcPct val="150000"/>
              </a:lnSpc>
            </a:pPr>
            <a:r>
              <a:rPr lang="en-US" altLang="zh-CN" sz="900">
                <a:solidFill>
                  <a:schemeClr val="bg1"/>
                </a:solidFill>
                <a:latin typeface="+mn-ea"/>
                <a:ea typeface="+mn-ea"/>
              </a:rPr>
              <a:t>PLEASE REPLACE THE TEXT, MODIFY THE TEXT, YOU CAN ALSO COPY YOUR CONTENT DIRECTLY TO THIS. PLEASE REPLACE THE TEXT, MODIFY THE TEXT, YOU CAN ALSO COPY YOUR CONTENT DIRECTLY TO THIS.</a:t>
            </a:r>
            <a:endParaRPr lang="zh-CN" altLang="en-US" sz="900" dirty="0">
              <a:solidFill>
                <a:schemeClr val="bg1"/>
              </a:solidFill>
              <a:latin typeface="+mn-ea"/>
              <a:ea typeface="+mn-ea"/>
            </a:endParaRPr>
          </a:p>
        </p:txBody>
      </p:sp>
      <p:sp>
        <p:nvSpPr>
          <p:cNvPr id="17" name="TextBox 84"/>
          <p:cNvSpPr txBox="1"/>
          <p:nvPr/>
        </p:nvSpPr>
        <p:spPr>
          <a:xfrm>
            <a:off x="3543300" y="5623242"/>
            <a:ext cx="5772150" cy="215444"/>
          </a:xfrm>
          <a:prstGeom prst="rect">
            <a:avLst/>
          </a:prstGeom>
          <a:noFill/>
          <a:ln>
            <a:noFill/>
          </a:ln>
        </p:spPr>
        <p:txBody>
          <a:bodyPr vert="horz" wrap="square" lIns="0" tIns="0" rIns="0" bIns="0" rtlCol="0">
            <a:spAutoFit/>
          </a:bodyPr>
          <a:lstStyle/>
          <a:p>
            <a:pPr algn="ctr"/>
            <a:r>
              <a:rPr lang="en-US" altLang="zh-CN" sz="1400" spc="600">
                <a:solidFill>
                  <a:schemeClr val="bg1"/>
                </a:solidFill>
                <a:latin typeface="+mn-ea"/>
                <a:ea typeface="+mn-ea"/>
              </a:rPr>
              <a:t>REPORT: CREATIVE DESIGN</a:t>
            </a:r>
            <a:endParaRPr lang="en-US" altLang="zh-CN" sz="1400" spc="600" dirty="0">
              <a:solidFill>
                <a:schemeClr val="bg1"/>
              </a:solidFill>
              <a:latin typeface="+mn-ea"/>
              <a:ea typeface="+mn-ea"/>
            </a:endParaRPr>
          </a:p>
        </p:txBody>
      </p:sp>
    </p:spTree>
  </p:cSld>
  <p:clrMapOvr>
    <a:masterClrMapping/>
  </p:clrMapOvr>
  <p:transition spd="slow"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2" presetClass="entr" presetSubtype="4"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p:tgtEl>
                                          <p:spTgt spid="10"/>
                                        </p:tgtEl>
                                        <p:attrNameLst>
                                          <p:attrName>ppt_y</p:attrName>
                                        </p:attrNameLst>
                                      </p:cBhvr>
                                      <p:tavLst>
                                        <p:tav tm="0">
                                          <p:val>
                                            <p:strVal val="#ppt_y+#ppt_h*1.125000"/>
                                          </p:val>
                                        </p:tav>
                                        <p:tav tm="100000">
                                          <p:val>
                                            <p:strVal val="#ppt_y"/>
                                          </p:val>
                                        </p:tav>
                                      </p:tavLst>
                                    </p:anim>
                                    <p:animEffect transition="in" filter="wipe(up)">
                                      <p:cBhvr>
                                        <p:cTn id="18" dur="750"/>
                                        <p:tgtEl>
                                          <p:spTgt spid="10"/>
                                        </p:tgtEl>
                                      </p:cBhvr>
                                    </p:animEffect>
                                  </p:childTnLst>
                                </p:cTn>
                              </p:par>
                            </p:childTnLst>
                          </p:cTn>
                        </p:par>
                        <p:par>
                          <p:cTn id="19" fill="hold">
                            <p:stCondLst>
                              <p:cond delay="1850"/>
                            </p:stCondLst>
                            <p:childTnLst>
                              <p:par>
                                <p:cTn id="20" presetID="12" presetClass="entr" presetSubtype="4" fill="hold" grpId="0" nodeType="after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p:tgtEl>
                                          <p:spTgt spid="11"/>
                                        </p:tgtEl>
                                        <p:attrNameLst>
                                          <p:attrName>ppt_y</p:attrName>
                                        </p:attrNameLst>
                                      </p:cBhvr>
                                      <p:tavLst>
                                        <p:tav tm="0">
                                          <p:val>
                                            <p:strVal val="#ppt_y+#ppt_h*1.125000"/>
                                          </p:val>
                                        </p:tav>
                                        <p:tav tm="100000">
                                          <p:val>
                                            <p:strVal val="#ppt_y"/>
                                          </p:val>
                                        </p:tav>
                                      </p:tavLst>
                                    </p:anim>
                                    <p:animEffect transition="in" filter="wipe(up)">
                                      <p:cBhvr>
                                        <p:cTn id="23" dur="750"/>
                                        <p:tgtEl>
                                          <p:spTgt spid="11"/>
                                        </p:tgtEl>
                                      </p:cBhvr>
                                    </p:animEffect>
                                  </p:childTnLst>
                                </p:cTn>
                              </p:par>
                            </p:childTnLst>
                          </p:cTn>
                        </p:par>
                        <p:par>
                          <p:cTn id="24" fill="hold">
                            <p:stCondLst>
                              <p:cond delay="4775"/>
                            </p:stCondLst>
                            <p:childTnLst>
                              <p:par>
                                <p:cTn id="25" presetID="12" presetClass="entr" presetSubtype="4" fill="hold" grpId="0" nodeType="afterEffect">
                                  <p:stCondLst>
                                    <p:cond delay="0"/>
                                  </p:stCondLst>
                                  <p:iterate type="lt">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p:tgtEl>
                                          <p:spTgt spid="12"/>
                                        </p:tgtEl>
                                        <p:attrNameLst>
                                          <p:attrName>ppt_y</p:attrName>
                                        </p:attrNameLst>
                                      </p:cBhvr>
                                      <p:tavLst>
                                        <p:tav tm="0">
                                          <p:val>
                                            <p:strVal val="#ppt_y+#ppt_h*1.125000"/>
                                          </p:val>
                                        </p:tav>
                                        <p:tav tm="100000">
                                          <p:val>
                                            <p:strVal val="#ppt_y"/>
                                          </p:val>
                                        </p:tav>
                                      </p:tavLst>
                                    </p:anim>
                                    <p:animEffect transition="in" filter="wipe(up)">
                                      <p:cBhvr>
                                        <p:cTn id="28" dur="750"/>
                                        <p:tgtEl>
                                          <p:spTgt spid="12"/>
                                        </p:tgtEl>
                                      </p:cBhvr>
                                    </p:animEffect>
                                  </p:childTnLst>
                                </p:cTn>
                              </p:par>
                            </p:childTnLst>
                          </p:cTn>
                        </p:par>
                        <p:par>
                          <p:cTn id="29" fill="hold">
                            <p:stCondLst>
                              <p:cond delay="5750"/>
                            </p:stCondLst>
                            <p:childTnLst>
                              <p:par>
                                <p:cTn id="30" presetID="12" presetClass="entr" presetSubtype="4" fill="hold" grpId="0" nodeType="afterEffect">
                                  <p:stCondLst>
                                    <p:cond delay="0"/>
                                  </p:stCondLst>
                                  <p:iterate type="lt">
                                    <p:tmPct val="10000"/>
                                  </p:iterate>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p:tgtEl>
                                          <p:spTgt spid="13"/>
                                        </p:tgtEl>
                                        <p:attrNameLst>
                                          <p:attrName>ppt_y</p:attrName>
                                        </p:attrNameLst>
                                      </p:cBhvr>
                                      <p:tavLst>
                                        <p:tav tm="0">
                                          <p:val>
                                            <p:strVal val="#ppt_y+#ppt_h*1.125000"/>
                                          </p:val>
                                        </p:tav>
                                        <p:tav tm="100000">
                                          <p:val>
                                            <p:strVal val="#ppt_y"/>
                                          </p:val>
                                        </p:tav>
                                      </p:tavLst>
                                    </p:anim>
                                    <p:animEffect transition="in" filter="wipe(up)">
                                      <p:cBhvr>
                                        <p:cTn id="33" dur="750"/>
                                        <p:tgtEl>
                                          <p:spTgt spid="13"/>
                                        </p:tgtEl>
                                      </p:cBhvr>
                                    </p:animEffect>
                                  </p:childTnLst>
                                </p:cTn>
                              </p:par>
                            </p:childTnLst>
                          </p:cTn>
                        </p:par>
                        <p:par>
                          <p:cTn id="34" fill="hold">
                            <p:stCondLst>
                              <p:cond delay="20000"/>
                            </p:stCondLst>
                            <p:childTnLst>
                              <p:par>
                                <p:cTn id="35" presetID="12" presetClass="entr" presetSubtype="4" fill="hold" grpId="0" nodeType="afterEffect">
                                  <p:stCondLst>
                                    <p:cond delay="0"/>
                                  </p:stCondLst>
                                  <p:iterate type="lt">
                                    <p:tmPct val="10000"/>
                                  </p:iterate>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p:tgtEl>
                                          <p:spTgt spid="17"/>
                                        </p:tgtEl>
                                        <p:attrNameLst>
                                          <p:attrName>ppt_y</p:attrName>
                                        </p:attrNameLst>
                                      </p:cBhvr>
                                      <p:tavLst>
                                        <p:tav tm="0">
                                          <p:val>
                                            <p:strVal val="#ppt_y+#ppt_h*1.125000"/>
                                          </p:val>
                                        </p:tav>
                                        <p:tav tm="100000">
                                          <p:val>
                                            <p:strVal val="#ppt_y"/>
                                          </p:val>
                                        </p:tav>
                                      </p:tavLst>
                                    </p:anim>
                                    <p:animEffect transition="in" filter="wipe(up)">
                                      <p:cBhvr>
                                        <p:cTn id="38"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3">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7" name="矩形 16"/>
          <p:cNvSpPr/>
          <p:nvPr/>
        </p:nvSpPr>
        <p:spPr>
          <a:xfrm>
            <a:off x="2306864" y="1808162"/>
            <a:ext cx="8245022" cy="4620078"/>
          </a:xfrm>
          <a:prstGeom prst="rect">
            <a:avLst/>
          </a:prstGeom>
          <a:solidFill>
            <a:schemeClr val="accent1">
              <a:alpha val="80000"/>
            </a:scheme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4382407" y="0"/>
            <a:ext cx="4093936" cy="2536205"/>
          </a:xfrm>
          <a:prstGeom prst="rect">
            <a:avLst/>
          </a:prstGeom>
          <a:solidFill>
            <a:srgbClr val="010B28"/>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a:spLocks noChangeArrowheads="1"/>
          </p:cNvSpPr>
          <p:nvPr/>
        </p:nvSpPr>
        <p:spPr bwMode="auto">
          <a:xfrm>
            <a:off x="4017108" y="3559845"/>
            <a:ext cx="482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spc="1000">
                <a:solidFill>
                  <a:schemeClr val="bg1"/>
                </a:solidFill>
                <a:ea typeface="微软雅黑" panose="020B0503020204020204" pitchFamily="34" charset="-122"/>
              </a:rPr>
              <a:t>请</a:t>
            </a:r>
            <a:r>
              <a:rPr lang="zh-CN" altLang="en-US" sz="3600" spc="1000" dirty="0">
                <a:solidFill>
                  <a:schemeClr val="bg1"/>
                </a:solidFill>
                <a:ea typeface="微软雅黑" panose="020B0503020204020204" pitchFamily="34" charset="-122"/>
              </a:rPr>
              <a:t>替换文字内容</a:t>
            </a:r>
            <a:endParaRPr lang="en-US" altLang="zh-CN" sz="3600" spc="1000" dirty="0">
              <a:solidFill>
                <a:schemeClr val="bg1"/>
              </a:solidFill>
              <a:ea typeface="微软雅黑" panose="020B0503020204020204" pitchFamily="34" charset="-122"/>
            </a:endParaRPr>
          </a:p>
        </p:txBody>
      </p:sp>
      <p:sp>
        <p:nvSpPr>
          <p:cNvPr id="26" name="文本框 25"/>
          <p:cNvSpPr txBox="1">
            <a:spLocks noChangeArrowheads="1"/>
          </p:cNvSpPr>
          <p:nvPr/>
        </p:nvSpPr>
        <p:spPr bwMode="auto">
          <a:xfrm>
            <a:off x="4419791" y="4347824"/>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01</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9943" y="283217"/>
            <a:ext cx="2889133" cy="1969770"/>
          </a:xfrm>
          <a:prstGeom prst="rect">
            <a:avLst/>
          </a:prstGeom>
          <a:noFill/>
        </p:spPr>
        <p:txBody>
          <a:bodyPr wrap="square">
            <a:spAutoFit/>
          </a:bodyPr>
          <a:lstStyle/>
          <a:p>
            <a:pPr algn="ctr" fontAlgn="auto">
              <a:spcBef>
                <a:spcPts val="0"/>
              </a:spcBef>
              <a:spcAft>
                <a:spcPts val="0"/>
              </a:spcAft>
              <a:defRPr/>
            </a:pPr>
            <a:r>
              <a:rPr lang="en-US" altLang="zh-CN" sz="12200">
                <a:solidFill>
                  <a:schemeClr val="bg1"/>
                </a:solidFill>
                <a:latin typeface="Agency FB" panose="020B0503020202020204" pitchFamily="34" charset="0"/>
                <a:ea typeface="微软雅黑" panose="020B0503020204020204" pitchFamily="34" charset="-122"/>
              </a:rPr>
              <a:t>01</a:t>
            </a:r>
            <a:endParaRPr lang="zh-CN" altLang="en-US" sz="12200" dirty="0">
              <a:solidFill>
                <a:schemeClr val="bg1"/>
              </a:solidFill>
              <a:latin typeface="Agency FB" panose="020B0503020202020204" pitchFamily="34" charset="0"/>
              <a:ea typeface="微软雅黑" panose="020B0503020204020204" pitchFamily="34" charset="-122"/>
            </a:endParaRPr>
          </a:p>
        </p:txBody>
      </p:sp>
      <p:sp>
        <p:nvSpPr>
          <p:cNvPr id="28" name="文本框 8"/>
          <p:cNvSpPr txBox="1">
            <a:spLocks noChangeArrowheads="1"/>
          </p:cNvSpPr>
          <p:nvPr/>
        </p:nvSpPr>
        <p:spPr bwMode="auto">
          <a:xfrm>
            <a:off x="6648641" y="4357802"/>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02</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8"/>
          <p:cNvSpPr txBox="1">
            <a:spLocks noChangeArrowheads="1"/>
          </p:cNvSpPr>
          <p:nvPr/>
        </p:nvSpPr>
        <p:spPr bwMode="auto">
          <a:xfrm>
            <a:off x="4419791" y="4824981"/>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03</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文本框 8"/>
          <p:cNvSpPr txBox="1">
            <a:spLocks noChangeArrowheads="1"/>
          </p:cNvSpPr>
          <p:nvPr/>
        </p:nvSpPr>
        <p:spPr bwMode="auto">
          <a:xfrm>
            <a:off x="6648641" y="4834959"/>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04</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4*#ppt_w"/>
                                          </p:val>
                                        </p:tav>
                                        <p:tav tm="100000">
                                          <p:val>
                                            <p:strVal val="#ppt_w"/>
                                          </p:val>
                                        </p:tav>
                                      </p:tavLst>
                                    </p:anim>
                                    <p:anim calcmode="lin" valueType="num">
                                      <p:cBhvr>
                                        <p:cTn id="22" dur="500" fill="hold"/>
                                        <p:tgtEl>
                                          <p:spTgt spid="27"/>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0" animBg="1"/>
      <p:bldP spid="25" grpId="0"/>
      <p:bldP spid="26" grpId="0"/>
      <p:bldP spid="27" grpId="0"/>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55"/>
          <p:cNvGrpSpPr/>
          <p:nvPr/>
        </p:nvGrpSpPr>
        <p:grpSpPr>
          <a:xfrm>
            <a:off x="1575380" y="2616525"/>
            <a:ext cx="5176130" cy="2982307"/>
            <a:chOff x="803822" y="1016361"/>
            <a:chExt cx="7536357" cy="2044618"/>
          </a:xfrm>
        </p:grpSpPr>
        <p:cxnSp>
          <p:nvCxnSpPr>
            <p:cNvPr id="149" name="Straight Connector 148"/>
            <p:cNvCxnSpPr/>
            <p:nvPr/>
          </p:nvCxnSpPr>
          <p:spPr>
            <a:xfrm>
              <a:off x="803822" y="101636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803822" y="135713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803822" y="169790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803822" y="203867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803822" y="237944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803822" y="2720211"/>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a:off x="803822" y="3060979"/>
              <a:ext cx="7536357" cy="0"/>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279"/>
          <p:cNvGrpSpPr/>
          <p:nvPr/>
        </p:nvGrpSpPr>
        <p:grpSpPr>
          <a:xfrm>
            <a:off x="2028556" y="3174810"/>
            <a:ext cx="678703" cy="678698"/>
            <a:chOff x="846989" y="1401020"/>
            <a:chExt cx="877416" cy="877416"/>
          </a:xfrm>
          <a:effectLst/>
        </p:grpSpPr>
        <p:sp>
          <p:nvSpPr>
            <p:cNvPr id="102" name="Teardrop 101"/>
            <p:cNvSpPr/>
            <p:nvPr/>
          </p:nvSpPr>
          <p:spPr>
            <a:xfrm rot="8100000">
              <a:off x="846989" y="1401020"/>
              <a:ext cx="877416" cy="877416"/>
            </a:xfrm>
            <a:prstGeom prst="teardrop">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5" name="Oval 10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90%</a:t>
              </a:r>
            </a:p>
          </p:txBody>
        </p:sp>
      </p:grpSp>
      <p:grpSp>
        <p:nvGrpSpPr>
          <p:cNvPr id="6" name="Group 279"/>
          <p:cNvGrpSpPr/>
          <p:nvPr/>
        </p:nvGrpSpPr>
        <p:grpSpPr>
          <a:xfrm>
            <a:off x="2819507" y="2236715"/>
            <a:ext cx="678703" cy="678698"/>
            <a:chOff x="846989" y="1401020"/>
            <a:chExt cx="877416" cy="877416"/>
          </a:xfrm>
          <a:effectLst/>
        </p:grpSpPr>
        <p:sp>
          <p:nvSpPr>
            <p:cNvPr id="109" name="Teardrop 108"/>
            <p:cNvSpPr/>
            <p:nvPr/>
          </p:nvSpPr>
          <p:spPr>
            <a:xfrm rot="8100000">
              <a:off x="846989" y="1401020"/>
              <a:ext cx="877416" cy="877416"/>
            </a:xfrm>
            <a:prstGeom prst="teardrop">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2" name="Oval 11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80%</a:t>
              </a:r>
            </a:p>
          </p:txBody>
        </p:sp>
      </p:grpSp>
      <p:grpSp>
        <p:nvGrpSpPr>
          <p:cNvPr id="7" name="Group 279"/>
          <p:cNvGrpSpPr/>
          <p:nvPr/>
        </p:nvGrpSpPr>
        <p:grpSpPr>
          <a:xfrm>
            <a:off x="3750035" y="1899397"/>
            <a:ext cx="678703" cy="678698"/>
            <a:chOff x="846989" y="1401020"/>
            <a:chExt cx="877416" cy="877416"/>
          </a:xfrm>
          <a:effectLst/>
        </p:grpSpPr>
        <p:sp>
          <p:nvSpPr>
            <p:cNvPr id="118" name="Teardrop 117"/>
            <p:cNvSpPr/>
            <p:nvPr/>
          </p:nvSpPr>
          <p:spPr>
            <a:xfrm rot="8100000">
              <a:off x="846989" y="1401020"/>
              <a:ext cx="877416" cy="877416"/>
            </a:xfrm>
            <a:prstGeom prst="teardrop">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1" name="Oval 12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65" name="TextBox 64"/>
          <p:cNvSpPr txBox="1"/>
          <p:nvPr/>
        </p:nvSpPr>
        <p:spPr>
          <a:xfrm>
            <a:off x="2064895"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3" name="TextBox 72"/>
          <p:cNvSpPr txBox="1"/>
          <p:nvPr/>
        </p:nvSpPr>
        <p:spPr>
          <a:xfrm>
            <a:off x="2931779"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7" name="TextBox 76"/>
          <p:cNvSpPr txBox="1"/>
          <p:nvPr/>
        </p:nvSpPr>
        <p:spPr>
          <a:xfrm>
            <a:off x="3798662"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1" name="Freeform 6"/>
          <p:cNvSpPr/>
          <p:nvPr/>
        </p:nvSpPr>
        <p:spPr bwMode="auto">
          <a:xfrm>
            <a:off x="2242485"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2">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2" name="Freeform 6"/>
          <p:cNvSpPr/>
          <p:nvPr/>
        </p:nvSpPr>
        <p:spPr bwMode="auto">
          <a:xfrm>
            <a:off x="3998369" y="3027263"/>
            <a:ext cx="1822613" cy="255935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4">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3" name="Freeform 6"/>
          <p:cNvSpPr/>
          <p:nvPr/>
        </p:nvSpPr>
        <p:spPr bwMode="auto">
          <a:xfrm>
            <a:off x="1678340" y="3987021"/>
            <a:ext cx="1388657" cy="159959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1">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4" name="Freeform 6"/>
          <p:cNvSpPr/>
          <p:nvPr/>
        </p:nvSpPr>
        <p:spPr bwMode="auto">
          <a:xfrm>
            <a:off x="3066998" y="2707344"/>
            <a:ext cx="2050439" cy="2879275"/>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3">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5" name="Freeform 6"/>
          <p:cNvSpPr/>
          <p:nvPr/>
        </p:nvSpPr>
        <p:spPr bwMode="auto">
          <a:xfrm>
            <a:off x="4928898" y="3471760"/>
            <a:ext cx="1822613" cy="2114858"/>
          </a:xfrm>
          <a:custGeom>
            <a:avLst/>
            <a:gdLst>
              <a:gd name="T0" fmla="*/ 3360 w 3360"/>
              <a:gd name="T1" fmla="*/ 2115 h 2115"/>
              <a:gd name="T2" fmla="*/ 1680 w 3360"/>
              <a:gd name="T3" fmla="*/ 0 h 2115"/>
              <a:gd name="T4" fmla="*/ 0 w 3360"/>
              <a:gd name="T5" fmla="*/ 2115 h 2115"/>
              <a:gd name="T6" fmla="*/ 3360 w 3360"/>
              <a:gd name="T7" fmla="*/ 2115 h 2115"/>
            </a:gdLst>
            <a:ahLst/>
            <a:cxnLst>
              <a:cxn ang="0">
                <a:pos x="T0" y="T1"/>
              </a:cxn>
              <a:cxn ang="0">
                <a:pos x="T2" y="T3"/>
              </a:cxn>
              <a:cxn ang="0">
                <a:pos x="T4" y="T5"/>
              </a:cxn>
              <a:cxn ang="0">
                <a:pos x="T6" y="T7"/>
              </a:cxn>
            </a:cxnLst>
            <a:rect l="0" t="0" r="r" b="b"/>
            <a:pathLst>
              <a:path w="3360" h="2115">
                <a:moveTo>
                  <a:pt x="3360" y="2115"/>
                </a:moveTo>
                <a:cubicBezTo>
                  <a:pt x="3360" y="2115"/>
                  <a:pt x="1956" y="1734"/>
                  <a:pt x="1680" y="0"/>
                </a:cubicBezTo>
                <a:cubicBezTo>
                  <a:pt x="1404" y="1734"/>
                  <a:pt x="0" y="2115"/>
                  <a:pt x="0" y="2115"/>
                </a:cubicBezTo>
                <a:lnTo>
                  <a:pt x="3360" y="2115"/>
                </a:lnTo>
                <a:close/>
              </a:path>
            </a:pathLst>
          </a:custGeom>
          <a:solidFill>
            <a:schemeClr val="accent5">
              <a:alpha val="90000"/>
            </a:schemeClr>
          </a:solidFill>
          <a:ln>
            <a:noFill/>
          </a:ln>
        </p:spPr>
        <p:txBody>
          <a:bodyPr vert="horz" wrap="square" lIns="111664" tIns="55832" rIns="111664" bIns="55832" numCol="1" anchor="t" anchorCtr="0" compatLnSpc="1"/>
          <a:lstStyle/>
          <a:p>
            <a:pPr algn="ctr">
              <a:lnSpc>
                <a:spcPct val="120000"/>
              </a:lnSpc>
            </a:pPr>
            <a:endParaRPr lang="en-US" sz="80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66" name="Group 279"/>
          <p:cNvGrpSpPr/>
          <p:nvPr/>
        </p:nvGrpSpPr>
        <p:grpSpPr>
          <a:xfrm>
            <a:off x="4577914" y="2232646"/>
            <a:ext cx="678703" cy="678697"/>
            <a:chOff x="846989" y="1401020"/>
            <a:chExt cx="877416" cy="877416"/>
          </a:xfrm>
          <a:effectLst/>
        </p:grpSpPr>
        <p:sp>
          <p:nvSpPr>
            <p:cNvPr id="167" name="Teardrop 166"/>
            <p:cNvSpPr/>
            <p:nvPr/>
          </p:nvSpPr>
          <p:spPr>
            <a:xfrm rot="8100000">
              <a:off x="846989" y="1401020"/>
              <a:ext cx="877416" cy="877416"/>
            </a:xfrm>
            <a:prstGeom prst="teardrop">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8" name="Oval 16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grpSp>
        <p:nvGrpSpPr>
          <p:cNvPr id="170" name="Group 279"/>
          <p:cNvGrpSpPr/>
          <p:nvPr/>
        </p:nvGrpSpPr>
        <p:grpSpPr>
          <a:xfrm>
            <a:off x="5506410" y="2639753"/>
            <a:ext cx="678703" cy="678697"/>
            <a:chOff x="846989" y="1401020"/>
            <a:chExt cx="877416" cy="877416"/>
          </a:xfrm>
          <a:effectLst/>
        </p:grpSpPr>
        <p:sp>
          <p:nvSpPr>
            <p:cNvPr id="171" name="Teardrop 170"/>
            <p:cNvSpPr/>
            <p:nvPr/>
          </p:nvSpPr>
          <p:spPr>
            <a:xfrm rot="8100000">
              <a:off x="846989" y="1401020"/>
              <a:ext cx="877416" cy="877416"/>
            </a:xfrm>
            <a:prstGeom prst="teardrop">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2" name="Oval 17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20000"/>
                </a:lnSpc>
              </a:pPr>
              <a:r>
                <a:rPr 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70%</a:t>
              </a:r>
            </a:p>
          </p:txBody>
        </p:sp>
      </p:grpSp>
      <p:sp>
        <p:nvSpPr>
          <p:cNvPr id="173" name="TextBox 172"/>
          <p:cNvSpPr txBox="1"/>
          <p:nvPr/>
        </p:nvSpPr>
        <p:spPr>
          <a:xfrm>
            <a:off x="4665545"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4" name="TextBox 173"/>
          <p:cNvSpPr txBox="1"/>
          <p:nvPr/>
        </p:nvSpPr>
        <p:spPr>
          <a:xfrm>
            <a:off x="5532430" y="5741859"/>
            <a:ext cx="615553" cy="202491"/>
          </a:xfrm>
          <a:prstGeom prst="rect">
            <a:avLst/>
          </a:prstGeom>
          <a:noFill/>
        </p:spPr>
        <p:txBody>
          <a:bodyPr wrap="none" lIns="0" tIns="0" rIns="0" bIns="0" rtlCol="0" anchor="t">
            <a:spAutoFit/>
          </a:bodyPr>
          <a:lstStyle/>
          <a:p>
            <a:pPr algn="ctr">
              <a:lnSpc>
                <a:spcPct val="120000"/>
              </a:lnSpc>
            </a:pPr>
            <a:r>
              <a:rPr lang="zh-CN" altLang="en-US"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en-US" altLang="zh-CN" sz="1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7" name="Rectangle 164"/>
          <p:cNvSpPr/>
          <p:nvPr/>
        </p:nvSpPr>
        <p:spPr>
          <a:xfrm>
            <a:off x="10350845" y="5198226"/>
            <a:ext cx="719749" cy="469552"/>
          </a:xfrm>
          <a:prstGeom prst="rect">
            <a:avLst/>
          </a:prstGeom>
        </p:spPr>
        <p:txBody>
          <a:bodyPr wrap="none" lIns="0" tIns="0" rIns="0" bIns="0">
            <a:spAutoFit/>
          </a:bodyPr>
          <a:lstStyle/>
          <a:p>
            <a:pPr>
              <a:lnSpc>
                <a:spcPct val="120000"/>
              </a:lnSpc>
            </a:pPr>
            <a:r>
              <a:rPr lang="en-US" sz="2800"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169" name="Rectangle 165"/>
          <p:cNvSpPr/>
          <p:nvPr/>
        </p:nvSpPr>
        <p:spPr>
          <a:xfrm>
            <a:off x="10350845" y="4267697"/>
            <a:ext cx="719749" cy="469552"/>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50%</a:t>
            </a:r>
          </a:p>
        </p:txBody>
      </p:sp>
      <p:grpSp>
        <p:nvGrpSpPr>
          <p:cNvPr id="175" name="Group 87"/>
          <p:cNvGrpSpPr/>
          <p:nvPr/>
        </p:nvGrpSpPr>
        <p:grpSpPr>
          <a:xfrm>
            <a:off x="7009043" y="5097283"/>
            <a:ext cx="3133741" cy="659261"/>
            <a:chOff x="609600" y="2841943"/>
            <a:chExt cx="2660838" cy="559774"/>
          </a:xfrm>
        </p:grpSpPr>
        <p:grpSp>
          <p:nvGrpSpPr>
            <p:cNvPr id="176" name="Group 184"/>
            <p:cNvGrpSpPr/>
            <p:nvPr/>
          </p:nvGrpSpPr>
          <p:grpSpPr>
            <a:xfrm>
              <a:off x="609600" y="2841943"/>
              <a:ext cx="260742" cy="559774"/>
              <a:chOff x="6213475" y="1668463"/>
              <a:chExt cx="227013" cy="487362"/>
            </a:xfrm>
            <a:solidFill>
              <a:schemeClr val="accent1"/>
            </a:solidFill>
          </p:grpSpPr>
          <p:sp>
            <p:nvSpPr>
              <p:cNvPr id="20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7" name="Group 184"/>
            <p:cNvGrpSpPr/>
            <p:nvPr/>
          </p:nvGrpSpPr>
          <p:grpSpPr>
            <a:xfrm>
              <a:off x="876277" y="2841943"/>
              <a:ext cx="260742" cy="559774"/>
              <a:chOff x="6213475" y="1668463"/>
              <a:chExt cx="227013" cy="487362"/>
            </a:xfrm>
            <a:solidFill>
              <a:schemeClr val="accent1"/>
            </a:solidFill>
          </p:grpSpPr>
          <p:sp>
            <p:nvSpPr>
              <p:cNvPr id="20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8" name="Group 184"/>
            <p:cNvGrpSpPr/>
            <p:nvPr/>
          </p:nvGrpSpPr>
          <p:grpSpPr>
            <a:xfrm>
              <a:off x="1142954" y="2841943"/>
              <a:ext cx="260742" cy="559774"/>
              <a:chOff x="6213475" y="1668463"/>
              <a:chExt cx="227013" cy="487362"/>
            </a:xfrm>
            <a:solidFill>
              <a:schemeClr val="accent1"/>
            </a:solidFill>
          </p:grpSpPr>
          <p:sp>
            <p:nvSpPr>
              <p:cNvPr id="20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79" name="Group 184"/>
            <p:cNvGrpSpPr/>
            <p:nvPr/>
          </p:nvGrpSpPr>
          <p:grpSpPr>
            <a:xfrm>
              <a:off x="1409631" y="2841943"/>
              <a:ext cx="260742" cy="559774"/>
              <a:chOff x="6213475" y="1668463"/>
              <a:chExt cx="227013" cy="487362"/>
            </a:xfrm>
            <a:solidFill>
              <a:schemeClr val="accent1"/>
            </a:solidFill>
          </p:grpSpPr>
          <p:sp>
            <p:nvSpPr>
              <p:cNvPr id="198"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0" name="Group 184"/>
            <p:cNvGrpSpPr/>
            <p:nvPr/>
          </p:nvGrpSpPr>
          <p:grpSpPr>
            <a:xfrm>
              <a:off x="1676308" y="2841943"/>
              <a:ext cx="260742" cy="559774"/>
              <a:chOff x="6213475" y="1668463"/>
              <a:chExt cx="227013" cy="487362"/>
            </a:xfrm>
            <a:solidFill>
              <a:schemeClr val="accent1"/>
            </a:solidFill>
          </p:grpSpPr>
          <p:sp>
            <p:nvSpPr>
              <p:cNvPr id="196"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1" name="Group 184"/>
            <p:cNvGrpSpPr/>
            <p:nvPr/>
          </p:nvGrpSpPr>
          <p:grpSpPr>
            <a:xfrm>
              <a:off x="1942985" y="2841943"/>
              <a:ext cx="260742" cy="559774"/>
              <a:chOff x="6213475" y="1668463"/>
              <a:chExt cx="227013" cy="487362"/>
            </a:xfrm>
            <a:solidFill>
              <a:schemeClr val="accent1"/>
            </a:solidFill>
          </p:grpSpPr>
          <p:sp>
            <p:nvSpPr>
              <p:cNvPr id="194"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5"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2" name="Group 184"/>
            <p:cNvGrpSpPr/>
            <p:nvPr/>
          </p:nvGrpSpPr>
          <p:grpSpPr>
            <a:xfrm>
              <a:off x="2209662" y="2841943"/>
              <a:ext cx="260742" cy="559774"/>
              <a:chOff x="6213475" y="1668463"/>
              <a:chExt cx="227013" cy="487362"/>
            </a:xfrm>
            <a:solidFill>
              <a:schemeClr val="accent1"/>
            </a:solidFill>
          </p:grpSpPr>
          <p:sp>
            <p:nvSpPr>
              <p:cNvPr id="192"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3"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3" name="Group 184"/>
            <p:cNvGrpSpPr/>
            <p:nvPr/>
          </p:nvGrpSpPr>
          <p:grpSpPr>
            <a:xfrm>
              <a:off x="2476339" y="2841943"/>
              <a:ext cx="260742" cy="559774"/>
              <a:chOff x="6213475" y="1668463"/>
              <a:chExt cx="227013" cy="487362"/>
            </a:xfrm>
            <a:solidFill>
              <a:schemeClr val="accent1"/>
            </a:solidFill>
          </p:grpSpPr>
          <p:sp>
            <p:nvSpPr>
              <p:cNvPr id="190" name="Oval 98"/>
              <p:cNvSpPr>
                <a:spLocks noChangeArrowheads="1"/>
              </p:cNvSpPr>
              <p:nvPr/>
            </p:nvSpPr>
            <p:spPr bwMode="auto">
              <a:xfrm>
                <a:off x="6291263" y="1668463"/>
                <a:ext cx="73025" cy="73025"/>
              </a:xfrm>
              <a:prstGeom prst="ellipse">
                <a:avLst/>
              </a:pr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1"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chemeClr val="accent2"/>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4" name="Group 184"/>
            <p:cNvGrpSpPr/>
            <p:nvPr/>
          </p:nvGrpSpPr>
          <p:grpSpPr>
            <a:xfrm>
              <a:off x="2743016" y="2841943"/>
              <a:ext cx="260742" cy="559774"/>
              <a:chOff x="6213475" y="1668463"/>
              <a:chExt cx="227013" cy="487362"/>
            </a:xfrm>
            <a:solidFill>
              <a:schemeClr val="bg1">
                <a:lumMod val="75000"/>
              </a:schemeClr>
            </a:solidFill>
          </p:grpSpPr>
          <p:sp>
            <p:nvSpPr>
              <p:cNvPr id="188"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9"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5" name="Group 184"/>
            <p:cNvGrpSpPr/>
            <p:nvPr/>
          </p:nvGrpSpPr>
          <p:grpSpPr>
            <a:xfrm>
              <a:off x="3009696" y="2841943"/>
              <a:ext cx="260742" cy="559774"/>
              <a:chOff x="6213475" y="1668463"/>
              <a:chExt cx="227013" cy="487362"/>
            </a:xfrm>
            <a:solidFill>
              <a:schemeClr val="bg1">
                <a:lumMod val="75000"/>
              </a:schemeClr>
            </a:solidFill>
          </p:grpSpPr>
          <p:sp>
            <p:nvSpPr>
              <p:cNvPr id="186" name="Oval 98"/>
              <p:cNvSpPr>
                <a:spLocks noChangeArrowheads="1"/>
              </p:cNvSpPr>
              <p:nvPr/>
            </p:nvSpPr>
            <p:spPr bwMode="auto">
              <a:xfrm>
                <a:off x="6291263" y="1668463"/>
                <a:ext cx="73025" cy="73025"/>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7" name="Freeform 99"/>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206" name="Group 212"/>
          <p:cNvGrpSpPr/>
          <p:nvPr/>
        </p:nvGrpSpPr>
        <p:grpSpPr>
          <a:xfrm>
            <a:off x="7054050" y="4174643"/>
            <a:ext cx="3030666" cy="697708"/>
            <a:chOff x="5932686" y="2855964"/>
            <a:chExt cx="2449314" cy="563870"/>
          </a:xfrm>
        </p:grpSpPr>
        <p:grpSp>
          <p:nvGrpSpPr>
            <p:cNvPr id="207" name="Group 179"/>
            <p:cNvGrpSpPr/>
            <p:nvPr/>
          </p:nvGrpSpPr>
          <p:grpSpPr>
            <a:xfrm>
              <a:off x="5932686" y="2855964"/>
              <a:ext cx="220321" cy="563870"/>
              <a:chOff x="5054600" y="1652588"/>
              <a:chExt cx="187325" cy="479424"/>
            </a:xfrm>
            <a:solidFill>
              <a:schemeClr val="accent4"/>
            </a:solidFill>
          </p:grpSpPr>
          <p:sp>
            <p:nvSpPr>
              <p:cNvPr id="23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6"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8" name="Group 179"/>
            <p:cNvGrpSpPr/>
            <p:nvPr/>
          </p:nvGrpSpPr>
          <p:grpSpPr>
            <a:xfrm>
              <a:off x="6180352" y="2855964"/>
              <a:ext cx="220321" cy="563870"/>
              <a:chOff x="5054600" y="1652588"/>
              <a:chExt cx="187325" cy="479424"/>
            </a:xfrm>
            <a:solidFill>
              <a:schemeClr val="accent4"/>
            </a:solidFill>
          </p:grpSpPr>
          <p:sp>
            <p:nvSpPr>
              <p:cNvPr id="23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4"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9" name="Group 179"/>
            <p:cNvGrpSpPr/>
            <p:nvPr/>
          </p:nvGrpSpPr>
          <p:grpSpPr>
            <a:xfrm>
              <a:off x="6428018" y="2855964"/>
              <a:ext cx="220321" cy="563870"/>
              <a:chOff x="5054600" y="1652588"/>
              <a:chExt cx="187325" cy="479424"/>
            </a:xfrm>
            <a:solidFill>
              <a:schemeClr val="accent4"/>
            </a:solidFill>
          </p:grpSpPr>
          <p:sp>
            <p:nvSpPr>
              <p:cNvPr id="23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2"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0" name="Group 179"/>
            <p:cNvGrpSpPr/>
            <p:nvPr/>
          </p:nvGrpSpPr>
          <p:grpSpPr>
            <a:xfrm>
              <a:off x="6675684" y="2855964"/>
              <a:ext cx="220321" cy="563870"/>
              <a:chOff x="5054600" y="1652588"/>
              <a:chExt cx="187325" cy="479424"/>
            </a:xfrm>
            <a:solidFill>
              <a:schemeClr val="accent4"/>
            </a:solidFill>
          </p:grpSpPr>
          <p:sp>
            <p:nvSpPr>
              <p:cNvPr id="22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0"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1" name="Group 179"/>
            <p:cNvGrpSpPr/>
            <p:nvPr/>
          </p:nvGrpSpPr>
          <p:grpSpPr>
            <a:xfrm>
              <a:off x="6923350" y="2855964"/>
              <a:ext cx="220321" cy="563870"/>
              <a:chOff x="5054600" y="1652588"/>
              <a:chExt cx="187325" cy="479424"/>
            </a:xfrm>
            <a:solidFill>
              <a:schemeClr val="accent4"/>
            </a:solidFill>
          </p:grpSpPr>
          <p:sp>
            <p:nvSpPr>
              <p:cNvPr id="22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8" name="Oval 97"/>
              <p:cNvSpPr>
                <a:spLocks noChangeArrowheads="1"/>
              </p:cNvSpPr>
              <p:nvPr/>
            </p:nvSpPr>
            <p:spPr bwMode="auto">
              <a:xfrm>
                <a:off x="5110163" y="1652588"/>
                <a:ext cx="74613" cy="76200"/>
              </a:xfrm>
              <a:prstGeom prst="ellipse">
                <a:avLst/>
              </a:prstGeom>
              <a:solidFill>
                <a:schemeClr val="accent1"/>
              </a:solid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2" name="Group 179"/>
            <p:cNvGrpSpPr/>
            <p:nvPr/>
          </p:nvGrpSpPr>
          <p:grpSpPr>
            <a:xfrm>
              <a:off x="7171017" y="2855964"/>
              <a:ext cx="220321" cy="563870"/>
              <a:chOff x="5054600" y="1652588"/>
              <a:chExt cx="187325" cy="479424"/>
            </a:xfrm>
            <a:solidFill>
              <a:schemeClr val="bg1">
                <a:lumMod val="75000"/>
              </a:schemeClr>
            </a:solidFill>
          </p:grpSpPr>
          <p:sp>
            <p:nvSpPr>
              <p:cNvPr id="225"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6"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3" name="Group 179"/>
            <p:cNvGrpSpPr/>
            <p:nvPr/>
          </p:nvGrpSpPr>
          <p:grpSpPr>
            <a:xfrm>
              <a:off x="7418683" y="2855964"/>
              <a:ext cx="220321" cy="563870"/>
              <a:chOff x="5054600" y="1652588"/>
              <a:chExt cx="187325" cy="479424"/>
            </a:xfrm>
            <a:solidFill>
              <a:schemeClr val="bg1">
                <a:lumMod val="75000"/>
              </a:schemeClr>
            </a:solidFill>
          </p:grpSpPr>
          <p:sp>
            <p:nvSpPr>
              <p:cNvPr id="223"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4"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4" name="Group 179"/>
            <p:cNvGrpSpPr/>
            <p:nvPr/>
          </p:nvGrpSpPr>
          <p:grpSpPr>
            <a:xfrm>
              <a:off x="7666349" y="2855964"/>
              <a:ext cx="220321" cy="563870"/>
              <a:chOff x="5054600" y="1652588"/>
              <a:chExt cx="187325" cy="479424"/>
            </a:xfrm>
            <a:solidFill>
              <a:schemeClr val="bg1">
                <a:lumMod val="75000"/>
              </a:schemeClr>
            </a:solidFill>
          </p:grpSpPr>
          <p:sp>
            <p:nvSpPr>
              <p:cNvPr id="221"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2"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5" name="Group 179"/>
            <p:cNvGrpSpPr/>
            <p:nvPr/>
          </p:nvGrpSpPr>
          <p:grpSpPr>
            <a:xfrm>
              <a:off x="7914015" y="2855964"/>
              <a:ext cx="220321" cy="563870"/>
              <a:chOff x="5054600" y="1652588"/>
              <a:chExt cx="187325" cy="479424"/>
            </a:xfrm>
            <a:solidFill>
              <a:schemeClr val="bg1">
                <a:lumMod val="75000"/>
              </a:schemeClr>
            </a:solidFill>
          </p:grpSpPr>
          <p:sp>
            <p:nvSpPr>
              <p:cNvPr id="219"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0"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16" name="Group 179"/>
            <p:cNvGrpSpPr/>
            <p:nvPr/>
          </p:nvGrpSpPr>
          <p:grpSpPr>
            <a:xfrm>
              <a:off x="8161679" y="2855964"/>
              <a:ext cx="220321" cy="563870"/>
              <a:chOff x="5054600" y="1652588"/>
              <a:chExt cx="187325" cy="479424"/>
            </a:xfrm>
            <a:solidFill>
              <a:schemeClr val="bg1">
                <a:lumMod val="75000"/>
              </a:schemeClr>
            </a:solidFill>
          </p:grpSpPr>
          <p:sp>
            <p:nvSpPr>
              <p:cNvPr id="217" name="Freeform 96"/>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8" name="Oval 97"/>
              <p:cNvSpPr>
                <a:spLocks noChangeArrowheads="1"/>
              </p:cNvSpPr>
              <p:nvPr/>
            </p:nvSpPr>
            <p:spPr bwMode="auto">
              <a:xfrm>
                <a:off x="5110163" y="1652588"/>
                <a:ext cx="74613" cy="76200"/>
              </a:xfrm>
              <a:prstGeom prst="ellipse">
                <a:avLst/>
              </a:prstGeom>
              <a:grpFill/>
              <a:ln w="9525">
                <a:noFill/>
                <a:round/>
              </a:ln>
            </p:spPr>
            <p:txBody>
              <a:bodyPr vert="horz" wrap="square" lIns="111664" tIns="55832" rIns="111664" bIns="55832" numCol="1" anchor="t" anchorCtr="0" compatLnSpc="1"/>
              <a:lstStyle/>
              <a:p>
                <a:pPr>
                  <a:lnSpc>
                    <a:spcPct val="120000"/>
                  </a:lnSpc>
                </a:pPr>
                <a:endParaRPr lang="en-US" sz="8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37" name="TextBox 228"/>
          <p:cNvSpPr txBox="1"/>
          <p:nvPr/>
        </p:nvSpPr>
        <p:spPr>
          <a:xfrm>
            <a:off x="7749855" y="2547483"/>
            <a:ext cx="3527513" cy="406265"/>
          </a:xfrm>
          <a:prstGeom prst="rect">
            <a:avLst/>
          </a:prstGeom>
          <a:noFill/>
        </p:spPr>
        <p:txBody>
          <a:bodyPr wrap="square" lIns="0" tIns="0" rIns="0" bIns="0" rtlCol="0">
            <a:spAutoFit/>
          </a:bodyPr>
          <a:lstStyle/>
          <a:p>
            <a:pPr algn="just" defTabSz="1116965">
              <a:lnSpc>
                <a:spcPct val="120000"/>
              </a:lnSpc>
              <a:spcBef>
                <a:spcPct val="20000"/>
              </a:spcBef>
              <a:defRPr/>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8" name="TextBox 229"/>
          <p:cNvSpPr txBox="1"/>
          <p:nvPr/>
        </p:nvSpPr>
        <p:spPr>
          <a:xfrm>
            <a:off x="7033656" y="2196931"/>
            <a:ext cx="1883658" cy="337528"/>
          </a:xfrm>
          <a:prstGeom prst="rect">
            <a:avLst/>
          </a:prstGeom>
          <a:noFill/>
        </p:spPr>
        <p:txBody>
          <a:bodyPr wrap="square" lIns="0" tIns="0" rIns="0" bIns="0" rtlCol="0" anchor="t">
            <a:spAutoFit/>
          </a:bodyPr>
          <a:lstStyle/>
          <a:p>
            <a:pPr>
              <a:lnSpc>
                <a:spcPct val="120000"/>
              </a:lnSpc>
            </a:pPr>
            <a:r>
              <a:rPr lang="zh-CN" altLang="en-US" sz="2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20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9" name="Rectangle 230"/>
          <p:cNvSpPr/>
          <p:nvPr/>
        </p:nvSpPr>
        <p:spPr>
          <a:xfrm>
            <a:off x="7011955" y="2537846"/>
            <a:ext cx="719749" cy="469552"/>
          </a:xfrm>
          <a:prstGeom prst="rect">
            <a:avLst/>
          </a:prstGeom>
        </p:spPr>
        <p:txBody>
          <a:bodyPr wrap="none" lIns="0" tIns="0" rIns="0" bIns="0">
            <a:spAutoFit/>
          </a:bodyPr>
          <a:lstStyle/>
          <a:p>
            <a:pPr>
              <a:lnSpc>
                <a:spcPct val="120000"/>
              </a:lnSpc>
            </a:pPr>
            <a:r>
              <a:rPr lang="en-US" sz="2800"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240" name="TextBox 231"/>
          <p:cNvSpPr txBox="1"/>
          <p:nvPr/>
        </p:nvSpPr>
        <p:spPr>
          <a:xfrm>
            <a:off x="7011955" y="3295994"/>
            <a:ext cx="4265413" cy="406265"/>
          </a:xfrm>
          <a:prstGeom prst="rect">
            <a:avLst/>
          </a:prstGeom>
          <a:noFill/>
        </p:spPr>
        <p:txBody>
          <a:bodyPr wrap="square" lIns="0" tIns="0" rIns="0" bIns="0" rtlCol="0">
            <a:spAutoFit/>
          </a:bodyPr>
          <a:lstStyle/>
          <a:p>
            <a:pPr algn="just" defTabSz="1116965">
              <a:lnSpc>
                <a:spcPct val="120000"/>
              </a:lnSpc>
              <a:spcBef>
                <a:spcPct val="20000"/>
              </a:spcBef>
              <a:defRPr/>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请替换文字内容，修改文字内容，也可以直接复制你的内容到此。请替换文字内容，修改文字内容，也可以直接复制你的内容到此。</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3"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4" name="矩形 103"/>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Right)">
                                      <p:cBhvr>
                                        <p:cTn id="7" dur="500"/>
                                        <p:tgtEl>
                                          <p:spTgt spid="3"/>
                                        </p:tgtEl>
                                      </p:cBhvr>
                                    </p:animEffect>
                                  </p:childTnLst>
                                </p:cTn>
                              </p:par>
                            </p:childTnLst>
                          </p:cTn>
                        </p:par>
                        <p:par>
                          <p:cTn id="8" fill="hold">
                            <p:stCondLst>
                              <p:cond delay="5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163"/>
                                        </p:tgtEl>
                                        <p:attrNameLst>
                                          <p:attrName>style.visibility</p:attrName>
                                        </p:attrNameLst>
                                      </p:cBhvr>
                                      <p:to>
                                        <p:strVal val="visible"/>
                                      </p:to>
                                    </p:set>
                                    <p:anim calcmode="lin" valueType="num">
                                      <p:cBhvr additive="base">
                                        <p:cTn id="11" dur="500" fill="hold"/>
                                        <p:tgtEl>
                                          <p:spTgt spid="163"/>
                                        </p:tgtEl>
                                        <p:attrNameLst>
                                          <p:attrName>ppt_x</p:attrName>
                                        </p:attrNameLst>
                                      </p:cBhvr>
                                      <p:tavLst>
                                        <p:tav tm="0">
                                          <p:val>
                                            <p:strVal val="#ppt_x"/>
                                          </p:val>
                                        </p:tav>
                                        <p:tav tm="100000">
                                          <p:val>
                                            <p:strVal val="#ppt_x"/>
                                          </p:val>
                                        </p:tav>
                                      </p:tavLst>
                                    </p:anim>
                                    <p:anim calcmode="lin" valueType="num">
                                      <p:cBhvr additive="base">
                                        <p:cTn id="12" dur="500" fill="hold"/>
                                        <p:tgtEl>
                                          <p:spTgt spid="16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down)">
                                      <p:cBhvr>
                                        <p:cTn id="22" dur="500"/>
                                        <p:tgtEl>
                                          <p:spTgt spid="65"/>
                                        </p:tgtEl>
                                      </p:cBhvr>
                                    </p:animEffect>
                                  </p:childTnLst>
                                </p:cTn>
                              </p:par>
                            </p:childTnLst>
                          </p:cTn>
                        </p:par>
                        <p:par>
                          <p:cTn id="23" fill="hold">
                            <p:stCondLst>
                              <p:cond delay="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161"/>
                                        </p:tgtEl>
                                        <p:attrNameLst>
                                          <p:attrName>style.visibility</p:attrName>
                                        </p:attrNameLst>
                                      </p:cBhvr>
                                      <p:to>
                                        <p:strVal val="visible"/>
                                      </p:to>
                                    </p:set>
                                    <p:anim calcmode="lin" valueType="num">
                                      <p:cBhvr additive="base">
                                        <p:cTn id="26" dur="500" fill="hold"/>
                                        <p:tgtEl>
                                          <p:spTgt spid="161"/>
                                        </p:tgtEl>
                                        <p:attrNameLst>
                                          <p:attrName>ppt_x</p:attrName>
                                        </p:attrNameLst>
                                      </p:cBhvr>
                                      <p:tavLst>
                                        <p:tav tm="0">
                                          <p:val>
                                            <p:strVal val="#ppt_x"/>
                                          </p:val>
                                        </p:tav>
                                        <p:tav tm="100000">
                                          <p:val>
                                            <p:strVal val="#ppt_x"/>
                                          </p:val>
                                        </p:tav>
                                      </p:tavLst>
                                    </p:anim>
                                    <p:anim calcmode="lin" valueType="num">
                                      <p:cBhvr additive="base">
                                        <p:cTn id="27" dur="500" fill="hold"/>
                                        <p:tgtEl>
                                          <p:spTgt spid="161"/>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1" accel="50000" decel="5000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wipe(down)">
                                      <p:cBhvr>
                                        <p:cTn id="37" dur="500"/>
                                        <p:tgtEl>
                                          <p:spTgt spid="73"/>
                                        </p:tgtEl>
                                      </p:cBhvr>
                                    </p:animEffect>
                                  </p:childTnLst>
                                </p:cTn>
                              </p:par>
                            </p:childTnLst>
                          </p:cTn>
                        </p:par>
                        <p:par>
                          <p:cTn id="38" fill="hold">
                            <p:stCondLst>
                              <p:cond delay="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4"/>
                                        </p:tgtEl>
                                        <p:attrNameLst>
                                          <p:attrName>style.visibility</p:attrName>
                                        </p:attrNameLst>
                                      </p:cBhvr>
                                      <p:to>
                                        <p:strVal val="visible"/>
                                      </p:to>
                                    </p:set>
                                    <p:anim calcmode="lin" valueType="num">
                                      <p:cBhvr additive="base">
                                        <p:cTn id="41" dur="500" fill="hold"/>
                                        <p:tgtEl>
                                          <p:spTgt spid="164"/>
                                        </p:tgtEl>
                                        <p:attrNameLst>
                                          <p:attrName>ppt_x</p:attrName>
                                        </p:attrNameLst>
                                      </p:cBhvr>
                                      <p:tavLst>
                                        <p:tav tm="0">
                                          <p:val>
                                            <p:strVal val="#ppt_x"/>
                                          </p:val>
                                        </p:tav>
                                        <p:tav tm="100000">
                                          <p:val>
                                            <p:strVal val="#ppt_x"/>
                                          </p:val>
                                        </p:tav>
                                      </p:tavLst>
                                    </p:anim>
                                    <p:anim calcmode="lin" valueType="num">
                                      <p:cBhvr additive="base">
                                        <p:cTn id="42" dur="500" fill="hold"/>
                                        <p:tgtEl>
                                          <p:spTgt spid="164"/>
                                        </p:tgtEl>
                                        <p:attrNameLst>
                                          <p:attrName>ppt_y</p:attrName>
                                        </p:attrNameLst>
                                      </p:cBhvr>
                                      <p:tavLst>
                                        <p:tav tm="0">
                                          <p:val>
                                            <p:strVal val="1+#ppt_h/2"/>
                                          </p:val>
                                        </p:tav>
                                        <p:tav tm="100000">
                                          <p:val>
                                            <p:strVal val="#ppt_y"/>
                                          </p:val>
                                        </p:tav>
                                      </p:tavLst>
                                    </p:anim>
                                  </p:childTnLst>
                                </p:cTn>
                              </p:par>
                            </p:childTnLst>
                          </p:cTn>
                        </p:par>
                        <p:par>
                          <p:cTn id="43" fill="hold">
                            <p:stCondLst>
                              <p:cond delay="1000"/>
                            </p:stCondLst>
                            <p:childTnLst>
                              <p:par>
                                <p:cTn id="44" presetID="2" presetClass="entr" presetSubtype="1" accel="50000" de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500" fill="hold"/>
                                        <p:tgtEl>
                                          <p:spTgt spid="7"/>
                                        </p:tgtEl>
                                        <p:attrNameLst>
                                          <p:attrName>ppt_x</p:attrName>
                                        </p:attrNameLst>
                                      </p:cBhvr>
                                      <p:tavLst>
                                        <p:tav tm="0">
                                          <p:val>
                                            <p:strVal val="#ppt_x"/>
                                          </p:val>
                                        </p:tav>
                                        <p:tav tm="100000">
                                          <p:val>
                                            <p:strVal val="#ppt_x"/>
                                          </p:val>
                                        </p:tav>
                                      </p:tavLst>
                                    </p:anim>
                                    <p:anim calcmode="lin" valueType="num">
                                      <p:cBhvr additive="base">
                                        <p:cTn id="4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wipe(down)">
                                      <p:cBhvr>
                                        <p:cTn id="52" dur="500"/>
                                        <p:tgtEl>
                                          <p:spTgt spid="77"/>
                                        </p:tgtEl>
                                      </p:cBhvr>
                                    </p:animEffect>
                                  </p:childTnLst>
                                </p:cTn>
                              </p:par>
                            </p:childTnLst>
                          </p:cTn>
                        </p:par>
                        <p:par>
                          <p:cTn id="53" fill="hold">
                            <p:stCondLst>
                              <p:cond delay="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62"/>
                                        </p:tgtEl>
                                        <p:attrNameLst>
                                          <p:attrName>style.visibility</p:attrName>
                                        </p:attrNameLst>
                                      </p:cBhvr>
                                      <p:to>
                                        <p:strVal val="visible"/>
                                      </p:to>
                                    </p:set>
                                    <p:anim calcmode="lin" valueType="num">
                                      <p:cBhvr additive="base">
                                        <p:cTn id="56" dur="500" fill="hold"/>
                                        <p:tgtEl>
                                          <p:spTgt spid="162"/>
                                        </p:tgtEl>
                                        <p:attrNameLst>
                                          <p:attrName>ppt_x</p:attrName>
                                        </p:attrNameLst>
                                      </p:cBhvr>
                                      <p:tavLst>
                                        <p:tav tm="0">
                                          <p:val>
                                            <p:strVal val="#ppt_x"/>
                                          </p:val>
                                        </p:tav>
                                        <p:tav tm="100000">
                                          <p:val>
                                            <p:strVal val="#ppt_x"/>
                                          </p:val>
                                        </p:tav>
                                      </p:tavLst>
                                    </p:anim>
                                    <p:anim calcmode="lin" valueType="num">
                                      <p:cBhvr additive="base">
                                        <p:cTn id="57" dur="500" fill="hold"/>
                                        <p:tgtEl>
                                          <p:spTgt spid="162"/>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1" accel="50000" decel="50000" fill="hold" nodeType="afterEffect">
                                  <p:stCondLst>
                                    <p:cond delay="0"/>
                                  </p:stCondLst>
                                  <p:childTnLst>
                                    <p:set>
                                      <p:cBhvr>
                                        <p:cTn id="60" dur="1" fill="hold">
                                          <p:stCondLst>
                                            <p:cond delay="0"/>
                                          </p:stCondLst>
                                        </p:cTn>
                                        <p:tgtEl>
                                          <p:spTgt spid="166"/>
                                        </p:tgtEl>
                                        <p:attrNameLst>
                                          <p:attrName>style.visibility</p:attrName>
                                        </p:attrNameLst>
                                      </p:cBhvr>
                                      <p:to>
                                        <p:strVal val="visible"/>
                                      </p:to>
                                    </p:set>
                                    <p:anim calcmode="lin" valueType="num">
                                      <p:cBhvr additive="base">
                                        <p:cTn id="61" dur="500" fill="hold"/>
                                        <p:tgtEl>
                                          <p:spTgt spid="166"/>
                                        </p:tgtEl>
                                        <p:attrNameLst>
                                          <p:attrName>ppt_x</p:attrName>
                                        </p:attrNameLst>
                                      </p:cBhvr>
                                      <p:tavLst>
                                        <p:tav tm="0">
                                          <p:val>
                                            <p:strVal val="#ppt_x"/>
                                          </p:val>
                                        </p:tav>
                                        <p:tav tm="100000">
                                          <p:val>
                                            <p:strVal val="#ppt_x"/>
                                          </p:val>
                                        </p:tav>
                                      </p:tavLst>
                                    </p:anim>
                                    <p:anim calcmode="lin" valueType="num">
                                      <p:cBhvr additive="base">
                                        <p:cTn id="62" dur="500" fill="hold"/>
                                        <p:tgtEl>
                                          <p:spTgt spid="166"/>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73"/>
                                        </p:tgtEl>
                                        <p:attrNameLst>
                                          <p:attrName>style.visibility</p:attrName>
                                        </p:attrNameLst>
                                      </p:cBhvr>
                                      <p:to>
                                        <p:strVal val="visible"/>
                                      </p:to>
                                    </p:set>
                                    <p:animEffect transition="in" filter="wipe(down)">
                                      <p:cBhvr>
                                        <p:cTn id="67" dur="500"/>
                                        <p:tgtEl>
                                          <p:spTgt spid="173"/>
                                        </p:tgtEl>
                                      </p:cBhvr>
                                    </p:animEffect>
                                  </p:childTnLst>
                                </p:cTn>
                              </p:par>
                            </p:childTnLst>
                          </p:cTn>
                        </p:par>
                        <p:par>
                          <p:cTn id="68" fill="hold">
                            <p:stCondLst>
                              <p:cond delay="500"/>
                            </p:stCondLst>
                            <p:childTnLst>
                              <p:par>
                                <p:cTn id="69" presetID="2" presetClass="entr" presetSubtype="4" accel="50000" decel="50000"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 calcmode="lin" valueType="num">
                                      <p:cBhvr additive="base">
                                        <p:cTn id="71" dur="500" fill="hold"/>
                                        <p:tgtEl>
                                          <p:spTgt spid="165"/>
                                        </p:tgtEl>
                                        <p:attrNameLst>
                                          <p:attrName>ppt_x</p:attrName>
                                        </p:attrNameLst>
                                      </p:cBhvr>
                                      <p:tavLst>
                                        <p:tav tm="0">
                                          <p:val>
                                            <p:strVal val="#ppt_x"/>
                                          </p:val>
                                        </p:tav>
                                        <p:tav tm="100000">
                                          <p:val>
                                            <p:strVal val="#ppt_x"/>
                                          </p:val>
                                        </p:tav>
                                      </p:tavLst>
                                    </p:anim>
                                    <p:anim calcmode="lin" valueType="num">
                                      <p:cBhvr additive="base">
                                        <p:cTn id="72" dur="500" fill="hold"/>
                                        <p:tgtEl>
                                          <p:spTgt spid="165"/>
                                        </p:tgtEl>
                                        <p:attrNameLst>
                                          <p:attrName>ppt_y</p:attrName>
                                        </p:attrNameLst>
                                      </p:cBhvr>
                                      <p:tavLst>
                                        <p:tav tm="0">
                                          <p:val>
                                            <p:strVal val="1+#ppt_h/2"/>
                                          </p:val>
                                        </p:tav>
                                        <p:tav tm="100000">
                                          <p:val>
                                            <p:strVal val="#ppt_y"/>
                                          </p:val>
                                        </p:tav>
                                      </p:tavLst>
                                    </p:anim>
                                  </p:childTnLst>
                                </p:cTn>
                              </p:par>
                            </p:childTnLst>
                          </p:cTn>
                        </p:par>
                        <p:par>
                          <p:cTn id="73" fill="hold">
                            <p:stCondLst>
                              <p:cond delay="1000"/>
                            </p:stCondLst>
                            <p:childTnLst>
                              <p:par>
                                <p:cTn id="74" presetID="2" presetClass="entr" presetSubtype="1" accel="50000" decel="50000" fill="hold" nodeType="afterEffect">
                                  <p:stCondLst>
                                    <p:cond delay="0"/>
                                  </p:stCondLst>
                                  <p:childTnLst>
                                    <p:set>
                                      <p:cBhvr>
                                        <p:cTn id="75" dur="1" fill="hold">
                                          <p:stCondLst>
                                            <p:cond delay="0"/>
                                          </p:stCondLst>
                                        </p:cTn>
                                        <p:tgtEl>
                                          <p:spTgt spid="170"/>
                                        </p:tgtEl>
                                        <p:attrNameLst>
                                          <p:attrName>style.visibility</p:attrName>
                                        </p:attrNameLst>
                                      </p:cBhvr>
                                      <p:to>
                                        <p:strVal val="visible"/>
                                      </p:to>
                                    </p:set>
                                    <p:anim calcmode="lin" valueType="num">
                                      <p:cBhvr additive="base">
                                        <p:cTn id="76" dur="500" fill="hold"/>
                                        <p:tgtEl>
                                          <p:spTgt spid="170"/>
                                        </p:tgtEl>
                                        <p:attrNameLst>
                                          <p:attrName>ppt_x</p:attrName>
                                        </p:attrNameLst>
                                      </p:cBhvr>
                                      <p:tavLst>
                                        <p:tav tm="0">
                                          <p:val>
                                            <p:strVal val="#ppt_x"/>
                                          </p:val>
                                        </p:tav>
                                        <p:tav tm="100000">
                                          <p:val>
                                            <p:strVal val="#ppt_x"/>
                                          </p:val>
                                        </p:tav>
                                      </p:tavLst>
                                    </p:anim>
                                    <p:anim calcmode="lin" valueType="num">
                                      <p:cBhvr additive="base">
                                        <p:cTn id="77" dur="500" fill="hold"/>
                                        <p:tgtEl>
                                          <p:spTgt spid="170"/>
                                        </p:tgtEl>
                                        <p:attrNameLst>
                                          <p:attrName>ppt_y</p:attrName>
                                        </p:attrNameLst>
                                      </p:cBhvr>
                                      <p:tavLst>
                                        <p:tav tm="0">
                                          <p:val>
                                            <p:strVal val="0-#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174"/>
                                        </p:tgtEl>
                                        <p:attrNameLst>
                                          <p:attrName>style.visibility</p:attrName>
                                        </p:attrNameLst>
                                      </p:cBhvr>
                                      <p:to>
                                        <p:strVal val="visible"/>
                                      </p:to>
                                    </p:set>
                                    <p:animEffect transition="in" filter="wipe(down)">
                                      <p:cBhvr>
                                        <p:cTn id="82" dur="500"/>
                                        <p:tgtEl>
                                          <p:spTgt spid="174"/>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38"/>
                                        </p:tgtEl>
                                        <p:attrNameLst>
                                          <p:attrName>style.visibility</p:attrName>
                                        </p:attrNameLst>
                                      </p:cBhvr>
                                      <p:to>
                                        <p:strVal val="visible"/>
                                      </p:to>
                                    </p:set>
                                    <p:animEffect transition="in" filter="wipe(left)">
                                      <p:cBhvr>
                                        <p:cTn id="86" dur="500"/>
                                        <p:tgtEl>
                                          <p:spTgt spid="238"/>
                                        </p:tgtEl>
                                      </p:cBhvr>
                                    </p:animEffect>
                                  </p:childTnLst>
                                </p:cTn>
                              </p:par>
                            </p:childTnLst>
                          </p:cTn>
                        </p:par>
                        <p:par>
                          <p:cTn id="87" fill="hold">
                            <p:stCondLst>
                              <p:cond delay="1000"/>
                            </p:stCondLst>
                            <p:childTnLst>
                              <p:par>
                                <p:cTn id="88" presetID="22" presetClass="entr" presetSubtype="4" fill="hold" grpId="0" nodeType="afterEffect">
                                  <p:stCondLst>
                                    <p:cond delay="0"/>
                                  </p:stCondLst>
                                  <p:childTnLst>
                                    <p:set>
                                      <p:cBhvr>
                                        <p:cTn id="89" dur="1" fill="hold">
                                          <p:stCondLst>
                                            <p:cond delay="0"/>
                                          </p:stCondLst>
                                        </p:cTn>
                                        <p:tgtEl>
                                          <p:spTgt spid="239"/>
                                        </p:tgtEl>
                                        <p:attrNameLst>
                                          <p:attrName>style.visibility</p:attrName>
                                        </p:attrNameLst>
                                      </p:cBhvr>
                                      <p:to>
                                        <p:strVal val="visible"/>
                                      </p:to>
                                    </p:set>
                                    <p:animEffect transition="in" filter="wipe(down)">
                                      <p:cBhvr>
                                        <p:cTn id="90" dur="500"/>
                                        <p:tgtEl>
                                          <p:spTgt spid="239"/>
                                        </p:tgtEl>
                                      </p:cBhvr>
                                    </p:animEffect>
                                  </p:childTnLst>
                                </p:cTn>
                              </p:par>
                            </p:childTnLst>
                          </p:cTn>
                        </p:par>
                        <p:par>
                          <p:cTn id="91" fill="hold">
                            <p:stCondLst>
                              <p:cond delay="1500"/>
                            </p:stCondLst>
                            <p:childTnLst>
                              <p:par>
                                <p:cTn id="92" presetID="22" presetClass="entr" presetSubtype="8" fill="hold" grpId="0" nodeType="afterEffect">
                                  <p:stCondLst>
                                    <p:cond delay="0"/>
                                  </p:stCondLst>
                                  <p:childTnLst>
                                    <p:set>
                                      <p:cBhvr>
                                        <p:cTn id="93" dur="1" fill="hold">
                                          <p:stCondLst>
                                            <p:cond delay="0"/>
                                          </p:stCondLst>
                                        </p:cTn>
                                        <p:tgtEl>
                                          <p:spTgt spid="237"/>
                                        </p:tgtEl>
                                        <p:attrNameLst>
                                          <p:attrName>style.visibility</p:attrName>
                                        </p:attrNameLst>
                                      </p:cBhvr>
                                      <p:to>
                                        <p:strVal val="visible"/>
                                      </p:to>
                                    </p:set>
                                    <p:animEffect transition="in" filter="wipe(left)">
                                      <p:cBhvr>
                                        <p:cTn id="94" dur="500"/>
                                        <p:tgtEl>
                                          <p:spTgt spid="237"/>
                                        </p:tgtEl>
                                      </p:cBhvr>
                                    </p:animEffect>
                                  </p:childTnLst>
                                </p:cTn>
                              </p:par>
                            </p:childTnLst>
                          </p:cTn>
                        </p:par>
                        <p:par>
                          <p:cTn id="95" fill="hold">
                            <p:stCondLst>
                              <p:cond delay="2000"/>
                            </p:stCondLst>
                            <p:childTnLst>
                              <p:par>
                                <p:cTn id="96" presetID="22" presetClass="entr" presetSubtype="8" fill="hold" grpId="0" nodeType="afterEffect">
                                  <p:stCondLst>
                                    <p:cond delay="0"/>
                                  </p:stCondLst>
                                  <p:childTnLst>
                                    <p:set>
                                      <p:cBhvr>
                                        <p:cTn id="97" dur="1" fill="hold">
                                          <p:stCondLst>
                                            <p:cond delay="0"/>
                                          </p:stCondLst>
                                        </p:cTn>
                                        <p:tgtEl>
                                          <p:spTgt spid="240"/>
                                        </p:tgtEl>
                                        <p:attrNameLst>
                                          <p:attrName>style.visibility</p:attrName>
                                        </p:attrNameLst>
                                      </p:cBhvr>
                                      <p:to>
                                        <p:strVal val="visible"/>
                                      </p:to>
                                    </p:set>
                                    <p:animEffect transition="in" filter="wipe(left)">
                                      <p:cBhvr>
                                        <p:cTn id="98" dur="500"/>
                                        <p:tgtEl>
                                          <p:spTgt spid="240"/>
                                        </p:tgtEl>
                                      </p:cBhvr>
                                    </p:animEffect>
                                  </p:childTnLst>
                                </p:cTn>
                              </p:par>
                            </p:childTnLst>
                          </p:cTn>
                        </p:par>
                        <p:par>
                          <p:cTn id="99" fill="hold">
                            <p:stCondLst>
                              <p:cond delay="2500"/>
                            </p:stCondLst>
                            <p:childTnLst>
                              <p:par>
                                <p:cTn id="100" presetID="22" presetClass="entr" presetSubtype="4" fill="hold" nodeType="afterEffect">
                                  <p:stCondLst>
                                    <p:cond delay="0"/>
                                  </p:stCondLst>
                                  <p:childTnLst>
                                    <p:set>
                                      <p:cBhvr>
                                        <p:cTn id="101" dur="1" fill="hold">
                                          <p:stCondLst>
                                            <p:cond delay="0"/>
                                          </p:stCondLst>
                                        </p:cTn>
                                        <p:tgtEl>
                                          <p:spTgt spid="206"/>
                                        </p:tgtEl>
                                        <p:attrNameLst>
                                          <p:attrName>style.visibility</p:attrName>
                                        </p:attrNameLst>
                                      </p:cBhvr>
                                      <p:to>
                                        <p:strVal val="visible"/>
                                      </p:to>
                                    </p:set>
                                    <p:animEffect transition="in" filter="wipe(down)">
                                      <p:cBhvr>
                                        <p:cTn id="102" dur="500"/>
                                        <p:tgtEl>
                                          <p:spTgt spid="206"/>
                                        </p:tgtEl>
                                      </p:cBhvr>
                                    </p:animEffect>
                                  </p:childTnLst>
                                </p:cTn>
                              </p:par>
                            </p:childTnLst>
                          </p:cTn>
                        </p:par>
                        <p:par>
                          <p:cTn id="103" fill="hold">
                            <p:stCondLst>
                              <p:cond delay="3000"/>
                            </p:stCondLst>
                            <p:childTnLst>
                              <p:par>
                                <p:cTn id="104" presetID="22" presetClass="entr" presetSubtype="4" fill="hold" grpId="0" nodeType="afterEffect">
                                  <p:stCondLst>
                                    <p:cond delay="0"/>
                                  </p:stCondLst>
                                  <p:childTnLst>
                                    <p:set>
                                      <p:cBhvr>
                                        <p:cTn id="105" dur="1" fill="hold">
                                          <p:stCondLst>
                                            <p:cond delay="0"/>
                                          </p:stCondLst>
                                        </p:cTn>
                                        <p:tgtEl>
                                          <p:spTgt spid="169"/>
                                        </p:tgtEl>
                                        <p:attrNameLst>
                                          <p:attrName>style.visibility</p:attrName>
                                        </p:attrNameLst>
                                      </p:cBhvr>
                                      <p:to>
                                        <p:strVal val="visible"/>
                                      </p:to>
                                    </p:set>
                                    <p:animEffect transition="in" filter="wipe(down)">
                                      <p:cBhvr>
                                        <p:cTn id="106" dur="500"/>
                                        <p:tgtEl>
                                          <p:spTgt spid="169"/>
                                        </p:tgtEl>
                                      </p:cBhvr>
                                    </p:animEffect>
                                  </p:childTnLst>
                                </p:cTn>
                              </p:par>
                            </p:childTnLst>
                          </p:cTn>
                        </p:par>
                        <p:par>
                          <p:cTn id="107" fill="hold">
                            <p:stCondLst>
                              <p:cond delay="3500"/>
                            </p:stCondLst>
                            <p:childTnLst>
                              <p:par>
                                <p:cTn id="108" presetID="22" presetClass="entr" presetSubtype="4" fill="hold" nodeType="afterEffect">
                                  <p:stCondLst>
                                    <p:cond delay="0"/>
                                  </p:stCondLst>
                                  <p:childTnLst>
                                    <p:set>
                                      <p:cBhvr>
                                        <p:cTn id="109" dur="1" fill="hold">
                                          <p:stCondLst>
                                            <p:cond delay="0"/>
                                          </p:stCondLst>
                                        </p:cTn>
                                        <p:tgtEl>
                                          <p:spTgt spid="175"/>
                                        </p:tgtEl>
                                        <p:attrNameLst>
                                          <p:attrName>style.visibility</p:attrName>
                                        </p:attrNameLst>
                                      </p:cBhvr>
                                      <p:to>
                                        <p:strVal val="visible"/>
                                      </p:to>
                                    </p:set>
                                    <p:animEffect transition="in" filter="wipe(down)">
                                      <p:cBhvr>
                                        <p:cTn id="110" dur="500"/>
                                        <p:tgtEl>
                                          <p:spTgt spid="175"/>
                                        </p:tgtEl>
                                      </p:cBhvr>
                                    </p:animEffect>
                                  </p:childTnLst>
                                </p:cTn>
                              </p:par>
                            </p:childTnLst>
                          </p:cTn>
                        </p:par>
                        <p:par>
                          <p:cTn id="111" fill="hold">
                            <p:stCondLst>
                              <p:cond delay="4000"/>
                            </p:stCondLst>
                            <p:childTnLst>
                              <p:par>
                                <p:cTn id="112" presetID="22" presetClass="entr" presetSubtype="4" fill="hold" grpId="0"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down)">
                                      <p:cBhvr>
                                        <p:cTn id="114" dur="5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3" grpId="0"/>
      <p:bldP spid="77" grpId="0"/>
      <p:bldP spid="161" grpId="0" animBg="1"/>
      <p:bldP spid="162" grpId="0" animBg="1"/>
      <p:bldP spid="163" grpId="0" animBg="1"/>
      <p:bldP spid="164" grpId="0" animBg="1"/>
      <p:bldP spid="165" grpId="0" animBg="1"/>
      <p:bldP spid="173" grpId="0"/>
      <p:bldP spid="174" grpId="0"/>
      <p:bldP spid="157" grpId="0"/>
      <p:bldP spid="169" grpId="0"/>
      <p:bldP spid="237" grpId="0"/>
      <p:bldP spid="238" grpId="0"/>
      <p:bldP spid="239" grpId="0"/>
      <p:bldP spid="24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45712" y="2096996"/>
            <a:ext cx="2059301" cy="257252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TextBox 35"/>
          <p:cNvSpPr txBox="1"/>
          <p:nvPr/>
        </p:nvSpPr>
        <p:spPr>
          <a:xfrm>
            <a:off x="1961025" y="2777316"/>
            <a:ext cx="1629182" cy="591893"/>
          </a:xfrm>
          <a:prstGeom prst="rect">
            <a:avLst/>
          </a:prstGeom>
          <a:noFill/>
        </p:spPr>
        <p:txBody>
          <a:bodyPr wrap="square" lIns="0" tIns="0" rIns="0" bIns="0" rtlCol="0">
            <a:spAutoFit/>
          </a:bodyPr>
          <a:lstStyle/>
          <a:p>
            <a:pPr algn="just">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4" name="Group 43"/>
          <p:cNvGrpSpPr/>
          <p:nvPr/>
        </p:nvGrpSpPr>
        <p:grpSpPr>
          <a:xfrm>
            <a:off x="1466553" y="3450541"/>
            <a:ext cx="2605482" cy="867339"/>
            <a:chOff x="676275" y="2281463"/>
            <a:chExt cx="2133600" cy="710255"/>
          </a:xfrm>
        </p:grpSpPr>
        <p:sp>
          <p:nvSpPr>
            <p:cNvPr id="40" name="Rectangle 39"/>
            <p:cNvSpPr/>
            <p:nvPr/>
          </p:nvSpPr>
          <p:spPr>
            <a:xfrm>
              <a:off x="676275" y="2510271"/>
              <a:ext cx="2133600" cy="4814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cs typeface="+mn-ea"/>
                  <a:sym typeface="Arial" panose="020B0604020202020204" pitchFamily="34" charset="0"/>
                </a:rPr>
                <a:t>90%</a:t>
              </a:r>
            </a:p>
          </p:txBody>
        </p:sp>
        <p:sp>
          <p:nvSpPr>
            <p:cNvPr id="41" name="Right Triangle 40"/>
            <p:cNvSpPr/>
            <p:nvPr/>
          </p:nvSpPr>
          <p:spPr>
            <a:xfrm flipH="1">
              <a:off x="676275" y="2281463"/>
              <a:ext cx="228600" cy="2286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Right Triangle 41"/>
            <p:cNvSpPr/>
            <p:nvPr/>
          </p:nvSpPr>
          <p:spPr>
            <a:xfrm>
              <a:off x="2581275" y="2281463"/>
              <a:ext cx="228600" cy="2286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3" name="Freeform 144"/>
          <p:cNvSpPr>
            <a:spLocks noEditPoints="1"/>
          </p:cNvSpPr>
          <p:nvPr/>
        </p:nvSpPr>
        <p:spPr bwMode="auto">
          <a:xfrm>
            <a:off x="2555778" y="2238878"/>
            <a:ext cx="451307" cy="391371"/>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Rectangle 45"/>
          <p:cNvSpPr/>
          <p:nvPr/>
        </p:nvSpPr>
        <p:spPr>
          <a:xfrm>
            <a:off x="4188856" y="3184277"/>
            <a:ext cx="2047164" cy="257252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TextBox 46"/>
          <p:cNvSpPr txBox="1"/>
          <p:nvPr/>
        </p:nvSpPr>
        <p:spPr>
          <a:xfrm>
            <a:off x="4392033" y="3864596"/>
            <a:ext cx="1629182" cy="591893"/>
          </a:xfrm>
          <a:prstGeom prst="rect">
            <a:avLst/>
          </a:prstGeom>
          <a:noFill/>
        </p:spPr>
        <p:txBody>
          <a:bodyPr wrap="square" lIns="0" tIns="0" rIns="0" bIns="0" rtlCol="0">
            <a:spAutoFit/>
          </a:bodyPr>
          <a:lstStyle/>
          <a:p>
            <a:pPr algn="just">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48" name="Group 47"/>
          <p:cNvGrpSpPr/>
          <p:nvPr/>
        </p:nvGrpSpPr>
        <p:grpSpPr>
          <a:xfrm>
            <a:off x="3909697" y="4537820"/>
            <a:ext cx="2605482" cy="867339"/>
            <a:chOff x="676275" y="2281463"/>
            <a:chExt cx="2133600" cy="710255"/>
          </a:xfrm>
        </p:grpSpPr>
        <p:sp>
          <p:nvSpPr>
            <p:cNvPr id="49" name="Rectangle 48"/>
            <p:cNvSpPr/>
            <p:nvPr/>
          </p:nvSpPr>
          <p:spPr>
            <a:xfrm>
              <a:off x="676275" y="2510271"/>
              <a:ext cx="2133600" cy="4814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cs typeface="+mn-ea"/>
                  <a:sym typeface="Arial" panose="020B0604020202020204" pitchFamily="34" charset="0"/>
                </a:rPr>
                <a:t>80%</a:t>
              </a:r>
            </a:p>
          </p:txBody>
        </p:sp>
        <p:sp>
          <p:nvSpPr>
            <p:cNvPr id="50" name="Right Triangle 49"/>
            <p:cNvSpPr/>
            <p:nvPr/>
          </p:nvSpPr>
          <p:spPr>
            <a:xfrm flipH="1">
              <a:off x="676275" y="2281463"/>
              <a:ext cx="228600" cy="2286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Right Triangle 50"/>
            <p:cNvSpPr/>
            <p:nvPr/>
          </p:nvSpPr>
          <p:spPr>
            <a:xfrm>
              <a:off x="2581275" y="2281463"/>
              <a:ext cx="228600" cy="228600"/>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3" name="Rectangle 52"/>
          <p:cNvSpPr/>
          <p:nvPr/>
        </p:nvSpPr>
        <p:spPr>
          <a:xfrm>
            <a:off x="6628462" y="2096996"/>
            <a:ext cx="2047164" cy="257252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TextBox 53"/>
          <p:cNvSpPr txBox="1"/>
          <p:nvPr/>
        </p:nvSpPr>
        <p:spPr>
          <a:xfrm>
            <a:off x="6831638" y="2777316"/>
            <a:ext cx="1629182" cy="591893"/>
          </a:xfrm>
          <a:prstGeom prst="rect">
            <a:avLst/>
          </a:prstGeom>
          <a:noFill/>
        </p:spPr>
        <p:txBody>
          <a:bodyPr wrap="square" lIns="0" tIns="0" rIns="0" bIns="0" rtlCol="0">
            <a:spAutoFit/>
          </a:bodyPr>
          <a:lstStyle/>
          <a:p>
            <a:pPr algn="just">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5" name="Group 54"/>
          <p:cNvGrpSpPr/>
          <p:nvPr/>
        </p:nvGrpSpPr>
        <p:grpSpPr>
          <a:xfrm>
            <a:off x="6349303" y="3450541"/>
            <a:ext cx="2605482" cy="867339"/>
            <a:chOff x="676275" y="2281463"/>
            <a:chExt cx="2133600" cy="710255"/>
          </a:xfrm>
        </p:grpSpPr>
        <p:sp>
          <p:nvSpPr>
            <p:cNvPr id="56" name="Rectangle 55"/>
            <p:cNvSpPr/>
            <p:nvPr/>
          </p:nvSpPr>
          <p:spPr>
            <a:xfrm>
              <a:off x="676275" y="2510271"/>
              <a:ext cx="2133600" cy="48144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cs typeface="+mn-ea"/>
                  <a:sym typeface="Arial" panose="020B0604020202020204" pitchFamily="34" charset="0"/>
                </a:rPr>
                <a:t>70%</a:t>
              </a:r>
            </a:p>
          </p:txBody>
        </p:sp>
        <p:sp>
          <p:nvSpPr>
            <p:cNvPr id="57" name="Right Triangle 56"/>
            <p:cNvSpPr/>
            <p:nvPr/>
          </p:nvSpPr>
          <p:spPr>
            <a:xfrm flipH="1">
              <a:off x="676275" y="2281463"/>
              <a:ext cx="228600" cy="2286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Right Triangle 57"/>
            <p:cNvSpPr/>
            <p:nvPr/>
          </p:nvSpPr>
          <p:spPr>
            <a:xfrm>
              <a:off x="2581275" y="2281463"/>
              <a:ext cx="228600" cy="228600"/>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0" name="Rectangle 59"/>
          <p:cNvSpPr/>
          <p:nvPr/>
        </p:nvSpPr>
        <p:spPr>
          <a:xfrm>
            <a:off x="9059469" y="3184277"/>
            <a:ext cx="2047164" cy="2572521"/>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9262646" y="3864596"/>
            <a:ext cx="1629182" cy="591893"/>
          </a:xfrm>
          <a:prstGeom prst="rect">
            <a:avLst/>
          </a:prstGeom>
          <a:noFill/>
        </p:spPr>
        <p:txBody>
          <a:bodyPr wrap="square" lIns="0" tIns="0" rIns="0" bIns="0" rtlCol="0">
            <a:spAutoFit/>
          </a:bodyPr>
          <a:lstStyle/>
          <a:p>
            <a:pPr algn="just">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2" name="Group 61"/>
          <p:cNvGrpSpPr/>
          <p:nvPr/>
        </p:nvGrpSpPr>
        <p:grpSpPr>
          <a:xfrm>
            <a:off x="8780310" y="4537820"/>
            <a:ext cx="2605482" cy="867339"/>
            <a:chOff x="676275" y="2281463"/>
            <a:chExt cx="2133600" cy="710255"/>
          </a:xfrm>
        </p:grpSpPr>
        <p:sp>
          <p:nvSpPr>
            <p:cNvPr id="63" name="Rectangle 62"/>
            <p:cNvSpPr/>
            <p:nvPr/>
          </p:nvSpPr>
          <p:spPr>
            <a:xfrm>
              <a:off x="676275" y="2510271"/>
              <a:ext cx="2133600" cy="4814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dirty="0">
                  <a:latin typeface="Arial" panose="020B0604020202020204" pitchFamily="34" charset="0"/>
                  <a:ea typeface="微软雅黑" panose="020B0503020204020204" pitchFamily="34" charset="-122"/>
                  <a:cs typeface="+mn-ea"/>
                  <a:sym typeface="Arial" panose="020B0604020202020204" pitchFamily="34" charset="0"/>
                </a:rPr>
                <a:t>60%</a:t>
              </a:r>
            </a:p>
          </p:txBody>
        </p:sp>
        <p:sp>
          <p:nvSpPr>
            <p:cNvPr id="64" name="Right Triangle 63"/>
            <p:cNvSpPr/>
            <p:nvPr/>
          </p:nvSpPr>
          <p:spPr>
            <a:xfrm flipH="1">
              <a:off x="676275" y="2281463"/>
              <a:ext cx="228600" cy="2286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Right Triangle 64"/>
            <p:cNvSpPr/>
            <p:nvPr/>
          </p:nvSpPr>
          <p:spPr>
            <a:xfrm>
              <a:off x="2581275" y="2281463"/>
              <a:ext cx="228600" cy="228600"/>
            </a:xfrm>
            <a:prstGeom prst="rtTriangl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67" name="Freeform 145"/>
          <p:cNvSpPr/>
          <p:nvPr/>
        </p:nvSpPr>
        <p:spPr bwMode="auto">
          <a:xfrm>
            <a:off x="4997072" y="3341670"/>
            <a:ext cx="430732" cy="371429"/>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Freeform 113"/>
          <p:cNvSpPr>
            <a:spLocks noEditPoints="1"/>
          </p:cNvSpPr>
          <p:nvPr/>
        </p:nvSpPr>
        <p:spPr bwMode="auto">
          <a:xfrm>
            <a:off x="7416505" y="2249859"/>
            <a:ext cx="471080" cy="36940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9" name="Freeform 55"/>
          <p:cNvSpPr>
            <a:spLocks noEditPoints="1"/>
          </p:cNvSpPr>
          <p:nvPr/>
        </p:nvSpPr>
        <p:spPr bwMode="auto">
          <a:xfrm>
            <a:off x="9831034" y="3339258"/>
            <a:ext cx="504036" cy="376253"/>
          </a:xfrm>
          <a:custGeom>
            <a:avLst/>
            <a:gdLst/>
            <a:ahLst/>
            <a:cxnLst>
              <a:cxn ang="0">
                <a:pos x="19" y="42"/>
              </a:cxn>
              <a:cxn ang="0">
                <a:pos x="17" y="42"/>
              </a:cxn>
              <a:cxn ang="0">
                <a:pos x="1" y="25"/>
              </a:cxn>
              <a:cxn ang="0">
                <a:pos x="1" y="24"/>
              </a:cxn>
              <a:cxn ang="0">
                <a:pos x="17" y="7"/>
              </a:cxn>
              <a:cxn ang="0">
                <a:pos x="19" y="7"/>
              </a:cxn>
              <a:cxn ang="0">
                <a:pos x="21" y="9"/>
              </a:cxn>
              <a:cxn ang="0">
                <a:pos x="21" y="11"/>
              </a:cxn>
              <a:cxn ang="0">
                <a:pos x="7" y="25"/>
              </a:cxn>
              <a:cxn ang="0">
                <a:pos x="21" y="39"/>
              </a:cxn>
              <a:cxn ang="0">
                <a:pos x="21" y="40"/>
              </a:cxn>
              <a:cxn ang="0">
                <a:pos x="19" y="42"/>
              </a:cxn>
              <a:cxn ang="0">
                <a:pos x="29" y="48"/>
              </a:cxn>
              <a:cxn ang="0">
                <a:pos x="27" y="49"/>
              </a:cxn>
              <a:cxn ang="0">
                <a:pos x="25" y="48"/>
              </a:cxn>
              <a:cxn ang="0">
                <a:pos x="24" y="47"/>
              </a:cxn>
              <a:cxn ang="0">
                <a:pos x="38" y="1"/>
              </a:cxn>
              <a:cxn ang="0">
                <a:pos x="39" y="0"/>
              </a:cxn>
              <a:cxn ang="0">
                <a:pos x="41" y="1"/>
              </a:cxn>
              <a:cxn ang="0">
                <a:pos x="42" y="2"/>
              </a:cxn>
              <a:cxn ang="0">
                <a:pos x="29" y="48"/>
              </a:cxn>
              <a:cxn ang="0">
                <a:pos x="49" y="42"/>
              </a:cxn>
              <a:cxn ang="0">
                <a:pos x="47" y="42"/>
              </a:cxn>
              <a:cxn ang="0">
                <a:pos x="45" y="40"/>
              </a:cxn>
              <a:cxn ang="0">
                <a:pos x="45" y="39"/>
              </a:cxn>
              <a:cxn ang="0">
                <a:pos x="59" y="25"/>
              </a:cxn>
              <a:cxn ang="0">
                <a:pos x="45" y="11"/>
              </a:cxn>
              <a:cxn ang="0">
                <a:pos x="45" y="9"/>
              </a:cxn>
              <a:cxn ang="0">
                <a:pos x="47" y="7"/>
              </a:cxn>
              <a:cxn ang="0">
                <a:pos x="49" y="7"/>
              </a:cxn>
              <a:cxn ang="0">
                <a:pos x="65" y="24"/>
              </a:cxn>
              <a:cxn ang="0">
                <a:pos x="65" y="25"/>
              </a:cxn>
              <a:cxn ang="0">
                <a:pos x="49" y="42"/>
              </a:cxn>
            </a:cxnLst>
            <a:rect l="0" t="0" r="r" b="b"/>
            <a:pathLst>
              <a:path w="66" h="49">
                <a:moveTo>
                  <a:pt x="19" y="42"/>
                </a:moveTo>
                <a:cubicBezTo>
                  <a:pt x="19" y="43"/>
                  <a:pt x="18" y="43"/>
                  <a:pt x="17" y="42"/>
                </a:cubicBezTo>
                <a:cubicBezTo>
                  <a:pt x="1" y="25"/>
                  <a:pt x="1" y="25"/>
                  <a:pt x="1" y="25"/>
                </a:cubicBezTo>
                <a:cubicBezTo>
                  <a:pt x="0" y="25"/>
                  <a:pt x="0" y="24"/>
                  <a:pt x="1" y="24"/>
                </a:cubicBezTo>
                <a:cubicBezTo>
                  <a:pt x="17" y="7"/>
                  <a:pt x="17" y="7"/>
                  <a:pt x="17" y="7"/>
                </a:cubicBezTo>
                <a:cubicBezTo>
                  <a:pt x="18" y="7"/>
                  <a:pt x="19" y="7"/>
                  <a:pt x="19" y="7"/>
                </a:cubicBezTo>
                <a:cubicBezTo>
                  <a:pt x="21" y="9"/>
                  <a:pt x="21" y="9"/>
                  <a:pt x="21" y="9"/>
                </a:cubicBezTo>
                <a:cubicBezTo>
                  <a:pt x="21" y="9"/>
                  <a:pt x="21" y="10"/>
                  <a:pt x="21" y="11"/>
                </a:cubicBezTo>
                <a:cubicBezTo>
                  <a:pt x="7" y="25"/>
                  <a:pt x="7" y="25"/>
                  <a:pt x="7" y="25"/>
                </a:cubicBezTo>
                <a:cubicBezTo>
                  <a:pt x="21" y="39"/>
                  <a:pt x="21" y="39"/>
                  <a:pt x="21" y="39"/>
                </a:cubicBezTo>
                <a:cubicBezTo>
                  <a:pt x="21" y="39"/>
                  <a:pt x="21" y="40"/>
                  <a:pt x="21" y="40"/>
                </a:cubicBezTo>
                <a:lnTo>
                  <a:pt x="19" y="42"/>
                </a:lnTo>
                <a:close/>
                <a:moveTo>
                  <a:pt x="29" y="48"/>
                </a:moveTo>
                <a:cubicBezTo>
                  <a:pt x="28" y="49"/>
                  <a:pt x="28" y="49"/>
                  <a:pt x="27" y="49"/>
                </a:cubicBezTo>
                <a:cubicBezTo>
                  <a:pt x="25" y="48"/>
                  <a:pt x="25" y="48"/>
                  <a:pt x="25" y="48"/>
                </a:cubicBezTo>
                <a:cubicBezTo>
                  <a:pt x="24" y="48"/>
                  <a:pt x="24" y="48"/>
                  <a:pt x="24" y="47"/>
                </a:cubicBezTo>
                <a:cubicBezTo>
                  <a:pt x="38" y="1"/>
                  <a:pt x="38" y="1"/>
                  <a:pt x="38" y="1"/>
                </a:cubicBezTo>
                <a:cubicBezTo>
                  <a:pt x="38" y="0"/>
                  <a:pt x="38" y="0"/>
                  <a:pt x="39" y="0"/>
                </a:cubicBezTo>
                <a:cubicBezTo>
                  <a:pt x="41" y="1"/>
                  <a:pt x="41" y="1"/>
                  <a:pt x="41" y="1"/>
                </a:cubicBezTo>
                <a:cubicBezTo>
                  <a:pt x="42" y="1"/>
                  <a:pt x="42" y="2"/>
                  <a:pt x="42" y="2"/>
                </a:cubicBezTo>
                <a:lnTo>
                  <a:pt x="29" y="48"/>
                </a:lnTo>
                <a:close/>
                <a:moveTo>
                  <a:pt x="49" y="42"/>
                </a:moveTo>
                <a:cubicBezTo>
                  <a:pt x="48" y="43"/>
                  <a:pt x="48" y="43"/>
                  <a:pt x="47" y="42"/>
                </a:cubicBezTo>
                <a:cubicBezTo>
                  <a:pt x="45" y="40"/>
                  <a:pt x="45" y="40"/>
                  <a:pt x="45" y="40"/>
                </a:cubicBezTo>
                <a:cubicBezTo>
                  <a:pt x="45" y="40"/>
                  <a:pt x="45" y="39"/>
                  <a:pt x="45" y="39"/>
                </a:cubicBezTo>
                <a:cubicBezTo>
                  <a:pt x="59" y="25"/>
                  <a:pt x="59" y="25"/>
                  <a:pt x="59" y="25"/>
                </a:cubicBezTo>
                <a:cubicBezTo>
                  <a:pt x="45" y="11"/>
                  <a:pt x="45" y="11"/>
                  <a:pt x="45" y="11"/>
                </a:cubicBezTo>
                <a:cubicBezTo>
                  <a:pt x="45" y="10"/>
                  <a:pt x="45" y="9"/>
                  <a:pt x="45" y="9"/>
                </a:cubicBezTo>
                <a:cubicBezTo>
                  <a:pt x="47" y="7"/>
                  <a:pt x="47" y="7"/>
                  <a:pt x="47" y="7"/>
                </a:cubicBezTo>
                <a:cubicBezTo>
                  <a:pt x="48" y="7"/>
                  <a:pt x="48" y="7"/>
                  <a:pt x="49" y="7"/>
                </a:cubicBezTo>
                <a:cubicBezTo>
                  <a:pt x="65" y="24"/>
                  <a:pt x="65" y="24"/>
                  <a:pt x="65" y="24"/>
                </a:cubicBezTo>
                <a:cubicBezTo>
                  <a:pt x="66" y="24"/>
                  <a:pt x="66" y="25"/>
                  <a:pt x="65" y="25"/>
                </a:cubicBezTo>
                <a:lnTo>
                  <a:pt x="49" y="42"/>
                </a:lnTo>
                <a:close/>
              </a:path>
            </a:pathLst>
          </a:custGeom>
          <a:solidFill>
            <a:schemeClr val="bg1"/>
          </a:solidFill>
          <a:ln w="9525">
            <a:noFill/>
            <a:round/>
          </a:ln>
        </p:spPr>
        <p:txBody>
          <a:bodyPr vert="horz" wrap="square" lIns="111664" tIns="55832" rIns="111664" bIns="55832" numCol="1" anchor="t" anchorCtr="0" compatLnSpc="1"/>
          <a:lstStyle/>
          <a:p>
            <a:pPr>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up)">
                                      <p:cBhvr>
                                        <p:cTn id="17" dur="500"/>
                                        <p:tgtEl>
                                          <p:spTgt spid="36"/>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2000"/>
                            </p:stCondLst>
                            <p:childTnLst>
                              <p:par>
                                <p:cTn id="25" presetID="2" presetClass="entr" presetSubtype="4" accel="50000" decel="5000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additive="base">
                                        <p:cTn id="32" dur="500" fill="hold"/>
                                        <p:tgtEl>
                                          <p:spTgt spid="48"/>
                                        </p:tgtEl>
                                        <p:attrNameLst>
                                          <p:attrName>ppt_x</p:attrName>
                                        </p:attrNameLst>
                                      </p:cBhvr>
                                      <p:tavLst>
                                        <p:tav tm="0">
                                          <p:val>
                                            <p:strVal val="#ppt_x"/>
                                          </p:val>
                                        </p:tav>
                                        <p:tav tm="100000">
                                          <p:val>
                                            <p:strVal val="#ppt_x"/>
                                          </p:val>
                                        </p:tav>
                                      </p:tavLst>
                                    </p:anim>
                                    <p:anim calcmode="lin" valueType="num">
                                      <p:cBhvr additive="base">
                                        <p:cTn id="33" dur="500" fill="hold"/>
                                        <p:tgtEl>
                                          <p:spTgt spid="4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4" accel="50000" decel="5000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ppt_x"/>
                                          </p:val>
                                        </p:tav>
                                        <p:tav tm="100000">
                                          <p:val>
                                            <p:strVal val="#ppt_x"/>
                                          </p:val>
                                        </p:tav>
                                      </p:tavLst>
                                    </p:anim>
                                    <p:anim calcmode="lin" valueType="num">
                                      <p:cBhvr additive="base">
                                        <p:cTn id="48" dur="500" fill="hold"/>
                                        <p:tgtEl>
                                          <p:spTgt spid="5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accel="50000" decel="5000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additive="base">
                                        <p:cTn id="52" dur="500" fill="hold"/>
                                        <p:tgtEl>
                                          <p:spTgt spid="55"/>
                                        </p:tgtEl>
                                        <p:attrNameLst>
                                          <p:attrName>ppt_x</p:attrName>
                                        </p:attrNameLst>
                                      </p:cBhvr>
                                      <p:tavLst>
                                        <p:tav tm="0">
                                          <p:val>
                                            <p:strVal val="#ppt_x"/>
                                          </p:val>
                                        </p:tav>
                                        <p:tav tm="100000">
                                          <p:val>
                                            <p:strVal val="#ppt_x"/>
                                          </p:val>
                                        </p:tav>
                                      </p:tavLst>
                                    </p:anim>
                                    <p:anim calcmode="lin" valueType="num">
                                      <p:cBhvr additive="base">
                                        <p:cTn id="53" dur="500" fill="hold"/>
                                        <p:tgtEl>
                                          <p:spTgt spid="55"/>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68"/>
                                        </p:tgtEl>
                                        <p:attrNameLst>
                                          <p:attrName>style.visibility</p:attrName>
                                        </p:attrNameLst>
                                      </p:cBhvr>
                                      <p:to>
                                        <p:strVal val="visible"/>
                                      </p:to>
                                    </p:set>
                                    <p:anim calcmode="lin" valueType="num">
                                      <p:cBhvr>
                                        <p:cTn id="61" dur="500" fill="hold"/>
                                        <p:tgtEl>
                                          <p:spTgt spid="68"/>
                                        </p:tgtEl>
                                        <p:attrNameLst>
                                          <p:attrName>ppt_w</p:attrName>
                                        </p:attrNameLst>
                                      </p:cBhvr>
                                      <p:tavLst>
                                        <p:tav tm="0">
                                          <p:val>
                                            <p:fltVal val="0"/>
                                          </p:val>
                                        </p:tav>
                                        <p:tav tm="100000">
                                          <p:val>
                                            <p:strVal val="#ppt_w"/>
                                          </p:val>
                                        </p:tav>
                                      </p:tavLst>
                                    </p:anim>
                                    <p:anim calcmode="lin" valueType="num">
                                      <p:cBhvr>
                                        <p:cTn id="62" dur="500" fill="hold"/>
                                        <p:tgtEl>
                                          <p:spTgt spid="68"/>
                                        </p:tgtEl>
                                        <p:attrNameLst>
                                          <p:attrName>ppt_h</p:attrName>
                                        </p:attrNameLst>
                                      </p:cBhvr>
                                      <p:tavLst>
                                        <p:tav tm="0">
                                          <p:val>
                                            <p:fltVal val="0"/>
                                          </p:val>
                                        </p:tav>
                                        <p:tav tm="100000">
                                          <p:val>
                                            <p:strVal val="#ppt_h"/>
                                          </p:val>
                                        </p:tav>
                                      </p:tavLst>
                                    </p:anim>
                                    <p:animEffect transition="in" filter="fade">
                                      <p:cBhvr>
                                        <p:cTn id="63" dur="500"/>
                                        <p:tgtEl>
                                          <p:spTgt spid="68"/>
                                        </p:tgtEl>
                                      </p:cBhvr>
                                    </p:animEffect>
                                  </p:childTnLst>
                                </p:cTn>
                              </p:par>
                            </p:childTnLst>
                          </p:cTn>
                        </p:par>
                        <p:par>
                          <p:cTn id="64" fill="hold">
                            <p:stCondLst>
                              <p:cond delay="6000"/>
                            </p:stCondLst>
                            <p:childTnLst>
                              <p:par>
                                <p:cTn id="65" presetID="2" presetClass="entr" presetSubtype="4" accel="50000" decel="5000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ppt_x"/>
                                          </p:val>
                                        </p:tav>
                                        <p:tav tm="100000">
                                          <p:val>
                                            <p:strVal val="#ppt_x"/>
                                          </p:val>
                                        </p:tav>
                                      </p:tavLst>
                                    </p:anim>
                                    <p:anim calcmode="lin" valueType="num">
                                      <p:cBhvr additive="base">
                                        <p:cTn id="68" dur="500" fill="hold"/>
                                        <p:tgtEl>
                                          <p:spTgt spid="60"/>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accel="50000" decel="50000" fill="hold" nodeType="afterEffect">
                                  <p:stCondLst>
                                    <p:cond delay="0"/>
                                  </p:stCondLst>
                                  <p:childTnLst>
                                    <p:set>
                                      <p:cBhvr>
                                        <p:cTn id="71" dur="1" fill="hold">
                                          <p:stCondLst>
                                            <p:cond delay="0"/>
                                          </p:stCondLst>
                                        </p:cTn>
                                        <p:tgtEl>
                                          <p:spTgt spid="62"/>
                                        </p:tgtEl>
                                        <p:attrNameLst>
                                          <p:attrName>style.visibility</p:attrName>
                                        </p:attrNameLst>
                                      </p:cBhvr>
                                      <p:to>
                                        <p:strVal val="visible"/>
                                      </p:to>
                                    </p:set>
                                    <p:anim calcmode="lin" valueType="num">
                                      <p:cBhvr additive="base">
                                        <p:cTn id="72" dur="500" fill="hold"/>
                                        <p:tgtEl>
                                          <p:spTgt spid="62"/>
                                        </p:tgtEl>
                                        <p:attrNameLst>
                                          <p:attrName>ppt_x</p:attrName>
                                        </p:attrNameLst>
                                      </p:cBhvr>
                                      <p:tavLst>
                                        <p:tav tm="0">
                                          <p:val>
                                            <p:strVal val="#ppt_x"/>
                                          </p:val>
                                        </p:tav>
                                        <p:tav tm="100000">
                                          <p:val>
                                            <p:strVal val="#ppt_x"/>
                                          </p:val>
                                        </p:tav>
                                      </p:tavLst>
                                    </p:anim>
                                    <p:anim calcmode="lin" valueType="num">
                                      <p:cBhvr additive="base">
                                        <p:cTn id="73" dur="500" fill="hold"/>
                                        <p:tgtEl>
                                          <p:spTgt spid="62"/>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2" presetClass="entr" presetSubtype="1"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up)">
                                      <p:cBhvr>
                                        <p:cTn id="77" dur="500"/>
                                        <p:tgtEl>
                                          <p:spTgt spid="61"/>
                                        </p:tgtEl>
                                      </p:cBhvr>
                                    </p:animEffect>
                                  </p:childTnLst>
                                </p:cTn>
                              </p:par>
                            </p:childTnLst>
                          </p:cTn>
                        </p:par>
                        <p:par>
                          <p:cTn id="78" fill="hold">
                            <p:stCondLst>
                              <p:cond delay="7500"/>
                            </p:stCondLst>
                            <p:childTnLst>
                              <p:par>
                                <p:cTn id="79" presetID="53" presetClass="entr" presetSubtype="16"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p:cTn id="81" dur="500" fill="hold"/>
                                        <p:tgtEl>
                                          <p:spTgt spid="69"/>
                                        </p:tgtEl>
                                        <p:attrNameLst>
                                          <p:attrName>ppt_w</p:attrName>
                                        </p:attrNameLst>
                                      </p:cBhvr>
                                      <p:tavLst>
                                        <p:tav tm="0">
                                          <p:val>
                                            <p:fltVal val="0"/>
                                          </p:val>
                                        </p:tav>
                                        <p:tav tm="100000">
                                          <p:val>
                                            <p:strVal val="#ppt_w"/>
                                          </p:val>
                                        </p:tav>
                                      </p:tavLst>
                                    </p:anim>
                                    <p:anim calcmode="lin" valueType="num">
                                      <p:cBhvr>
                                        <p:cTn id="82" dur="500" fill="hold"/>
                                        <p:tgtEl>
                                          <p:spTgt spid="69"/>
                                        </p:tgtEl>
                                        <p:attrNameLst>
                                          <p:attrName>ppt_h</p:attrName>
                                        </p:attrNameLst>
                                      </p:cBhvr>
                                      <p:tavLst>
                                        <p:tav tm="0">
                                          <p:val>
                                            <p:fltVal val="0"/>
                                          </p:val>
                                        </p:tav>
                                        <p:tav tm="100000">
                                          <p:val>
                                            <p:strVal val="#ppt_h"/>
                                          </p:val>
                                        </p:tav>
                                      </p:tavLst>
                                    </p:anim>
                                    <p:animEffect transition="in" filter="fade">
                                      <p:cBhvr>
                                        <p:cTn id="83"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6" grpId="0"/>
      <p:bldP spid="43" grpId="0" animBg="1"/>
      <p:bldP spid="46" grpId="0" animBg="1"/>
      <p:bldP spid="47" grpId="0"/>
      <p:bldP spid="53" grpId="0" animBg="1"/>
      <p:bldP spid="54" grpId="0"/>
      <p:bldP spid="60" grpId="0" animBg="1"/>
      <p:bldP spid="61" grpId="0"/>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514" y="2980162"/>
            <a:ext cx="4956699" cy="1348764"/>
            <a:chOff x="-939773" y="2734405"/>
            <a:chExt cx="5411981" cy="1472650"/>
          </a:xfrm>
        </p:grpSpPr>
        <p:grpSp>
          <p:nvGrpSpPr>
            <p:cNvPr id="15" name="Group 14"/>
            <p:cNvGrpSpPr/>
            <p:nvPr/>
          </p:nvGrpSpPr>
          <p:grpSpPr>
            <a:xfrm>
              <a:off x="-939773" y="2734405"/>
              <a:ext cx="5411981" cy="1472650"/>
              <a:chOff x="-939773" y="2903219"/>
              <a:chExt cx="5411981" cy="1472650"/>
            </a:xfrm>
          </p:grpSpPr>
          <p:sp>
            <p:nvSpPr>
              <p:cNvPr id="13" name="Rectangle 12"/>
              <p:cNvSpPr/>
              <p:nvPr/>
            </p:nvSpPr>
            <p:spPr>
              <a:xfrm>
                <a:off x="-939773" y="2903219"/>
                <a:ext cx="4653644" cy="147265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Oval 13"/>
              <p:cNvSpPr/>
              <p:nvPr/>
            </p:nvSpPr>
            <p:spPr>
              <a:xfrm>
                <a:off x="2999558" y="2903219"/>
                <a:ext cx="1472650" cy="14726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6" name="Oval 15"/>
            <p:cNvSpPr/>
            <p:nvPr/>
          </p:nvSpPr>
          <p:spPr>
            <a:xfrm>
              <a:off x="3127350" y="2862197"/>
              <a:ext cx="1217066" cy="1217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17"/>
            <p:cNvSpPr/>
            <p:nvPr/>
          </p:nvSpPr>
          <p:spPr bwMode="auto">
            <a:xfrm>
              <a:off x="3456664" y="3238832"/>
              <a:ext cx="561856" cy="46379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5"/>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550" hangingPunct="0">
                <a:lnSpc>
                  <a:spcPct val="120000"/>
                </a:lnSpc>
              </a:pPr>
              <a:endParaRPr lang="en-US" sz="60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5" name="Group 24"/>
            <p:cNvGrpSpPr/>
            <p:nvPr/>
          </p:nvGrpSpPr>
          <p:grpSpPr>
            <a:xfrm>
              <a:off x="-116895" y="2862197"/>
              <a:ext cx="2475011" cy="868129"/>
              <a:chOff x="66831" y="3091663"/>
              <a:chExt cx="2475011" cy="868129"/>
            </a:xfrm>
          </p:grpSpPr>
          <p:sp>
            <p:nvSpPr>
              <p:cNvPr id="23" name="TextBox 22"/>
              <p:cNvSpPr txBox="1"/>
              <p:nvPr/>
            </p:nvSpPr>
            <p:spPr>
              <a:xfrm>
                <a:off x="66831" y="3091663"/>
                <a:ext cx="1279777" cy="322605"/>
              </a:xfrm>
              <a:prstGeom prst="rect">
                <a:avLst/>
              </a:prstGeom>
              <a:noFill/>
            </p:spPr>
            <p:txBody>
              <a:bodyPr wrap="none" rtlCol="0">
                <a:spAutoFit/>
              </a:bodyPr>
              <a:lstStyle/>
              <a:p>
                <a:pPr>
                  <a:lnSpc>
                    <a:spcPct val="120000"/>
                  </a:lnSpc>
                </a:pPr>
                <a:r>
                  <a:rPr lang="zh-CN" altLang="en-US" sz="1100" b="1">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GB" sz="1100" b="1"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ectangle 23"/>
              <p:cNvSpPr/>
              <p:nvPr/>
            </p:nvSpPr>
            <p:spPr>
              <a:xfrm>
                <a:off x="66831" y="3434509"/>
                <a:ext cx="2475011" cy="525283"/>
              </a:xfrm>
              <a:prstGeom prst="rect">
                <a:avLst/>
              </a:prstGeom>
            </p:spPr>
            <p:txBody>
              <a:bodyPr wrap="square">
                <a:spAutoFit/>
              </a:bodyPr>
              <a:lstStyle/>
              <a:p>
                <a:pPr algn="just">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30" name="Group 29"/>
          <p:cNvGrpSpPr/>
          <p:nvPr/>
        </p:nvGrpSpPr>
        <p:grpSpPr>
          <a:xfrm>
            <a:off x="488634" y="1145184"/>
            <a:ext cx="9756306" cy="5018726"/>
            <a:chOff x="0" y="730879"/>
            <a:chExt cx="10652441" cy="5479705"/>
          </a:xfrm>
        </p:grpSpPr>
        <p:grpSp>
          <p:nvGrpSpPr>
            <p:cNvPr id="5" name="Group 4"/>
            <p:cNvGrpSpPr/>
            <p:nvPr/>
          </p:nvGrpSpPr>
          <p:grpSpPr>
            <a:xfrm>
              <a:off x="0" y="730879"/>
              <a:ext cx="10652441" cy="5479705"/>
              <a:chOff x="-4093176" y="-217744"/>
              <a:chExt cx="14178398" cy="7293488"/>
            </a:xfrm>
          </p:grpSpPr>
          <p:sp>
            <p:nvSpPr>
              <p:cNvPr id="6" name="Block Arc 5"/>
              <p:cNvSpPr/>
              <p:nvPr/>
            </p:nvSpPr>
            <p:spPr>
              <a:xfrm>
                <a:off x="-4093176" y="-217744"/>
                <a:ext cx="7293488" cy="7293488"/>
              </a:xfrm>
              <a:prstGeom prst="blockArc">
                <a:avLst>
                  <a:gd name="adj1" fmla="val 18900000"/>
                  <a:gd name="adj2" fmla="val 2700000"/>
                  <a:gd name="adj3" fmla="val 296"/>
                </a:avLst>
              </a:prstGeom>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pPr algn="just">
                  <a:lnSpc>
                    <a:spcPct val="120000"/>
                  </a:lnSpc>
                </a:pPr>
                <a:endParaRPr lang="zh-CN" altLang="en-US"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Freeform 6"/>
              <p:cNvSpPr/>
              <p:nvPr/>
            </p:nvSpPr>
            <p:spPr>
              <a:xfrm>
                <a:off x="2784110" y="12615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48" tIns="130274" rIns="130274" bIns="130274" numCol="1" spcCol="1270" anchor="ctr" anchorCtr="0">
                <a:noAutofit/>
              </a:bodyPr>
              <a:lstStyle/>
              <a:p>
                <a:pPr algn="just" defTabSz="2279650">
                  <a:lnSpc>
                    <a:spcPct val="120000"/>
                  </a:lnSpc>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Oval 7"/>
              <p:cNvSpPr/>
              <p:nvPr/>
            </p:nvSpPr>
            <p:spPr>
              <a:xfrm>
                <a:off x="2106777" y="1126066"/>
                <a:ext cx="1354666" cy="1354666"/>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8"/>
              <p:cNvSpPr/>
              <p:nvPr/>
            </p:nvSpPr>
            <p:spPr>
              <a:xfrm>
                <a:off x="3178048" y="2887132"/>
                <a:ext cx="6907174" cy="1083733"/>
              </a:xfrm>
              <a:custGeom>
                <a:avLst/>
                <a:gdLst>
                  <a:gd name="connsiteX0" fmla="*/ 0 w 6907174"/>
                  <a:gd name="connsiteY0" fmla="*/ 0 h 1083733"/>
                  <a:gd name="connsiteX1" fmla="*/ 6907174 w 6907174"/>
                  <a:gd name="connsiteY1" fmla="*/ 0 h 1083733"/>
                  <a:gd name="connsiteX2" fmla="*/ 6907174 w 6907174"/>
                  <a:gd name="connsiteY2" fmla="*/ 1083733 h 1083733"/>
                  <a:gd name="connsiteX3" fmla="*/ 0 w 6907174"/>
                  <a:gd name="connsiteY3" fmla="*/ 1083733 h 1083733"/>
                  <a:gd name="connsiteX4" fmla="*/ 0 w 6907174"/>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7174" h="1083733">
                    <a:moveTo>
                      <a:pt x="0" y="0"/>
                    </a:moveTo>
                    <a:lnTo>
                      <a:pt x="6907174" y="0"/>
                    </a:lnTo>
                    <a:lnTo>
                      <a:pt x="6907174" y="1083733"/>
                    </a:lnTo>
                    <a:lnTo>
                      <a:pt x="0" y="1083733"/>
                    </a:lnTo>
                    <a:lnTo>
                      <a:pt x="0" y="0"/>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48" tIns="130274" rIns="130274" bIns="130274" numCol="1" spcCol="1270" anchor="ctr" anchorCtr="0">
                <a:noAutofit/>
              </a:bodyPr>
              <a:lstStyle/>
              <a:p>
                <a:pPr algn="just" defTabSz="2279650">
                  <a:lnSpc>
                    <a:spcPct val="120000"/>
                  </a:lnSpc>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Oval 9"/>
              <p:cNvSpPr/>
              <p:nvPr/>
            </p:nvSpPr>
            <p:spPr>
              <a:xfrm>
                <a:off x="2500714" y="2751666"/>
                <a:ext cx="1354666" cy="1354666"/>
              </a:xfrm>
              <a:prstGeom prst="ellipse">
                <a:avLst/>
              </a:prstGeom>
              <a:ln>
                <a:solidFill>
                  <a:schemeClr val="accent2"/>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10"/>
              <p:cNvSpPr/>
              <p:nvPr/>
            </p:nvSpPr>
            <p:spPr>
              <a:xfrm>
                <a:off x="2784110" y="4512732"/>
                <a:ext cx="7301111" cy="1083733"/>
              </a:xfrm>
              <a:custGeom>
                <a:avLst/>
                <a:gdLst>
                  <a:gd name="connsiteX0" fmla="*/ 0 w 7301111"/>
                  <a:gd name="connsiteY0" fmla="*/ 0 h 1083733"/>
                  <a:gd name="connsiteX1" fmla="*/ 7301111 w 7301111"/>
                  <a:gd name="connsiteY1" fmla="*/ 0 h 1083733"/>
                  <a:gd name="connsiteX2" fmla="*/ 7301111 w 7301111"/>
                  <a:gd name="connsiteY2" fmla="*/ 1083733 h 1083733"/>
                  <a:gd name="connsiteX3" fmla="*/ 0 w 7301111"/>
                  <a:gd name="connsiteY3" fmla="*/ 1083733 h 1083733"/>
                  <a:gd name="connsiteX4" fmla="*/ 0 w 7301111"/>
                  <a:gd name="connsiteY4" fmla="*/ 0 h 108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01111" h="1083733">
                    <a:moveTo>
                      <a:pt x="0" y="0"/>
                    </a:moveTo>
                    <a:lnTo>
                      <a:pt x="7301111" y="0"/>
                    </a:lnTo>
                    <a:lnTo>
                      <a:pt x="7301111" y="1083733"/>
                    </a:lnTo>
                    <a:lnTo>
                      <a:pt x="0" y="1083733"/>
                    </a:lnTo>
                    <a:lnTo>
                      <a:pt x="0" y="0"/>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87848" tIns="130274" rIns="130274" bIns="130274" numCol="1" spcCol="1270" anchor="ctr" anchorCtr="0">
                <a:noAutofit/>
              </a:bodyPr>
              <a:lstStyle/>
              <a:p>
                <a:pPr algn="just" defTabSz="2279650">
                  <a:lnSpc>
                    <a:spcPct val="120000"/>
                  </a:lnSpc>
                </a:pPr>
                <a:endParaRPr lang="en-GB" sz="6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Oval 11"/>
              <p:cNvSpPr/>
              <p:nvPr/>
            </p:nvSpPr>
            <p:spPr>
              <a:xfrm>
                <a:off x="2106777" y="4377266"/>
                <a:ext cx="1354666" cy="1354666"/>
              </a:xfrm>
              <a:prstGeom prst="ellipse">
                <a:avLst/>
              </a:prstGeom>
              <a:ln>
                <a:solidFill>
                  <a:schemeClr val="accent4"/>
                </a:solidFill>
              </a:ln>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just">
                  <a:lnSpc>
                    <a:spcPct val="120000"/>
                  </a:lnSpc>
                </a:pPr>
                <a:endParaRPr lang="zh-CN" altLang="en-US" sz="7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19" name="TextBox 18"/>
            <p:cNvSpPr txBox="1"/>
            <p:nvPr/>
          </p:nvSpPr>
          <p:spPr>
            <a:xfrm>
              <a:off x="4943080" y="2036133"/>
              <a:ext cx="418657" cy="383093"/>
            </a:xfrm>
            <a:prstGeom prst="rect">
              <a:avLst/>
            </a:prstGeom>
            <a:noFill/>
          </p:spPr>
          <p:txBody>
            <a:bodyPr wrap="none" rtlCol="0">
              <a:spAutoFit/>
            </a:bodyPr>
            <a:lstStyle/>
            <a:p>
              <a:pPr algn="ctr">
                <a:lnSpc>
                  <a:spcPct val="120000"/>
                </a:lnSpc>
              </a:pPr>
              <a:r>
                <a:rPr lang="en-US"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1400" b="1">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Box 19"/>
            <p:cNvSpPr txBox="1"/>
            <p:nvPr/>
          </p:nvSpPr>
          <p:spPr>
            <a:xfrm>
              <a:off x="5252721" y="3261651"/>
              <a:ext cx="418657" cy="383093"/>
            </a:xfrm>
            <a:prstGeom prst="rect">
              <a:avLst/>
            </a:prstGeom>
            <a:noFill/>
          </p:spPr>
          <p:txBody>
            <a:bodyPr wrap="none" rtlCol="0">
              <a:spAutoFit/>
            </a:bodyPr>
            <a:lstStyle/>
            <a:p>
              <a:pPr algn="ctr">
                <a:lnSpc>
                  <a:spcPct val="120000"/>
                </a:lnSpc>
              </a:pPr>
              <a:r>
                <a:rPr lang="en-US"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1400" b="1">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TextBox 20"/>
            <p:cNvSpPr txBox="1"/>
            <p:nvPr/>
          </p:nvSpPr>
          <p:spPr>
            <a:xfrm>
              <a:off x="4956751" y="4478807"/>
              <a:ext cx="418657" cy="383093"/>
            </a:xfrm>
            <a:prstGeom prst="rect">
              <a:avLst/>
            </a:prstGeom>
            <a:noFill/>
          </p:spPr>
          <p:txBody>
            <a:bodyPr wrap="none" rtlCol="0">
              <a:spAutoFit/>
            </a:bodyPr>
            <a:lstStyle/>
            <a:p>
              <a:pPr algn="ctr">
                <a:lnSpc>
                  <a:spcPct val="120000"/>
                </a:lnSpc>
              </a:pPr>
              <a:r>
                <a:rPr lang="en-US"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1400" b="1">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6098114" y="1985453"/>
              <a:ext cx="3988456" cy="525283"/>
            </a:xfrm>
            <a:prstGeom prst="rect">
              <a:avLst/>
            </a:prstGeom>
          </p:spPr>
          <p:txBody>
            <a:bodyPr wrap="square">
              <a:spAutoFit/>
            </a:bodyPr>
            <a:lstStyle/>
            <a:p>
              <a:pPr algn="just">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Rectangle 26"/>
            <p:cNvSpPr/>
            <p:nvPr/>
          </p:nvSpPr>
          <p:spPr>
            <a:xfrm>
              <a:off x="6098114" y="3175850"/>
              <a:ext cx="3988456" cy="525283"/>
            </a:xfrm>
            <a:prstGeom prst="rect">
              <a:avLst/>
            </a:prstGeom>
          </p:spPr>
          <p:txBody>
            <a:bodyPr wrap="square">
              <a:spAutoFit/>
            </a:bodyPr>
            <a:lstStyle/>
            <a:p>
              <a:pPr algn="just">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Rectangle 27"/>
            <p:cNvSpPr/>
            <p:nvPr/>
          </p:nvSpPr>
          <p:spPr>
            <a:xfrm>
              <a:off x="6098114" y="4428125"/>
              <a:ext cx="3988456" cy="525283"/>
            </a:xfrm>
            <a:prstGeom prst="rect">
              <a:avLst/>
            </a:prstGeom>
          </p:spPr>
          <p:txBody>
            <a:bodyPr wrap="square">
              <a:spAutoFit/>
            </a:bodyPr>
            <a:lstStyle/>
            <a:p>
              <a:pPr algn="just">
                <a:lnSpc>
                  <a:spcPct val="120000"/>
                </a:lnSpc>
              </a:pPr>
              <a:r>
                <a:rPr lang="zh-CN" altLang="en-US" sz="105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GB" sz="105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29"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矩形 30"/>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0-#ppt_w/2"/>
                                          </p:val>
                                        </p:tav>
                                        <p:tav tm="100000">
                                          <p:val>
                                            <p:strVal val="#ppt_x"/>
                                          </p:val>
                                        </p:tav>
                                      </p:tavLst>
                                    </p:anim>
                                    <p:anim calcmode="lin" valueType="num">
                                      <p:cBhvr additive="base">
                                        <p:cTn id="13"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4330592" y="5609377"/>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962062" y="4491890"/>
            <a:ext cx="2163886"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30334" y="3394026"/>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807225" y="2196210"/>
            <a:ext cx="1803237" cy="0"/>
          </a:xfrm>
          <a:prstGeom prst="line">
            <a:avLst/>
          </a:prstGeom>
          <a:ln w="9525">
            <a:solidFill>
              <a:schemeClr val="bg1">
                <a:lumMod val="6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Group 4"/>
          <p:cNvGrpSpPr/>
          <p:nvPr/>
        </p:nvGrpSpPr>
        <p:grpSpPr>
          <a:xfrm>
            <a:off x="3627275" y="5153230"/>
            <a:ext cx="1194815" cy="1124575"/>
            <a:chOff x="6139503" y="4871969"/>
            <a:chExt cx="1192668" cy="1122553"/>
          </a:xfrm>
          <a:effectLst/>
        </p:grpSpPr>
        <p:sp>
          <p:nvSpPr>
            <p:cNvPr id="6" name="Rounded Rectangle 5"/>
            <p:cNvSpPr>
              <a:spLocks noChangeArrowheads="1"/>
            </p:cNvSpPr>
            <p:nvPr/>
          </p:nvSpPr>
          <p:spPr bwMode="auto">
            <a:xfrm>
              <a:off x="6139503" y="4871969"/>
              <a:ext cx="1192668" cy="1122553"/>
            </a:xfrm>
            <a:prstGeom prst="roundRect">
              <a:avLst>
                <a:gd name="adj" fmla="val 9375"/>
              </a:avLst>
            </a:prstGeom>
            <a:solidFill>
              <a:schemeClr val="accent4"/>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TextBox 21"/>
            <p:cNvSpPr txBox="1">
              <a:spLocks noChangeArrowheads="1"/>
            </p:cNvSpPr>
            <p:nvPr/>
          </p:nvSpPr>
          <p:spPr bwMode="auto">
            <a:xfrm>
              <a:off x="6356737" y="5179787"/>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01</a:t>
              </a:r>
            </a:p>
          </p:txBody>
        </p:sp>
      </p:grpSp>
      <p:grpSp>
        <p:nvGrpSpPr>
          <p:cNvPr id="8" name="Group 7"/>
          <p:cNvGrpSpPr/>
          <p:nvPr/>
        </p:nvGrpSpPr>
        <p:grpSpPr>
          <a:xfrm>
            <a:off x="3908406" y="4028662"/>
            <a:ext cx="1194815" cy="1124576"/>
            <a:chOff x="6420131" y="3749417"/>
            <a:chExt cx="1192668" cy="1122553"/>
          </a:xfrm>
          <a:effectLst/>
        </p:grpSpPr>
        <p:sp>
          <p:nvSpPr>
            <p:cNvPr id="9" name="Rounded Rectangle 8"/>
            <p:cNvSpPr>
              <a:spLocks noChangeArrowheads="1"/>
            </p:cNvSpPr>
            <p:nvPr/>
          </p:nvSpPr>
          <p:spPr bwMode="auto">
            <a:xfrm>
              <a:off x="6420131" y="3749417"/>
              <a:ext cx="1192668" cy="1122553"/>
            </a:xfrm>
            <a:prstGeom prst="roundRect">
              <a:avLst>
                <a:gd name="adj" fmla="val 9375"/>
              </a:avLst>
            </a:prstGeom>
            <a:solidFill>
              <a:schemeClr val="accent3"/>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22"/>
            <p:cNvSpPr txBox="1">
              <a:spLocks noChangeArrowheads="1"/>
            </p:cNvSpPr>
            <p:nvPr/>
          </p:nvSpPr>
          <p:spPr bwMode="auto">
            <a:xfrm>
              <a:off x="6672041" y="4034885"/>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02</a:t>
              </a:r>
            </a:p>
          </p:txBody>
        </p:sp>
      </p:grpSp>
      <p:grpSp>
        <p:nvGrpSpPr>
          <p:cNvPr id="11" name="Group 10"/>
          <p:cNvGrpSpPr/>
          <p:nvPr/>
        </p:nvGrpSpPr>
        <p:grpSpPr>
          <a:xfrm>
            <a:off x="3486708" y="2904099"/>
            <a:ext cx="1194815" cy="1124573"/>
            <a:chOff x="5999190" y="2626865"/>
            <a:chExt cx="1192668" cy="1122553"/>
          </a:xfrm>
          <a:effectLst/>
        </p:grpSpPr>
        <p:sp>
          <p:nvSpPr>
            <p:cNvPr id="12" name="Rounded Rectangle 11"/>
            <p:cNvSpPr>
              <a:spLocks noChangeArrowheads="1"/>
            </p:cNvSpPr>
            <p:nvPr/>
          </p:nvSpPr>
          <p:spPr bwMode="auto">
            <a:xfrm>
              <a:off x="5999190" y="2626865"/>
              <a:ext cx="1192668" cy="1122553"/>
            </a:xfrm>
            <a:prstGeom prst="roundRect">
              <a:avLst>
                <a:gd name="adj" fmla="val 9375"/>
              </a:avLst>
            </a:prstGeom>
            <a:solidFill>
              <a:schemeClr val="accent2"/>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23"/>
            <p:cNvSpPr txBox="1">
              <a:spLocks noChangeArrowheads="1"/>
            </p:cNvSpPr>
            <p:nvPr/>
          </p:nvSpPr>
          <p:spPr bwMode="auto">
            <a:xfrm>
              <a:off x="6231728" y="2895663"/>
              <a:ext cx="771727" cy="557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03</a:t>
              </a:r>
            </a:p>
          </p:txBody>
        </p:sp>
      </p:grpSp>
      <p:grpSp>
        <p:nvGrpSpPr>
          <p:cNvPr id="14" name="Group 13"/>
          <p:cNvGrpSpPr/>
          <p:nvPr/>
        </p:nvGrpSpPr>
        <p:grpSpPr>
          <a:xfrm>
            <a:off x="2889307" y="1842193"/>
            <a:ext cx="1194815" cy="1124575"/>
            <a:chOff x="5402860" y="1566869"/>
            <a:chExt cx="1192668" cy="1122553"/>
          </a:xfrm>
          <a:effectLst/>
        </p:grpSpPr>
        <p:sp>
          <p:nvSpPr>
            <p:cNvPr id="15" name="Rounded Rectangle 14"/>
            <p:cNvSpPr>
              <a:spLocks noChangeArrowheads="1"/>
            </p:cNvSpPr>
            <p:nvPr/>
          </p:nvSpPr>
          <p:spPr bwMode="auto">
            <a:xfrm rot="20684149">
              <a:off x="5402860" y="1566869"/>
              <a:ext cx="1192668" cy="1122553"/>
            </a:xfrm>
            <a:prstGeom prst="roundRect">
              <a:avLst>
                <a:gd name="adj" fmla="val 9375"/>
              </a:avLst>
            </a:prstGeom>
            <a:solidFill>
              <a:schemeClr val="accent1"/>
            </a:solidFill>
            <a:ln w="9525">
              <a:noFill/>
              <a:round/>
            </a:ln>
            <a:effectLst/>
          </p:spPr>
          <p:txBody>
            <a:bodyPr anchor="ct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endParaRPr lang="id-ID" altLang="id-ID" sz="278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TextBox 24"/>
            <p:cNvSpPr txBox="1">
              <a:spLocks noChangeArrowheads="1"/>
            </p:cNvSpPr>
            <p:nvPr/>
          </p:nvSpPr>
          <p:spPr bwMode="auto">
            <a:xfrm rot="20681241">
              <a:off x="5613324" y="1802304"/>
              <a:ext cx="771727" cy="557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a:defRPr>
                  <a:solidFill>
                    <a:schemeClr val="tx1"/>
                  </a:solidFill>
                  <a:latin typeface="Calibri" panose="020F0502020204030204" pitchFamily="34" charset="0"/>
                  <a:ea typeface="MS PGothic" panose="020B0600070205080204" pitchFamily="34" charset="-128"/>
                </a:defRPr>
              </a:lvl3pPr>
              <a:lvl4pPr>
                <a:defRPr>
                  <a:solidFill>
                    <a:schemeClr val="tx1"/>
                  </a:solidFill>
                  <a:latin typeface="Calibri" panose="020F0502020204030204" pitchFamily="34" charset="0"/>
                  <a:ea typeface="MS PGothic" panose="020B0600070205080204" pitchFamily="34" charset="-128"/>
                </a:defRPr>
              </a:lvl4pPr>
              <a:lvl5pPr>
                <a:defRPr>
                  <a:solidFill>
                    <a:schemeClr val="tx1"/>
                  </a:solidFill>
                  <a:latin typeface="Calibri" panose="020F0502020204030204" pitchFamily="34" charset="0"/>
                  <a:ea typeface="MS PGothic" panose="020B0600070205080204" pitchFamily="34" charset="-128"/>
                </a:defRPr>
              </a:lvl5pPr>
              <a:lvl6pPr marL="4572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9144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1371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18288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lnSpc>
                  <a:spcPct val="120000"/>
                </a:lnSpc>
              </a:pPr>
              <a:r>
                <a:rPr lang="nb-NO" altLang="id-ID" sz="278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04</a:t>
              </a:r>
            </a:p>
          </p:txBody>
        </p:sp>
      </p:grpSp>
      <p:grpSp>
        <p:nvGrpSpPr>
          <p:cNvPr id="27" name="Group 26"/>
          <p:cNvGrpSpPr>
            <a:grpSpLocks noChangeAspect="1"/>
          </p:cNvGrpSpPr>
          <p:nvPr/>
        </p:nvGrpSpPr>
        <p:grpSpPr>
          <a:xfrm>
            <a:off x="5030321" y="1802601"/>
            <a:ext cx="901620" cy="901620"/>
            <a:chOff x="5385173" y="1917525"/>
            <a:chExt cx="1440000" cy="1440000"/>
          </a:xfrm>
        </p:grpSpPr>
        <p:sp>
          <p:nvSpPr>
            <p:cNvPr id="28" name="Oval 27"/>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Oval 28"/>
            <p:cNvSpPr/>
            <p:nvPr/>
          </p:nvSpPr>
          <p:spPr>
            <a:xfrm>
              <a:off x="5475173" y="2007525"/>
              <a:ext cx="1260000" cy="1260000"/>
            </a:xfrm>
            <a:prstGeom prst="ellipse">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0" name="Group 29"/>
          <p:cNvGrpSpPr>
            <a:grpSpLocks noChangeAspect="1"/>
          </p:cNvGrpSpPr>
          <p:nvPr/>
        </p:nvGrpSpPr>
        <p:grpSpPr>
          <a:xfrm>
            <a:off x="6011260" y="5140260"/>
            <a:ext cx="901619" cy="901620"/>
            <a:chOff x="5385173" y="1917525"/>
            <a:chExt cx="1440000" cy="1440000"/>
          </a:xfrm>
        </p:grpSpPr>
        <p:sp>
          <p:nvSpPr>
            <p:cNvPr id="31" name="Oval 30"/>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2" name="Oval 31"/>
            <p:cNvSpPr/>
            <p:nvPr/>
          </p:nvSpPr>
          <p:spPr>
            <a:xfrm>
              <a:off x="5475175" y="2007525"/>
              <a:ext cx="1260001" cy="1260000"/>
            </a:xfrm>
            <a:prstGeom prst="ellipse">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3" name="Group 32"/>
          <p:cNvGrpSpPr>
            <a:grpSpLocks noChangeAspect="1"/>
          </p:cNvGrpSpPr>
          <p:nvPr/>
        </p:nvGrpSpPr>
        <p:grpSpPr>
          <a:xfrm>
            <a:off x="6912184" y="4039223"/>
            <a:ext cx="901620" cy="901620"/>
            <a:chOff x="5385173" y="1917525"/>
            <a:chExt cx="1440000" cy="1440000"/>
          </a:xfrm>
        </p:grpSpPr>
        <p:sp>
          <p:nvSpPr>
            <p:cNvPr id="34" name="Oval 33"/>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Oval 34"/>
            <p:cNvSpPr/>
            <p:nvPr/>
          </p:nvSpPr>
          <p:spPr>
            <a:xfrm>
              <a:off x="5475173" y="2007525"/>
              <a:ext cx="1260000" cy="1260000"/>
            </a:xfrm>
            <a:prstGeom prst="ellipse">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6" name="Group 35"/>
          <p:cNvGrpSpPr>
            <a:grpSpLocks noChangeAspect="1"/>
          </p:cNvGrpSpPr>
          <p:nvPr/>
        </p:nvGrpSpPr>
        <p:grpSpPr>
          <a:xfrm>
            <a:off x="5826516" y="2873633"/>
            <a:ext cx="901620" cy="901620"/>
            <a:chOff x="5385173" y="1917525"/>
            <a:chExt cx="1440000" cy="1440000"/>
          </a:xfrm>
        </p:grpSpPr>
        <p:sp>
          <p:nvSpPr>
            <p:cNvPr id="37" name="Oval 36"/>
            <p:cNvSpPr>
              <a:spLocks noChangeAspect="1"/>
            </p:cNvSpPr>
            <p:nvPr/>
          </p:nvSpPr>
          <p:spPr>
            <a:xfrm>
              <a:off x="5385173" y="1917525"/>
              <a:ext cx="1440000" cy="1440000"/>
            </a:xfrm>
            <a:prstGeom prst="ellipse">
              <a:avLst/>
            </a:prstGeom>
            <a:solidFill>
              <a:schemeClr val="bg1">
                <a:lumMod val="65000"/>
                <a:alpha val="6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Oval 37"/>
            <p:cNvSpPr/>
            <p:nvPr/>
          </p:nvSpPr>
          <p:spPr>
            <a:xfrm>
              <a:off x="5475173" y="2007525"/>
              <a:ext cx="1260000" cy="1260000"/>
            </a:xfrm>
            <a:prstGeom prst="ellipse">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39" name="Group 38"/>
          <p:cNvGrpSpPr>
            <a:grpSpLocks noChangeAspect="1"/>
          </p:cNvGrpSpPr>
          <p:nvPr/>
        </p:nvGrpSpPr>
        <p:grpSpPr>
          <a:xfrm>
            <a:off x="5232576" y="1999830"/>
            <a:ext cx="488379" cy="488379"/>
            <a:chOff x="-2771775" y="66675"/>
            <a:chExt cx="827087" cy="827088"/>
          </a:xfrm>
          <a:solidFill>
            <a:schemeClr val="bg1"/>
          </a:solidFill>
        </p:grpSpPr>
        <p:sp>
          <p:nvSpPr>
            <p:cNvPr id="40" name="Freeform 19"/>
            <p:cNvSpPr>
              <a:spLocks noEditPoints="1"/>
            </p:cNvSpPr>
            <p:nvPr/>
          </p:nvSpPr>
          <p:spPr bwMode="auto">
            <a:xfrm>
              <a:off x="-2771775" y="66675"/>
              <a:ext cx="827087" cy="827088"/>
            </a:xfrm>
            <a:custGeom>
              <a:avLst/>
              <a:gdLst>
                <a:gd name="T0" fmla="*/ 188 w 220"/>
                <a:gd name="T1" fmla="*/ 83 h 220"/>
                <a:gd name="T2" fmla="*/ 196 w 220"/>
                <a:gd name="T3" fmla="*/ 56 h 220"/>
                <a:gd name="T4" fmla="*/ 181 w 220"/>
                <a:gd name="T5" fmla="*/ 26 h 220"/>
                <a:gd name="T6" fmla="*/ 164 w 220"/>
                <a:gd name="T7" fmla="*/ 24 h 220"/>
                <a:gd name="T8" fmla="*/ 137 w 220"/>
                <a:gd name="T9" fmla="*/ 32 h 220"/>
                <a:gd name="T10" fmla="*/ 119 w 220"/>
                <a:gd name="T11" fmla="*/ 0 h 220"/>
                <a:gd name="T12" fmla="*/ 87 w 220"/>
                <a:gd name="T13" fmla="*/ 11 h 220"/>
                <a:gd name="T14" fmla="*/ 74 w 220"/>
                <a:gd name="T15" fmla="*/ 36 h 220"/>
                <a:gd name="T16" fmla="*/ 49 w 220"/>
                <a:gd name="T17" fmla="*/ 22 h 220"/>
                <a:gd name="T18" fmla="*/ 26 w 220"/>
                <a:gd name="T19" fmla="*/ 39 h 220"/>
                <a:gd name="T20" fmla="*/ 36 w 220"/>
                <a:gd name="T21" fmla="*/ 74 h 220"/>
                <a:gd name="T22" fmla="*/ 11 w 220"/>
                <a:gd name="T23" fmla="*/ 87 h 220"/>
                <a:gd name="T24" fmla="*/ 0 w 220"/>
                <a:gd name="T25" fmla="*/ 119 h 220"/>
                <a:gd name="T26" fmla="*/ 32 w 220"/>
                <a:gd name="T27" fmla="*/ 137 h 220"/>
                <a:gd name="T28" fmla="*/ 24 w 220"/>
                <a:gd name="T29" fmla="*/ 164 h 220"/>
                <a:gd name="T30" fmla="*/ 39 w 220"/>
                <a:gd name="T31" fmla="*/ 194 h 220"/>
                <a:gd name="T32" fmla="*/ 56 w 220"/>
                <a:gd name="T33" fmla="*/ 196 h 220"/>
                <a:gd name="T34" fmla="*/ 83 w 220"/>
                <a:gd name="T35" fmla="*/ 188 h 220"/>
                <a:gd name="T36" fmla="*/ 101 w 220"/>
                <a:gd name="T37" fmla="*/ 220 h 220"/>
                <a:gd name="T38" fmla="*/ 133 w 220"/>
                <a:gd name="T39" fmla="*/ 209 h 220"/>
                <a:gd name="T40" fmla="*/ 146 w 220"/>
                <a:gd name="T41" fmla="*/ 184 h 220"/>
                <a:gd name="T42" fmla="*/ 171 w 220"/>
                <a:gd name="T43" fmla="*/ 198 h 220"/>
                <a:gd name="T44" fmla="*/ 194 w 220"/>
                <a:gd name="T45" fmla="*/ 181 h 220"/>
                <a:gd name="T46" fmla="*/ 184 w 220"/>
                <a:gd name="T47" fmla="*/ 146 h 220"/>
                <a:gd name="T48" fmla="*/ 209 w 220"/>
                <a:gd name="T49" fmla="*/ 133 h 220"/>
                <a:gd name="T50" fmla="*/ 220 w 220"/>
                <a:gd name="T51" fmla="*/ 101 h 220"/>
                <a:gd name="T52" fmla="*/ 185 w 220"/>
                <a:gd name="T53" fmla="*/ 124 h 220"/>
                <a:gd name="T54" fmla="*/ 172 w 220"/>
                <a:gd name="T55" fmla="*/ 140 h 220"/>
                <a:gd name="T56" fmla="*/ 185 w 220"/>
                <a:gd name="T57" fmla="*/ 171 h 220"/>
                <a:gd name="T58" fmla="*/ 154 w 220"/>
                <a:gd name="T59" fmla="*/ 173 h 220"/>
                <a:gd name="T60" fmla="*/ 140 w 220"/>
                <a:gd name="T61" fmla="*/ 172 h 220"/>
                <a:gd name="T62" fmla="*/ 124 w 220"/>
                <a:gd name="T63" fmla="*/ 185 h 220"/>
                <a:gd name="T64" fmla="*/ 101 w 220"/>
                <a:gd name="T65" fmla="*/ 206 h 220"/>
                <a:gd name="T66" fmla="*/ 87 w 220"/>
                <a:gd name="T67" fmla="*/ 175 h 220"/>
                <a:gd name="T68" fmla="*/ 74 w 220"/>
                <a:gd name="T69" fmla="*/ 170 h 220"/>
                <a:gd name="T70" fmla="*/ 49 w 220"/>
                <a:gd name="T71" fmla="*/ 185 h 220"/>
                <a:gd name="T72" fmla="*/ 47 w 220"/>
                <a:gd name="T73" fmla="*/ 154 h 220"/>
                <a:gd name="T74" fmla="*/ 45 w 220"/>
                <a:gd name="T75" fmla="*/ 133 h 220"/>
                <a:gd name="T76" fmla="*/ 14 w 220"/>
                <a:gd name="T77" fmla="*/ 119 h 220"/>
                <a:gd name="T78" fmla="*/ 35 w 220"/>
                <a:gd name="T79" fmla="*/ 96 h 220"/>
                <a:gd name="T80" fmla="*/ 48 w 220"/>
                <a:gd name="T81" fmla="*/ 80 h 220"/>
                <a:gd name="T82" fmla="*/ 35 w 220"/>
                <a:gd name="T83" fmla="*/ 49 h 220"/>
                <a:gd name="T84" fmla="*/ 66 w 220"/>
                <a:gd name="T85" fmla="*/ 47 h 220"/>
                <a:gd name="T86" fmla="*/ 80 w 220"/>
                <a:gd name="T87" fmla="*/ 48 h 220"/>
                <a:gd name="T88" fmla="*/ 96 w 220"/>
                <a:gd name="T89" fmla="*/ 35 h 220"/>
                <a:gd name="T90" fmla="*/ 119 w 220"/>
                <a:gd name="T91" fmla="*/ 14 h 220"/>
                <a:gd name="T92" fmla="*/ 133 w 220"/>
                <a:gd name="T93" fmla="*/ 45 h 220"/>
                <a:gd name="T94" fmla="*/ 146 w 220"/>
                <a:gd name="T95" fmla="*/ 50 h 220"/>
                <a:gd name="T96" fmla="*/ 171 w 220"/>
                <a:gd name="T97" fmla="*/ 35 h 220"/>
                <a:gd name="T98" fmla="*/ 173 w 220"/>
                <a:gd name="T99" fmla="*/ 66 h 220"/>
                <a:gd name="T100" fmla="*/ 175 w 220"/>
                <a:gd name="T101" fmla="*/ 87 h 220"/>
                <a:gd name="T102" fmla="*/ 206 w 220"/>
                <a:gd name="T103" fmla="*/ 101 h 220"/>
                <a:gd name="T104" fmla="*/ 185 w 220"/>
                <a:gd name="T105" fmla="*/ 1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0" h="220">
                  <a:moveTo>
                    <a:pt x="209" y="87"/>
                  </a:moveTo>
                  <a:cubicBezTo>
                    <a:pt x="188" y="83"/>
                    <a:pt x="188" y="83"/>
                    <a:pt x="188" y="83"/>
                  </a:cubicBezTo>
                  <a:cubicBezTo>
                    <a:pt x="187" y="80"/>
                    <a:pt x="186" y="77"/>
                    <a:pt x="184" y="74"/>
                  </a:cubicBezTo>
                  <a:cubicBezTo>
                    <a:pt x="196" y="56"/>
                    <a:pt x="196" y="56"/>
                    <a:pt x="196" y="56"/>
                  </a:cubicBezTo>
                  <a:cubicBezTo>
                    <a:pt x="200" y="51"/>
                    <a:pt x="199" y="43"/>
                    <a:pt x="194" y="39"/>
                  </a:cubicBezTo>
                  <a:cubicBezTo>
                    <a:pt x="181" y="26"/>
                    <a:pt x="181" y="26"/>
                    <a:pt x="181" y="26"/>
                  </a:cubicBezTo>
                  <a:cubicBezTo>
                    <a:pt x="179" y="23"/>
                    <a:pt x="175" y="22"/>
                    <a:pt x="171" y="22"/>
                  </a:cubicBezTo>
                  <a:cubicBezTo>
                    <a:pt x="169" y="22"/>
                    <a:pt x="166" y="22"/>
                    <a:pt x="164" y="24"/>
                  </a:cubicBezTo>
                  <a:cubicBezTo>
                    <a:pt x="146" y="36"/>
                    <a:pt x="146" y="36"/>
                    <a:pt x="146" y="36"/>
                  </a:cubicBezTo>
                  <a:cubicBezTo>
                    <a:pt x="143" y="34"/>
                    <a:pt x="140" y="33"/>
                    <a:pt x="137" y="32"/>
                  </a:cubicBezTo>
                  <a:cubicBezTo>
                    <a:pt x="133" y="11"/>
                    <a:pt x="133" y="11"/>
                    <a:pt x="133" y="11"/>
                  </a:cubicBezTo>
                  <a:cubicBezTo>
                    <a:pt x="132" y="5"/>
                    <a:pt x="126" y="0"/>
                    <a:pt x="119" y="0"/>
                  </a:cubicBezTo>
                  <a:cubicBezTo>
                    <a:pt x="101" y="0"/>
                    <a:pt x="101" y="0"/>
                    <a:pt x="101" y="0"/>
                  </a:cubicBezTo>
                  <a:cubicBezTo>
                    <a:pt x="94" y="0"/>
                    <a:pt x="88" y="5"/>
                    <a:pt x="87" y="11"/>
                  </a:cubicBezTo>
                  <a:cubicBezTo>
                    <a:pt x="83" y="32"/>
                    <a:pt x="83" y="32"/>
                    <a:pt x="83" y="32"/>
                  </a:cubicBezTo>
                  <a:cubicBezTo>
                    <a:pt x="80" y="33"/>
                    <a:pt x="77" y="34"/>
                    <a:pt x="74" y="36"/>
                  </a:cubicBezTo>
                  <a:cubicBezTo>
                    <a:pt x="56" y="24"/>
                    <a:pt x="56" y="24"/>
                    <a:pt x="56" y="24"/>
                  </a:cubicBezTo>
                  <a:cubicBezTo>
                    <a:pt x="54" y="22"/>
                    <a:pt x="51" y="22"/>
                    <a:pt x="49" y="22"/>
                  </a:cubicBezTo>
                  <a:cubicBezTo>
                    <a:pt x="45" y="22"/>
                    <a:pt x="41" y="23"/>
                    <a:pt x="39" y="26"/>
                  </a:cubicBezTo>
                  <a:cubicBezTo>
                    <a:pt x="26" y="39"/>
                    <a:pt x="26" y="39"/>
                    <a:pt x="26" y="39"/>
                  </a:cubicBezTo>
                  <a:cubicBezTo>
                    <a:pt x="21" y="43"/>
                    <a:pt x="20" y="51"/>
                    <a:pt x="24" y="56"/>
                  </a:cubicBezTo>
                  <a:cubicBezTo>
                    <a:pt x="36" y="74"/>
                    <a:pt x="36" y="74"/>
                    <a:pt x="36" y="74"/>
                  </a:cubicBezTo>
                  <a:cubicBezTo>
                    <a:pt x="34" y="77"/>
                    <a:pt x="33" y="80"/>
                    <a:pt x="32" y="83"/>
                  </a:cubicBezTo>
                  <a:cubicBezTo>
                    <a:pt x="11" y="87"/>
                    <a:pt x="11" y="87"/>
                    <a:pt x="11" y="87"/>
                  </a:cubicBezTo>
                  <a:cubicBezTo>
                    <a:pt x="5" y="88"/>
                    <a:pt x="0" y="94"/>
                    <a:pt x="0" y="101"/>
                  </a:cubicBezTo>
                  <a:cubicBezTo>
                    <a:pt x="0" y="119"/>
                    <a:pt x="0" y="119"/>
                    <a:pt x="0" y="119"/>
                  </a:cubicBezTo>
                  <a:cubicBezTo>
                    <a:pt x="0" y="126"/>
                    <a:pt x="5" y="132"/>
                    <a:pt x="11" y="133"/>
                  </a:cubicBezTo>
                  <a:cubicBezTo>
                    <a:pt x="32" y="137"/>
                    <a:pt x="32" y="137"/>
                    <a:pt x="32" y="137"/>
                  </a:cubicBezTo>
                  <a:cubicBezTo>
                    <a:pt x="33" y="140"/>
                    <a:pt x="34" y="143"/>
                    <a:pt x="36" y="146"/>
                  </a:cubicBezTo>
                  <a:cubicBezTo>
                    <a:pt x="24" y="164"/>
                    <a:pt x="24" y="164"/>
                    <a:pt x="24" y="164"/>
                  </a:cubicBezTo>
                  <a:cubicBezTo>
                    <a:pt x="20" y="169"/>
                    <a:pt x="21" y="177"/>
                    <a:pt x="26" y="181"/>
                  </a:cubicBezTo>
                  <a:cubicBezTo>
                    <a:pt x="39" y="194"/>
                    <a:pt x="39" y="194"/>
                    <a:pt x="39" y="194"/>
                  </a:cubicBezTo>
                  <a:cubicBezTo>
                    <a:pt x="41" y="197"/>
                    <a:pt x="45" y="198"/>
                    <a:pt x="49" y="198"/>
                  </a:cubicBezTo>
                  <a:cubicBezTo>
                    <a:pt x="51" y="198"/>
                    <a:pt x="54" y="198"/>
                    <a:pt x="56" y="196"/>
                  </a:cubicBezTo>
                  <a:cubicBezTo>
                    <a:pt x="74" y="184"/>
                    <a:pt x="74" y="184"/>
                    <a:pt x="74" y="184"/>
                  </a:cubicBezTo>
                  <a:cubicBezTo>
                    <a:pt x="77" y="186"/>
                    <a:pt x="80" y="187"/>
                    <a:pt x="83" y="188"/>
                  </a:cubicBezTo>
                  <a:cubicBezTo>
                    <a:pt x="87" y="209"/>
                    <a:pt x="87" y="209"/>
                    <a:pt x="87" y="209"/>
                  </a:cubicBezTo>
                  <a:cubicBezTo>
                    <a:pt x="88" y="215"/>
                    <a:pt x="94" y="220"/>
                    <a:pt x="101" y="220"/>
                  </a:cubicBezTo>
                  <a:cubicBezTo>
                    <a:pt x="119" y="220"/>
                    <a:pt x="119" y="220"/>
                    <a:pt x="119" y="220"/>
                  </a:cubicBezTo>
                  <a:cubicBezTo>
                    <a:pt x="126" y="220"/>
                    <a:pt x="132" y="215"/>
                    <a:pt x="133" y="209"/>
                  </a:cubicBezTo>
                  <a:cubicBezTo>
                    <a:pt x="137" y="188"/>
                    <a:pt x="137" y="188"/>
                    <a:pt x="137" y="188"/>
                  </a:cubicBezTo>
                  <a:cubicBezTo>
                    <a:pt x="140" y="187"/>
                    <a:pt x="143" y="186"/>
                    <a:pt x="146" y="184"/>
                  </a:cubicBezTo>
                  <a:cubicBezTo>
                    <a:pt x="164" y="196"/>
                    <a:pt x="164" y="196"/>
                    <a:pt x="164" y="196"/>
                  </a:cubicBezTo>
                  <a:cubicBezTo>
                    <a:pt x="166" y="198"/>
                    <a:pt x="169" y="198"/>
                    <a:pt x="171" y="198"/>
                  </a:cubicBezTo>
                  <a:cubicBezTo>
                    <a:pt x="175" y="198"/>
                    <a:pt x="179" y="197"/>
                    <a:pt x="181" y="194"/>
                  </a:cubicBezTo>
                  <a:cubicBezTo>
                    <a:pt x="194" y="181"/>
                    <a:pt x="194" y="181"/>
                    <a:pt x="194" y="181"/>
                  </a:cubicBezTo>
                  <a:cubicBezTo>
                    <a:pt x="199" y="177"/>
                    <a:pt x="200" y="169"/>
                    <a:pt x="196" y="164"/>
                  </a:cubicBezTo>
                  <a:cubicBezTo>
                    <a:pt x="184" y="146"/>
                    <a:pt x="184" y="146"/>
                    <a:pt x="184" y="146"/>
                  </a:cubicBezTo>
                  <a:cubicBezTo>
                    <a:pt x="186" y="143"/>
                    <a:pt x="187" y="140"/>
                    <a:pt x="188" y="137"/>
                  </a:cubicBezTo>
                  <a:cubicBezTo>
                    <a:pt x="209" y="133"/>
                    <a:pt x="209" y="133"/>
                    <a:pt x="209" y="133"/>
                  </a:cubicBezTo>
                  <a:cubicBezTo>
                    <a:pt x="215" y="132"/>
                    <a:pt x="220" y="126"/>
                    <a:pt x="220" y="119"/>
                  </a:cubicBezTo>
                  <a:cubicBezTo>
                    <a:pt x="220" y="101"/>
                    <a:pt x="220" y="101"/>
                    <a:pt x="220" y="101"/>
                  </a:cubicBezTo>
                  <a:cubicBezTo>
                    <a:pt x="220" y="94"/>
                    <a:pt x="215" y="88"/>
                    <a:pt x="209" y="87"/>
                  </a:cubicBezTo>
                  <a:close/>
                  <a:moveTo>
                    <a:pt x="185" y="124"/>
                  </a:moveTo>
                  <a:cubicBezTo>
                    <a:pt x="180" y="125"/>
                    <a:pt x="176" y="128"/>
                    <a:pt x="175" y="133"/>
                  </a:cubicBezTo>
                  <a:cubicBezTo>
                    <a:pt x="174" y="135"/>
                    <a:pt x="173" y="138"/>
                    <a:pt x="172" y="140"/>
                  </a:cubicBezTo>
                  <a:cubicBezTo>
                    <a:pt x="170" y="144"/>
                    <a:pt x="170" y="149"/>
                    <a:pt x="173" y="154"/>
                  </a:cubicBezTo>
                  <a:cubicBezTo>
                    <a:pt x="185" y="171"/>
                    <a:pt x="185" y="171"/>
                    <a:pt x="185" y="171"/>
                  </a:cubicBezTo>
                  <a:cubicBezTo>
                    <a:pt x="171" y="185"/>
                    <a:pt x="171" y="185"/>
                    <a:pt x="171" y="185"/>
                  </a:cubicBezTo>
                  <a:cubicBezTo>
                    <a:pt x="154" y="173"/>
                    <a:pt x="154" y="173"/>
                    <a:pt x="154" y="173"/>
                  </a:cubicBezTo>
                  <a:cubicBezTo>
                    <a:pt x="151" y="171"/>
                    <a:pt x="149" y="170"/>
                    <a:pt x="146" y="170"/>
                  </a:cubicBezTo>
                  <a:cubicBezTo>
                    <a:pt x="144" y="170"/>
                    <a:pt x="142" y="171"/>
                    <a:pt x="140" y="172"/>
                  </a:cubicBezTo>
                  <a:cubicBezTo>
                    <a:pt x="138" y="173"/>
                    <a:pt x="135" y="174"/>
                    <a:pt x="133" y="175"/>
                  </a:cubicBezTo>
                  <a:cubicBezTo>
                    <a:pt x="128" y="176"/>
                    <a:pt x="125" y="180"/>
                    <a:pt x="124" y="185"/>
                  </a:cubicBezTo>
                  <a:cubicBezTo>
                    <a:pt x="119" y="206"/>
                    <a:pt x="119" y="206"/>
                    <a:pt x="119" y="206"/>
                  </a:cubicBezTo>
                  <a:cubicBezTo>
                    <a:pt x="101" y="206"/>
                    <a:pt x="101" y="206"/>
                    <a:pt x="101" y="206"/>
                  </a:cubicBezTo>
                  <a:cubicBezTo>
                    <a:pt x="96" y="185"/>
                    <a:pt x="96" y="185"/>
                    <a:pt x="96" y="185"/>
                  </a:cubicBezTo>
                  <a:cubicBezTo>
                    <a:pt x="95" y="180"/>
                    <a:pt x="92" y="176"/>
                    <a:pt x="87" y="175"/>
                  </a:cubicBezTo>
                  <a:cubicBezTo>
                    <a:pt x="85" y="174"/>
                    <a:pt x="82" y="173"/>
                    <a:pt x="80" y="172"/>
                  </a:cubicBezTo>
                  <a:cubicBezTo>
                    <a:pt x="78" y="171"/>
                    <a:pt x="76" y="170"/>
                    <a:pt x="74" y="170"/>
                  </a:cubicBezTo>
                  <a:cubicBezTo>
                    <a:pt x="71" y="170"/>
                    <a:pt x="69" y="171"/>
                    <a:pt x="66" y="173"/>
                  </a:cubicBezTo>
                  <a:cubicBezTo>
                    <a:pt x="49" y="185"/>
                    <a:pt x="49" y="185"/>
                    <a:pt x="49" y="185"/>
                  </a:cubicBezTo>
                  <a:cubicBezTo>
                    <a:pt x="35" y="171"/>
                    <a:pt x="35" y="171"/>
                    <a:pt x="35" y="171"/>
                  </a:cubicBezTo>
                  <a:cubicBezTo>
                    <a:pt x="47" y="154"/>
                    <a:pt x="47" y="154"/>
                    <a:pt x="47" y="154"/>
                  </a:cubicBezTo>
                  <a:cubicBezTo>
                    <a:pt x="50" y="149"/>
                    <a:pt x="50" y="144"/>
                    <a:pt x="48" y="140"/>
                  </a:cubicBezTo>
                  <a:cubicBezTo>
                    <a:pt x="47" y="138"/>
                    <a:pt x="46" y="135"/>
                    <a:pt x="45" y="133"/>
                  </a:cubicBezTo>
                  <a:cubicBezTo>
                    <a:pt x="44" y="128"/>
                    <a:pt x="40" y="125"/>
                    <a:pt x="35" y="124"/>
                  </a:cubicBezTo>
                  <a:cubicBezTo>
                    <a:pt x="14" y="119"/>
                    <a:pt x="14" y="119"/>
                    <a:pt x="14" y="119"/>
                  </a:cubicBezTo>
                  <a:cubicBezTo>
                    <a:pt x="14" y="101"/>
                    <a:pt x="14" y="101"/>
                    <a:pt x="14" y="101"/>
                  </a:cubicBezTo>
                  <a:cubicBezTo>
                    <a:pt x="35" y="96"/>
                    <a:pt x="35" y="96"/>
                    <a:pt x="35" y="96"/>
                  </a:cubicBezTo>
                  <a:cubicBezTo>
                    <a:pt x="40" y="95"/>
                    <a:pt x="44" y="92"/>
                    <a:pt x="45" y="87"/>
                  </a:cubicBezTo>
                  <a:cubicBezTo>
                    <a:pt x="46" y="85"/>
                    <a:pt x="47" y="82"/>
                    <a:pt x="48" y="80"/>
                  </a:cubicBezTo>
                  <a:cubicBezTo>
                    <a:pt x="50" y="76"/>
                    <a:pt x="50" y="71"/>
                    <a:pt x="47" y="66"/>
                  </a:cubicBezTo>
                  <a:cubicBezTo>
                    <a:pt x="35" y="49"/>
                    <a:pt x="35" y="49"/>
                    <a:pt x="35" y="49"/>
                  </a:cubicBezTo>
                  <a:cubicBezTo>
                    <a:pt x="49" y="35"/>
                    <a:pt x="49" y="35"/>
                    <a:pt x="49" y="35"/>
                  </a:cubicBezTo>
                  <a:cubicBezTo>
                    <a:pt x="66" y="47"/>
                    <a:pt x="66" y="47"/>
                    <a:pt x="66" y="47"/>
                  </a:cubicBezTo>
                  <a:cubicBezTo>
                    <a:pt x="69" y="49"/>
                    <a:pt x="71" y="50"/>
                    <a:pt x="74" y="50"/>
                  </a:cubicBezTo>
                  <a:cubicBezTo>
                    <a:pt x="76" y="50"/>
                    <a:pt x="78" y="49"/>
                    <a:pt x="80" y="48"/>
                  </a:cubicBezTo>
                  <a:cubicBezTo>
                    <a:pt x="82" y="47"/>
                    <a:pt x="85" y="46"/>
                    <a:pt x="87" y="45"/>
                  </a:cubicBezTo>
                  <a:cubicBezTo>
                    <a:pt x="92" y="44"/>
                    <a:pt x="95" y="40"/>
                    <a:pt x="96" y="35"/>
                  </a:cubicBezTo>
                  <a:cubicBezTo>
                    <a:pt x="101" y="14"/>
                    <a:pt x="101" y="14"/>
                    <a:pt x="101" y="14"/>
                  </a:cubicBezTo>
                  <a:cubicBezTo>
                    <a:pt x="119" y="14"/>
                    <a:pt x="119" y="14"/>
                    <a:pt x="119" y="14"/>
                  </a:cubicBezTo>
                  <a:cubicBezTo>
                    <a:pt x="124" y="35"/>
                    <a:pt x="124" y="35"/>
                    <a:pt x="124" y="35"/>
                  </a:cubicBezTo>
                  <a:cubicBezTo>
                    <a:pt x="125" y="40"/>
                    <a:pt x="128" y="44"/>
                    <a:pt x="133" y="45"/>
                  </a:cubicBezTo>
                  <a:cubicBezTo>
                    <a:pt x="135" y="46"/>
                    <a:pt x="138" y="47"/>
                    <a:pt x="140" y="48"/>
                  </a:cubicBezTo>
                  <a:cubicBezTo>
                    <a:pt x="142" y="49"/>
                    <a:pt x="144" y="50"/>
                    <a:pt x="146" y="50"/>
                  </a:cubicBezTo>
                  <a:cubicBezTo>
                    <a:pt x="149" y="50"/>
                    <a:pt x="151" y="49"/>
                    <a:pt x="154" y="47"/>
                  </a:cubicBezTo>
                  <a:cubicBezTo>
                    <a:pt x="171" y="35"/>
                    <a:pt x="171" y="35"/>
                    <a:pt x="171" y="35"/>
                  </a:cubicBezTo>
                  <a:cubicBezTo>
                    <a:pt x="185" y="49"/>
                    <a:pt x="185" y="49"/>
                    <a:pt x="185" y="49"/>
                  </a:cubicBezTo>
                  <a:cubicBezTo>
                    <a:pt x="173" y="66"/>
                    <a:pt x="173" y="66"/>
                    <a:pt x="173" y="66"/>
                  </a:cubicBezTo>
                  <a:cubicBezTo>
                    <a:pt x="170" y="71"/>
                    <a:pt x="170" y="76"/>
                    <a:pt x="172" y="80"/>
                  </a:cubicBezTo>
                  <a:cubicBezTo>
                    <a:pt x="173" y="82"/>
                    <a:pt x="174" y="85"/>
                    <a:pt x="175" y="87"/>
                  </a:cubicBezTo>
                  <a:cubicBezTo>
                    <a:pt x="176" y="92"/>
                    <a:pt x="180" y="95"/>
                    <a:pt x="185" y="96"/>
                  </a:cubicBezTo>
                  <a:cubicBezTo>
                    <a:pt x="206" y="101"/>
                    <a:pt x="206" y="101"/>
                    <a:pt x="206" y="101"/>
                  </a:cubicBezTo>
                  <a:cubicBezTo>
                    <a:pt x="206" y="119"/>
                    <a:pt x="206" y="119"/>
                    <a:pt x="206" y="119"/>
                  </a:cubicBezTo>
                  <a:lnTo>
                    <a:pt x="185" y="12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20"/>
            <p:cNvSpPr>
              <a:spLocks noEditPoints="1"/>
            </p:cNvSpPr>
            <p:nvPr/>
          </p:nvSpPr>
          <p:spPr bwMode="auto">
            <a:xfrm>
              <a:off x="-2538413" y="300038"/>
              <a:ext cx="360362" cy="36036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48 w 96"/>
                <a:gd name="T11" fmla="*/ 90 h 96"/>
                <a:gd name="T12" fmla="*/ 6 w 96"/>
                <a:gd name="T13" fmla="*/ 48 h 96"/>
                <a:gd name="T14" fmla="*/ 48 w 96"/>
                <a:gd name="T15" fmla="*/ 6 h 96"/>
                <a:gd name="T16" fmla="*/ 90 w 96"/>
                <a:gd name="T17" fmla="*/ 48 h 96"/>
                <a:gd name="T18" fmla="*/ 48 w 96"/>
                <a:gd name="T19" fmla="*/ 9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6">
                  <a:moveTo>
                    <a:pt x="48" y="0"/>
                  </a:moveTo>
                  <a:cubicBezTo>
                    <a:pt x="21" y="0"/>
                    <a:pt x="0" y="21"/>
                    <a:pt x="0" y="48"/>
                  </a:cubicBezTo>
                  <a:cubicBezTo>
                    <a:pt x="0" y="75"/>
                    <a:pt x="21" y="96"/>
                    <a:pt x="48" y="96"/>
                  </a:cubicBezTo>
                  <a:cubicBezTo>
                    <a:pt x="75" y="96"/>
                    <a:pt x="96" y="75"/>
                    <a:pt x="96" y="48"/>
                  </a:cubicBezTo>
                  <a:cubicBezTo>
                    <a:pt x="96" y="21"/>
                    <a:pt x="75" y="0"/>
                    <a:pt x="48" y="0"/>
                  </a:cubicBezTo>
                  <a:close/>
                  <a:moveTo>
                    <a:pt x="48" y="90"/>
                  </a:moveTo>
                  <a:cubicBezTo>
                    <a:pt x="25" y="90"/>
                    <a:pt x="6" y="71"/>
                    <a:pt x="6" y="48"/>
                  </a:cubicBezTo>
                  <a:cubicBezTo>
                    <a:pt x="6" y="25"/>
                    <a:pt x="25" y="6"/>
                    <a:pt x="48" y="6"/>
                  </a:cubicBezTo>
                  <a:cubicBezTo>
                    <a:pt x="71" y="6"/>
                    <a:pt x="90" y="25"/>
                    <a:pt x="90" y="48"/>
                  </a:cubicBezTo>
                  <a:cubicBezTo>
                    <a:pt x="90" y="71"/>
                    <a:pt x="71" y="90"/>
                    <a:pt x="48" y="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21"/>
            <p:cNvSpPr>
              <a:spLocks noEditPoints="1"/>
            </p:cNvSpPr>
            <p:nvPr/>
          </p:nvSpPr>
          <p:spPr bwMode="auto">
            <a:xfrm>
              <a:off x="-2460625" y="374650"/>
              <a:ext cx="207962" cy="206375"/>
            </a:xfrm>
            <a:custGeom>
              <a:avLst/>
              <a:gdLst>
                <a:gd name="T0" fmla="*/ 27 w 55"/>
                <a:gd name="T1" fmla="*/ 0 h 55"/>
                <a:gd name="T2" fmla="*/ 0 w 55"/>
                <a:gd name="T3" fmla="*/ 28 h 55"/>
                <a:gd name="T4" fmla="*/ 27 w 55"/>
                <a:gd name="T5" fmla="*/ 55 h 55"/>
                <a:gd name="T6" fmla="*/ 55 w 55"/>
                <a:gd name="T7" fmla="*/ 28 h 55"/>
                <a:gd name="T8" fmla="*/ 27 w 55"/>
                <a:gd name="T9" fmla="*/ 0 h 55"/>
                <a:gd name="T10" fmla="*/ 27 w 55"/>
                <a:gd name="T11" fmla="*/ 49 h 55"/>
                <a:gd name="T12" fmla="*/ 6 w 55"/>
                <a:gd name="T13" fmla="*/ 28 h 55"/>
                <a:gd name="T14" fmla="*/ 27 w 55"/>
                <a:gd name="T15" fmla="*/ 7 h 55"/>
                <a:gd name="T16" fmla="*/ 48 w 55"/>
                <a:gd name="T17" fmla="*/ 28 h 55"/>
                <a:gd name="T18" fmla="*/ 27 w 55"/>
                <a:gd name="T19" fmla="*/ 49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55">
                  <a:moveTo>
                    <a:pt x="27" y="0"/>
                  </a:moveTo>
                  <a:cubicBezTo>
                    <a:pt x="12" y="0"/>
                    <a:pt x="0" y="13"/>
                    <a:pt x="0" y="28"/>
                  </a:cubicBezTo>
                  <a:cubicBezTo>
                    <a:pt x="0" y="43"/>
                    <a:pt x="12" y="55"/>
                    <a:pt x="27" y="55"/>
                  </a:cubicBezTo>
                  <a:cubicBezTo>
                    <a:pt x="42" y="55"/>
                    <a:pt x="55" y="43"/>
                    <a:pt x="55" y="28"/>
                  </a:cubicBezTo>
                  <a:cubicBezTo>
                    <a:pt x="55" y="13"/>
                    <a:pt x="42" y="0"/>
                    <a:pt x="27" y="0"/>
                  </a:cubicBezTo>
                  <a:close/>
                  <a:moveTo>
                    <a:pt x="27" y="49"/>
                  </a:moveTo>
                  <a:cubicBezTo>
                    <a:pt x="16" y="49"/>
                    <a:pt x="6" y="39"/>
                    <a:pt x="6" y="28"/>
                  </a:cubicBezTo>
                  <a:cubicBezTo>
                    <a:pt x="6" y="17"/>
                    <a:pt x="16" y="7"/>
                    <a:pt x="27" y="7"/>
                  </a:cubicBezTo>
                  <a:cubicBezTo>
                    <a:pt x="38" y="7"/>
                    <a:pt x="48" y="17"/>
                    <a:pt x="48" y="28"/>
                  </a:cubicBezTo>
                  <a:cubicBezTo>
                    <a:pt x="48" y="39"/>
                    <a:pt x="38" y="49"/>
                    <a:pt x="27"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3" name="Group 42"/>
          <p:cNvGrpSpPr/>
          <p:nvPr/>
        </p:nvGrpSpPr>
        <p:grpSpPr>
          <a:xfrm>
            <a:off x="6242020" y="5422854"/>
            <a:ext cx="433144" cy="331053"/>
            <a:chOff x="5516563" y="84138"/>
            <a:chExt cx="1414463" cy="1081087"/>
          </a:xfrm>
          <a:solidFill>
            <a:schemeClr val="bg1"/>
          </a:solidFill>
        </p:grpSpPr>
        <p:sp>
          <p:nvSpPr>
            <p:cNvPr id="4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51" name="Group 50"/>
          <p:cNvGrpSpPr/>
          <p:nvPr/>
        </p:nvGrpSpPr>
        <p:grpSpPr>
          <a:xfrm>
            <a:off x="7129720" y="4293656"/>
            <a:ext cx="448210" cy="385986"/>
            <a:chOff x="2727325" y="-39687"/>
            <a:chExt cx="1463675" cy="1260475"/>
          </a:xfrm>
          <a:solidFill>
            <a:schemeClr val="bg1"/>
          </a:solidFill>
        </p:grpSpPr>
        <p:sp>
          <p:nvSpPr>
            <p:cNvPr id="52" name="Freeform 20"/>
            <p:cNvSpPr>
              <a:spLocks noEditPoints="1"/>
            </p:cNvSpPr>
            <p:nvPr/>
          </p:nvSpPr>
          <p:spPr bwMode="auto">
            <a:xfrm>
              <a:off x="2727325" y="-39687"/>
              <a:ext cx="1463675" cy="1260475"/>
            </a:xfrm>
            <a:custGeom>
              <a:avLst/>
              <a:gdLst>
                <a:gd name="T0" fmla="*/ 347 w 390"/>
                <a:gd name="T1" fmla="*/ 42 h 336"/>
                <a:gd name="T2" fmla="*/ 195 w 390"/>
                <a:gd name="T3" fmla="*/ 38 h 336"/>
                <a:gd name="T4" fmla="*/ 43 w 390"/>
                <a:gd name="T5" fmla="*/ 42 h 336"/>
                <a:gd name="T6" fmla="*/ 43 w 390"/>
                <a:gd name="T7" fmla="*/ 196 h 336"/>
                <a:gd name="T8" fmla="*/ 170 w 390"/>
                <a:gd name="T9" fmla="*/ 322 h 336"/>
                <a:gd name="T10" fmla="*/ 220 w 390"/>
                <a:gd name="T11" fmla="*/ 322 h 336"/>
                <a:gd name="T12" fmla="*/ 347 w 390"/>
                <a:gd name="T13" fmla="*/ 196 h 336"/>
                <a:gd name="T14" fmla="*/ 347 w 390"/>
                <a:gd name="T15" fmla="*/ 42 h 336"/>
                <a:gd name="T16" fmla="*/ 330 w 390"/>
                <a:gd name="T17" fmla="*/ 180 h 336"/>
                <a:gd name="T18" fmla="*/ 203 w 390"/>
                <a:gd name="T19" fmla="*/ 306 h 336"/>
                <a:gd name="T20" fmla="*/ 187 w 390"/>
                <a:gd name="T21" fmla="*/ 306 h 336"/>
                <a:gd name="T22" fmla="*/ 59 w 390"/>
                <a:gd name="T23" fmla="*/ 180 h 336"/>
                <a:gd name="T24" fmla="*/ 59 w 390"/>
                <a:gd name="T25" fmla="*/ 58 h 336"/>
                <a:gd name="T26" fmla="*/ 179 w 390"/>
                <a:gd name="T27" fmla="*/ 55 h 336"/>
                <a:gd name="T28" fmla="*/ 195 w 390"/>
                <a:gd name="T29" fmla="*/ 70 h 336"/>
                <a:gd name="T30" fmla="*/ 210 w 390"/>
                <a:gd name="T31" fmla="*/ 55 h 336"/>
                <a:gd name="T32" fmla="*/ 330 w 390"/>
                <a:gd name="T33" fmla="*/ 58 h 336"/>
                <a:gd name="T34" fmla="*/ 330 w 390"/>
                <a:gd name="T35" fmla="*/ 18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0" h="336">
                  <a:moveTo>
                    <a:pt x="347" y="42"/>
                  </a:moveTo>
                  <a:cubicBezTo>
                    <a:pt x="305" y="0"/>
                    <a:pt x="238" y="0"/>
                    <a:pt x="195" y="38"/>
                  </a:cubicBezTo>
                  <a:cubicBezTo>
                    <a:pt x="152" y="0"/>
                    <a:pt x="85" y="0"/>
                    <a:pt x="43" y="42"/>
                  </a:cubicBezTo>
                  <a:cubicBezTo>
                    <a:pt x="0" y="84"/>
                    <a:pt x="0" y="154"/>
                    <a:pt x="43" y="196"/>
                  </a:cubicBezTo>
                  <a:cubicBezTo>
                    <a:pt x="55" y="208"/>
                    <a:pt x="170" y="322"/>
                    <a:pt x="170" y="322"/>
                  </a:cubicBezTo>
                  <a:cubicBezTo>
                    <a:pt x="184" y="336"/>
                    <a:pt x="206" y="336"/>
                    <a:pt x="220" y="322"/>
                  </a:cubicBezTo>
                  <a:cubicBezTo>
                    <a:pt x="220" y="322"/>
                    <a:pt x="345" y="198"/>
                    <a:pt x="347" y="196"/>
                  </a:cubicBezTo>
                  <a:cubicBezTo>
                    <a:pt x="390" y="154"/>
                    <a:pt x="390" y="84"/>
                    <a:pt x="347" y="42"/>
                  </a:cubicBezTo>
                  <a:close/>
                  <a:moveTo>
                    <a:pt x="330" y="180"/>
                  </a:moveTo>
                  <a:cubicBezTo>
                    <a:pt x="203" y="306"/>
                    <a:pt x="203" y="306"/>
                    <a:pt x="203" y="306"/>
                  </a:cubicBezTo>
                  <a:cubicBezTo>
                    <a:pt x="199" y="310"/>
                    <a:pt x="191" y="310"/>
                    <a:pt x="187" y="306"/>
                  </a:cubicBezTo>
                  <a:cubicBezTo>
                    <a:pt x="59" y="180"/>
                    <a:pt x="59" y="180"/>
                    <a:pt x="59" y="180"/>
                  </a:cubicBezTo>
                  <a:cubicBezTo>
                    <a:pt x="25" y="146"/>
                    <a:pt x="25" y="92"/>
                    <a:pt x="59" y="58"/>
                  </a:cubicBezTo>
                  <a:cubicBezTo>
                    <a:pt x="92" y="26"/>
                    <a:pt x="145" y="25"/>
                    <a:pt x="179" y="55"/>
                  </a:cubicBezTo>
                  <a:cubicBezTo>
                    <a:pt x="195" y="70"/>
                    <a:pt x="195" y="70"/>
                    <a:pt x="195" y="70"/>
                  </a:cubicBezTo>
                  <a:cubicBezTo>
                    <a:pt x="210" y="55"/>
                    <a:pt x="210" y="55"/>
                    <a:pt x="210" y="55"/>
                  </a:cubicBezTo>
                  <a:cubicBezTo>
                    <a:pt x="245" y="25"/>
                    <a:pt x="298" y="26"/>
                    <a:pt x="330" y="58"/>
                  </a:cubicBezTo>
                  <a:cubicBezTo>
                    <a:pt x="364" y="92"/>
                    <a:pt x="364" y="146"/>
                    <a:pt x="330"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1"/>
            <p:cNvSpPr/>
            <p:nvPr/>
          </p:nvSpPr>
          <p:spPr bwMode="auto">
            <a:xfrm>
              <a:off x="2982913" y="215900"/>
              <a:ext cx="206375" cy="201612"/>
            </a:xfrm>
            <a:custGeom>
              <a:avLst/>
              <a:gdLst>
                <a:gd name="T0" fmla="*/ 49 w 55"/>
                <a:gd name="T1" fmla="*/ 0 h 54"/>
                <a:gd name="T2" fmla="*/ 49 w 55"/>
                <a:gd name="T3" fmla="*/ 0 h 54"/>
                <a:gd name="T4" fmla="*/ 0 w 55"/>
                <a:gd name="T5" fmla="*/ 48 h 54"/>
                <a:gd name="T6" fmla="*/ 0 w 55"/>
                <a:gd name="T7" fmla="*/ 48 h 54"/>
                <a:gd name="T8" fmla="*/ 6 w 55"/>
                <a:gd name="T9" fmla="*/ 54 h 54"/>
                <a:gd name="T10" fmla="*/ 12 w 55"/>
                <a:gd name="T11" fmla="*/ 48 h 54"/>
                <a:gd name="T12" fmla="*/ 12 w 55"/>
                <a:gd name="T13" fmla="*/ 48 h 54"/>
                <a:gd name="T14" fmla="*/ 49 w 55"/>
                <a:gd name="T15" fmla="*/ 11 h 54"/>
                <a:gd name="T16" fmla="*/ 49 w 55"/>
                <a:gd name="T17" fmla="*/ 11 h 54"/>
                <a:gd name="T18" fmla="*/ 55 w 55"/>
                <a:gd name="T19" fmla="*/ 5 h 54"/>
                <a:gd name="T20" fmla="*/ 49 w 55"/>
                <a:gd name="T2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54">
                  <a:moveTo>
                    <a:pt x="49" y="0"/>
                  </a:moveTo>
                  <a:cubicBezTo>
                    <a:pt x="49" y="0"/>
                    <a:pt x="49" y="0"/>
                    <a:pt x="49" y="0"/>
                  </a:cubicBezTo>
                  <a:cubicBezTo>
                    <a:pt x="22" y="0"/>
                    <a:pt x="0" y="21"/>
                    <a:pt x="0" y="48"/>
                  </a:cubicBezTo>
                  <a:cubicBezTo>
                    <a:pt x="0" y="48"/>
                    <a:pt x="0" y="48"/>
                    <a:pt x="0" y="48"/>
                  </a:cubicBezTo>
                  <a:cubicBezTo>
                    <a:pt x="0" y="52"/>
                    <a:pt x="3" y="54"/>
                    <a:pt x="6" y="54"/>
                  </a:cubicBezTo>
                  <a:cubicBezTo>
                    <a:pt x="9" y="54"/>
                    <a:pt x="12" y="52"/>
                    <a:pt x="12" y="48"/>
                  </a:cubicBezTo>
                  <a:cubicBezTo>
                    <a:pt x="12" y="48"/>
                    <a:pt x="12" y="48"/>
                    <a:pt x="12" y="48"/>
                  </a:cubicBezTo>
                  <a:cubicBezTo>
                    <a:pt x="12" y="28"/>
                    <a:pt x="29" y="11"/>
                    <a:pt x="49" y="11"/>
                  </a:cubicBezTo>
                  <a:cubicBezTo>
                    <a:pt x="49" y="11"/>
                    <a:pt x="49" y="11"/>
                    <a:pt x="49" y="11"/>
                  </a:cubicBezTo>
                  <a:cubicBezTo>
                    <a:pt x="52" y="11"/>
                    <a:pt x="55" y="8"/>
                    <a:pt x="55" y="5"/>
                  </a:cubicBezTo>
                  <a:cubicBezTo>
                    <a:pt x="55" y="2"/>
                    <a:pt x="52" y="0"/>
                    <a:pt x="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4" name="Freeform 13"/>
          <p:cNvSpPr>
            <a:spLocks noChangeAspect="1" noEditPoints="1"/>
          </p:cNvSpPr>
          <p:nvPr/>
        </p:nvSpPr>
        <p:spPr bwMode="auto">
          <a:xfrm>
            <a:off x="6079787" y="3099178"/>
            <a:ext cx="424142" cy="413042"/>
          </a:xfrm>
          <a:custGeom>
            <a:avLst/>
            <a:gdLst>
              <a:gd name="T0" fmla="*/ 161 w 226"/>
              <a:gd name="T1" fmla="*/ 0 h 220"/>
              <a:gd name="T2" fmla="*/ 96 w 226"/>
              <a:gd name="T3" fmla="*/ 47 h 220"/>
              <a:gd name="T4" fmla="*/ 95 w 226"/>
              <a:gd name="T5" fmla="*/ 47 h 220"/>
              <a:gd name="T6" fmla="*/ 24 w 226"/>
              <a:gd name="T7" fmla="*/ 119 h 220"/>
              <a:gd name="T8" fmla="*/ 1 w 226"/>
              <a:gd name="T9" fmla="*/ 189 h 220"/>
              <a:gd name="T10" fmla="*/ 24 w 226"/>
              <a:gd name="T11" fmla="*/ 220 h 220"/>
              <a:gd name="T12" fmla="*/ 90 w 226"/>
              <a:gd name="T13" fmla="*/ 203 h 220"/>
              <a:gd name="T14" fmla="*/ 207 w 226"/>
              <a:gd name="T15" fmla="*/ 91 h 220"/>
              <a:gd name="T16" fmla="*/ 110 w 226"/>
              <a:gd name="T17" fmla="*/ 164 h 220"/>
              <a:gd name="T18" fmla="*/ 170 w 226"/>
              <a:gd name="T19" fmla="*/ 81 h 220"/>
              <a:gd name="T20" fmla="*/ 163 w 226"/>
              <a:gd name="T21" fmla="*/ 115 h 220"/>
              <a:gd name="T22" fmla="*/ 110 w 226"/>
              <a:gd name="T23" fmla="*/ 169 h 220"/>
              <a:gd name="T24" fmla="*/ 102 w 226"/>
              <a:gd name="T25" fmla="*/ 139 h 220"/>
              <a:gd name="T26" fmla="*/ 79 w 226"/>
              <a:gd name="T27" fmla="*/ 117 h 220"/>
              <a:gd name="T28" fmla="*/ 159 w 226"/>
              <a:gd name="T29" fmla="*/ 61 h 220"/>
              <a:gd name="T30" fmla="*/ 102 w 226"/>
              <a:gd name="T31" fmla="*/ 139 h 220"/>
              <a:gd name="T32" fmla="*/ 52 w 226"/>
              <a:gd name="T33" fmla="*/ 110 h 220"/>
              <a:gd name="T34" fmla="*/ 137 w 226"/>
              <a:gd name="T35" fmla="*/ 49 h 220"/>
              <a:gd name="T36" fmla="*/ 29 w 226"/>
              <a:gd name="T37" fmla="*/ 205 h 220"/>
              <a:gd name="T38" fmla="*/ 14 w 226"/>
              <a:gd name="T39" fmla="*/ 196 h 220"/>
              <a:gd name="T40" fmla="*/ 22 w 226"/>
              <a:gd name="T41" fmla="*/ 166 h 220"/>
              <a:gd name="T42" fmla="*/ 54 w 226"/>
              <a:gd name="T43" fmla="*/ 199 h 220"/>
              <a:gd name="T44" fmla="*/ 61 w 226"/>
              <a:gd name="T45" fmla="*/ 197 h 220"/>
              <a:gd name="T46" fmla="*/ 24 w 226"/>
              <a:gd name="T47" fmla="*/ 159 h 220"/>
              <a:gd name="T48" fmla="*/ 33 w 226"/>
              <a:gd name="T49" fmla="*/ 129 h 220"/>
              <a:gd name="T50" fmla="*/ 89 w 226"/>
              <a:gd name="T51" fmla="*/ 189 h 220"/>
              <a:gd name="T52" fmla="*/ 61 w 226"/>
              <a:gd name="T53" fmla="*/ 197 h 220"/>
              <a:gd name="T54" fmla="*/ 186 w 226"/>
              <a:gd name="T55" fmla="*/ 93 h 220"/>
              <a:gd name="T56" fmla="*/ 168 w 226"/>
              <a:gd name="T57" fmla="*/ 52 h 220"/>
              <a:gd name="T58" fmla="*/ 139 w 226"/>
              <a:gd name="T59" fmla="*/ 23 h 220"/>
              <a:gd name="T60" fmla="*/ 192 w 226"/>
              <a:gd name="T61" fmla="*/ 27 h 220"/>
              <a:gd name="T62" fmla="*/ 197 w 226"/>
              <a:gd name="T63" fmla="*/ 8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220">
                <a:moveTo>
                  <a:pt x="202" y="18"/>
                </a:moveTo>
                <a:cubicBezTo>
                  <a:pt x="191" y="6"/>
                  <a:pt x="176" y="0"/>
                  <a:pt x="161" y="0"/>
                </a:cubicBezTo>
                <a:cubicBezTo>
                  <a:pt x="149" y="0"/>
                  <a:pt x="137" y="5"/>
                  <a:pt x="129" y="13"/>
                </a:cubicBezTo>
                <a:cubicBezTo>
                  <a:pt x="96" y="47"/>
                  <a:pt x="96" y="47"/>
                  <a:pt x="96" y="47"/>
                </a:cubicBezTo>
                <a:cubicBezTo>
                  <a:pt x="96" y="47"/>
                  <a:pt x="95" y="47"/>
                  <a:pt x="95" y="47"/>
                </a:cubicBezTo>
                <a:cubicBezTo>
                  <a:pt x="95" y="47"/>
                  <a:pt x="95" y="47"/>
                  <a:pt x="95" y="47"/>
                </a:cubicBezTo>
                <a:cubicBezTo>
                  <a:pt x="95" y="47"/>
                  <a:pt x="95" y="47"/>
                  <a:pt x="95" y="47"/>
                </a:cubicBezTo>
                <a:cubicBezTo>
                  <a:pt x="24" y="119"/>
                  <a:pt x="24" y="119"/>
                  <a:pt x="24" y="119"/>
                </a:cubicBezTo>
                <a:cubicBezTo>
                  <a:pt x="21" y="122"/>
                  <a:pt x="19" y="126"/>
                  <a:pt x="17" y="130"/>
                </a:cubicBezTo>
                <a:cubicBezTo>
                  <a:pt x="1" y="189"/>
                  <a:pt x="1" y="189"/>
                  <a:pt x="1" y="189"/>
                </a:cubicBezTo>
                <a:cubicBezTo>
                  <a:pt x="1" y="189"/>
                  <a:pt x="0" y="194"/>
                  <a:pt x="0" y="196"/>
                </a:cubicBezTo>
                <a:cubicBezTo>
                  <a:pt x="0" y="209"/>
                  <a:pt x="11" y="220"/>
                  <a:pt x="24" y="220"/>
                </a:cubicBezTo>
                <a:cubicBezTo>
                  <a:pt x="27" y="220"/>
                  <a:pt x="32" y="219"/>
                  <a:pt x="32" y="219"/>
                </a:cubicBezTo>
                <a:cubicBezTo>
                  <a:pt x="90" y="203"/>
                  <a:pt x="90" y="203"/>
                  <a:pt x="90" y="203"/>
                </a:cubicBezTo>
                <a:cubicBezTo>
                  <a:pt x="95" y="202"/>
                  <a:pt x="99" y="200"/>
                  <a:pt x="102" y="196"/>
                </a:cubicBezTo>
                <a:cubicBezTo>
                  <a:pt x="207" y="91"/>
                  <a:pt x="207" y="91"/>
                  <a:pt x="207" y="91"/>
                </a:cubicBezTo>
                <a:cubicBezTo>
                  <a:pt x="226" y="72"/>
                  <a:pt x="224" y="40"/>
                  <a:pt x="202" y="18"/>
                </a:cubicBezTo>
                <a:close/>
                <a:moveTo>
                  <a:pt x="110" y="164"/>
                </a:moveTo>
                <a:cubicBezTo>
                  <a:pt x="110" y="157"/>
                  <a:pt x="108" y="151"/>
                  <a:pt x="105" y="146"/>
                </a:cubicBezTo>
                <a:cubicBezTo>
                  <a:pt x="170" y="81"/>
                  <a:pt x="170" y="81"/>
                  <a:pt x="170" y="81"/>
                </a:cubicBezTo>
                <a:cubicBezTo>
                  <a:pt x="174" y="93"/>
                  <a:pt x="172" y="106"/>
                  <a:pt x="163" y="115"/>
                </a:cubicBezTo>
                <a:cubicBezTo>
                  <a:pt x="163" y="115"/>
                  <a:pt x="163" y="115"/>
                  <a:pt x="163" y="115"/>
                </a:cubicBezTo>
                <a:cubicBezTo>
                  <a:pt x="163" y="115"/>
                  <a:pt x="163" y="115"/>
                  <a:pt x="163" y="115"/>
                </a:cubicBezTo>
                <a:cubicBezTo>
                  <a:pt x="110" y="169"/>
                  <a:pt x="110" y="169"/>
                  <a:pt x="110" y="169"/>
                </a:cubicBezTo>
                <a:cubicBezTo>
                  <a:pt x="110" y="167"/>
                  <a:pt x="110" y="165"/>
                  <a:pt x="110" y="164"/>
                </a:cubicBezTo>
                <a:close/>
                <a:moveTo>
                  <a:pt x="102" y="139"/>
                </a:moveTo>
                <a:cubicBezTo>
                  <a:pt x="99" y="135"/>
                  <a:pt x="96" y="131"/>
                  <a:pt x="93" y="127"/>
                </a:cubicBezTo>
                <a:cubicBezTo>
                  <a:pt x="88" y="123"/>
                  <a:pt x="84" y="120"/>
                  <a:pt x="79" y="117"/>
                </a:cubicBezTo>
                <a:cubicBezTo>
                  <a:pt x="144" y="52"/>
                  <a:pt x="144" y="52"/>
                  <a:pt x="144" y="52"/>
                </a:cubicBezTo>
                <a:cubicBezTo>
                  <a:pt x="149" y="54"/>
                  <a:pt x="154" y="57"/>
                  <a:pt x="159" y="61"/>
                </a:cubicBezTo>
                <a:cubicBezTo>
                  <a:pt x="162" y="65"/>
                  <a:pt x="165" y="69"/>
                  <a:pt x="167" y="74"/>
                </a:cubicBezTo>
                <a:lnTo>
                  <a:pt x="102" y="139"/>
                </a:lnTo>
                <a:close/>
                <a:moveTo>
                  <a:pt x="72" y="114"/>
                </a:moveTo>
                <a:cubicBezTo>
                  <a:pt x="66" y="111"/>
                  <a:pt x="59" y="110"/>
                  <a:pt x="52" y="110"/>
                </a:cubicBezTo>
                <a:cubicBezTo>
                  <a:pt x="105" y="56"/>
                  <a:pt x="105" y="56"/>
                  <a:pt x="105" y="56"/>
                </a:cubicBezTo>
                <a:cubicBezTo>
                  <a:pt x="113" y="48"/>
                  <a:pt x="125" y="46"/>
                  <a:pt x="137" y="49"/>
                </a:cubicBezTo>
                <a:lnTo>
                  <a:pt x="72" y="114"/>
                </a:lnTo>
                <a:close/>
                <a:moveTo>
                  <a:pt x="29" y="205"/>
                </a:moveTo>
                <a:cubicBezTo>
                  <a:pt x="28" y="206"/>
                  <a:pt x="26" y="206"/>
                  <a:pt x="24" y="206"/>
                </a:cubicBezTo>
                <a:cubicBezTo>
                  <a:pt x="18" y="206"/>
                  <a:pt x="14" y="202"/>
                  <a:pt x="14" y="196"/>
                </a:cubicBezTo>
                <a:cubicBezTo>
                  <a:pt x="14" y="195"/>
                  <a:pt x="14" y="193"/>
                  <a:pt x="14" y="192"/>
                </a:cubicBezTo>
                <a:cubicBezTo>
                  <a:pt x="22" y="166"/>
                  <a:pt x="22" y="166"/>
                  <a:pt x="22" y="166"/>
                </a:cubicBezTo>
                <a:cubicBezTo>
                  <a:pt x="30" y="166"/>
                  <a:pt x="38" y="169"/>
                  <a:pt x="45" y="175"/>
                </a:cubicBezTo>
                <a:cubicBezTo>
                  <a:pt x="51" y="182"/>
                  <a:pt x="55" y="191"/>
                  <a:pt x="54" y="199"/>
                </a:cubicBezTo>
                <a:lnTo>
                  <a:pt x="29" y="205"/>
                </a:lnTo>
                <a:close/>
                <a:moveTo>
                  <a:pt x="61" y="197"/>
                </a:moveTo>
                <a:cubicBezTo>
                  <a:pt x="61" y="188"/>
                  <a:pt x="57" y="178"/>
                  <a:pt x="50" y="170"/>
                </a:cubicBezTo>
                <a:cubicBezTo>
                  <a:pt x="42" y="163"/>
                  <a:pt x="33" y="159"/>
                  <a:pt x="24" y="159"/>
                </a:cubicBezTo>
                <a:cubicBezTo>
                  <a:pt x="30" y="134"/>
                  <a:pt x="30" y="134"/>
                  <a:pt x="30" y="134"/>
                </a:cubicBezTo>
                <a:cubicBezTo>
                  <a:pt x="31" y="132"/>
                  <a:pt x="32" y="131"/>
                  <a:pt x="33" y="129"/>
                </a:cubicBezTo>
                <a:cubicBezTo>
                  <a:pt x="47" y="119"/>
                  <a:pt x="68" y="122"/>
                  <a:pt x="83" y="137"/>
                </a:cubicBezTo>
                <a:cubicBezTo>
                  <a:pt x="98" y="153"/>
                  <a:pt x="101" y="175"/>
                  <a:pt x="89" y="189"/>
                </a:cubicBezTo>
                <a:cubicBezTo>
                  <a:pt x="88" y="190"/>
                  <a:pt x="87" y="190"/>
                  <a:pt x="86" y="190"/>
                </a:cubicBezTo>
                <a:lnTo>
                  <a:pt x="61" y="197"/>
                </a:lnTo>
                <a:close/>
                <a:moveTo>
                  <a:pt x="197" y="81"/>
                </a:moveTo>
                <a:cubicBezTo>
                  <a:pt x="186" y="93"/>
                  <a:pt x="186" y="93"/>
                  <a:pt x="186" y="93"/>
                </a:cubicBezTo>
                <a:cubicBezTo>
                  <a:pt x="186" y="91"/>
                  <a:pt x="186" y="90"/>
                  <a:pt x="186" y="88"/>
                </a:cubicBezTo>
                <a:cubicBezTo>
                  <a:pt x="185" y="75"/>
                  <a:pt x="178" y="62"/>
                  <a:pt x="168" y="52"/>
                </a:cubicBezTo>
                <a:cubicBezTo>
                  <a:pt x="157" y="41"/>
                  <a:pt x="142" y="34"/>
                  <a:pt x="127" y="34"/>
                </a:cubicBezTo>
                <a:cubicBezTo>
                  <a:pt x="139" y="23"/>
                  <a:pt x="139" y="23"/>
                  <a:pt x="139" y="23"/>
                </a:cubicBezTo>
                <a:cubicBezTo>
                  <a:pt x="145" y="17"/>
                  <a:pt x="153" y="14"/>
                  <a:pt x="161" y="14"/>
                </a:cubicBezTo>
                <a:cubicBezTo>
                  <a:pt x="172" y="14"/>
                  <a:pt x="184" y="19"/>
                  <a:pt x="192" y="27"/>
                </a:cubicBezTo>
                <a:cubicBezTo>
                  <a:pt x="201" y="36"/>
                  <a:pt x="205" y="46"/>
                  <a:pt x="206" y="56"/>
                </a:cubicBezTo>
                <a:cubicBezTo>
                  <a:pt x="207" y="66"/>
                  <a:pt x="204" y="75"/>
                  <a:pt x="197" y="81"/>
                </a:cubicBezTo>
                <a:close/>
              </a:path>
            </a:pathLst>
          </a:custGeom>
          <a:solidFill>
            <a:schemeClr val="bg1"/>
          </a:solidFill>
          <a:ln>
            <a:noFill/>
          </a:ln>
        </p:spPr>
        <p:txBody>
          <a:bodyPr vert="horz" wrap="square" lIns="91606" tIns="45802" rIns="91606" bIns="45802" numCol="1" anchor="t" anchorCtr="0" compatLnSpc="1"/>
          <a:lstStyle/>
          <a:p>
            <a:pPr algn="just">
              <a:lnSpc>
                <a:spcPct val="120000"/>
              </a:lnSpc>
            </a:pPr>
            <a:endParaRPr lang="id-ID" sz="78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TextBox 54"/>
          <p:cNvSpPr txBox="1"/>
          <p:nvPr/>
        </p:nvSpPr>
        <p:spPr>
          <a:xfrm>
            <a:off x="7029621" y="5070355"/>
            <a:ext cx="1768573" cy="205056"/>
          </a:xfrm>
          <a:prstGeom prst="rect">
            <a:avLst/>
          </a:prstGeom>
          <a:noFill/>
        </p:spPr>
        <p:txBody>
          <a:bodyPr wrap="square" lIns="0" tIns="0" rIns="0" bIns="0" rtlCol="0">
            <a:spAutoFit/>
          </a:bodyPr>
          <a:lstStyle/>
          <a:p>
            <a:pPr algn="just">
              <a:lnSpc>
                <a:spcPct val="120000"/>
              </a:lnSpc>
            </a:pPr>
            <a:r>
              <a:rPr lang="zh-CN" altLang="en-US" sz="1215">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4"/>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TextBox 55"/>
          <p:cNvSpPr txBox="1"/>
          <p:nvPr/>
        </p:nvSpPr>
        <p:spPr>
          <a:xfrm>
            <a:off x="7916974" y="4029336"/>
            <a:ext cx="1768573" cy="205056"/>
          </a:xfrm>
          <a:prstGeom prst="rect">
            <a:avLst/>
          </a:prstGeom>
          <a:noFill/>
        </p:spPr>
        <p:txBody>
          <a:bodyPr wrap="square" lIns="0" tIns="0" rIns="0" bIns="0" rtlCol="0">
            <a:spAutoFit/>
          </a:bodyPr>
          <a:lstStyle/>
          <a:p>
            <a:pPr algn="just">
              <a:lnSpc>
                <a:spcPct val="120000"/>
              </a:lnSpc>
            </a:pPr>
            <a:r>
              <a:rPr lang="zh-CN" altLang="en-US" sz="1215">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3"/>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TextBox 56"/>
          <p:cNvSpPr txBox="1"/>
          <p:nvPr/>
        </p:nvSpPr>
        <p:spPr>
          <a:xfrm>
            <a:off x="6846002" y="2816461"/>
            <a:ext cx="1768573" cy="205056"/>
          </a:xfrm>
          <a:prstGeom prst="rect">
            <a:avLst/>
          </a:prstGeom>
          <a:noFill/>
        </p:spPr>
        <p:txBody>
          <a:bodyPr wrap="square" lIns="0" tIns="0" rIns="0" bIns="0" rtlCol="0">
            <a:spAutoFit/>
          </a:bodyPr>
          <a:lstStyle/>
          <a:p>
            <a:pPr algn="just">
              <a:lnSpc>
                <a:spcPct val="120000"/>
              </a:lnSpc>
            </a:pPr>
            <a:r>
              <a:rPr lang="zh-CN" altLang="en-US" sz="1215">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2"/>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TextBox 57"/>
          <p:cNvSpPr txBox="1"/>
          <p:nvPr/>
        </p:nvSpPr>
        <p:spPr>
          <a:xfrm>
            <a:off x="6084450" y="1699230"/>
            <a:ext cx="1768573" cy="205056"/>
          </a:xfrm>
          <a:prstGeom prst="rect">
            <a:avLst/>
          </a:prstGeom>
          <a:noFill/>
        </p:spPr>
        <p:txBody>
          <a:bodyPr wrap="square" lIns="0" tIns="0" rIns="0" bIns="0" rtlCol="0">
            <a:spAutoFit/>
          </a:bodyPr>
          <a:lstStyle/>
          <a:p>
            <a:pPr algn="just">
              <a:lnSpc>
                <a:spcPct val="120000"/>
              </a:lnSpc>
            </a:pPr>
            <a:r>
              <a:rPr lang="zh-CN" altLang="en-US" sz="1215">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15" dirty="0">
              <a:solidFill>
                <a:schemeClr val="accent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TextBox 58"/>
          <p:cNvSpPr txBox="1"/>
          <p:nvPr/>
        </p:nvSpPr>
        <p:spPr>
          <a:xfrm>
            <a:off x="6090222" y="1937276"/>
            <a:ext cx="2707974" cy="387798"/>
          </a:xfrm>
          <a:prstGeom prst="rect">
            <a:avLst/>
          </a:prstGeom>
          <a:noFill/>
        </p:spPr>
        <p:txBody>
          <a:bodyPr wrap="square" lIns="0" tIns="0" rIns="0" bIns="0" numCol="1" spcCol="360000">
            <a:spAutoFit/>
          </a:bodyPr>
          <a:lstStyle/>
          <a:p>
            <a:pPr algn="just">
              <a:lnSpc>
                <a:spcPct val="120000"/>
              </a:lnSpc>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TextBox 59"/>
          <p:cNvSpPr txBox="1"/>
          <p:nvPr/>
        </p:nvSpPr>
        <p:spPr>
          <a:xfrm>
            <a:off x="6869251" y="3035584"/>
            <a:ext cx="2707974" cy="387798"/>
          </a:xfrm>
          <a:prstGeom prst="rect">
            <a:avLst/>
          </a:prstGeom>
          <a:noFill/>
        </p:spPr>
        <p:txBody>
          <a:bodyPr wrap="square" lIns="0" tIns="0" rIns="0" bIns="0" numCol="1" spcCol="360000">
            <a:spAutoFit/>
          </a:bodyPr>
          <a:lstStyle/>
          <a:p>
            <a:pPr algn="just">
              <a:lnSpc>
                <a:spcPct val="120000"/>
              </a:lnSpc>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7916992" y="4254369"/>
            <a:ext cx="2644174" cy="387798"/>
          </a:xfrm>
          <a:prstGeom prst="rect">
            <a:avLst/>
          </a:prstGeom>
          <a:noFill/>
        </p:spPr>
        <p:txBody>
          <a:bodyPr wrap="square" lIns="0" tIns="0" rIns="0" bIns="0" numCol="1" spcCol="360000">
            <a:spAutoFit/>
          </a:bodyPr>
          <a:lstStyle/>
          <a:p>
            <a:pPr algn="just">
              <a:lnSpc>
                <a:spcPct val="120000"/>
              </a:lnSpc>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TextBox 61"/>
          <p:cNvSpPr txBox="1"/>
          <p:nvPr/>
        </p:nvSpPr>
        <p:spPr>
          <a:xfrm>
            <a:off x="7026722" y="5304510"/>
            <a:ext cx="2707974" cy="387798"/>
          </a:xfrm>
          <a:prstGeom prst="rect">
            <a:avLst/>
          </a:prstGeom>
          <a:noFill/>
        </p:spPr>
        <p:txBody>
          <a:bodyPr wrap="square" lIns="0" tIns="0" rIns="0" bIns="0" numCol="1" spcCol="360000">
            <a:spAutoFit/>
          </a:bodyPr>
          <a:lstStyle/>
          <a:p>
            <a:pPr algn="just">
              <a:lnSpc>
                <a:spcPct val="120000"/>
              </a:lnSpc>
              <a:defRPr/>
            </a:pPr>
            <a:r>
              <a:rPr lang="zh-CN" altLang="en-US" sz="105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05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矩形 67"/>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16" presetClass="entr" presetSubtype="37"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outVertical)">
                                      <p:cBhvr>
                                        <p:cTn id="27" dur="1000"/>
                                        <p:tgtEl>
                                          <p:spTgt spid="27"/>
                                        </p:tgtEl>
                                      </p:cBhvr>
                                    </p:animEffect>
                                  </p:childTnLst>
                                </p:cTn>
                              </p:par>
                            </p:childTnLst>
                          </p:cTn>
                        </p:par>
                        <p:par>
                          <p:cTn id="28" fill="hold">
                            <p:stCondLst>
                              <p:cond delay="3000"/>
                            </p:stCondLst>
                            <p:childTnLst>
                              <p:par>
                                <p:cTn id="29" presetID="16" presetClass="entr" presetSubtype="37"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barn(outVertical)">
                                      <p:cBhvr>
                                        <p:cTn id="31" dur="1000"/>
                                        <p:tgtEl>
                                          <p:spTgt spid="30"/>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barn(outVertical)">
                                      <p:cBhvr>
                                        <p:cTn id="35" dur="1000"/>
                                        <p:tgtEl>
                                          <p:spTgt spid="33"/>
                                        </p:tgtEl>
                                      </p:cBhvr>
                                    </p:animEffect>
                                  </p:childTnLst>
                                </p:cTn>
                              </p:par>
                            </p:childTnLst>
                          </p:cTn>
                        </p:par>
                        <p:par>
                          <p:cTn id="36" fill="hold">
                            <p:stCondLst>
                              <p:cond delay="5000"/>
                            </p:stCondLst>
                            <p:childTnLst>
                              <p:par>
                                <p:cTn id="37" presetID="16" presetClass="entr" presetSubtype="37"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barn(outVertical)">
                                      <p:cBhvr>
                                        <p:cTn id="39" dur="1000"/>
                                        <p:tgtEl>
                                          <p:spTgt spid="36"/>
                                        </p:tgtEl>
                                      </p:cBhvr>
                                    </p:animEffect>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childTnLst>
                                </p:cTn>
                              </p:par>
                            </p:childTnLst>
                          </p:cTn>
                        </p:par>
                        <p:par>
                          <p:cTn id="46" fill="hold">
                            <p:stCondLst>
                              <p:cond delay="6500"/>
                            </p:stCondLst>
                            <p:childTnLst>
                              <p:par>
                                <p:cTn id="47" presetID="53" presetClass="entr" presetSubtype="16" fill="hold" nodeType="after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p:cTn id="49" dur="500" fill="hold"/>
                                        <p:tgtEl>
                                          <p:spTgt spid="43"/>
                                        </p:tgtEl>
                                        <p:attrNameLst>
                                          <p:attrName>ppt_w</p:attrName>
                                        </p:attrNameLst>
                                      </p:cBhvr>
                                      <p:tavLst>
                                        <p:tav tm="0">
                                          <p:val>
                                            <p:fltVal val="0"/>
                                          </p:val>
                                        </p:tav>
                                        <p:tav tm="100000">
                                          <p:val>
                                            <p:strVal val="#ppt_w"/>
                                          </p:val>
                                        </p:tav>
                                      </p:tavLst>
                                    </p:anim>
                                    <p:anim calcmode="lin" valueType="num">
                                      <p:cBhvr>
                                        <p:cTn id="50" dur="500" fill="hold"/>
                                        <p:tgtEl>
                                          <p:spTgt spid="43"/>
                                        </p:tgtEl>
                                        <p:attrNameLst>
                                          <p:attrName>ppt_h</p:attrName>
                                        </p:attrNameLst>
                                      </p:cBhvr>
                                      <p:tavLst>
                                        <p:tav tm="0">
                                          <p:val>
                                            <p:fltVal val="0"/>
                                          </p:val>
                                        </p:tav>
                                        <p:tav tm="100000">
                                          <p:val>
                                            <p:strVal val="#ppt_h"/>
                                          </p:val>
                                        </p:tav>
                                      </p:tavLst>
                                    </p:anim>
                                    <p:animEffect transition="in" filter="fade">
                                      <p:cBhvr>
                                        <p:cTn id="51" dur="500"/>
                                        <p:tgtEl>
                                          <p:spTgt spid="43"/>
                                        </p:tgtEl>
                                      </p:cBhvr>
                                    </p:animEffect>
                                  </p:childTnLst>
                                </p:cTn>
                              </p:par>
                            </p:childTnLst>
                          </p:cTn>
                        </p:par>
                        <p:par>
                          <p:cTn id="52" fill="hold">
                            <p:stCondLst>
                              <p:cond delay="7000"/>
                            </p:stCondLst>
                            <p:childTnLst>
                              <p:par>
                                <p:cTn id="53" presetID="53" presetClass="entr" presetSubtype="16"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 calcmode="lin" valueType="num">
                                      <p:cBhvr>
                                        <p:cTn id="55" dur="500" fill="hold"/>
                                        <p:tgtEl>
                                          <p:spTgt spid="51"/>
                                        </p:tgtEl>
                                        <p:attrNameLst>
                                          <p:attrName>ppt_w</p:attrName>
                                        </p:attrNameLst>
                                      </p:cBhvr>
                                      <p:tavLst>
                                        <p:tav tm="0">
                                          <p:val>
                                            <p:fltVal val="0"/>
                                          </p:val>
                                        </p:tav>
                                        <p:tav tm="100000">
                                          <p:val>
                                            <p:strVal val="#ppt_w"/>
                                          </p:val>
                                        </p:tav>
                                      </p:tavLst>
                                    </p:anim>
                                    <p:anim calcmode="lin" valueType="num">
                                      <p:cBhvr>
                                        <p:cTn id="56" dur="500" fill="hold"/>
                                        <p:tgtEl>
                                          <p:spTgt spid="51"/>
                                        </p:tgtEl>
                                        <p:attrNameLst>
                                          <p:attrName>ppt_h</p:attrName>
                                        </p:attrNameLst>
                                      </p:cBhvr>
                                      <p:tavLst>
                                        <p:tav tm="0">
                                          <p:val>
                                            <p:fltVal val="0"/>
                                          </p:val>
                                        </p:tav>
                                        <p:tav tm="100000">
                                          <p:val>
                                            <p:strVal val="#ppt_h"/>
                                          </p:val>
                                        </p:tav>
                                      </p:tavLst>
                                    </p:anim>
                                    <p:animEffect transition="in" filter="fade">
                                      <p:cBhvr>
                                        <p:cTn id="57" dur="500"/>
                                        <p:tgtEl>
                                          <p:spTgt spid="51"/>
                                        </p:tgtEl>
                                      </p:cBhvr>
                                    </p:animEffect>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8000"/>
                            </p:stCondLst>
                            <p:childTnLst>
                              <p:par>
                                <p:cTn id="65" presetID="22" presetClass="entr" presetSubtype="8" fill="hold" grpId="0" nodeType="afterEffect">
                                  <p:stCondLst>
                                    <p:cond delay="0"/>
                                  </p:stCondLst>
                                  <p:childTnLst>
                                    <p:set>
                                      <p:cBhvr>
                                        <p:cTn id="66" dur="1" fill="hold">
                                          <p:stCondLst>
                                            <p:cond delay="0"/>
                                          </p:stCondLst>
                                        </p:cTn>
                                        <p:tgtEl>
                                          <p:spTgt spid="55"/>
                                        </p:tgtEl>
                                        <p:attrNameLst>
                                          <p:attrName>style.visibility</p:attrName>
                                        </p:attrNameLst>
                                      </p:cBhvr>
                                      <p:to>
                                        <p:strVal val="visible"/>
                                      </p:to>
                                    </p:set>
                                    <p:animEffect transition="in" filter="wipe(left)">
                                      <p:cBhvr>
                                        <p:cTn id="67" dur="500"/>
                                        <p:tgtEl>
                                          <p:spTgt spid="55"/>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56"/>
                                        </p:tgtEl>
                                        <p:attrNameLst>
                                          <p:attrName>style.visibility</p:attrName>
                                        </p:attrNameLst>
                                      </p:cBhvr>
                                      <p:to>
                                        <p:strVal val="visible"/>
                                      </p:to>
                                    </p:set>
                                    <p:animEffect transition="in" filter="wipe(left)">
                                      <p:cBhvr>
                                        <p:cTn id="71" dur="500"/>
                                        <p:tgtEl>
                                          <p:spTgt spid="56"/>
                                        </p:tgtEl>
                                      </p:cBhvr>
                                    </p:animEffect>
                                  </p:childTnLst>
                                </p:cTn>
                              </p:par>
                            </p:childTnLst>
                          </p:cTn>
                        </p:par>
                        <p:par>
                          <p:cTn id="72" fill="hold">
                            <p:stCondLst>
                              <p:cond delay="9000"/>
                            </p:stCondLst>
                            <p:childTnLst>
                              <p:par>
                                <p:cTn id="73" presetID="22" presetClass="entr" presetSubtype="8" fill="hold" grpId="0" nodeType="afterEffect">
                                  <p:stCondLst>
                                    <p:cond delay="0"/>
                                  </p:stCondLst>
                                  <p:childTnLst>
                                    <p:set>
                                      <p:cBhvr>
                                        <p:cTn id="74" dur="1" fill="hold">
                                          <p:stCondLst>
                                            <p:cond delay="0"/>
                                          </p:stCondLst>
                                        </p:cTn>
                                        <p:tgtEl>
                                          <p:spTgt spid="57"/>
                                        </p:tgtEl>
                                        <p:attrNameLst>
                                          <p:attrName>style.visibility</p:attrName>
                                        </p:attrNameLst>
                                      </p:cBhvr>
                                      <p:to>
                                        <p:strVal val="visible"/>
                                      </p:to>
                                    </p:set>
                                    <p:animEffect transition="in" filter="wipe(left)">
                                      <p:cBhvr>
                                        <p:cTn id="75" dur="500"/>
                                        <p:tgtEl>
                                          <p:spTgt spid="57"/>
                                        </p:tgtEl>
                                      </p:cBhvr>
                                    </p:animEffect>
                                  </p:childTnLst>
                                </p:cTn>
                              </p:par>
                            </p:childTnLst>
                          </p:cTn>
                        </p:par>
                        <p:par>
                          <p:cTn id="76" fill="hold">
                            <p:stCondLst>
                              <p:cond delay="9500"/>
                            </p:stCondLst>
                            <p:childTnLst>
                              <p:par>
                                <p:cTn id="77" presetID="22" presetClass="entr" presetSubtype="8"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left)">
                                      <p:cBhvr>
                                        <p:cTn id="79" dur="500"/>
                                        <p:tgtEl>
                                          <p:spTgt spid="58"/>
                                        </p:tgtEl>
                                      </p:cBhvr>
                                    </p:animEffect>
                                  </p:childTnLst>
                                </p:cTn>
                              </p:par>
                            </p:childTnLst>
                          </p:cTn>
                        </p:par>
                        <p:par>
                          <p:cTn id="80" fill="hold">
                            <p:stCondLst>
                              <p:cond delay="10000"/>
                            </p:stCondLst>
                            <p:childTnLst>
                              <p:par>
                                <p:cTn id="81" presetID="2" presetClass="entr" presetSubtype="2"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 calcmode="lin" valueType="num">
                                      <p:cBhvr additive="base">
                                        <p:cTn id="83" dur="500" fill="hold"/>
                                        <p:tgtEl>
                                          <p:spTgt spid="59"/>
                                        </p:tgtEl>
                                        <p:attrNameLst>
                                          <p:attrName>ppt_x</p:attrName>
                                        </p:attrNameLst>
                                      </p:cBhvr>
                                      <p:tavLst>
                                        <p:tav tm="0">
                                          <p:val>
                                            <p:strVal val="1+#ppt_w/2"/>
                                          </p:val>
                                        </p:tav>
                                        <p:tav tm="100000">
                                          <p:val>
                                            <p:strVal val="#ppt_x"/>
                                          </p:val>
                                        </p:tav>
                                      </p:tavLst>
                                    </p:anim>
                                    <p:anim calcmode="lin" valueType="num">
                                      <p:cBhvr additive="base">
                                        <p:cTn id="84" dur="500" fill="hold"/>
                                        <p:tgtEl>
                                          <p:spTgt spid="59"/>
                                        </p:tgtEl>
                                        <p:attrNameLst>
                                          <p:attrName>ppt_y</p:attrName>
                                        </p:attrNameLst>
                                      </p:cBhvr>
                                      <p:tavLst>
                                        <p:tav tm="0">
                                          <p:val>
                                            <p:strVal val="#ppt_y"/>
                                          </p:val>
                                        </p:tav>
                                        <p:tav tm="100000">
                                          <p:val>
                                            <p:strVal val="#ppt_y"/>
                                          </p:val>
                                        </p:tav>
                                      </p:tavLst>
                                    </p:anim>
                                  </p:childTnLst>
                                </p:cTn>
                              </p:par>
                            </p:childTnLst>
                          </p:cTn>
                        </p:par>
                        <p:par>
                          <p:cTn id="85" fill="hold">
                            <p:stCondLst>
                              <p:cond delay="10500"/>
                            </p:stCondLst>
                            <p:childTnLst>
                              <p:par>
                                <p:cTn id="86" presetID="2" presetClass="entr" presetSubtype="2" fill="hold" grpId="0" nodeType="after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fill="hold"/>
                                        <p:tgtEl>
                                          <p:spTgt spid="60"/>
                                        </p:tgtEl>
                                        <p:attrNameLst>
                                          <p:attrName>ppt_x</p:attrName>
                                        </p:attrNameLst>
                                      </p:cBhvr>
                                      <p:tavLst>
                                        <p:tav tm="0">
                                          <p:val>
                                            <p:strVal val="1+#ppt_w/2"/>
                                          </p:val>
                                        </p:tav>
                                        <p:tav tm="100000">
                                          <p:val>
                                            <p:strVal val="#ppt_x"/>
                                          </p:val>
                                        </p:tav>
                                      </p:tavLst>
                                    </p:anim>
                                    <p:anim calcmode="lin" valueType="num">
                                      <p:cBhvr additive="base">
                                        <p:cTn id="89" dur="500" fill="hold"/>
                                        <p:tgtEl>
                                          <p:spTgt spid="60"/>
                                        </p:tgtEl>
                                        <p:attrNameLst>
                                          <p:attrName>ppt_y</p:attrName>
                                        </p:attrNameLst>
                                      </p:cBhvr>
                                      <p:tavLst>
                                        <p:tav tm="0">
                                          <p:val>
                                            <p:strVal val="#ppt_y"/>
                                          </p:val>
                                        </p:tav>
                                        <p:tav tm="100000">
                                          <p:val>
                                            <p:strVal val="#ppt_y"/>
                                          </p:val>
                                        </p:tav>
                                      </p:tavLst>
                                    </p:anim>
                                  </p:childTnLst>
                                </p:cTn>
                              </p:par>
                            </p:childTnLst>
                          </p:cTn>
                        </p:par>
                        <p:par>
                          <p:cTn id="90" fill="hold">
                            <p:stCondLst>
                              <p:cond delay="11000"/>
                            </p:stCondLst>
                            <p:childTnLst>
                              <p:par>
                                <p:cTn id="91" presetID="2" presetClass="entr" presetSubtype="2"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additive="base">
                                        <p:cTn id="93" dur="500" fill="hold"/>
                                        <p:tgtEl>
                                          <p:spTgt spid="61"/>
                                        </p:tgtEl>
                                        <p:attrNameLst>
                                          <p:attrName>ppt_x</p:attrName>
                                        </p:attrNameLst>
                                      </p:cBhvr>
                                      <p:tavLst>
                                        <p:tav tm="0">
                                          <p:val>
                                            <p:strVal val="1+#ppt_w/2"/>
                                          </p:val>
                                        </p:tav>
                                        <p:tav tm="100000">
                                          <p:val>
                                            <p:strVal val="#ppt_x"/>
                                          </p:val>
                                        </p:tav>
                                      </p:tavLst>
                                    </p:anim>
                                    <p:anim calcmode="lin" valueType="num">
                                      <p:cBhvr additive="base">
                                        <p:cTn id="94" dur="500" fill="hold"/>
                                        <p:tgtEl>
                                          <p:spTgt spid="61"/>
                                        </p:tgtEl>
                                        <p:attrNameLst>
                                          <p:attrName>ppt_y</p:attrName>
                                        </p:attrNameLst>
                                      </p:cBhvr>
                                      <p:tavLst>
                                        <p:tav tm="0">
                                          <p:val>
                                            <p:strVal val="#ppt_y"/>
                                          </p:val>
                                        </p:tav>
                                        <p:tav tm="100000">
                                          <p:val>
                                            <p:strVal val="#ppt_y"/>
                                          </p:val>
                                        </p:tav>
                                      </p:tavLst>
                                    </p:anim>
                                  </p:childTnLst>
                                </p:cTn>
                              </p:par>
                            </p:childTnLst>
                          </p:cTn>
                        </p:par>
                        <p:par>
                          <p:cTn id="95" fill="hold">
                            <p:stCondLst>
                              <p:cond delay="11500"/>
                            </p:stCondLst>
                            <p:childTnLst>
                              <p:par>
                                <p:cTn id="96" presetID="2" presetClass="entr" presetSubtype="2" fill="hold" grpId="0" nodeType="after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additive="base">
                                        <p:cTn id="98" dur="500" fill="hold"/>
                                        <p:tgtEl>
                                          <p:spTgt spid="62"/>
                                        </p:tgtEl>
                                        <p:attrNameLst>
                                          <p:attrName>ppt_x</p:attrName>
                                        </p:attrNameLst>
                                      </p:cBhvr>
                                      <p:tavLst>
                                        <p:tav tm="0">
                                          <p:val>
                                            <p:strVal val="1+#ppt_w/2"/>
                                          </p:val>
                                        </p:tav>
                                        <p:tav tm="100000">
                                          <p:val>
                                            <p:strVal val="#ppt_x"/>
                                          </p:val>
                                        </p:tav>
                                      </p:tavLst>
                                    </p:anim>
                                    <p:anim calcmode="lin" valueType="num">
                                      <p:cBhvr additive="base">
                                        <p:cTn id="99" dur="500" fill="hold"/>
                                        <p:tgtEl>
                                          <p:spTgt spid="62"/>
                                        </p:tgtEl>
                                        <p:attrNameLst>
                                          <p:attrName>ppt_y</p:attrName>
                                        </p:attrNameLst>
                                      </p:cBhvr>
                                      <p:tavLst>
                                        <p:tav tm="0">
                                          <p:val>
                                            <p:strVal val="#ppt_y"/>
                                          </p:val>
                                        </p:tav>
                                        <p:tav tm="100000">
                                          <p:val>
                                            <p:strVal val="#ppt_y"/>
                                          </p:val>
                                        </p:tav>
                                      </p:tavLst>
                                    </p:anim>
                                  </p:childTnLst>
                                </p:cTn>
                              </p:par>
                              <p:par>
                                <p:cTn id="100" presetID="31" presetClass="entr" presetSubtype="0" fill="hold" nodeType="withEffect">
                                  <p:stCondLst>
                                    <p:cond delay="1000"/>
                                  </p:stCondLst>
                                  <p:childTnLst>
                                    <p:set>
                                      <p:cBhvr>
                                        <p:cTn id="101" dur="1" fill="hold">
                                          <p:stCondLst>
                                            <p:cond delay="0"/>
                                          </p:stCondLst>
                                        </p:cTn>
                                        <p:tgtEl>
                                          <p:spTgt spid="63"/>
                                        </p:tgtEl>
                                        <p:attrNameLst>
                                          <p:attrName>style.visibility</p:attrName>
                                        </p:attrNameLst>
                                      </p:cBhvr>
                                      <p:to>
                                        <p:strVal val="visible"/>
                                      </p:to>
                                    </p:set>
                                    <p:anim calcmode="lin" valueType="num">
                                      <p:cBhvr>
                                        <p:cTn id="102" dur="1000" fill="hold"/>
                                        <p:tgtEl>
                                          <p:spTgt spid="63"/>
                                        </p:tgtEl>
                                        <p:attrNameLst>
                                          <p:attrName>ppt_w</p:attrName>
                                        </p:attrNameLst>
                                      </p:cBhvr>
                                      <p:tavLst>
                                        <p:tav tm="0">
                                          <p:val>
                                            <p:fltVal val="0"/>
                                          </p:val>
                                        </p:tav>
                                        <p:tav tm="100000">
                                          <p:val>
                                            <p:strVal val="#ppt_w"/>
                                          </p:val>
                                        </p:tav>
                                      </p:tavLst>
                                    </p:anim>
                                    <p:anim calcmode="lin" valueType="num">
                                      <p:cBhvr>
                                        <p:cTn id="103" dur="1000" fill="hold"/>
                                        <p:tgtEl>
                                          <p:spTgt spid="63"/>
                                        </p:tgtEl>
                                        <p:attrNameLst>
                                          <p:attrName>ppt_h</p:attrName>
                                        </p:attrNameLst>
                                      </p:cBhvr>
                                      <p:tavLst>
                                        <p:tav tm="0">
                                          <p:val>
                                            <p:fltVal val="0"/>
                                          </p:val>
                                        </p:tav>
                                        <p:tav tm="100000">
                                          <p:val>
                                            <p:strVal val="#ppt_h"/>
                                          </p:val>
                                        </p:tav>
                                      </p:tavLst>
                                    </p:anim>
                                    <p:anim calcmode="lin" valueType="num">
                                      <p:cBhvr>
                                        <p:cTn id="104" dur="1000" fill="hold"/>
                                        <p:tgtEl>
                                          <p:spTgt spid="63"/>
                                        </p:tgtEl>
                                        <p:attrNameLst>
                                          <p:attrName>style.rotation</p:attrName>
                                        </p:attrNameLst>
                                      </p:cBhvr>
                                      <p:tavLst>
                                        <p:tav tm="0">
                                          <p:val>
                                            <p:fltVal val="90"/>
                                          </p:val>
                                        </p:tav>
                                        <p:tav tm="100000">
                                          <p:val>
                                            <p:fltVal val="0"/>
                                          </p:val>
                                        </p:tav>
                                      </p:tavLst>
                                    </p:anim>
                                    <p:animEffect transition="in" filter="fade">
                                      <p:cBhvr>
                                        <p:cTn id="105" dur="1000"/>
                                        <p:tgtEl>
                                          <p:spTgt spid="63"/>
                                        </p:tgtEl>
                                      </p:cBhvr>
                                    </p:animEffect>
                                  </p:childTnLst>
                                </p:cTn>
                              </p:par>
                              <p:par>
                                <p:cTn id="106" presetID="31" presetClass="entr" presetSubtype="0" fill="hold" nodeType="withEffect">
                                  <p:stCondLst>
                                    <p:cond delay="1000"/>
                                  </p:stCondLst>
                                  <p:childTnLst>
                                    <p:set>
                                      <p:cBhvr>
                                        <p:cTn id="107" dur="1" fill="hold">
                                          <p:stCondLst>
                                            <p:cond delay="0"/>
                                          </p:stCondLst>
                                        </p:cTn>
                                        <p:tgtEl>
                                          <p:spTgt spid="64"/>
                                        </p:tgtEl>
                                        <p:attrNameLst>
                                          <p:attrName>style.visibility</p:attrName>
                                        </p:attrNameLst>
                                      </p:cBhvr>
                                      <p:to>
                                        <p:strVal val="visible"/>
                                      </p:to>
                                    </p:set>
                                    <p:anim calcmode="lin" valueType="num">
                                      <p:cBhvr>
                                        <p:cTn id="108" dur="1000" fill="hold"/>
                                        <p:tgtEl>
                                          <p:spTgt spid="64"/>
                                        </p:tgtEl>
                                        <p:attrNameLst>
                                          <p:attrName>ppt_w</p:attrName>
                                        </p:attrNameLst>
                                      </p:cBhvr>
                                      <p:tavLst>
                                        <p:tav tm="0">
                                          <p:val>
                                            <p:fltVal val="0"/>
                                          </p:val>
                                        </p:tav>
                                        <p:tav tm="100000">
                                          <p:val>
                                            <p:strVal val="#ppt_w"/>
                                          </p:val>
                                        </p:tav>
                                      </p:tavLst>
                                    </p:anim>
                                    <p:anim calcmode="lin" valueType="num">
                                      <p:cBhvr>
                                        <p:cTn id="109" dur="1000" fill="hold"/>
                                        <p:tgtEl>
                                          <p:spTgt spid="64"/>
                                        </p:tgtEl>
                                        <p:attrNameLst>
                                          <p:attrName>ppt_h</p:attrName>
                                        </p:attrNameLst>
                                      </p:cBhvr>
                                      <p:tavLst>
                                        <p:tav tm="0">
                                          <p:val>
                                            <p:fltVal val="0"/>
                                          </p:val>
                                        </p:tav>
                                        <p:tav tm="100000">
                                          <p:val>
                                            <p:strVal val="#ppt_h"/>
                                          </p:val>
                                        </p:tav>
                                      </p:tavLst>
                                    </p:anim>
                                    <p:anim calcmode="lin" valueType="num">
                                      <p:cBhvr>
                                        <p:cTn id="110" dur="1000" fill="hold"/>
                                        <p:tgtEl>
                                          <p:spTgt spid="64"/>
                                        </p:tgtEl>
                                        <p:attrNameLst>
                                          <p:attrName>style.rotation</p:attrName>
                                        </p:attrNameLst>
                                      </p:cBhvr>
                                      <p:tavLst>
                                        <p:tav tm="0">
                                          <p:val>
                                            <p:fltVal val="90"/>
                                          </p:val>
                                        </p:tav>
                                        <p:tav tm="100000">
                                          <p:val>
                                            <p:fltVal val="0"/>
                                          </p:val>
                                        </p:tav>
                                      </p:tavLst>
                                    </p:anim>
                                    <p:animEffect transition="in" filter="fade">
                                      <p:cBhvr>
                                        <p:cTn id="111" dur="1000"/>
                                        <p:tgtEl>
                                          <p:spTgt spid="64"/>
                                        </p:tgtEl>
                                      </p:cBhvr>
                                    </p:animEffect>
                                  </p:childTnLst>
                                </p:cTn>
                              </p:par>
                              <p:par>
                                <p:cTn id="112" presetID="31" presetClass="entr" presetSubtype="0" fill="hold" nodeType="withEffect">
                                  <p:stCondLst>
                                    <p:cond delay="1000"/>
                                  </p:stCondLst>
                                  <p:childTnLst>
                                    <p:set>
                                      <p:cBhvr>
                                        <p:cTn id="113" dur="1" fill="hold">
                                          <p:stCondLst>
                                            <p:cond delay="0"/>
                                          </p:stCondLst>
                                        </p:cTn>
                                        <p:tgtEl>
                                          <p:spTgt spid="65"/>
                                        </p:tgtEl>
                                        <p:attrNameLst>
                                          <p:attrName>style.visibility</p:attrName>
                                        </p:attrNameLst>
                                      </p:cBhvr>
                                      <p:to>
                                        <p:strVal val="visible"/>
                                      </p:to>
                                    </p:set>
                                    <p:anim calcmode="lin" valueType="num">
                                      <p:cBhvr>
                                        <p:cTn id="114" dur="1000" fill="hold"/>
                                        <p:tgtEl>
                                          <p:spTgt spid="65"/>
                                        </p:tgtEl>
                                        <p:attrNameLst>
                                          <p:attrName>ppt_w</p:attrName>
                                        </p:attrNameLst>
                                      </p:cBhvr>
                                      <p:tavLst>
                                        <p:tav tm="0">
                                          <p:val>
                                            <p:fltVal val="0"/>
                                          </p:val>
                                        </p:tav>
                                        <p:tav tm="100000">
                                          <p:val>
                                            <p:strVal val="#ppt_w"/>
                                          </p:val>
                                        </p:tav>
                                      </p:tavLst>
                                    </p:anim>
                                    <p:anim calcmode="lin" valueType="num">
                                      <p:cBhvr>
                                        <p:cTn id="115" dur="1000" fill="hold"/>
                                        <p:tgtEl>
                                          <p:spTgt spid="65"/>
                                        </p:tgtEl>
                                        <p:attrNameLst>
                                          <p:attrName>ppt_h</p:attrName>
                                        </p:attrNameLst>
                                      </p:cBhvr>
                                      <p:tavLst>
                                        <p:tav tm="0">
                                          <p:val>
                                            <p:fltVal val="0"/>
                                          </p:val>
                                        </p:tav>
                                        <p:tav tm="100000">
                                          <p:val>
                                            <p:strVal val="#ppt_h"/>
                                          </p:val>
                                        </p:tav>
                                      </p:tavLst>
                                    </p:anim>
                                    <p:anim calcmode="lin" valueType="num">
                                      <p:cBhvr>
                                        <p:cTn id="116" dur="1000" fill="hold"/>
                                        <p:tgtEl>
                                          <p:spTgt spid="65"/>
                                        </p:tgtEl>
                                        <p:attrNameLst>
                                          <p:attrName>style.rotation</p:attrName>
                                        </p:attrNameLst>
                                      </p:cBhvr>
                                      <p:tavLst>
                                        <p:tav tm="0">
                                          <p:val>
                                            <p:fltVal val="90"/>
                                          </p:val>
                                        </p:tav>
                                        <p:tav tm="100000">
                                          <p:val>
                                            <p:fltVal val="0"/>
                                          </p:val>
                                        </p:tav>
                                      </p:tavLst>
                                    </p:anim>
                                    <p:animEffect transition="in" filter="fade">
                                      <p:cBhvr>
                                        <p:cTn id="117" dur="1000"/>
                                        <p:tgtEl>
                                          <p:spTgt spid="65"/>
                                        </p:tgtEl>
                                      </p:cBhvr>
                                    </p:animEffect>
                                  </p:childTnLst>
                                </p:cTn>
                              </p:par>
                              <p:par>
                                <p:cTn id="118" presetID="31" presetClass="entr" presetSubtype="0" fill="hold" nodeType="withEffect">
                                  <p:stCondLst>
                                    <p:cond delay="1000"/>
                                  </p:stCondLst>
                                  <p:childTnLst>
                                    <p:set>
                                      <p:cBhvr>
                                        <p:cTn id="119" dur="1" fill="hold">
                                          <p:stCondLst>
                                            <p:cond delay="0"/>
                                          </p:stCondLst>
                                        </p:cTn>
                                        <p:tgtEl>
                                          <p:spTgt spid="66"/>
                                        </p:tgtEl>
                                        <p:attrNameLst>
                                          <p:attrName>style.visibility</p:attrName>
                                        </p:attrNameLst>
                                      </p:cBhvr>
                                      <p:to>
                                        <p:strVal val="visible"/>
                                      </p:to>
                                    </p:set>
                                    <p:anim calcmode="lin" valueType="num">
                                      <p:cBhvr>
                                        <p:cTn id="120" dur="1000" fill="hold"/>
                                        <p:tgtEl>
                                          <p:spTgt spid="66"/>
                                        </p:tgtEl>
                                        <p:attrNameLst>
                                          <p:attrName>ppt_w</p:attrName>
                                        </p:attrNameLst>
                                      </p:cBhvr>
                                      <p:tavLst>
                                        <p:tav tm="0">
                                          <p:val>
                                            <p:fltVal val="0"/>
                                          </p:val>
                                        </p:tav>
                                        <p:tav tm="100000">
                                          <p:val>
                                            <p:strVal val="#ppt_w"/>
                                          </p:val>
                                        </p:tav>
                                      </p:tavLst>
                                    </p:anim>
                                    <p:anim calcmode="lin" valueType="num">
                                      <p:cBhvr>
                                        <p:cTn id="121" dur="1000" fill="hold"/>
                                        <p:tgtEl>
                                          <p:spTgt spid="66"/>
                                        </p:tgtEl>
                                        <p:attrNameLst>
                                          <p:attrName>ppt_h</p:attrName>
                                        </p:attrNameLst>
                                      </p:cBhvr>
                                      <p:tavLst>
                                        <p:tav tm="0">
                                          <p:val>
                                            <p:fltVal val="0"/>
                                          </p:val>
                                        </p:tav>
                                        <p:tav tm="100000">
                                          <p:val>
                                            <p:strVal val="#ppt_h"/>
                                          </p:val>
                                        </p:tav>
                                      </p:tavLst>
                                    </p:anim>
                                    <p:anim calcmode="lin" valueType="num">
                                      <p:cBhvr>
                                        <p:cTn id="122" dur="1000" fill="hold"/>
                                        <p:tgtEl>
                                          <p:spTgt spid="66"/>
                                        </p:tgtEl>
                                        <p:attrNameLst>
                                          <p:attrName>style.rotation</p:attrName>
                                        </p:attrNameLst>
                                      </p:cBhvr>
                                      <p:tavLst>
                                        <p:tav tm="0">
                                          <p:val>
                                            <p:fltVal val="90"/>
                                          </p:val>
                                        </p:tav>
                                        <p:tav tm="100000">
                                          <p:val>
                                            <p:fltVal val="0"/>
                                          </p:val>
                                        </p:tav>
                                      </p:tavLst>
                                    </p:anim>
                                    <p:animEffect transition="in" filter="fade">
                                      <p:cBhvr>
                                        <p:cTn id="123"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p:bldP spid="57" grpId="0"/>
      <p:bldP spid="58" grpId="0"/>
      <p:bldP spid="59" grpId="0"/>
      <p:bldP spid="60" grpId="0"/>
      <p:bldP spid="61" grpId="0"/>
      <p:bldP spid="6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710386" y="2562285"/>
            <a:ext cx="4537939" cy="2923503"/>
            <a:chOff x="6598556" y="1837747"/>
            <a:chExt cx="4954757" cy="3192032"/>
          </a:xfrm>
        </p:grpSpPr>
        <p:sp>
          <p:nvSpPr>
            <p:cNvPr id="21" name="Rounded Rectangle 20"/>
            <p:cNvSpPr/>
            <p:nvPr/>
          </p:nvSpPr>
          <p:spPr>
            <a:xfrm>
              <a:off x="6598556"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Rounded Rectangle 21"/>
            <p:cNvSpPr/>
            <p:nvPr/>
          </p:nvSpPr>
          <p:spPr>
            <a:xfrm>
              <a:off x="7476919"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ounded Rectangle 22"/>
            <p:cNvSpPr/>
            <p:nvPr/>
          </p:nvSpPr>
          <p:spPr>
            <a:xfrm>
              <a:off x="8440056"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Rounded Rectangle 23"/>
            <p:cNvSpPr/>
            <p:nvPr/>
          </p:nvSpPr>
          <p:spPr>
            <a:xfrm>
              <a:off x="9318419"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Rounded Rectangle 24"/>
            <p:cNvSpPr/>
            <p:nvPr/>
          </p:nvSpPr>
          <p:spPr>
            <a:xfrm>
              <a:off x="10281454"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ounded Rectangle 25"/>
            <p:cNvSpPr/>
            <p:nvPr/>
          </p:nvSpPr>
          <p:spPr>
            <a:xfrm>
              <a:off x="11159817" y="1837747"/>
              <a:ext cx="393496" cy="319203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3" name="Rounded Rectangle 2"/>
          <p:cNvSpPr/>
          <p:nvPr/>
        </p:nvSpPr>
        <p:spPr>
          <a:xfrm>
            <a:off x="5710383" y="4276661"/>
            <a:ext cx="360580" cy="1215504"/>
          </a:xfrm>
          <a:prstGeom prst="roundRect">
            <a:avLst>
              <a:gd name="adj" fmla="val 50000"/>
            </a:avLst>
          </a:prstGeom>
          <a:gradFill flip="none" rotWithShape="1">
            <a:gsLst>
              <a:gs pos="0">
                <a:schemeClr val="accent1"/>
              </a:gs>
              <a:gs pos="100000">
                <a:schemeClr val="accent1">
                  <a:lumMod val="75000"/>
                  <a:alpha val="73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 name="TextBox 3"/>
          <p:cNvSpPr txBox="1"/>
          <p:nvPr/>
        </p:nvSpPr>
        <p:spPr>
          <a:xfrm>
            <a:off x="5422272"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Rounded Rectangle 4"/>
          <p:cNvSpPr/>
          <p:nvPr/>
        </p:nvSpPr>
        <p:spPr>
          <a:xfrm>
            <a:off x="6512964" y="3843965"/>
            <a:ext cx="360580" cy="1648200"/>
          </a:xfrm>
          <a:prstGeom prst="roundRect">
            <a:avLst>
              <a:gd name="adj" fmla="val 50000"/>
            </a:avLst>
          </a:prstGeom>
          <a:gradFill>
            <a:gsLst>
              <a:gs pos="0">
                <a:schemeClr val="accent2"/>
              </a:gs>
              <a:gs pos="100000">
                <a:schemeClr val="accent2">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TextBox 5"/>
          <p:cNvSpPr txBox="1"/>
          <p:nvPr/>
        </p:nvSpPr>
        <p:spPr>
          <a:xfrm>
            <a:off x="6224853"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 name="Rounded Rectangle 6"/>
          <p:cNvSpPr/>
          <p:nvPr/>
        </p:nvSpPr>
        <p:spPr>
          <a:xfrm>
            <a:off x="7396780" y="4723315"/>
            <a:ext cx="360580" cy="768850"/>
          </a:xfrm>
          <a:prstGeom prst="roundRect">
            <a:avLst>
              <a:gd name="adj" fmla="val 50000"/>
            </a:avLst>
          </a:prstGeom>
          <a:gradFill>
            <a:gsLst>
              <a:gs pos="0">
                <a:schemeClr val="accent3"/>
              </a:gs>
              <a:gs pos="100000">
                <a:schemeClr val="accent3">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 name="TextBox 7"/>
          <p:cNvSpPr txBox="1"/>
          <p:nvPr/>
        </p:nvSpPr>
        <p:spPr>
          <a:xfrm>
            <a:off x="7108669"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Rounded Rectangle 8"/>
          <p:cNvSpPr/>
          <p:nvPr/>
        </p:nvSpPr>
        <p:spPr>
          <a:xfrm>
            <a:off x="8199361" y="4409261"/>
            <a:ext cx="360580" cy="1082903"/>
          </a:xfrm>
          <a:prstGeom prst="roundRect">
            <a:avLst>
              <a:gd name="adj" fmla="val 50000"/>
            </a:avLst>
          </a:prstGeom>
          <a:gradFill>
            <a:gsLst>
              <a:gs pos="0">
                <a:schemeClr val="accent4"/>
              </a:gs>
              <a:gs pos="100000">
                <a:schemeClr val="accent4">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TextBox 9"/>
          <p:cNvSpPr txBox="1"/>
          <p:nvPr/>
        </p:nvSpPr>
        <p:spPr>
          <a:xfrm>
            <a:off x="7911251"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Rounded Rectangle 10"/>
          <p:cNvSpPr/>
          <p:nvPr/>
        </p:nvSpPr>
        <p:spPr>
          <a:xfrm>
            <a:off x="9083177" y="3292626"/>
            <a:ext cx="360580" cy="2199538"/>
          </a:xfrm>
          <a:prstGeom prst="roundRect">
            <a:avLst>
              <a:gd name="adj" fmla="val 50000"/>
            </a:avLst>
          </a:prstGeom>
          <a:gradFill>
            <a:gsLst>
              <a:gs pos="0">
                <a:schemeClr val="accent5"/>
              </a:gs>
              <a:gs pos="100000">
                <a:schemeClr val="accent5">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TextBox 11"/>
          <p:cNvSpPr txBox="1"/>
          <p:nvPr/>
        </p:nvSpPr>
        <p:spPr>
          <a:xfrm>
            <a:off x="8795067"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Rounded Rectangle 12"/>
          <p:cNvSpPr/>
          <p:nvPr/>
        </p:nvSpPr>
        <p:spPr>
          <a:xfrm>
            <a:off x="9885759" y="3892818"/>
            <a:ext cx="360580" cy="1599347"/>
          </a:xfrm>
          <a:prstGeom prst="roundRect">
            <a:avLst>
              <a:gd name="adj" fmla="val 50000"/>
            </a:avLst>
          </a:prstGeom>
          <a:gradFill>
            <a:gsLst>
              <a:gs pos="0">
                <a:schemeClr val="accent6"/>
              </a:gs>
              <a:gs pos="100000">
                <a:schemeClr val="accent6">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105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9597648" y="5587756"/>
            <a:ext cx="883629" cy="221599"/>
          </a:xfrm>
          <a:prstGeom prst="rect">
            <a:avLst/>
          </a:prstGeom>
          <a:noFill/>
        </p:spPr>
        <p:txBody>
          <a:bodyPr wrap="square" lIns="0" tIns="0" rIns="0" bIns="0" rtlCol="0">
            <a:spAutoFit/>
          </a:bodyPr>
          <a:lstStyle/>
          <a:p>
            <a:pPr algn="ctr">
              <a:lnSpc>
                <a:spcPct val="120000"/>
              </a:lnSpc>
            </a:pPr>
            <a:r>
              <a:rPr lang="zh-CN" altLang="en-US"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TextBox 42"/>
          <p:cNvSpPr txBox="1"/>
          <p:nvPr/>
        </p:nvSpPr>
        <p:spPr>
          <a:xfrm>
            <a:off x="2120199" y="3495164"/>
            <a:ext cx="2725951" cy="1828193"/>
          </a:xfrm>
          <a:prstGeom prst="rect">
            <a:avLst/>
          </a:prstGeom>
          <a:noFill/>
        </p:spPr>
        <p:txBody>
          <a:bodyPr wrap="square" lIns="0" tIns="0" rIns="0" bIns="0" rtlCol="0">
            <a:spAutoFit/>
          </a:bodyPr>
          <a:lstStyle/>
          <a:p>
            <a:pPr algn="just">
              <a:lnSpc>
                <a:spcPct val="120000"/>
              </a:lnSpc>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id-ID" altLang="zh-CN"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endParaRPr lang="en-US"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endParaRPr lang="en-US"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a:p>
            <a:pPr algn="just">
              <a:lnSpc>
                <a:spcPct val="120000"/>
              </a:lnSpc>
            </a:pP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id-ID" altLang="zh-CN"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id-ID" altLang="zh-CN"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r>
              <a:rPr lang="zh-CN" altLang="en-US"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请替换文字内容，修改文字内容，也可以直接复制你的内容到此。</a:t>
            </a:r>
            <a:r>
              <a:rPr lang="id-ID" altLang="zh-CN" sz="11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 </a:t>
            </a:r>
            <a:endParaRPr lang="id-ID" altLang="zh-CN" sz="11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TextBox 44"/>
          <p:cNvSpPr txBox="1"/>
          <p:nvPr/>
        </p:nvSpPr>
        <p:spPr>
          <a:xfrm>
            <a:off x="2120198" y="2706870"/>
            <a:ext cx="1880044" cy="221599"/>
          </a:xfrm>
          <a:prstGeom prst="rect">
            <a:avLst/>
          </a:prstGeom>
          <a:noFill/>
        </p:spPr>
        <p:txBody>
          <a:bodyPr wrap="square" lIns="0" tIns="0" rIns="0" bIns="0" rtlCol="0">
            <a:spAutoFit/>
          </a:bodyPr>
          <a:lstStyle/>
          <a:p>
            <a:pPr algn="just">
              <a:lnSpc>
                <a:spcPct val="120000"/>
              </a:lnSpc>
            </a:pPr>
            <a:r>
              <a:rPr lang="zh-CN" altLang="en-US" sz="120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id-ID" sz="12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47" name="Straight Connector 46"/>
          <p:cNvCxnSpPr/>
          <p:nvPr/>
        </p:nvCxnSpPr>
        <p:spPr>
          <a:xfrm>
            <a:off x="5247442" y="2678313"/>
            <a:ext cx="5493" cy="3003915"/>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2"/>
          <p:cNvSpPr txBox="1"/>
          <p:nvPr/>
        </p:nvSpPr>
        <p:spPr>
          <a:xfrm>
            <a:off x="559090" y="191299"/>
            <a:ext cx="3956980" cy="49244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a:r>
              <a:rPr lang="zh-CN" altLang="en-US" sz="320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添加</a:t>
            </a:r>
            <a:r>
              <a:rPr lang="zh-CN" alt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rPr>
              <a:t>相关标题文字</a:t>
            </a:r>
            <a:endParaRPr lang="en-US" sz="3200" dirty="0">
              <a:solidFill>
                <a:schemeClr val="tx1">
                  <a:lumMod val="75000"/>
                  <a:lumOff val="2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矩形 28"/>
          <p:cNvSpPr/>
          <p:nvPr/>
        </p:nvSpPr>
        <p:spPr>
          <a:xfrm>
            <a:off x="0" y="185492"/>
            <a:ext cx="236687"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00"/>
                                        <p:tgtEl>
                                          <p:spTgt spid="13"/>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500"/>
                                        <p:tgtEl>
                                          <p:spTgt spid="45"/>
                                        </p:tgtEl>
                                      </p:cBhvr>
                                    </p:animEffect>
                                  </p:childTnLst>
                                </p:cTn>
                              </p:par>
                            </p:childTnLst>
                          </p:cTn>
                        </p:par>
                        <p:par>
                          <p:cTn id="49" fill="hold">
                            <p:stCondLst>
                              <p:cond delay="1500"/>
                            </p:stCondLst>
                            <p:childTnLst>
                              <p:par>
                                <p:cTn id="50" presetID="10" presetClass="entr" presetSubtype="0"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par>
                          <p:cTn id="53" fill="hold">
                            <p:stCondLst>
                              <p:cond delay="2000"/>
                            </p:stCondLst>
                            <p:childTnLst>
                              <p:par>
                                <p:cTn id="54" presetID="16" presetClass="entr" presetSubtype="42"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arn(outHorizontal)">
                                      <p:cBhvr>
                                        <p:cTn id="5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P spid="7" grpId="0" animBg="1"/>
      <p:bldP spid="8" grpId="0"/>
      <p:bldP spid="9" grpId="0" animBg="1"/>
      <p:bldP spid="10" grpId="0"/>
      <p:bldP spid="11" grpId="0" animBg="1"/>
      <p:bldP spid="12" grpId="0"/>
      <p:bldP spid="13" grpId="0" animBg="1"/>
      <p:bldP spid="14" grpId="0"/>
      <p:bldP spid="43" grpId="0"/>
      <p:bldP spid="4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77" y="0"/>
            <a:ext cx="12858396" cy="7232253"/>
          </a:xfrm>
          <a:prstGeom prst="rect">
            <a:avLst/>
          </a:prstGeom>
          <a:blipFill dpi="0" rotWithShape="1">
            <a:blip r:embed="rId3">
              <a:extLst>
                <a:ext uri="{28A0092B-C50C-407E-A947-70E740481C1C}">
                  <a14:useLocalDpi xmlns:a14="http://schemas.microsoft.com/office/drawing/2010/main" val="0"/>
                </a:ext>
              </a:extLst>
            </a:blip>
            <a:srcRect/>
            <a:stretch>
              <a:fillRect l="-32321" t="-99346" r="-37061" b="-148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ffectLst>
                <a:outerShdw blurRad="38100" dist="38100" dir="2700000" algn="tl">
                  <a:srgbClr val="000000">
                    <a:alpha val="43137"/>
                  </a:srgbClr>
                </a:outerShdw>
              </a:effectLst>
            </a:endParaRPr>
          </a:p>
        </p:txBody>
      </p:sp>
      <p:sp>
        <p:nvSpPr>
          <p:cNvPr id="17" name="矩形 16"/>
          <p:cNvSpPr/>
          <p:nvPr/>
        </p:nvSpPr>
        <p:spPr>
          <a:xfrm>
            <a:off x="2306864" y="1808162"/>
            <a:ext cx="8245022" cy="4620078"/>
          </a:xfrm>
          <a:prstGeom prst="rect">
            <a:avLst/>
          </a:prstGeom>
          <a:solidFill>
            <a:schemeClr val="accent1">
              <a:alpha val="80000"/>
            </a:schemeClr>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矩形 8"/>
          <p:cNvSpPr/>
          <p:nvPr/>
        </p:nvSpPr>
        <p:spPr>
          <a:xfrm>
            <a:off x="4382407" y="0"/>
            <a:ext cx="4093936" cy="2536205"/>
          </a:xfrm>
          <a:prstGeom prst="rect">
            <a:avLst/>
          </a:prstGeom>
          <a:solidFill>
            <a:srgbClr val="010B28"/>
          </a:solidFill>
          <a:ln w="127000" cmpd="thickThin">
            <a:noFill/>
          </a:ln>
          <a:effectLst>
            <a:outerShdw blurRad="3810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a:spLocks noChangeArrowheads="1"/>
          </p:cNvSpPr>
          <p:nvPr/>
        </p:nvSpPr>
        <p:spPr bwMode="auto">
          <a:xfrm>
            <a:off x="4017108" y="3559845"/>
            <a:ext cx="482453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3600" spc="1000">
                <a:solidFill>
                  <a:schemeClr val="bg1"/>
                </a:solidFill>
                <a:ea typeface="微软雅黑" panose="020B0503020204020204" pitchFamily="34" charset="-122"/>
              </a:rPr>
              <a:t>请</a:t>
            </a:r>
            <a:r>
              <a:rPr lang="zh-CN" altLang="en-US" sz="3600" spc="1000" dirty="0">
                <a:solidFill>
                  <a:schemeClr val="bg1"/>
                </a:solidFill>
                <a:ea typeface="微软雅黑" panose="020B0503020204020204" pitchFamily="34" charset="-122"/>
              </a:rPr>
              <a:t>替换文字内容</a:t>
            </a:r>
            <a:endParaRPr lang="en-US" altLang="zh-CN" sz="3600" spc="1000" dirty="0">
              <a:solidFill>
                <a:schemeClr val="bg1"/>
              </a:solidFill>
              <a:ea typeface="微软雅黑" panose="020B0503020204020204" pitchFamily="34" charset="-122"/>
            </a:endParaRPr>
          </a:p>
        </p:txBody>
      </p:sp>
      <p:sp>
        <p:nvSpPr>
          <p:cNvPr id="26" name="文本框 25"/>
          <p:cNvSpPr txBox="1">
            <a:spLocks noChangeArrowheads="1"/>
          </p:cNvSpPr>
          <p:nvPr/>
        </p:nvSpPr>
        <p:spPr bwMode="auto">
          <a:xfrm>
            <a:off x="4419791" y="4347824"/>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01</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5059943" y="283217"/>
            <a:ext cx="2889133" cy="1969770"/>
          </a:xfrm>
          <a:prstGeom prst="rect">
            <a:avLst/>
          </a:prstGeom>
          <a:noFill/>
        </p:spPr>
        <p:txBody>
          <a:bodyPr wrap="square">
            <a:spAutoFit/>
          </a:bodyPr>
          <a:lstStyle/>
          <a:p>
            <a:pPr algn="ctr" fontAlgn="auto">
              <a:spcBef>
                <a:spcPts val="0"/>
              </a:spcBef>
              <a:spcAft>
                <a:spcPts val="0"/>
              </a:spcAft>
              <a:defRPr/>
            </a:pPr>
            <a:r>
              <a:rPr lang="en-US" altLang="zh-CN" sz="12200">
                <a:solidFill>
                  <a:schemeClr val="bg1"/>
                </a:solidFill>
                <a:latin typeface="Agency FB" panose="020B0503020202020204" pitchFamily="34" charset="0"/>
                <a:ea typeface="微软雅黑" panose="020B0503020204020204" pitchFamily="34" charset="-122"/>
              </a:rPr>
              <a:t>02</a:t>
            </a:r>
            <a:endParaRPr lang="zh-CN" altLang="en-US" sz="12200" dirty="0">
              <a:solidFill>
                <a:schemeClr val="bg1"/>
              </a:solidFill>
              <a:latin typeface="Agency FB" panose="020B0503020202020204" pitchFamily="34" charset="0"/>
              <a:ea typeface="微软雅黑" panose="020B0503020204020204" pitchFamily="34" charset="-122"/>
            </a:endParaRPr>
          </a:p>
        </p:txBody>
      </p:sp>
      <p:sp>
        <p:nvSpPr>
          <p:cNvPr id="28" name="文本框 8"/>
          <p:cNvSpPr txBox="1">
            <a:spLocks noChangeArrowheads="1"/>
          </p:cNvSpPr>
          <p:nvPr/>
        </p:nvSpPr>
        <p:spPr bwMode="auto">
          <a:xfrm>
            <a:off x="6648641" y="4357802"/>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02</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29" name="文本框 8"/>
          <p:cNvSpPr txBox="1">
            <a:spLocks noChangeArrowheads="1"/>
          </p:cNvSpPr>
          <p:nvPr/>
        </p:nvSpPr>
        <p:spPr bwMode="auto">
          <a:xfrm>
            <a:off x="4419791" y="4824981"/>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03</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30" name="文本框 8"/>
          <p:cNvSpPr txBox="1">
            <a:spLocks noChangeArrowheads="1"/>
          </p:cNvSpPr>
          <p:nvPr/>
        </p:nvSpPr>
        <p:spPr bwMode="auto">
          <a:xfrm>
            <a:off x="6648641" y="4834959"/>
            <a:ext cx="1997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en-US" altLang="zh-CN" sz="2400">
                <a:solidFill>
                  <a:schemeClr val="bg1"/>
                </a:solidFill>
                <a:latin typeface="微软雅黑" panose="020B0503020204020204" pitchFamily="34" charset="-122"/>
                <a:ea typeface="微软雅黑" panose="020B0503020204020204" pitchFamily="34" charset="-122"/>
              </a:rPr>
              <a:t>04</a:t>
            </a:r>
            <a:r>
              <a:rPr lang="zh-CN" altLang="en-US" sz="2400">
                <a:solidFill>
                  <a:schemeClr val="bg1"/>
                </a:solidFill>
                <a:latin typeface="微软雅黑" panose="020B0503020204020204" pitchFamily="34" charset="-122"/>
                <a:ea typeface="微软雅黑" panose="020B0503020204020204" pitchFamily="34" charset="-122"/>
              </a:rPr>
              <a:t>项目内容</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par>
                                <p:cTn id="14" presetID="2" presetClass="entr" presetSubtype="1"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500"/>
                            </p:stCondLst>
                            <p:childTnLst>
                              <p:par>
                                <p:cTn id="19" presetID="23" presetClass="entr" presetSubtype="32"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strVal val="4*#ppt_w"/>
                                          </p:val>
                                        </p:tav>
                                        <p:tav tm="100000">
                                          <p:val>
                                            <p:strVal val="#ppt_w"/>
                                          </p:val>
                                        </p:tav>
                                      </p:tavLst>
                                    </p:anim>
                                    <p:anim calcmode="lin" valueType="num">
                                      <p:cBhvr>
                                        <p:cTn id="22" dur="500" fill="hold"/>
                                        <p:tgtEl>
                                          <p:spTgt spid="27"/>
                                        </p:tgtEl>
                                        <p:attrNameLst>
                                          <p:attrName>ppt_h</p:attrName>
                                        </p:attrNameLst>
                                      </p:cBhvr>
                                      <p:tavLst>
                                        <p:tav tm="0">
                                          <p:val>
                                            <p:strVal val="4*#ppt_h"/>
                                          </p:val>
                                        </p:tav>
                                        <p:tav tm="100000">
                                          <p:val>
                                            <p:strVal val="#ppt_h"/>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500"/>
                                        <p:tgtEl>
                                          <p:spTgt spid="25"/>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500" fill="hold"/>
                                        <p:tgtEl>
                                          <p:spTgt spid="26"/>
                                        </p:tgtEl>
                                        <p:attrNameLst>
                                          <p:attrName>ppt_w</p:attrName>
                                        </p:attrNameLst>
                                      </p:cBhvr>
                                      <p:tavLst>
                                        <p:tav tm="0">
                                          <p:val>
                                            <p:fltVal val="0"/>
                                          </p:val>
                                        </p:tav>
                                        <p:tav tm="100000">
                                          <p:val>
                                            <p:strVal val="#ppt_w"/>
                                          </p:val>
                                        </p:tav>
                                      </p:tavLst>
                                    </p:anim>
                                    <p:anim calcmode="lin" valueType="num">
                                      <p:cBhvr>
                                        <p:cTn id="31" dur="500" fill="hold"/>
                                        <p:tgtEl>
                                          <p:spTgt spid="26"/>
                                        </p:tgtEl>
                                        <p:attrNameLst>
                                          <p:attrName>ppt_h</p:attrName>
                                        </p:attrNameLst>
                                      </p:cBhvr>
                                      <p:tavLst>
                                        <p:tav tm="0">
                                          <p:val>
                                            <p:fltVal val="0"/>
                                          </p:val>
                                        </p:tav>
                                        <p:tav tm="100000">
                                          <p:val>
                                            <p:strVal val="#ppt_h"/>
                                          </p:val>
                                        </p:tav>
                                      </p:tavLst>
                                    </p:anim>
                                    <p:animEffect transition="in" filter="fade">
                                      <p:cBhvr>
                                        <p:cTn id="32" dur="500"/>
                                        <p:tgtEl>
                                          <p:spTgt spid="26"/>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Effect transition="in" filter="fade">
                                      <p:cBhvr>
                                        <p:cTn id="44" dur="500"/>
                                        <p:tgtEl>
                                          <p:spTgt spid="29"/>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9" grpId="0" animBg="1"/>
      <p:bldP spid="25" grpId="0"/>
      <p:bldP spid="26" grpId="0"/>
      <p:bldP spid="27" grpId="0"/>
      <p:bldP spid="28" grpId="0"/>
      <p:bldP spid="29"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UUID" val="{C1A8F295-47DC-48FB-81BD-666766343352}"/>
  <p:tag name="ISPRING_RESOURCE_FOLDER" val="E:\素材\正版图-卖\PPT\0变色龙\0包图网\bt369\ppt\bt369\"/>
  <p:tag name="ISPRING_PRESENTATION_PATH" val="E:\素材\正版图-卖\PPT\0变色龙\0包图网\bt369\ppt\bt369.pptx"/>
  <p:tag name="ISPRING_PROJECT_FOLDER_UPDATED" val="1"/>
  <p:tag name="ISPRING_SCREEN_RECS_UPDATED" val="E:\素材\正版图-卖\PPT\0变色龙\0包图网\bt369\ppt\bt369"/>
  <p:tag name="ISPRING_SCORM_ENDPOINT" val="&lt;endpoint&gt;&lt;enable&gt;0&lt;/enable&gt;&lt;lrs&gt;http://&lt;/lrs&gt;&lt;auth&gt;0&lt;/auth&gt;&lt;login&gt;&lt;/login&gt;&lt;password&gt;&lt;/password&gt;&lt;key&gt;&lt;/key&gt;&lt;name&gt;&lt;/name&gt;&lt;email&gt;&lt;/email&gt;&lt;/endpoint&gt;&#10;"/>
  <p:tag name="ISPRING_PRESENTATION_TITLE" val="qt061"/>
</p:tagLst>
</file>

<file path=ppt/tags/tag10.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1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OTHERS"/>
  <p:tag name="ID" val="553512"/>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9.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自定义设计方案">
  <a:themeElements>
    <a:clrScheme name="02汽车01">
      <a:dk1>
        <a:sysClr val="windowText" lastClr="000000"/>
      </a:dk1>
      <a:lt1>
        <a:sysClr val="window" lastClr="FFFFFF"/>
      </a:lt1>
      <a:dk2>
        <a:srgbClr val="010B28"/>
      </a:dk2>
      <a:lt2>
        <a:srgbClr val="E7E6E6"/>
      </a:lt2>
      <a:accent1>
        <a:srgbClr val="383E6B"/>
      </a:accent1>
      <a:accent2>
        <a:srgbClr val="010B28"/>
      </a:accent2>
      <a:accent3>
        <a:srgbClr val="383E6B"/>
      </a:accent3>
      <a:accent4>
        <a:srgbClr val="010B28"/>
      </a:accent4>
      <a:accent5>
        <a:srgbClr val="383E6B"/>
      </a:accent5>
      <a:accent6>
        <a:srgbClr val="010B28"/>
      </a:accent6>
      <a:hlink>
        <a:srgbClr val="383E6B"/>
      </a:hlink>
      <a:folHlink>
        <a:srgbClr val="010B28"/>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1851</Words>
  <Application>Microsoft Office PowerPoint</Application>
  <PresentationFormat>自定义</PresentationFormat>
  <Paragraphs>278</Paragraphs>
  <Slides>24</Slides>
  <Notes>24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24</vt:i4>
      </vt:variant>
    </vt:vector>
  </HeadingPairs>
  <TitlesOfParts>
    <vt:vector size="33" baseType="lpstr">
      <vt:lpstr>锐字逼格锐线粗体简2.0</vt:lpstr>
      <vt:lpstr>宋体</vt:lpstr>
      <vt:lpstr>微软雅黑</vt:lpstr>
      <vt:lpstr>Agency FB</vt:lpstr>
      <vt:lpstr>Arial</vt:lpstr>
      <vt:lpstr>Calibri</vt:lpstr>
      <vt:lpstr>Calibri Light</vt:lpstr>
      <vt:lpstr>Wingdings</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2017-04-22T15:13:00Z</dcterms:created>
  <dcterms:modified xsi:type="dcterms:W3CDTF">2021-01-06T00:52:16Z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