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2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7"/>
  </p:notesMasterIdLst>
  <p:sldIdLst>
    <p:sldId id="307" r:id="rId2"/>
    <p:sldId id="295" r:id="rId3"/>
    <p:sldId id="309" r:id="rId4"/>
    <p:sldId id="308" r:id="rId5"/>
    <p:sldId id="257" r:id="rId6"/>
    <p:sldId id="280" r:id="rId7"/>
    <p:sldId id="315" r:id="rId8"/>
    <p:sldId id="281" r:id="rId9"/>
    <p:sldId id="258" r:id="rId10"/>
    <p:sldId id="310" r:id="rId11"/>
    <p:sldId id="259" r:id="rId12"/>
    <p:sldId id="260" r:id="rId13"/>
    <p:sldId id="261" r:id="rId14"/>
    <p:sldId id="311" r:id="rId15"/>
    <p:sldId id="262" r:id="rId16"/>
    <p:sldId id="266" r:id="rId17"/>
    <p:sldId id="267" r:id="rId18"/>
    <p:sldId id="265" r:id="rId19"/>
    <p:sldId id="312" r:id="rId20"/>
    <p:sldId id="269" r:id="rId21"/>
    <p:sldId id="313" r:id="rId22"/>
    <p:sldId id="287" r:id="rId23"/>
    <p:sldId id="274" r:id="rId24"/>
    <p:sldId id="275" r:id="rId25"/>
    <p:sldId id="314" r:id="rId2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317F"/>
    <a:srgbClr val="CC0000"/>
    <a:srgbClr val="CC1C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9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微软雅黑" panose="020B0503020204020204" pitchFamily="34" charset="-122"/>
              </a:defRPr>
            </a:lvl1pPr>
          </a:lstStyle>
          <a:p>
            <a:fld id="{8F36495B-E453-412B-B4EE-BF2707AAA319}" type="datetimeFigureOut">
              <a:rPr lang="zh-CN" altLang="en-US" smtClean="0"/>
              <a:t>2021/1/6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微软雅黑" panose="020B0503020204020204" pitchFamily="34" charset="-122"/>
              </a:defRPr>
            </a:lvl1pPr>
          </a:lstStyle>
          <a:p>
            <a:fld id="{9B0F4459-26FB-44C4-964C-5046D60B5F53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0F4459-26FB-44C4-964C-5046D60B5F53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0F4459-26FB-44C4-964C-5046D60B5F53}" type="slidenum">
              <a:rPr lang="zh-CN" altLang="en-US" smtClean="0"/>
              <a:t>10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4213" y="1141413"/>
            <a:ext cx="5486400" cy="3086100"/>
          </a:xfrm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备注占位符 2"/>
          <p:cNvSpPr>
            <a:spLocks noGrp="1" noChangeArrowheads="1"/>
          </p:cNvSpPr>
          <p:nvPr>
            <p:ph type="body" idx="1"/>
          </p:nvPr>
        </p:nvSpPr>
        <p:spPr>
          <a:xfrm>
            <a:off x="684213" y="4398963"/>
            <a:ext cx="5486400" cy="3600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zh-CN"/>
          </a:p>
        </p:txBody>
      </p:sp>
      <p:sp>
        <p:nvSpPr>
          <p:cNvPr id="33796" name="灯片编号占位符 3"/>
          <p:cNvSpPr txBox="1">
            <a:spLocks noGrp="1" noChangeArrowheads="1"/>
          </p:cNvSpPr>
          <p:nvPr/>
        </p:nvSpPr>
        <p:spPr bwMode="auto">
          <a:xfrm>
            <a:off x="3883025" y="8683625"/>
            <a:ext cx="29718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latinLnBrk="1" hangingPunct="1">
              <a:spcBef>
                <a:spcPct val="0"/>
              </a:spcBef>
            </a:pPr>
            <a:fld id="{D8A88CB0-5585-4DC3-AF7B-F8B607B001A8}" type="slidenum">
              <a:rPr lang="zh-CN" altLang="en-US">
                <a:latin typeface="Arial" panose="020B0604020202020204" pitchFamily="34" charset="0"/>
                <a:ea typeface="微软雅黑" panose="020B0503020204020204" pitchFamily="34" charset="-122"/>
              </a:rPr>
              <a:t>11</a:t>
            </a:fld>
            <a:endParaRPr lang="zh-CN" altLang="en-US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0F4459-26FB-44C4-964C-5046D60B5F53}" type="slidenum">
              <a:rPr lang="zh-CN" altLang="en-US" smtClean="0"/>
              <a:t>14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4213" y="1141413"/>
            <a:ext cx="5486400" cy="3086100"/>
          </a:xfrm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备注占位符 2"/>
          <p:cNvSpPr>
            <a:spLocks noGrp="1" noChangeArrowheads="1"/>
          </p:cNvSpPr>
          <p:nvPr>
            <p:ph type="body" idx="1"/>
          </p:nvPr>
        </p:nvSpPr>
        <p:spPr>
          <a:xfrm>
            <a:off x="684213" y="4398963"/>
            <a:ext cx="5486400" cy="3600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37892" name="灯片编号占位符 3"/>
          <p:cNvSpPr txBox="1">
            <a:spLocks noGrp="1" noChangeArrowheads="1"/>
          </p:cNvSpPr>
          <p:nvPr/>
        </p:nvSpPr>
        <p:spPr bwMode="auto">
          <a:xfrm>
            <a:off x="3883025" y="8683625"/>
            <a:ext cx="29718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latinLnBrk="1" hangingPunct="1">
              <a:spcBef>
                <a:spcPct val="0"/>
              </a:spcBef>
            </a:pPr>
            <a:fld id="{F072CDB6-E1FA-46ED-B4B9-DDF96359B0CB}" type="slidenum">
              <a:rPr lang="zh-CN" altLang="en-US">
                <a:latin typeface="Arial" panose="020B0604020202020204" pitchFamily="34" charset="0"/>
                <a:ea typeface="微软雅黑" panose="020B0503020204020204" pitchFamily="34" charset="-122"/>
              </a:rPr>
              <a:t>18</a:t>
            </a:fld>
            <a:endParaRPr lang="zh-CN" altLang="en-US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0F4459-26FB-44C4-964C-5046D60B5F53}" type="slidenum">
              <a:rPr lang="zh-CN" altLang="en-US" smtClean="0"/>
              <a:t>19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0F4459-26FB-44C4-964C-5046D60B5F53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20</a:t>
            </a:fld>
            <a:endParaRPr lang="en-GB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0F4459-26FB-44C4-964C-5046D60B5F53}" type="slidenum">
              <a:rPr lang="zh-CN" altLang="en-US" smtClean="0"/>
              <a:t>21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0F4459-26FB-44C4-964C-5046D60B5F53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0F4459-26FB-44C4-964C-5046D60B5F53}" type="slidenum">
              <a:rPr lang="zh-CN" altLang="en-US" smtClean="0"/>
              <a:t>3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0F4459-26FB-44C4-964C-5046D60B5F53}" type="slidenum">
              <a:rPr lang="zh-CN" altLang="en-US" smtClean="0"/>
              <a:t>4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86050" y="514350"/>
            <a:ext cx="4573588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My First Template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1D939-3E60-4063-B05E-56844F97CE60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F3991-DACE-4708-9D03-0516865533CA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7F355-FC25-4522-B879-8E3479CE32BF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66" b="13270"/>
          <a:stretch>
            <a:fillRect/>
          </a:stretch>
        </p:blipFill>
        <p:spPr>
          <a:xfrm>
            <a:off x="0" y="1354238"/>
            <a:ext cx="12192000" cy="534171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57753"/>
            <a:ext cx="12192000" cy="2300247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9919" y="-346435"/>
            <a:ext cx="5080941" cy="72044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4000">
        <p15:prstTrans prst="peelOff"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F3991-DACE-4708-9D03-0516865533CA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7F355-FC25-4522-B879-8E3479CE32B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4000">
        <p15:prstTrans prst="peelOff"/>
      </p:transition>
    </mc:Choice>
    <mc:Fallback xmlns="">
      <p:transition spd="slow" advClick="0" advTm="4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F3991-DACE-4708-9D03-0516865533CA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7F355-FC25-4522-B879-8E3479CE32B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4000">
        <p15:prstTrans prst="peelOff"/>
      </p:transition>
    </mc:Choice>
    <mc:Fallback xmlns="">
      <p:transition spd="slow" advClick="0" advTm="4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F3991-DACE-4708-9D03-0516865533CA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7F355-FC25-4522-B879-8E3479CE32B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4000">
        <p15:prstTrans prst="peelOff"/>
      </p:transition>
    </mc:Choice>
    <mc:Fallback xmlns="">
      <p:transition spd="slow" advClick="0" advTm="4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F3991-DACE-4708-9D03-0516865533CA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7F355-FC25-4522-B879-8E3479CE32B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4000">
        <p15:prstTrans prst="peelOff"/>
      </p:transition>
    </mc:Choice>
    <mc:Fallback xmlns="">
      <p:transition spd="slow" advClick="0" advTm="4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F3991-DACE-4708-9D03-0516865533CA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7F355-FC25-4522-B879-8E3479CE32B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4000">
        <p15:prstTrans prst="peelOff"/>
      </p:transition>
    </mc:Choice>
    <mc:Fallback xmlns="">
      <p:transition spd="slow" advClick="0" advTm="4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F3991-DACE-4708-9D03-0516865533CA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7F355-FC25-4522-B879-8E3479CE32B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4000">
        <p15:prstTrans prst="peelOff"/>
      </p:transition>
    </mc:Choice>
    <mc:Fallback xmlns="">
      <p:transition spd="slow" advClick="0" advTm="4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F3991-DACE-4708-9D03-0516865533CA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7F355-FC25-4522-B879-8E3479CE32BF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16759"/>
            <a:ext cx="12192000" cy="254124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73073" y="-346435"/>
            <a:ext cx="5080941" cy="72044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4000">
        <p15:prstTrans prst="peelOff"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F3991-DACE-4708-9D03-0516865533CA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7F355-FC25-4522-B879-8E3479CE32B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6" name="矩形 5"/>
          <p:cNvSpPr/>
          <p:nvPr userDrawn="1"/>
        </p:nvSpPr>
        <p:spPr>
          <a:xfrm flipV="1">
            <a:off x="0" y="765048"/>
            <a:ext cx="12192000" cy="45719"/>
          </a:xfrm>
          <a:prstGeom prst="rect">
            <a:avLst/>
          </a:prstGeom>
          <a:solidFill>
            <a:srgbClr val="16317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02" b="37384"/>
          <a:stretch>
            <a:fillRect/>
          </a:stretch>
        </p:blipFill>
        <p:spPr>
          <a:xfrm>
            <a:off x="11069183" y="72077"/>
            <a:ext cx="996220" cy="691539"/>
          </a:xfrm>
          <a:prstGeom prst="rect">
            <a:avLst/>
          </a:prstGeom>
        </p:spPr>
      </p:pic>
      <p:sp>
        <p:nvSpPr>
          <p:cNvPr id="8" name="燕尾形 7"/>
          <p:cNvSpPr/>
          <p:nvPr userDrawn="1"/>
        </p:nvSpPr>
        <p:spPr>
          <a:xfrm>
            <a:off x="3482395" y="225701"/>
            <a:ext cx="438854" cy="458342"/>
          </a:xfrm>
          <a:prstGeom prst="chevron">
            <a:avLst/>
          </a:prstGeom>
          <a:solidFill>
            <a:srgbClr val="16317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9" name="燕尾形 8"/>
          <p:cNvSpPr/>
          <p:nvPr userDrawn="1"/>
        </p:nvSpPr>
        <p:spPr>
          <a:xfrm>
            <a:off x="4074270" y="228663"/>
            <a:ext cx="438854" cy="458342"/>
          </a:xfrm>
          <a:prstGeom prst="chevron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4000">
        <p15:prstTrans prst="peelOff"/>
      </p:transition>
    </mc:Choice>
    <mc:Fallback xmlns="">
      <p:transition spd="slow" advClick="0" advTm="4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F3991-DACE-4708-9D03-0516865533CA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7F355-FC25-4522-B879-8E3479CE32B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4000">
        <p15:prstTrans prst="peelOff"/>
      </p:transition>
    </mc:Choice>
    <mc:Fallback xmlns="">
      <p:transition spd="slow" advClick="0" advTm="4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F3991-DACE-4708-9D03-0516865533CA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7F355-FC25-4522-B879-8E3479CE32B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4000">
        <p15:prstTrans prst="peelOff"/>
      </p:transition>
    </mc:Choice>
    <mc:Fallback xmlns="">
      <p:transition spd="slow" advClick="0" advTm="4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a typeface="微软雅黑" panose="020B0503020204020204" pitchFamily="34" charset="-122"/>
              </a:defRPr>
            </a:lvl1pPr>
          </a:lstStyle>
          <a:p>
            <a:fld id="{73AF3991-DACE-4708-9D03-0516865533CA}" type="datetimeFigureOut">
              <a:rPr lang="zh-CN" altLang="en-US" smtClean="0"/>
              <a:t>2021/1/6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a typeface="微软雅黑" panose="020B0503020204020204" pitchFamily="34" charset="-122"/>
              </a:defRPr>
            </a:lvl1pPr>
          </a:lstStyle>
          <a:p>
            <a:fld id="{ECC7F355-FC25-4522-B879-8E3479CE32BF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4000">
        <p15:prstTrans prst="peelOff"/>
      </p:transition>
    </mc:Choice>
    <mc:Fallback xmlns="">
      <p:transition spd="slow" advClick="0" advTm="4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64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/>
          <p:cNvSpPr/>
          <p:nvPr/>
        </p:nvSpPr>
        <p:spPr>
          <a:xfrm>
            <a:off x="2408925" y="3133833"/>
            <a:ext cx="910035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0" hangingPunct="0"/>
            <a:r>
              <a:rPr lang="zh-CN" altLang="en-US" sz="6000" b="1" dirty="0">
                <a:solidFill>
                  <a:srgbClr val="16317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兰亭黑_GBK" panose="02000000000000000000" pitchFamily="2" charset="-122"/>
              </a:rPr>
              <a:t>税务工作汇报</a:t>
            </a:r>
            <a:r>
              <a:rPr lang="en-US" altLang="zh-CN" sz="6000" b="1" dirty="0">
                <a:solidFill>
                  <a:srgbClr val="16317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兰亭黑_GBK" panose="02000000000000000000" pitchFamily="2" charset="-122"/>
              </a:rPr>
              <a:t>PPT</a:t>
            </a:r>
            <a:r>
              <a:rPr lang="zh-CN" altLang="en-US" sz="6000" b="1" dirty="0">
                <a:solidFill>
                  <a:srgbClr val="16317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兰亭黑_GBK" panose="02000000000000000000" pitchFamily="2" charset="-122"/>
              </a:rPr>
              <a:t>模板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02" b="37384"/>
          <a:stretch>
            <a:fillRect/>
          </a:stretch>
        </p:blipFill>
        <p:spPr>
          <a:xfrm>
            <a:off x="5410231" y="1095632"/>
            <a:ext cx="2790163" cy="1936829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4000">
        <p15:prstTrans prst="peelOff"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 tmFilter="0,0; .5, 1; 1, 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64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02" b="37384"/>
          <a:stretch>
            <a:fillRect/>
          </a:stretch>
        </p:blipFill>
        <p:spPr>
          <a:xfrm>
            <a:off x="2725283" y="791564"/>
            <a:ext cx="3668344" cy="254643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196996" y="3433244"/>
            <a:ext cx="6724918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8800" b="1" spc="-300" dirty="0">
                <a:solidFill>
                  <a:srgbClr val="1631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工作完成情况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4000">
        <p15:prstTrans prst="peelOff"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MH_Other_1"/>
          <p:cNvSpPr>
            <a:spLocks noChangeArrowheads="1"/>
          </p:cNvSpPr>
          <p:nvPr/>
        </p:nvSpPr>
        <p:spPr bwMode="auto">
          <a:xfrm>
            <a:off x="2823527" y="2799661"/>
            <a:ext cx="2409561" cy="2411147"/>
          </a:xfrm>
          <a:prstGeom prst="ellipse">
            <a:avLst/>
          </a:prstGeom>
          <a:noFill/>
          <a:ln w="6350">
            <a:solidFill>
              <a:schemeClr val="bg1">
                <a:lumMod val="65000"/>
              </a:schemeClr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160" tIns="46985" rIns="90160" bIns="46985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>
              <a:lnSpc>
                <a:spcPct val="120000"/>
              </a:lnSpc>
            </a:pPr>
            <a:endParaRPr lang="en-US" altLang="zh-CN" sz="1325" dirty="0">
              <a:solidFill>
                <a:srgbClr val="FFFFFF"/>
              </a:solidFill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771" name="MH_Title_1"/>
          <p:cNvSpPr>
            <a:spLocks noChangeArrowheads="1"/>
          </p:cNvSpPr>
          <p:nvPr/>
        </p:nvSpPr>
        <p:spPr bwMode="auto">
          <a:xfrm>
            <a:off x="4671173" y="3545703"/>
            <a:ext cx="1033351" cy="103176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accent1">
                <a:lumMod val="60000"/>
                <a:lumOff val="40000"/>
              </a:schemeClr>
            </a:solidFill>
            <a:round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>
              <a:lnSpc>
                <a:spcPct val="120000"/>
              </a:lnSpc>
            </a:pPr>
            <a:r>
              <a:rPr lang="zh-CN" altLang="en-US" sz="1325" dirty="0">
                <a:solidFill>
                  <a:srgbClr val="FFFFFF"/>
                </a:solidFill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</a:p>
        </p:txBody>
      </p:sp>
      <p:sp>
        <p:nvSpPr>
          <p:cNvPr id="32772" name="MH_SubTitle_3"/>
          <p:cNvSpPr>
            <a:spLocks noChangeArrowheads="1"/>
          </p:cNvSpPr>
          <p:nvPr/>
        </p:nvSpPr>
        <p:spPr bwMode="auto">
          <a:xfrm>
            <a:off x="2501299" y="3724278"/>
            <a:ext cx="674613" cy="67461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25400">
            <a:solidFill>
              <a:schemeClr val="accent1">
                <a:lumMod val="60000"/>
                <a:lumOff val="40000"/>
              </a:schemeClr>
            </a:solidFill>
            <a:round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>
              <a:lnSpc>
                <a:spcPct val="120000"/>
              </a:lnSpc>
            </a:pPr>
            <a:r>
              <a:rPr lang="zh-CN" altLang="en-US" sz="1045" dirty="0">
                <a:solidFill>
                  <a:srgbClr val="FFFFFF"/>
                </a:solidFill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</a:p>
        </p:txBody>
      </p:sp>
      <p:sp>
        <p:nvSpPr>
          <p:cNvPr id="32773" name="MH_SubTitle_1"/>
          <p:cNvSpPr>
            <a:spLocks noChangeArrowheads="1"/>
          </p:cNvSpPr>
          <p:nvPr/>
        </p:nvSpPr>
        <p:spPr bwMode="auto">
          <a:xfrm>
            <a:off x="3691795" y="2463148"/>
            <a:ext cx="673026" cy="674613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25400">
            <a:solidFill>
              <a:schemeClr val="accent1">
                <a:lumMod val="60000"/>
                <a:lumOff val="40000"/>
              </a:schemeClr>
            </a:solidFill>
            <a:round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>
              <a:lnSpc>
                <a:spcPct val="120000"/>
              </a:lnSpc>
            </a:pPr>
            <a:r>
              <a:rPr lang="zh-CN" altLang="en-US" sz="1045" dirty="0">
                <a:solidFill>
                  <a:srgbClr val="FFFFFF"/>
                </a:solidFill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</a:p>
        </p:txBody>
      </p:sp>
      <p:sp>
        <p:nvSpPr>
          <p:cNvPr id="32774" name="MH_SubTitle_5"/>
          <p:cNvSpPr>
            <a:spLocks noChangeArrowheads="1"/>
          </p:cNvSpPr>
          <p:nvPr/>
        </p:nvSpPr>
        <p:spPr bwMode="auto">
          <a:xfrm>
            <a:off x="3587029" y="4769531"/>
            <a:ext cx="674613" cy="67461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25400">
            <a:solidFill>
              <a:schemeClr val="accent1">
                <a:lumMod val="60000"/>
                <a:lumOff val="40000"/>
              </a:schemeClr>
            </a:solidFill>
            <a:round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>
              <a:lnSpc>
                <a:spcPct val="120000"/>
              </a:lnSpc>
            </a:pPr>
            <a:r>
              <a:rPr lang="zh-CN" altLang="en-US" sz="1045" dirty="0">
                <a:solidFill>
                  <a:srgbClr val="FFFFFF"/>
                </a:solidFill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</a:p>
        </p:txBody>
      </p:sp>
      <p:sp>
        <p:nvSpPr>
          <p:cNvPr id="32775" name="MH_Other_2"/>
          <p:cNvSpPr>
            <a:spLocks noChangeArrowheads="1"/>
          </p:cNvSpPr>
          <p:nvPr/>
        </p:nvSpPr>
        <p:spPr bwMode="auto">
          <a:xfrm flipH="1">
            <a:off x="6852160" y="2799661"/>
            <a:ext cx="2411148" cy="2411147"/>
          </a:xfrm>
          <a:prstGeom prst="ellipse">
            <a:avLst/>
          </a:prstGeom>
          <a:noFill/>
          <a:ln w="6350">
            <a:solidFill>
              <a:schemeClr val="bg1">
                <a:lumMod val="65000"/>
              </a:schemeClr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160" tIns="46985" rIns="90160" bIns="46985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>
              <a:lnSpc>
                <a:spcPct val="120000"/>
              </a:lnSpc>
            </a:pPr>
            <a:endParaRPr lang="en-US" altLang="zh-CN" sz="1325" dirty="0">
              <a:solidFill>
                <a:srgbClr val="FFFFFF"/>
              </a:solidFill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776" name="MH_Title_2"/>
          <p:cNvSpPr>
            <a:spLocks noChangeArrowheads="1"/>
          </p:cNvSpPr>
          <p:nvPr/>
        </p:nvSpPr>
        <p:spPr bwMode="auto">
          <a:xfrm flipH="1">
            <a:off x="6382310" y="3545703"/>
            <a:ext cx="1031762" cy="1031762"/>
          </a:xfrm>
          <a:prstGeom prst="ellipse">
            <a:avLst/>
          </a:prstGeom>
          <a:solidFill>
            <a:srgbClr val="16317F"/>
          </a:solidFill>
          <a:ln w="38100">
            <a:solidFill>
              <a:srgbClr val="16317F"/>
            </a:solidFill>
            <a:round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>
              <a:lnSpc>
                <a:spcPct val="120000"/>
              </a:lnSpc>
            </a:pPr>
            <a:r>
              <a:rPr lang="zh-CN" altLang="en-US" sz="1325" dirty="0">
                <a:solidFill>
                  <a:srgbClr val="FFFFFF"/>
                </a:solidFill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</a:p>
        </p:txBody>
      </p:sp>
      <p:sp>
        <p:nvSpPr>
          <p:cNvPr id="32777" name="MH_SubTitle_4"/>
          <p:cNvSpPr>
            <a:spLocks noChangeArrowheads="1"/>
          </p:cNvSpPr>
          <p:nvPr/>
        </p:nvSpPr>
        <p:spPr bwMode="auto">
          <a:xfrm flipH="1">
            <a:off x="8910921" y="3724278"/>
            <a:ext cx="673026" cy="674614"/>
          </a:xfrm>
          <a:prstGeom prst="ellipse">
            <a:avLst/>
          </a:prstGeom>
          <a:solidFill>
            <a:srgbClr val="16317F"/>
          </a:solidFill>
          <a:ln w="25400">
            <a:solidFill>
              <a:srgbClr val="16317F"/>
            </a:solidFill>
            <a:round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>
              <a:lnSpc>
                <a:spcPct val="120000"/>
              </a:lnSpc>
            </a:pPr>
            <a:r>
              <a:rPr lang="zh-CN" altLang="en-US" sz="1045" dirty="0">
                <a:solidFill>
                  <a:srgbClr val="FFFFFF"/>
                </a:solidFill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</a:p>
        </p:txBody>
      </p:sp>
      <p:sp>
        <p:nvSpPr>
          <p:cNvPr id="32778" name="MH_SubTitle_2"/>
          <p:cNvSpPr>
            <a:spLocks noChangeArrowheads="1"/>
          </p:cNvSpPr>
          <p:nvPr/>
        </p:nvSpPr>
        <p:spPr bwMode="auto">
          <a:xfrm flipH="1">
            <a:off x="7720427" y="2463148"/>
            <a:ext cx="674613" cy="674613"/>
          </a:xfrm>
          <a:prstGeom prst="ellipse">
            <a:avLst/>
          </a:prstGeom>
          <a:solidFill>
            <a:srgbClr val="16317F"/>
          </a:solidFill>
          <a:ln w="25400">
            <a:solidFill>
              <a:srgbClr val="16317F"/>
            </a:solidFill>
            <a:round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>
              <a:lnSpc>
                <a:spcPct val="120000"/>
              </a:lnSpc>
            </a:pPr>
            <a:r>
              <a:rPr lang="zh-CN" altLang="en-US" sz="1045" dirty="0">
                <a:solidFill>
                  <a:srgbClr val="FFFFFF"/>
                </a:solidFill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</a:p>
        </p:txBody>
      </p:sp>
      <p:sp>
        <p:nvSpPr>
          <p:cNvPr id="32779" name="MH_SubTitle_6"/>
          <p:cNvSpPr>
            <a:spLocks noChangeArrowheads="1"/>
          </p:cNvSpPr>
          <p:nvPr/>
        </p:nvSpPr>
        <p:spPr bwMode="auto">
          <a:xfrm flipH="1">
            <a:off x="7825191" y="4769531"/>
            <a:ext cx="673026" cy="674614"/>
          </a:xfrm>
          <a:prstGeom prst="ellipse">
            <a:avLst/>
          </a:prstGeom>
          <a:solidFill>
            <a:srgbClr val="16317F"/>
          </a:solidFill>
          <a:ln w="25400">
            <a:solidFill>
              <a:srgbClr val="16317F"/>
            </a:solidFill>
            <a:round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>
              <a:lnSpc>
                <a:spcPct val="120000"/>
              </a:lnSpc>
            </a:pPr>
            <a:r>
              <a:rPr lang="zh-CN" altLang="en-US" sz="1045" dirty="0">
                <a:solidFill>
                  <a:srgbClr val="FFFFFF"/>
                </a:solidFill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</a:p>
        </p:txBody>
      </p:sp>
      <p:sp>
        <p:nvSpPr>
          <p:cNvPr id="32782" name="MH_Other_3"/>
          <p:cNvSpPr/>
          <p:nvPr/>
        </p:nvSpPr>
        <p:spPr bwMode="auto">
          <a:xfrm rot="-2644669">
            <a:off x="4942607" y="3159982"/>
            <a:ext cx="2217493" cy="2217495"/>
          </a:xfrm>
          <a:custGeom>
            <a:avLst/>
            <a:gdLst>
              <a:gd name="T0" fmla="*/ 1108868 w 2217737"/>
              <a:gd name="T1" fmla="*/ 0 h 2217738"/>
              <a:gd name="T2" fmla="*/ 2217737 w 2217737"/>
              <a:gd name="T3" fmla="*/ 1108869 h 2217738"/>
              <a:gd name="T4" fmla="*/ 1108869 w 2217737"/>
              <a:gd name="T5" fmla="*/ 1108869 h 2217738"/>
              <a:gd name="T6" fmla="*/ 1108868 w 2217737"/>
              <a:gd name="T7" fmla="*/ 0 h 2217738"/>
              <a:gd name="T8" fmla="*/ 1108868 w 2217737"/>
              <a:gd name="T9" fmla="*/ 0 h 2217738"/>
              <a:gd name="T10" fmla="*/ 2217737 w 2217737"/>
              <a:gd name="T11" fmla="*/ 1108869 h 221773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217737" h="2217738" stroke="0">
                <a:moveTo>
                  <a:pt x="1108868" y="0"/>
                </a:moveTo>
                <a:cubicBezTo>
                  <a:pt x="1721279" y="0"/>
                  <a:pt x="2217737" y="496458"/>
                  <a:pt x="2217737" y="1108869"/>
                </a:cubicBezTo>
                <a:lnTo>
                  <a:pt x="1108869" y="1108869"/>
                </a:lnTo>
                <a:cubicBezTo>
                  <a:pt x="1108869" y="739246"/>
                  <a:pt x="1108868" y="369623"/>
                  <a:pt x="1108868" y="0"/>
                </a:cubicBezTo>
                <a:close/>
              </a:path>
              <a:path w="2217737" h="2217738" fill="none">
                <a:moveTo>
                  <a:pt x="1108868" y="0"/>
                </a:moveTo>
                <a:cubicBezTo>
                  <a:pt x="1721279" y="0"/>
                  <a:pt x="2217737" y="496458"/>
                  <a:pt x="2217737" y="1108869"/>
                </a:cubicBezTo>
              </a:path>
            </a:pathLst>
          </a:custGeom>
          <a:noFill/>
          <a:ln w="9525" cap="flat" cmpd="sng">
            <a:solidFill>
              <a:schemeClr val="bg1">
                <a:lumMod val="65000"/>
              </a:schemeClr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>
              <a:lnSpc>
                <a:spcPct val="120000"/>
              </a:lnSpc>
            </a:pPr>
            <a:endParaRPr lang="zh-CN" altLang="en-US" sz="1325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783" name="MH_Other_4"/>
          <p:cNvSpPr/>
          <p:nvPr/>
        </p:nvSpPr>
        <p:spPr bwMode="auto">
          <a:xfrm rot="-2644669" flipH="1" flipV="1">
            <a:off x="4926735" y="2744103"/>
            <a:ext cx="2219081" cy="2217495"/>
          </a:xfrm>
          <a:custGeom>
            <a:avLst/>
            <a:gdLst>
              <a:gd name="T0" fmla="*/ 1109662 w 2219325"/>
              <a:gd name="T1" fmla="*/ 0 h 2217738"/>
              <a:gd name="T2" fmla="*/ 2219325 w 2219325"/>
              <a:gd name="T3" fmla="*/ 1108869 h 2217738"/>
              <a:gd name="T4" fmla="*/ 1109663 w 2219325"/>
              <a:gd name="T5" fmla="*/ 1108869 h 2217738"/>
              <a:gd name="T6" fmla="*/ 1109662 w 2219325"/>
              <a:gd name="T7" fmla="*/ 0 h 2217738"/>
              <a:gd name="T8" fmla="*/ 1109662 w 2219325"/>
              <a:gd name="T9" fmla="*/ 0 h 2217738"/>
              <a:gd name="T10" fmla="*/ 2219325 w 2219325"/>
              <a:gd name="T11" fmla="*/ 1108869 h 221773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219325" h="2217738" stroke="0">
                <a:moveTo>
                  <a:pt x="1109662" y="0"/>
                </a:moveTo>
                <a:cubicBezTo>
                  <a:pt x="1722512" y="0"/>
                  <a:pt x="2219325" y="496458"/>
                  <a:pt x="2219325" y="1108869"/>
                </a:cubicBezTo>
                <a:lnTo>
                  <a:pt x="1109663" y="1108869"/>
                </a:lnTo>
                <a:cubicBezTo>
                  <a:pt x="1109663" y="739246"/>
                  <a:pt x="1109662" y="369623"/>
                  <a:pt x="1109662" y="0"/>
                </a:cubicBezTo>
                <a:close/>
              </a:path>
              <a:path w="2219325" h="2217738" fill="none">
                <a:moveTo>
                  <a:pt x="1109662" y="0"/>
                </a:moveTo>
                <a:cubicBezTo>
                  <a:pt x="1722512" y="0"/>
                  <a:pt x="2219325" y="496458"/>
                  <a:pt x="2219325" y="1108869"/>
                </a:cubicBezTo>
              </a:path>
            </a:pathLst>
          </a:custGeom>
          <a:noFill/>
          <a:ln w="6350" cap="flat" cmpd="sng">
            <a:solidFill>
              <a:schemeClr val="bg1">
                <a:lumMod val="65000"/>
              </a:schemeClr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>
              <a:lnSpc>
                <a:spcPct val="120000"/>
              </a:lnSpc>
            </a:pPr>
            <a:endParaRPr lang="zh-CN" altLang="en-US" sz="1325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" name="TextBox 23"/>
          <p:cNvSpPr txBox="1"/>
          <p:nvPr/>
        </p:nvSpPr>
        <p:spPr>
          <a:xfrm>
            <a:off x="4464608" y="5467770"/>
            <a:ext cx="2237789" cy="71673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替换文字内容，点击添加相关标题文字，修改文字内容，也可以直接复制你的内容到此。请替换文字内容，点击添加相关标题文字，修改文字内容，也可以直接复制你的内容到此。</a:t>
            </a:r>
          </a:p>
        </p:txBody>
      </p:sp>
      <p:sp>
        <p:nvSpPr>
          <p:cNvPr id="17" name="TextBox 24"/>
          <p:cNvSpPr txBox="1"/>
          <p:nvPr/>
        </p:nvSpPr>
        <p:spPr>
          <a:xfrm>
            <a:off x="4464607" y="5208706"/>
            <a:ext cx="1189428" cy="24506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325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</a:p>
        </p:txBody>
      </p:sp>
      <p:sp>
        <p:nvSpPr>
          <p:cNvPr id="18" name="TextBox 23"/>
          <p:cNvSpPr txBox="1"/>
          <p:nvPr/>
        </p:nvSpPr>
        <p:spPr>
          <a:xfrm>
            <a:off x="8592888" y="5467770"/>
            <a:ext cx="2237789" cy="71673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替换文字内容，点击添加相关标题文字，修改文字内容，也可以直接复制你的内容到此。请替换文字内容，点击添加相关标题文字，修改文字内容，也可以直接复制你的内容到此。</a:t>
            </a:r>
          </a:p>
        </p:txBody>
      </p:sp>
      <p:sp>
        <p:nvSpPr>
          <p:cNvPr id="19" name="TextBox 24"/>
          <p:cNvSpPr txBox="1"/>
          <p:nvPr/>
        </p:nvSpPr>
        <p:spPr>
          <a:xfrm>
            <a:off x="8592887" y="5208706"/>
            <a:ext cx="1189428" cy="24506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325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</a:p>
        </p:txBody>
      </p:sp>
      <p:sp>
        <p:nvSpPr>
          <p:cNvPr id="20" name="TextBox 23"/>
          <p:cNvSpPr txBox="1"/>
          <p:nvPr/>
        </p:nvSpPr>
        <p:spPr>
          <a:xfrm>
            <a:off x="1423441" y="2041297"/>
            <a:ext cx="2237789" cy="71673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替换文字内容，点击添加相关标题文字，修改文字内容，也可以直接复制你的内容到此。请替换文字内容，点击添加相关标题文字，修改文字内容，也可以直接复制你的内容到此。</a:t>
            </a:r>
          </a:p>
        </p:txBody>
      </p:sp>
      <p:sp>
        <p:nvSpPr>
          <p:cNvPr id="21" name="TextBox 24"/>
          <p:cNvSpPr txBox="1"/>
          <p:nvPr/>
        </p:nvSpPr>
        <p:spPr>
          <a:xfrm>
            <a:off x="1423440" y="1782231"/>
            <a:ext cx="1189428" cy="24506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325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</a:p>
        </p:txBody>
      </p:sp>
      <p:sp>
        <p:nvSpPr>
          <p:cNvPr id="22" name="TextBox 23"/>
          <p:cNvSpPr txBox="1"/>
          <p:nvPr/>
        </p:nvSpPr>
        <p:spPr>
          <a:xfrm>
            <a:off x="5551721" y="2041297"/>
            <a:ext cx="2237789" cy="71673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替换文字内容，点击添加相关标题文字，修改文字内容，也可以直接复制你的内容到此。请替换文字内容，点击添加相关标题文字，修改文字内容，也可以直接复制你的内容到此。</a:t>
            </a:r>
          </a:p>
        </p:txBody>
      </p:sp>
      <p:sp>
        <p:nvSpPr>
          <p:cNvPr id="23" name="TextBox 24"/>
          <p:cNvSpPr txBox="1"/>
          <p:nvPr/>
        </p:nvSpPr>
        <p:spPr>
          <a:xfrm>
            <a:off x="5551720" y="1782231"/>
            <a:ext cx="1189428" cy="24506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325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</a:p>
        </p:txBody>
      </p:sp>
      <p:sp>
        <p:nvSpPr>
          <p:cNvPr id="24" name="矩形 23"/>
          <p:cNvSpPr/>
          <p:nvPr/>
        </p:nvSpPr>
        <p:spPr>
          <a:xfrm>
            <a:off x="0" y="149874"/>
            <a:ext cx="213349" cy="5562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algn="ctr" defTabSz="913765"/>
            <a:endParaRPr lang="zh-CN" altLang="en-US" sz="1865" dirty="0">
              <a:solidFill>
                <a:srgbClr val="E7E6E6">
                  <a:lumMod val="50000"/>
                </a:srgbClr>
              </a:solidFill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371696" y="252941"/>
            <a:ext cx="2917465" cy="35009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913765"/>
            <a:r>
              <a:rPr lang="zh-CN" altLang="en-US" sz="2275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371697" y="603123"/>
            <a:ext cx="1886735" cy="16049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913765"/>
            <a:r>
              <a:rPr lang="en-US" altLang="zh-CN" sz="1045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lt"/>
              </a:rPr>
              <a:t>ADD RELATED TITLE WORDS</a:t>
            </a:r>
            <a:endParaRPr lang="zh-CN" altLang="en-US" sz="1045"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4000">
        <p15:prstTrans prst="peelOff"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2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27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27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27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27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32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500"/>
                                        <p:tgtEl>
                                          <p:spTgt spid="32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500"/>
                            </p:stCondLst>
                            <p:childTnLst>
                              <p:par>
                                <p:cTn id="7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3000"/>
                            </p:stCondLst>
                            <p:childTnLst>
                              <p:par>
                                <p:cTn id="8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3500"/>
                            </p:stCondLst>
                            <p:childTnLst>
                              <p:par>
                                <p:cTn id="9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4000"/>
                            </p:stCondLst>
                            <p:childTnLst>
                              <p:par>
                                <p:cTn id="10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 animBg="1"/>
      <p:bldP spid="32771" grpId="0" animBg="1"/>
      <p:bldP spid="32772" grpId="0" animBg="1"/>
      <p:bldP spid="32773" grpId="0" animBg="1"/>
      <p:bldP spid="32774" grpId="0" animBg="1"/>
      <p:bldP spid="32775" grpId="0" animBg="1"/>
      <p:bldP spid="32776" grpId="0" animBg="1"/>
      <p:bldP spid="32777" grpId="0" animBg="1"/>
      <p:bldP spid="32778" grpId="0" animBg="1"/>
      <p:bldP spid="32779" grpId="0" animBg="1"/>
      <p:bldP spid="32782" grpId="0" animBg="1"/>
      <p:bldP spid="32783" grpId="0" animBg="1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任意多边形 3"/>
          <p:cNvSpPr/>
          <p:nvPr/>
        </p:nvSpPr>
        <p:spPr>
          <a:xfrm>
            <a:off x="6145726" y="3538010"/>
            <a:ext cx="2089636" cy="2089636"/>
          </a:xfrm>
          <a:custGeom>
            <a:avLst/>
            <a:gdLst>
              <a:gd name="connsiteX0" fmla="*/ 1801344 w 2537804"/>
              <a:gd name="connsiteY0" fmla="*/ 404624 h 2537804"/>
              <a:gd name="connsiteX1" fmla="*/ 1998745 w 2537804"/>
              <a:gd name="connsiteY1" fmla="*/ 238976 h 2537804"/>
              <a:gd name="connsiteX2" fmla="*/ 2156445 w 2537804"/>
              <a:gd name="connsiteY2" fmla="*/ 371302 h 2537804"/>
              <a:gd name="connsiteX3" fmla="*/ 2027593 w 2537804"/>
              <a:gd name="connsiteY3" fmla="*/ 594468 h 2537804"/>
              <a:gd name="connsiteX4" fmla="*/ 2232324 w 2537804"/>
              <a:gd name="connsiteY4" fmla="*/ 949073 h 2537804"/>
              <a:gd name="connsiteX5" fmla="*/ 2490018 w 2537804"/>
              <a:gd name="connsiteY5" fmla="*/ 949067 h 2537804"/>
              <a:gd name="connsiteX6" fmla="*/ 2525766 w 2537804"/>
              <a:gd name="connsiteY6" fmla="*/ 1151803 h 2537804"/>
              <a:gd name="connsiteX7" fmla="*/ 2283610 w 2537804"/>
              <a:gd name="connsiteY7" fmla="*/ 1239933 h 2537804"/>
              <a:gd name="connsiteX8" fmla="*/ 2212508 w 2537804"/>
              <a:gd name="connsiteY8" fmla="*/ 1643175 h 2537804"/>
              <a:gd name="connsiteX9" fmla="*/ 2409917 w 2537804"/>
              <a:gd name="connsiteY9" fmla="*/ 1808812 h 2537804"/>
              <a:gd name="connsiteX10" fmla="*/ 2306986 w 2537804"/>
              <a:gd name="connsiteY10" fmla="*/ 1987095 h 2537804"/>
              <a:gd name="connsiteX11" fmla="*/ 2064835 w 2537804"/>
              <a:gd name="connsiteY11" fmla="*/ 1898952 h 2537804"/>
              <a:gd name="connsiteX12" fmla="*/ 1751168 w 2537804"/>
              <a:gd name="connsiteY12" fmla="*/ 2162150 h 2537804"/>
              <a:gd name="connsiteX13" fmla="*/ 1795923 w 2537804"/>
              <a:gd name="connsiteY13" fmla="*/ 2415928 h 2537804"/>
              <a:gd name="connsiteX14" fmla="*/ 1602475 w 2537804"/>
              <a:gd name="connsiteY14" fmla="*/ 2486337 h 2537804"/>
              <a:gd name="connsiteX15" fmla="*/ 1473633 w 2537804"/>
              <a:gd name="connsiteY15" fmla="*/ 2263164 h 2537804"/>
              <a:gd name="connsiteX16" fmla="*/ 1064170 w 2537804"/>
              <a:gd name="connsiteY16" fmla="*/ 2263164 h 2537804"/>
              <a:gd name="connsiteX17" fmla="*/ 935329 w 2537804"/>
              <a:gd name="connsiteY17" fmla="*/ 2486337 h 2537804"/>
              <a:gd name="connsiteX18" fmla="*/ 741881 w 2537804"/>
              <a:gd name="connsiteY18" fmla="*/ 2415928 h 2537804"/>
              <a:gd name="connsiteX19" fmla="*/ 786636 w 2537804"/>
              <a:gd name="connsiteY19" fmla="*/ 2162150 h 2537804"/>
              <a:gd name="connsiteX20" fmla="*/ 472969 w 2537804"/>
              <a:gd name="connsiteY20" fmla="*/ 1898952 h 2537804"/>
              <a:gd name="connsiteX21" fmla="*/ 230818 w 2537804"/>
              <a:gd name="connsiteY21" fmla="*/ 1987095 h 2537804"/>
              <a:gd name="connsiteX22" fmla="*/ 127887 w 2537804"/>
              <a:gd name="connsiteY22" fmla="*/ 1808812 h 2537804"/>
              <a:gd name="connsiteX23" fmla="*/ 325296 w 2537804"/>
              <a:gd name="connsiteY23" fmla="*/ 1643175 h 2537804"/>
              <a:gd name="connsiteX24" fmla="*/ 254193 w 2537804"/>
              <a:gd name="connsiteY24" fmla="*/ 1239933 h 2537804"/>
              <a:gd name="connsiteX25" fmla="*/ 12038 w 2537804"/>
              <a:gd name="connsiteY25" fmla="*/ 1151803 h 2537804"/>
              <a:gd name="connsiteX26" fmla="*/ 47786 w 2537804"/>
              <a:gd name="connsiteY26" fmla="*/ 949067 h 2537804"/>
              <a:gd name="connsiteX27" fmla="*/ 305480 w 2537804"/>
              <a:gd name="connsiteY27" fmla="*/ 949074 h 2537804"/>
              <a:gd name="connsiteX28" fmla="*/ 510211 w 2537804"/>
              <a:gd name="connsiteY28" fmla="*/ 594469 h 2537804"/>
              <a:gd name="connsiteX29" fmla="*/ 381359 w 2537804"/>
              <a:gd name="connsiteY29" fmla="*/ 371302 h 2537804"/>
              <a:gd name="connsiteX30" fmla="*/ 539059 w 2537804"/>
              <a:gd name="connsiteY30" fmla="*/ 238976 h 2537804"/>
              <a:gd name="connsiteX31" fmla="*/ 736460 w 2537804"/>
              <a:gd name="connsiteY31" fmla="*/ 404624 h 2537804"/>
              <a:gd name="connsiteX32" fmla="*/ 1121229 w 2537804"/>
              <a:gd name="connsiteY32" fmla="*/ 264579 h 2537804"/>
              <a:gd name="connsiteX33" fmla="*/ 1165970 w 2537804"/>
              <a:gd name="connsiteY33" fmla="*/ 10799 h 2537804"/>
              <a:gd name="connsiteX34" fmla="*/ 1371834 w 2537804"/>
              <a:gd name="connsiteY34" fmla="*/ 10799 h 2537804"/>
              <a:gd name="connsiteX35" fmla="*/ 1416575 w 2537804"/>
              <a:gd name="connsiteY35" fmla="*/ 264579 h 2537804"/>
              <a:gd name="connsiteX36" fmla="*/ 1801344 w 2537804"/>
              <a:gd name="connsiteY36" fmla="*/ 404623 h 2537804"/>
              <a:gd name="connsiteX37" fmla="*/ 1801344 w 2537804"/>
              <a:gd name="connsiteY37" fmla="*/ 404624 h 2537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2537804" h="2537804">
                <a:moveTo>
                  <a:pt x="1801344" y="404624"/>
                </a:moveTo>
                <a:lnTo>
                  <a:pt x="1998745" y="238976"/>
                </a:lnTo>
                <a:lnTo>
                  <a:pt x="2156445" y="371302"/>
                </a:lnTo>
                <a:lnTo>
                  <a:pt x="2027593" y="594468"/>
                </a:lnTo>
                <a:cubicBezTo>
                  <a:pt x="2119215" y="697536"/>
                  <a:pt x="2188876" y="818192"/>
                  <a:pt x="2232324" y="949073"/>
                </a:cubicBezTo>
                <a:lnTo>
                  <a:pt x="2490018" y="949067"/>
                </a:lnTo>
                <a:lnTo>
                  <a:pt x="2525766" y="1151803"/>
                </a:lnTo>
                <a:lnTo>
                  <a:pt x="2283610" y="1239933"/>
                </a:lnTo>
                <a:cubicBezTo>
                  <a:pt x="2287545" y="1377781"/>
                  <a:pt x="2263353" y="1514986"/>
                  <a:pt x="2212508" y="1643175"/>
                </a:cubicBezTo>
                <a:lnTo>
                  <a:pt x="2409917" y="1808812"/>
                </a:lnTo>
                <a:lnTo>
                  <a:pt x="2306986" y="1987095"/>
                </a:lnTo>
                <a:lnTo>
                  <a:pt x="2064835" y="1898952"/>
                </a:lnTo>
                <a:cubicBezTo>
                  <a:pt x="1979243" y="2007080"/>
                  <a:pt x="1872516" y="2096634"/>
                  <a:pt x="1751168" y="2162150"/>
                </a:cubicBezTo>
                <a:lnTo>
                  <a:pt x="1795923" y="2415928"/>
                </a:lnTo>
                <a:lnTo>
                  <a:pt x="1602475" y="2486337"/>
                </a:lnTo>
                <a:lnTo>
                  <a:pt x="1473633" y="2263164"/>
                </a:lnTo>
                <a:cubicBezTo>
                  <a:pt x="1338562" y="2290977"/>
                  <a:pt x="1199241" y="2290977"/>
                  <a:pt x="1064170" y="2263164"/>
                </a:cubicBezTo>
                <a:lnTo>
                  <a:pt x="935329" y="2486337"/>
                </a:lnTo>
                <a:lnTo>
                  <a:pt x="741881" y="2415928"/>
                </a:lnTo>
                <a:lnTo>
                  <a:pt x="786636" y="2162150"/>
                </a:lnTo>
                <a:cubicBezTo>
                  <a:pt x="665288" y="2096634"/>
                  <a:pt x="558562" y="2007080"/>
                  <a:pt x="472969" y="1898952"/>
                </a:cubicBezTo>
                <a:lnTo>
                  <a:pt x="230818" y="1987095"/>
                </a:lnTo>
                <a:lnTo>
                  <a:pt x="127887" y="1808812"/>
                </a:lnTo>
                <a:lnTo>
                  <a:pt x="325296" y="1643175"/>
                </a:lnTo>
                <a:cubicBezTo>
                  <a:pt x="274451" y="1514986"/>
                  <a:pt x="250258" y="1377781"/>
                  <a:pt x="254193" y="1239933"/>
                </a:cubicBezTo>
                <a:lnTo>
                  <a:pt x="12038" y="1151803"/>
                </a:lnTo>
                <a:lnTo>
                  <a:pt x="47786" y="949067"/>
                </a:lnTo>
                <a:lnTo>
                  <a:pt x="305480" y="949074"/>
                </a:lnTo>
                <a:cubicBezTo>
                  <a:pt x="348929" y="818193"/>
                  <a:pt x="418589" y="697537"/>
                  <a:pt x="510211" y="594469"/>
                </a:cubicBezTo>
                <a:lnTo>
                  <a:pt x="381359" y="371302"/>
                </a:lnTo>
                <a:lnTo>
                  <a:pt x="539059" y="238976"/>
                </a:lnTo>
                <a:lnTo>
                  <a:pt x="736460" y="404624"/>
                </a:lnTo>
                <a:cubicBezTo>
                  <a:pt x="853872" y="332292"/>
                  <a:pt x="984792" y="284641"/>
                  <a:pt x="1121229" y="264579"/>
                </a:cubicBezTo>
                <a:lnTo>
                  <a:pt x="1165970" y="10799"/>
                </a:lnTo>
                <a:lnTo>
                  <a:pt x="1371834" y="10799"/>
                </a:lnTo>
                <a:lnTo>
                  <a:pt x="1416575" y="264579"/>
                </a:lnTo>
                <a:cubicBezTo>
                  <a:pt x="1553012" y="284640"/>
                  <a:pt x="1683932" y="332291"/>
                  <a:pt x="1801344" y="404623"/>
                </a:cubicBezTo>
                <a:lnTo>
                  <a:pt x="1801344" y="404624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49389" tIns="518767" rIns="449389" bIns="555313" numCol="1" spcCol="1270" anchor="ctr" anchorCtr="0">
            <a:noAutofit/>
          </a:bodyPr>
          <a:lstStyle/>
          <a:p>
            <a:pPr algn="ctr" defTabSz="1024255">
              <a:lnSpc>
                <a:spcPct val="120000"/>
              </a:lnSpc>
            </a:pPr>
            <a:r>
              <a:rPr lang="tr-TR" sz="2655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50%</a:t>
            </a:r>
          </a:p>
        </p:txBody>
      </p:sp>
      <p:sp>
        <p:nvSpPr>
          <p:cNvPr id="5" name="任意多边形 4"/>
          <p:cNvSpPr/>
          <p:nvPr/>
        </p:nvSpPr>
        <p:spPr>
          <a:xfrm>
            <a:off x="4929937" y="3044096"/>
            <a:ext cx="1519735" cy="1519735"/>
          </a:xfrm>
          <a:custGeom>
            <a:avLst/>
            <a:gdLst>
              <a:gd name="connsiteX0" fmla="*/ 1381022 w 1845676"/>
              <a:gd name="connsiteY0" fmla="*/ 467463 h 1845676"/>
              <a:gd name="connsiteX1" fmla="*/ 1653321 w 1845676"/>
              <a:gd name="connsiteY1" fmla="*/ 385397 h 1845676"/>
              <a:gd name="connsiteX2" fmla="*/ 1753517 w 1845676"/>
              <a:gd name="connsiteY2" fmla="*/ 558942 h 1845676"/>
              <a:gd name="connsiteX3" fmla="*/ 1546296 w 1845676"/>
              <a:gd name="connsiteY3" fmla="*/ 753727 h 1845676"/>
              <a:gd name="connsiteX4" fmla="*/ 1546296 w 1845676"/>
              <a:gd name="connsiteY4" fmla="*/ 1091949 h 1845676"/>
              <a:gd name="connsiteX5" fmla="*/ 1753517 w 1845676"/>
              <a:gd name="connsiteY5" fmla="*/ 1286734 h 1845676"/>
              <a:gd name="connsiteX6" fmla="*/ 1653321 w 1845676"/>
              <a:gd name="connsiteY6" fmla="*/ 1460279 h 1845676"/>
              <a:gd name="connsiteX7" fmla="*/ 1381022 w 1845676"/>
              <a:gd name="connsiteY7" fmla="*/ 1378213 h 1845676"/>
              <a:gd name="connsiteX8" fmla="*/ 1088113 w 1845676"/>
              <a:gd name="connsiteY8" fmla="*/ 1547324 h 1845676"/>
              <a:gd name="connsiteX9" fmla="*/ 1023034 w 1845676"/>
              <a:gd name="connsiteY9" fmla="*/ 1824176 h 1845676"/>
              <a:gd name="connsiteX10" fmla="*/ 822642 w 1845676"/>
              <a:gd name="connsiteY10" fmla="*/ 1824176 h 1845676"/>
              <a:gd name="connsiteX11" fmla="*/ 757563 w 1845676"/>
              <a:gd name="connsiteY11" fmla="*/ 1547324 h 1845676"/>
              <a:gd name="connsiteX12" fmla="*/ 464654 w 1845676"/>
              <a:gd name="connsiteY12" fmla="*/ 1378213 h 1845676"/>
              <a:gd name="connsiteX13" fmla="*/ 192355 w 1845676"/>
              <a:gd name="connsiteY13" fmla="*/ 1460279 h 1845676"/>
              <a:gd name="connsiteX14" fmla="*/ 92159 w 1845676"/>
              <a:gd name="connsiteY14" fmla="*/ 1286734 h 1845676"/>
              <a:gd name="connsiteX15" fmla="*/ 299380 w 1845676"/>
              <a:gd name="connsiteY15" fmla="*/ 1091949 h 1845676"/>
              <a:gd name="connsiteX16" fmla="*/ 299380 w 1845676"/>
              <a:gd name="connsiteY16" fmla="*/ 753727 h 1845676"/>
              <a:gd name="connsiteX17" fmla="*/ 92159 w 1845676"/>
              <a:gd name="connsiteY17" fmla="*/ 558942 h 1845676"/>
              <a:gd name="connsiteX18" fmla="*/ 192355 w 1845676"/>
              <a:gd name="connsiteY18" fmla="*/ 385397 h 1845676"/>
              <a:gd name="connsiteX19" fmla="*/ 464654 w 1845676"/>
              <a:gd name="connsiteY19" fmla="*/ 467463 h 1845676"/>
              <a:gd name="connsiteX20" fmla="*/ 757563 w 1845676"/>
              <a:gd name="connsiteY20" fmla="*/ 298352 h 1845676"/>
              <a:gd name="connsiteX21" fmla="*/ 822642 w 1845676"/>
              <a:gd name="connsiteY21" fmla="*/ 21500 h 1845676"/>
              <a:gd name="connsiteX22" fmla="*/ 1023034 w 1845676"/>
              <a:gd name="connsiteY22" fmla="*/ 21500 h 1845676"/>
              <a:gd name="connsiteX23" fmla="*/ 1088113 w 1845676"/>
              <a:gd name="connsiteY23" fmla="*/ 298352 h 1845676"/>
              <a:gd name="connsiteX24" fmla="*/ 1381022 w 1845676"/>
              <a:gd name="connsiteY24" fmla="*/ 467463 h 1845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845676" h="1845676">
                <a:moveTo>
                  <a:pt x="1381022" y="467463"/>
                </a:moveTo>
                <a:lnTo>
                  <a:pt x="1653321" y="385397"/>
                </a:lnTo>
                <a:lnTo>
                  <a:pt x="1753517" y="558942"/>
                </a:lnTo>
                <a:lnTo>
                  <a:pt x="1546296" y="753727"/>
                </a:lnTo>
                <a:cubicBezTo>
                  <a:pt x="1576334" y="864467"/>
                  <a:pt x="1576334" y="981209"/>
                  <a:pt x="1546296" y="1091949"/>
                </a:cubicBezTo>
                <a:lnTo>
                  <a:pt x="1753517" y="1286734"/>
                </a:lnTo>
                <a:lnTo>
                  <a:pt x="1653321" y="1460279"/>
                </a:lnTo>
                <a:lnTo>
                  <a:pt x="1381022" y="1378213"/>
                </a:lnTo>
                <a:cubicBezTo>
                  <a:pt x="1300137" y="1459597"/>
                  <a:pt x="1199036" y="1517968"/>
                  <a:pt x="1088113" y="1547324"/>
                </a:cubicBezTo>
                <a:lnTo>
                  <a:pt x="1023034" y="1824176"/>
                </a:lnTo>
                <a:lnTo>
                  <a:pt x="822642" y="1824176"/>
                </a:lnTo>
                <a:lnTo>
                  <a:pt x="757563" y="1547324"/>
                </a:lnTo>
                <a:cubicBezTo>
                  <a:pt x="646640" y="1517968"/>
                  <a:pt x="545539" y="1459596"/>
                  <a:pt x="464654" y="1378213"/>
                </a:cubicBezTo>
                <a:lnTo>
                  <a:pt x="192355" y="1460279"/>
                </a:lnTo>
                <a:lnTo>
                  <a:pt x="92159" y="1286734"/>
                </a:lnTo>
                <a:lnTo>
                  <a:pt x="299380" y="1091949"/>
                </a:lnTo>
                <a:cubicBezTo>
                  <a:pt x="269342" y="981209"/>
                  <a:pt x="269342" y="864467"/>
                  <a:pt x="299380" y="753727"/>
                </a:cubicBezTo>
                <a:lnTo>
                  <a:pt x="92159" y="558942"/>
                </a:lnTo>
                <a:lnTo>
                  <a:pt x="192355" y="385397"/>
                </a:lnTo>
                <a:lnTo>
                  <a:pt x="464654" y="467463"/>
                </a:lnTo>
                <a:cubicBezTo>
                  <a:pt x="545539" y="386079"/>
                  <a:pt x="646640" y="327708"/>
                  <a:pt x="757563" y="298352"/>
                </a:cubicBezTo>
                <a:lnTo>
                  <a:pt x="822642" y="21500"/>
                </a:lnTo>
                <a:lnTo>
                  <a:pt x="1023034" y="21500"/>
                </a:lnTo>
                <a:lnTo>
                  <a:pt x="1088113" y="298352"/>
                </a:lnTo>
                <a:cubicBezTo>
                  <a:pt x="1199036" y="327708"/>
                  <a:pt x="1300137" y="386080"/>
                  <a:pt x="1381022" y="467463"/>
                </a:cubicBezTo>
                <a:close/>
              </a:path>
            </a:pathLst>
          </a:custGeom>
          <a:solidFill>
            <a:srgbClr val="16317F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11877" tIns="414190" rIns="411877" bIns="414190" numCol="1" spcCol="1270" anchor="ctr" anchorCtr="0">
            <a:noAutofit/>
          </a:bodyPr>
          <a:lstStyle/>
          <a:p>
            <a:pPr algn="ctr" defTabSz="1024255">
              <a:lnSpc>
                <a:spcPct val="120000"/>
              </a:lnSpc>
            </a:pPr>
            <a:r>
              <a:rPr lang="tr-TR" sz="2655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25%</a:t>
            </a:r>
          </a:p>
        </p:txBody>
      </p:sp>
      <p:sp>
        <p:nvSpPr>
          <p:cNvPr id="6" name="任意多边形 5"/>
          <p:cNvSpPr/>
          <p:nvPr/>
        </p:nvSpPr>
        <p:spPr>
          <a:xfrm>
            <a:off x="5613819" y="1828308"/>
            <a:ext cx="1823682" cy="1823682"/>
          </a:xfrm>
          <a:custGeom>
            <a:avLst/>
            <a:gdLst>
              <a:gd name="connsiteX0" fmla="*/ 1353119 w 1808385"/>
              <a:gd name="connsiteY0" fmla="*/ 458018 h 1808385"/>
              <a:gd name="connsiteX1" fmla="*/ 1619917 w 1808385"/>
              <a:gd name="connsiteY1" fmla="*/ 377610 h 1808385"/>
              <a:gd name="connsiteX2" fmla="*/ 1718088 w 1808385"/>
              <a:gd name="connsiteY2" fmla="*/ 547649 h 1808385"/>
              <a:gd name="connsiteX3" fmla="*/ 1515054 w 1808385"/>
              <a:gd name="connsiteY3" fmla="*/ 738498 h 1808385"/>
              <a:gd name="connsiteX4" fmla="*/ 1515054 w 1808385"/>
              <a:gd name="connsiteY4" fmla="*/ 1069887 h 1808385"/>
              <a:gd name="connsiteX5" fmla="*/ 1718088 w 1808385"/>
              <a:gd name="connsiteY5" fmla="*/ 1260736 h 1808385"/>
              <a:gd name="connsiteX6" fmla="*/ 1619917 w 1808385"/>
              <a:gd name="connsiteY6" fmla="*/ 1430775 h 1808385"/>
              <a:gd name="connsiteX7" fmla="*/ 1353119 w 1808385"/>
              <a:gd name="connsiteY7" fmla="*/ 1350367 h 1808385"/>
              <a:gd name="connsiteX8" fmla="*/ 1066128 w 1808385"/>
              <a:gd name="connsiteY8" fmla="*/ 1516061 h 1808385"/>
              <a:gd name="connsiteX9" fmla="*/ 1002364 w 1808385"/>
              <a:gd name="connsiteY9" fmla="*/ 1787319 h 1808385"/>
              <a:gd name="connsiteX10" fmla="*/ 806021 w 1808385"/>
              <a:gd name="connsiteY10" fmla="*/ 1787319 h 1808385"/>
              <a:gd name="connsiteX11" fmla="*/ 742257 w 1808385"/>
              <a:gd name="connsiteY11" fmla="*/ 1516061 h 1808385"/>
              <a:gd name="connsiteX12" fmla="*/ 455266 w 1808385"/>
              <a:gd name="connsiteY12" fmla="*/ 1350367 h 1808385"/>
              <a:gd name="connsiteX13" fmla="*/ 188468 w 1808385"/>
              <a:gd name="connsiteY13" fmla="*/ 1430775 h 1808385"/>
              <a:gd name="connsiteX14" fmla="*/ 90297 w 1808385"/>
              <a:gd name="connsiteY14" fmla="*/ 1260736 h 1808385"/>
              <a:gd name="connsiteX15" fmla="*/ 293331 w 1808385"/>
              <a:gd name="connsiteY15" fmla="*/ 1069887 h 1808385"/>
              <a:gd name="connsiteX16" fmla="*/ 293331 w 1808385"/>
              <a:gd name="connsiteY16" fmla="*/ 738498 h 1808385"/>
              <a:gd name="connsiteX17" fmla="*/ 90297 w 1808385"/>
              <a:gd name="connsiteY17" fmla="*/ 547649 h 1808385"/>
              <a:gd name="connsiteX18" fmla="*/ 188468 w 1808385"/>
              <a:gd name="connsiteY18" fmla="*/ 377610 h 1808385"/>
              <a:gd name="connsiteX19" fmla="*/ 455266 w 1808385"/>
              <a:gd name="connsiteY19" fmla="*/ 458018 h 1808385"/>
              <a:gd name="connsiteX20" fmla="*/ 742257 w 1808385"/>
              <a:gd name="connsiteY20" fmla="*/ 292324 h 1808385"/>
              <a:gd name="connsiteX21" fmla="*/ 806021 w 1808385"/>
              <a:gd name="connsiteY21" fmla="*/ 21066 h 1808385"/>
              <a:gd name="connsiteX22" fmla="*/ 1002364 w 1808385"/>
              <a:gd name="connsiteY22" fmla="*/ 21066 h 1808385"/>
              <a:gd name="connsiteX23" fmla="*/ 1066128 w 1808385"/>
              <a:gd name="connsiteY23" fmla="*/ 292324 h 1808385"/>
              <a:gd name="connsiteX24" fmla="*/ 1353119 w 1808385"/>
              <a:gd name="connsiteY24" fmla="*/ 458018 h 1808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808385" h="1808385">
                <a:moveTo>
                  <a:pt x="1163962" y="457437"/>
                </a:moveTo>
                <a:lnTo>
                  <a:pt x="1357386" y="337640"/>
                </a:lnTo>
                <a:lnTo>
                  <a:pt x="1470745" y="450999"/>
                </a:lnTo>
                <a:lnTo>
                  <a:pt x="1350948" y="644423"/>
                </a:lnTo>
                <a:cubicBezTo>
                  <a:pt x="1397089" y="723777"/>
                  <a:pt x="1421261" y="813988"/>
                  <a:pt x="1420979" y="905781"/>
                </a:cubicBezTo>
                <a:lnTo>
                  <a:pt x="1621438" y="1013393"/>
                </a:lnTo>
                <a:lnTo>
                  <a:pt x="1579946" y="1168245"/>
                </a:lnTo>
                <a:lnTo>
                  <a:pt x="1352537" y="1161210"/>
                </a:lnTo>
                <a:cubicBezTo>
                  <a:pt x="1306886" y="1240845"/>
                  <a:pt x="1240846" y="1306885"/>
                  <a:pt x="1161210" y="1352537"/>
                </a:cubicBezTo>
                <a:lnTo>
                  <a:pt x="1168244" y="1579946"/>
                </a:lnTo>
                <a:lnTo>
                  <a:pt x="1013394" y="1621438"/>
                </a:lnTo>
                <a:lnTo>
                  <a:pt x="905781" y="1420979"/>
                </a:lnTo>
                <a:cubicBezTo>
                  <a:pt x="813989" y="1421261"/>
                  <a:pt x="723777" y="1397089"/>
                  <a:pt x="644423" y="1350948"/>
                </a:cubicBezTo>
                <a:lnTo>
                  <a:pt x="450999" y="1470745"/>
                </a:lnTo>
                <a:lnTo>
                  <a:pt x="337640" y="1357386"/>
                </a:lnTo>
                <a:lnTo>
                  <a:pt x="457437" y="1163962"/>
                </a:lnTo>
                <a:cubicBezTo>
                  <a:pt x="411296" y="1084608"/>
                  <a:pt x="387124" y="994397"/>
                  <a:pt x="387406" y="902604"/>
                </a:cubicBezTo>
                <a:lnTo>
                  <a:pt x="186947" y="794992"/>
                </a:lnTo>
                <a:lnTo>
                  <a:pt x="228439" y="640140"/>
                </a:lnTo>
                <a:lnTo>
                  <a:pt x="455848" y="647175"/>
                </a:lnTo>
                <a:cubicBezTo>
                  <a:pt x="501499" y="567540"/>
                  <a:pt x="567539" y="501500"/>
                  <a:pt x="647175" y="455848"/>
                </a:cubicBezTo>
                <a:lnTo>
                  <a:pt x="640141" y="228439"/>
                </a:lnTo>
                <a:lnTo>
                  <a:pt x="794991" y="186947"/>
                </a:lnTo>
                <a:lnTo>
                  <a:pt x="902604" y="387406"/>
                </a:lnTo>
                <a:cubicBezTo>
                  <a:pt x="994396" y="387124"/>
                  <a:pt x="1084608" y="411296"/>
                  <a:pt x="1163962" y="457437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23195" tIns="523195" rIns="523195" bIns="523195" numCol="1" spcCol="1270" anchor="ctr" anchorCtr="0">
            <a:noAutofit/>
          </a:bodyPr>
          <a:lstStyle/>
          <a:p>
            <a:pPr algn="ctr" defTabSz="1024255">
              <a:lnSpc>
                <a:spcPct val="120000"/>
              </a:lnSpc>
            </a:pPr>
            <a:r>
              <a:rPr lang="tr-TR" sz="2655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25%</a:t>
            </a:r>
          </a:p>
        </p:txBody>
      </p:sp>
      <p:sp>
        <p:nvSpPr>
          <p:cNvPr id="7" name="环形箭头 6"/>
          <p:cNvSpPr/>
          <p:nvPr/>
        </p:nvSpPr>
        <p:spPr>
          <a:xfrm>
            <a:off x="5988862" y="3220513"/>
            <a:ext cx="2674734" cy="2674734"/>
          </a:xfrm>
          <a:prstGeom prst="circularArrow">
            <a:avLst>
              <a:gd name="adj1" fmla="val 4688"/>
              <a:gd name="adj2" fmla="val 299029"/>
              <a:gd name="adj3" fmla="val 2525365"/>
              <a:gd name="adj4" fmla="val 15841599"/>
              <a:gd name="adj5" fmla="val 5469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>
              <a:lnSpc>
                <a:spcPct val="120000"/>
              </a:lnSpc>
            </a:pPr>
            <a:endParaRPr lang="zh-CN" altLang="en-US" sz="1515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形状 7"/>
          <p:cNvSpPr/>
          <p:nvPr/>
        </p:nvSpPr>
        <p:spPr>
          <a:xfrm>
            <a:off x="4660795" y="2706353"/>
            <a:ext cx="1943361" cy="1943361"/>
          </a:xfrm>
          <a:prstGeom prst="leftCircularArrow">
            <a:avLst>
              <a:gd name="adj1" fmla="val 6452"/>
              <a:gd name="adj2" fmla="val 429999"/>
              <a:gd name="adj3" fmla="val 10489124"/>
              <a:gd name="adj4" fmla="val 14837806"/>
              <a:gd name="adj5" fmla="val 7527"/>
            </a:avLst>
          </a:prstGeom>
          <a:solidFill>
            <a:srgbClr val="16317F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>
              <a:lnSpc>
                <a:spcPct val="120000"/>
              </a:lnSpc>
            </a:pPr>
            <a:endParaRPr lang="zh-CN" altLang="en-US" sz="1515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环形箭头 8"/>
          <p:cNvSpPr/>
          <p:nvPr/>
        </p:nvSpPr>
        <p:spPr>
          <a:xfrm>
            <a:off x="5436717" y="1667998"/>
            <a:ext cx="2095334" cy="2095334"/>
          </a:xfrm>
          <a:prstGeom prst="circularArrow">
            <a:avLst>
              <a:gd name="adj1" fmla="val 5984"/>
              <a:gd name="adj2" fmla="val 394124"/>
              <a:gd name="adj3" fmla="val 13313824"/>
              <a:gd name="adj4" fmla="val 10508221"/>
              <a:gd name="adj5" fmla="val 6981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>
              <a:lnSpc>
                <a:spcPct val="120000"/>
              </a:lnSpc>
            </a:pPr>
            <a:endParaRPr lang="zh-CN" altLang="en-US" sz="1515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Content Placeholder 2"/>
          <p:cNvSpPr txBox="1"/>
          <p:nvPr/>
        </p:nvSpPr>
        <p:spPr>
          <a:xfrm>
            <a:off x="2258172" y="2007857"/>
            <a:ext cx="1795298" cy="223972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325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sz="1325" b="1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9" name="Content Placeholder 2"/>
          <p:cNvSpPr txBox="1"/>
          <p:nvPr/>
        </p:nvSpPr>
        <p:spPr>
          <a:xfrm>
            <a:off x="2258172" y="2223690"/>
            <a:ext cx="2700468" cy="53206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8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替换文字内容，点击添加相关标题文字，修改文字内容，也可以直接复制你的内容到此。请替换文字内容，点击添加相关标题文字，修改文字内容，也可以直接复制你的内容到此。</a:t>
            </a:r>
          </a:p>
        </p:txBody>
      </p:sp>
      <p:sp>
        <p:nvSpPr>
          <p:cNvPr id="20" name="Content Placeholder 2"/>
          <p:cNvSpPr txBox="1"/>
          <p:nvPr/>
        </p:nvSpPr>
        <p:spPr>
          <a:xfrm>
            <a:off x="1768177" y="3669061"/>
            <a:ext cx="1795298" cy="223972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325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sz="1325" b="1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1" name="Content Placeholder 2"/>
          <p:cNvSpPr txBox="1"/>
          <p:nvPr/>
        </p:nvSpPr>
        <p:spPr>
          <a:xfrm>
            <a:off x="1768177" y="3884894"/>
            <a:ext cx="2700468" cy="53206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8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替换文字内容，点击添加相关标题文字，修改文字内容，也可以直接复制你的内容到此。请替换文字内容，点击添加相关标题文字，修改文字内容，也可以直接复制你的内容到此。</a:t>
            </a:r>
          </a:p>
        </p:txBody>
      </p:sp>
      <p:sp>
        <p:nvSpPr>
          <p:cNvPr id="22" name="Content Placeholder 2"/>
          <p:cNvSpPr txBox="1"/>
          <p:nvPr/>
        </p:nvSpPr>
        <p:spPr>
          <a:xfrm>
            <a:off x="3250113" y="4876123"/>
            <a:ext cx="1795298" cy="223972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325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sz="1325" b="1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3" name="Content Placeholder 2"/>
          <p:cNvSpPr txBox="1"/>
          <p:nvPr/>
        </p:nvSpPr>
        <p:spPr>
          <a:xfrm>
            <a:off x="3250114" y="5091956"/>
            <a:ext cx="2700468" cy="53206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8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替换文字内容，点击添加相关标题文字，修改文字内容，也可以直接复制你的内容到此。请替换文字内容，点击添加相关标题文字，修改文字内容，也可以直接复制你的内容到此。</a:t>
            </a:r>
          </a:p>
        </p:txBody>
      </p:sp>
      <p:sp>
        <p:nvSpPr>
          <p:cNvPr id="25" name="Content Placeholder 2"/>
          <p:cNvSpPr txBox="1"/>
          <p:nvPr/>
        </p:nvSpPr>
        <p:spPr>
          <a:xfrm>
            <a:off x="7752212" y="2292238"/>
            <a:ext cx="2663261" cy="53206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8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替换文字内容，点击添加相关标题文字，修改文字内容，也可以直接复制你的内容到此。请替换文字内容，点击添加相关标题文字，修改文字内容，也可以直接复制你的内容到此。</a:t>
            </a:r>
          </a:p>
        </p:txBody>
      </p:sp>
      <p:sp>
        <p:nvSpPr>
          <p:cNvPr id="15" name="矩形 14"/>
          <p:cNvSpPr/>
          <p:nvPr/>
        </p:nvSpPr>
        <p:spPr>
          <a:xfrm>
            <a:off x="0" y="149874"/>
            <a:ext cx="213349" cy="556229"/>
          </a:xfrm>
          <a:prstGeom prst="rect">
            <a:avLst/>
          </a:prstGeom>
          <a:solidFill>
            <a:srgbClr val="16317F"/>
          </a:solidFill>
          <a:ln>
            <a:solidFill>
              <a:srgbClr val="1631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algn="ctr" defTabSz="913765"/>
            <a:endParaRPr lang="zh-CN" altLang="en-US" sz="1865" dirty="0">
              <a:solidFill>
                <a:srgbClr val="E7E6E6">
                  <a:lumMod val="50000"/>
                </a:srgbClr>
              </a:solidFill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371696" y="252941"/>
            <a:ext cx="2917465" cy="35009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913765"/>
            <a:r>
              <a:rPr lang="zh-CN" altLang="en-US" sz="2275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371697" y="603123"/>
            <a:ext cx="1886735" cy="16049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913765"/>
            <a:r>
              <a:rPr lang="en-US" altLang="zh-CN" sz="1045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lt"/>
              </a:rPr>
              <a:t>ADD RELATED TITLE WORDS</a:t>
            </a:r>
            <a:endParaRPr lang="zh-CN" altLang="en-US" sz="1045"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+mn-lt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4000">
        <p15:prstTrans prst="peelOff"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8" grpId="0"/>
      <p:bldP spid="19" grpId="0"/>
      <p:bldP spid="20" grpId="0"/>
      <p:bldP spid="21" grpId="0"/>
      <p:bldP spid="22" grpId="0"/>
      <p:bldP spid="23" grpId="0"/>
      <p:bldP spid="2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012"/>
          <p:cNvSpPr/>
          <p:nvPr/>
        </p:nvSpPr>
        <p:spPr>
          <a:xfrm>
            <a:off x="6929105" y="2108647"/>
            <a:ext cx="3092473" cy="1464549"/>
          </a:xfrm>
          <a:prstGeom prst="roundRect">
            <a:avLst>
              <a:gd name="adj" fmla="val 6918"/>
            </a:avLst>
          </a:prstGeom>
          <a:noFill/>
          <a:ln w="12700">
            <a:solidFill>
              <a:srgbClr val="A6AAA9"/>
            </a:solidFill>
            <a:miter lim="400000"/>
          </a:ln>
        </p:spPr>
        <p:txBody>
          <a:bodyPr lIns="16542" tIns="16542" rIns="16542" bIns="16542" anchor="ctr"/>
          <a:lstStyle/>
          <a:p>
            <a:pPr lvl="0">
              <a:lnSpc>
                <a:spcPct val="120000"/>
              </a:lnSpc>
            </a:pPr>
            <a:endParaRPr sz="1515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" name="Shape 2013"/>
          <p:cNvSpPr/>
          <p:nvPr/>
        </p:nvSpPr>
        <p:spPr>
          <a:xfrm>
            <a:off x="6929105" y="3784952"/>
            <a:ext cx="3092473" cy="1462998"/>
          </a:xfrm>
          <a:prstGeom prst="roundRect">
            <a:avLst>
              <a:gd name="adj" fmla="val 6925"/>
            </a:avLst>
          </a:prstGeom>
          <a:noFill/>
          <a:ln w="12700">
            <a:solidFill>
              <a:srgbClr val="A6AAA9"/>
            </a:solidFill>
            <a:miter lim="400000"/>
          </a:ln>
        </p:spPr>
        <p:txBody>
          <a:bodyPr lIns="16542" tIns="16542" rIns="16542" bIns="16542" anchor="ctr"/>
          <a:lstStyle/>
          <a:p>
            <a:pPr lvl="0">
              <a:lnSpc>
                <a:spcPct val="120000"/>
              </a:lnSpc>
            </a:pPr>
            <a:endParaRPr sz="1515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" name="Shape 2014"/>
          <p:cNvSpPr/>
          <p:nvPr/>
        </p:nvSpPr>
        <p:spPr>
          <a:xfrm>
            <a:off x="2176282" y="3784178"/>
            <a:ext cx="3092473" cy="1464549"/>
          </a:xfrm>
          <a:prstGeom prst="roundRect">
            <a:avLst>
              <a:gd name="adj" fmla="val 6918"/>
            </a:avLst>
          </a:prstGeom>
          <a:noFill/>
          <a:ln w="12700">
            <a:solidFill>
              <a:srgbClr val="A6AAA9"/>
            </a:solidFill>
            <a:miter lim="400000"/>
          </a:ln>
        </p:spPr>
        <p:txBody>
          <a:bodyPr lIns="16542" tIns="16542" rIns="16542" bIns="16542" anchor="ctr"/>
          <a:lstStyle/>
          <a:p>
            <a:pPr lvl="0">
              <a:lnSpc>
                <a:spcPct val="120000"/>
              </a:lnSpc>
            </a:pPr>
            <a:endParaRPr sz="1515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" name="Shape 2015"/>
          <p:cNvSpPr/>
          <p:nvPr/>
        </p:nvSpPr>
        <p:spPr>
          <a:xfrm>
            <a:off x="2176282" y="2108647"/>
            <a:ext cx="3092473" cy="1464549"/>
          </a:xfrm>
          <a:prstGeom prst="roundRect">
            <a:avLst>
              <a:gd name="adj" fmla="val 6918"/>
            </a:avLst>
          </a:prstGeom>
          <a:noFill/>
          <a:ln w="12700">
            <a:solidFill>
              <a:srgbClr val="A6AAA9"/>
            </a:solidFill>
            <a:miter lim="400000"/>
          </a:ln>
        </p:spPr>
        <p:txBody>
          <a:bodyPr lIns="16542" tIns="16542" rIns="16542" bIns="16542" anchor="ctr"/>
          <a:lstStyle/>
          <a:p>
            <a:pPr lvl="0">
              <a:lnSpc>
                <a:spcPct val="120000"/>
              </a:lnSpc>
            </a:pPr>
            <a:endParaRPr sz="1515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" name="Shape 2016"/>
          <p:cNvSpPr/>
          <p:nvPr/>
        </p:nvSpPr>
        <p:spPr>
          <a:xfrm>
            <a:off x="4842058" y="2427884"/>
            <a:ext cx="2507675" cy="25076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accent1">
                <a:lumMod val="60000"/>
                <a:lumOff val="40000"/>
              </a:schemeClr>
            </a:solidFill>
            <a:miter lim="400000"/>
          </a:ln>
        </p:spPr>
        <p:txBody>
          <a:bodyPr lIns="22056" tIns="22056" rIns="22056" bIns="22056" anchor="ctr"/>
          <a:lstStyle/>
          <a:p>
            <a:pPr lvl="0">
              <a:lnSpc>
                <a:spcPct val="120000"/>
              </a:lnSpc>
            </a:pPr>
            <a:endParaRPr sz="1515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" name="Shape 2021"/>
          <p:cNvSpPr/>
          <p:nvPr/>
        </p:nvSpPr>
        <p:spPr>
          <a:xfrm>
            <a:off x="2758264" y="2682180"/>
            <a:ext cx="2016222" cy="901401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spAutoFit/>
          </a:bodyPr>
          <a:lstStyle>
            <a:lvl1pPr algn="l">
              <a:lnSpc>
                <a:spcPct val="120000"/>
              </a:lnSpc>
              <a:spcBef>
                <a:spcPts val="2500"/>
              </a:spcBef>
              <a:defRPr sz="2000">
                <a:solidFill>
                  <a:srgbClr val="53585F"/>
                </a:solidFill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z="8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替换文字内容，点击添加相关标题文字，修改文字内容，也可以直接复制你的内容到此。请替换文字内容，点击添加相关标题文字，修改文字内容，也可以直接复制你的内容到此。</a:t>
            </a:r>
          </a:p>
        </p:txBody>
      </p:sp>
      <p:sp>
        <p:nvSpPr>
          <p:cNvPr id="8" name="Shape 2022"/>
          <p:cNvSpPr/>
          <p:nvPr/>
        </p:nvSpPr>
        <p:spPr>
          <a:xfrm>
            <a:off x="2751498" y="2370692"/>
            <a:ext cx="1623212" cy="245067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>
            <a:spAutoFit/>
          </a:bodyPr>
          <a:lstStyle>
            <a:lvl1pPr algn="l">
              <a:lnSpc>
                <a:spcPct val="120000"/>
              </a:lnSpc>
              <a:defRPr sz="3500">
                <a:solidFill>
                  <a:srgbClr val="53585F"/>
                </a:solidFill>
              </a:defRPr>
            </a:lvl1pPr>
          </a:lstStyle>
          <a:p>
            <a:r>
              <a:rPr lang="zh-CN" altLang="en-US" sz="1325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</a:p>
        </p:txBody>
      </p:sp>
      <p:sp>
        <p:nvSpPr>
          <p:cNvPr id="9" name="Shape 2023"/>
          <p:cNvSpPr/>
          <p:nvPr/>
        </p:nvSpPr>
        <p:spPr>
          <a:xfrm>
            <a:off x="2758264" y="4363777"/>
            <a:ext cx="2016222" cy="901401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spAutoFit/>
          </a:bodyPr>
          <a:lstStyle>
            <a:lvl1pPr algn="l">
              <a:lnSpc>
                <a:spcPct val="120000"/>
              </a:lnSpc>
              <a:spcBef>
                <a:spcPts val="2500"/>
              </a:spcBef>
              <a:defRPr sz="2000">
                <a:solidFill>
                  <a:srgbClr val="53585F"/>
                </a:solidFill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z="8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替换文字内容，点击添加相关标题文字，修改文字内容，也可以直接复制你的内容到此。请替换文字内容，点击添加相关标题文字，修改文字内容，也可以直接复制你的内容到此。</a:t>
            </a:r>
          </a:p>
        </p:txBody>
      </p:sp>
      <p:sp>
        <p:nvSpPr>
          <p:cNvPr id="10" name="Shape 2024"/>
          <p:cNvSpPr/>
          <p:nvPr/>
        </p:nvSpPr>
        <p:spPr>
          <a:xfrm>
            <a:off x="2751498" y="4076571"/>
            <a:ext cx="1623212" cy="245067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>
            <a:spAutoFit/>
          </a:bodyPr>
          <a:lstStyle>
            <a:lvl1pPr algn="l">
              <a:lnSpc>
                <a:spcPct val="120000"/>
              </a:lnSpc>
              <a:defRPr sz="3500">
                <a:solidFill>
                  <a:srgbClr val="53585F"/>
                </a:solidFill>
              </a:defRPr>
            </a:lvl1pPr>
          </a:lstStyle>
          <a:p>
            <a:r>
              <a:rPr lang="zh-CN" altLang="en-US" sz="1325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</a:p>
        </p:txBody>
      </p:sp>
      <p:sp>
        <p:nvSpPr>
          <p:cNvPr id="11" name="Shape 2025"/>
          <p:cNvSpPr/>
          <p:nvPr/>
        </p:nvSpPr>
        <p:spPr>
          <a:xfrm>
            <a:off x="7436607" y="2682180"/>
            <a:ext cx="2008176" cy="901401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spAutoFit/>
          </a:bodyPr>
          <a:lstStyle>
            <a:lvl1pPr algn="r">
              <a:lnSpc>
                <a:spcPct val="120000"/>
              </a:lnSpc>
              <a:spcBef>
                <a:spcPts val="4500"/>
              </a:spcBef>
              <a:defRPr sz="2000">
                <a:solidFill>
                  <a:srgbClr val="53585F"/>
                </a:solidFill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z="8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替换文字内容，点击添加相关标题文字，修改文字内容，也可以直接复制你的内容到此。请替换文字内容，点击添加相关标题文字，修改文字内容，也可以直接复制你的内容到此。</a:t>
            </a:r>
          </a:p>
        </p:txBody>
      </p:sp>
      <p:sp>
        <p:nvSpPr>
          <p:cNvPr id="12" name="Shape 2026"/>
          <p:cNvSpPr/>
          <p:nvPr/>
        </p:nvSpPr>
        <p:spPr>
          <a:xfrm>
            <a:off x="7822025" y="2370692"/>
            <a:ext cx="1623212" cy="245067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>
            <a:spAutoFit/>
          </a:bodyPr>
          <a:lstStyle>
            <a:lvl1pPr algn="r">
              <a:defRPr sz="3500">
                <a:solidFill>
                  <a:srgbClr val="53585F"/>
                </a:solidFill>
              </a:defRPr>
            </a:lvl1pPr>
          </a:lstStyle>
          <a:p>
            <a:pPr>
              <a:lnSpc>
                <a:spcPct val="120000"/>
              </a:lnSpc>
            </a:pPr>
            <a:r>
              <a:rPr lang="zh-CN" altLang="en-US" sz="1325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</a:p>
        </p:txBody>
      </p:sp>
      <p:sp>
        <p:nvSpPr>
          <p:cNvPr id="13" name="Shape 2027"/>
          <p:cNvSpPr/>
          <p:nvPr/>
        </p:nvSpPr>
        <p:spPr>
          <a:xfrm>
            <a:off x="7436608" y="4363781"/>
            <a:ext cx="2008176" cy="901401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spAutoFit/>
          </a:bodyPr>
          <a:lstStyle>
            <a:lvl1pPr algn="r">
              <a:lnSpc>
                <a:spcPct val="120000"/>
              </a:lnSpc>
              <a:spcBef>
                <a:spcPts val="4500"/>
              </a:spcBef>
              <a:defRPr sz="2000">
                <a:solidFill>
                  <a:srgbClr val="53585F"/>
                </a:solidFill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z="8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替换文字内容，点击添加相关标题文字，修改文字内容，也可以直接复制你的内容到此。请替换文字内容，点击添加相关标题文字，修改文字内容，也可以直接复制你的内容到此。</a:t>
            </a:r>
          </a:p>
        </p:txBody>
      </p:sp>
      <p:sp>
        <p:nvSpPr>
          <p:cNvPr id="14" name="Shape 2028"/>
          <p:cNvSpPr/>
          <p:nvPr/>
        </p:nvSpPr>
        <p:spPr>
          <a:xfrm>
            <a:off x="7822025" y="4076571"/>
            <a:ext cx="1623212" cy="245067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>
            <a:spAutoFit/>
          </a:bodyPr>
          <a:lstStyle>
            <a:lvl1pPr algn="r">
              <a:defRPr sz="3500">
                <a:solidFill>
                  <a:srgbClr val="53585F"/>
                </a:solidFill>
              </a:defRPr>
            </a:lvl1pPr>
          </a:lstStyle>
          <a:p>
            <a:pPr>
              <a:lnSpc>
                <a:spcPct val="120000"/>
              </a:lnSpc>
            </a:pPr>
            <a:r>
              <a:rPr lang="zh-CN" altLang="en-US" sz="1325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</a:p>
        </p:txBody>
      </p:sp>
      <p:grpSp>
        <p:nvGrpSpPr>
          <p:cNvPr id="15" name="Group 2031"/>
          <p:cNvGrpSpPr/>
          <p:nvPr/>
        </p:nvGrpSpPr>
        <p:grpSpPr>
          <a:xfrm>
            <a:off x="1764131" y="2426080"/>
            <a:ext cx="829684" cy="829684"/>
            <a:chOff x="0" y="0"/>
            <a:chExt cx="1910968" cy="1910968"/>
          </a:xfrm>
        </p:grpSpPr>
        <p:sp>
          <p:nvSpPr>
            <p:cNvPr id="16" name="Shape 2029"/>
            <p:cNvSpPr/>
            <p:nvPr/>
          </p:nvSpPr>
          <p:spPr>
            <a:xfrm>
              <a:off x="0" y="0"/>
              <a:ext cx="1910969" cy="19109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16317F"/>
            </a:solidFill>
            <a:ln w="12700" cap="flat">
              <a:noFill/>
              <a:miter lim="400000"/>
            </a:ln>
            <a:effectLst/>
          </p:spPr>
          <p:txBody>
            <a:bodyPr wrap="square" lIns="29408" tIns="29408" rIns="29408" bIns="29408" numCol="1" anchor="ctr">
              <a:noAutofit/>
            </a:bodyPr>
            <a:lstStyle/>
            <a:p>
              <a:pPr lvl="0">
                <a:lnSpc>
                  <a:spcPct val="120000"/>
                </a:lnSpc>
              </a:pPr>
              <a:endParaRPr sz="151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" name="Shape 2030"/>
            <p:cNvSpPr/>
            <p:nvPr/>
          </p:nvSpPr>
          <p:spPr>
            <a:xfrm>
              <a:off x="553362" y="560070"/>
              <a:ext cx="804244" cy="7069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071" y="8035"/>
                  </a:moveTo>
                  <a:lnTo>
                    <a:pt x="11327" y="9235"/>
                  </a:lnTo>
                  <a:lnTo>
                    <a:pt x="14583" y="4904"/>
                  </a:lnTo>
                  <a:lnTo>
                    <a:pt x="15088" y="4330"/>
                  </a:lnTo>
                  <a:lnTo>
                    <a:pt x="17289" y="6157"/>
                  </a:lnTo>
                  <a:lnTo>
                    <a:pt x="17289" y="3078"/>
                  </a:lnTo>
                  <a:lnTo>
                    <a:pt x="17289" y="0"/>
                  </a:lnTo>
                  <a:lnTo>
                    <a:pt x="14583" y="626"/>
                  </a:lnTo>
                  <a:lnTo>
                    <a:pt x="11878" y="1200"/>
                  </a:lnTo>
                  <a:lnTo>
                    <a:pt x="14033" y="3704"/>
                  </a:lnTo>
                  <a:lnTo>
                    <a:pt x="10777" y="7409"/>
                  </a:lnTo>
                  <a:lnTo>
                    <a:pt x="7567" y="6157"/>
                  </a:lnTo>
                  <a:lnTo>
                    <a:pt x="5411" y="10487"/>
                  </a:lnTo>
                  <a:lnTo>
                    <a:pt x="2155" y="9235"/>
                  </a:lnTo>
                  <a:lnTo>
                    <a:pt x="550" y="14817"/>
                  </a:lnTo>
                  <a:lnTo>
                    <a:pt x="0" y="16017"/>
                  </a:lnTo>
                  <a:lnTo>
                    <a:pt x="1055" y="16643"/>
                  </a:lnTo>
                  <a:lnTo>
                    <a:pt x="2706" y="11113"/>
                  </a:lnTo>
                  <a:lnTo>
                    <a:pt x="5916" y="12313"/>
                  </a:lnTo>
                  <a:lnTo>
                    <a:pt x="8071" y="8035"/>
                  </a:lnTo>
                  <a:lnTo>
                    <a:pt x="8071" y="8035"/>
                  </a:lnTo>
                  <a:close/>
                  <a:moveTo>
                    <a:pt x="6466" y="21600"/>
                  </a:moveTo>
                  <a:lnTo>
                    <a:pt x="6466" y="16643"/>
                  </a:lnTo>
                  <a:lnTo>
                    <a:pt x="3761" y="16643"/>
                  </a:lnTo>
                  <a:lnTo>
                    <a:pt x="3761" y="21600"/>
                  </a:lnTo>
                  <a:lnTo>
                    <a:pt x="6466" y="21600"/>
                  </a:lnTo>
                  <a:lnTo>
                    <a:pt x="6466" y="21600"/>
                  </a:lnTo>
                  <a:close/>
                  <a:moveTo>
                    <a:pt x="10227" y="21600"/>
                  </a:moveTo>
                  <a:lnTo>
                    <a:pt x="7567" y="21600"/>
                  </a:lnTo>
                  <a:lnTo>
                    <a:pt x="7567" y="14817"/>
                  </a:lnTo>
                  <a:lnTo>
                    <a:pt x="10227" y="14817"/>
                  </a:lnTo>
                  <a:lnTo>
                    <a:pt x="10227" y="21600"/>
                  </a:lnTo>
                  <a:lnTo>
                    <a:pt x="10227" y="21600"/>
                  </a:lnTo>
                  <a:close/>
                  <a:moveTo>
                    <a:pt x="14033" y="21600"/>
                  </a:moveTo>
                  <a:lnTo>
                    <a:pt x="11327" y="21600"/>
                  </a:lnTo>
                  <a:lnTo>
                    <a:pt x="11327" y="12313"/>
                  </a:lnTo>
                  <a:lnTo>
                    <a:pt x="14033" y="12313"/>
                  </a:lnTo>
                  <a:lnTo>
                    <a:pt x="14033" y="21600"/>
                  </a:lnTo>
                  <a:lnTo>
                    <a:pt x="14033" y="21600"/>
                  </a:lnTo>
                  <a:close/>
                  <a:moveTo>
                    <a:pt x="17794" y="21600"/>
                  </a:moveTo>
                  <a:lnTo>
                    <a:pt x="15088" y="21600"/>
                  </a:lnTo>
                  <a:lnTo>
                    <a:pt x="15088" y="9861"/>
                  </a:lnTo>
                  <a:lnTo>
                    <a:pt x="17794" y="9861"/>
                  </a:lnTo>
                  <a:lnTo>
                    <a:pt x="17794" y="21600"/>
                  </a:lnTo>
                  <a:lnTo>
                    <a:pt x="17794" y="21600"/>
                  </a:lnTo>
                  <a:close/>
                  <a:moveTo>
                    <a:pt x="18894" y="6783"/>
                  </a:moveTo>
                  <a:lnTo>
                    <a:pt x="18894" y="21600"/>
                  </a:lnTo>
                  <a:lnTo>
                    <a:pt x="21600" y="21600"/>
                  </a:lnTo>
                  <a:lnTo>
                    <a:pt x="21600" y="6783"/>
                  </a:lnTo>
                  <a:lnTo>
                    <a:pt x="18894" y="6783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lnSpc>
                  <a:spcPct val="120000"/>
                </a:lnSpc>
              </a:pPr>
              <a:endParaRPr sz="151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8" name="Group 2034"/>
          <p:cNvGrpSpPr/>
          <p:nvPr/>
        </p:nvGrpSpPr>
        <p:grpSpPr>
          <a:xfrm>
            <a:off x="1766447" y="4103927"/>
            <a:ext cx="825051" cy="825051"/>
            <a:chOff x="0" y="0"/>
            <a:chExt cx="1900299" cy="1900299"/>
          </a:xfrm>
        </p:grpSpPr>
        <p:sp>
          <p:nvSpPr>
            <p:cNvPr id="19" name="Shape 2032"/>
            <p:cNvSpPr/>
            <p:nvPr/>
          </p:nvSpPr>
          <p:spPr>
            <a:xfrm>
              <a:off x="0" y="0"/>
              <a:ext cx="1900300" cy="19003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16317F"/>
            </a:solidFill>
            <a:ln w="12700" cap="flat">
              <a:noFill/>
              <a:miter lim="400000"/>
            </a:ln>
            <a:effectLst/>
          </p:spPr>
          <p:txBody>
            <a:bodyPr wrap="square" lIns="29408" tIns="29408" rIns="29408" bIns="29408" numCol="1" anchor="ctr">
              <a:noAutofit/>
            </a:bodyPr>
            <a:lstStyle/>
            <a:p>
              <a:pPr lvl="0">
                <a:lnSpc>
                  <a:spcPct val="120000"/>
                </a:lnSpc>
              </a:pPr>
              <a:endParaRPr sz="151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" name="Shape 2033"/>
            <p:cNvSpPr/>
            <p:nvPr/>
          </p:nvSpPr>
          <p:spPr>
            <a:xfrm rot="10800000" flipH="1">
              <a:off x="548028" y="596692"/>
              <a:ext cx="804244" cy="7069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071" y="8035"/>
                  </a:moveTo>
                  <a:lnTo>
                    <a:pt x="11327" y="9235"/>
                  </a:lnTo>
                  <a:lnTo>
                    <a:pt x="14583" y="4904"/>
                  </a:lnTo>
                  <a:lnTo>
                    <a:pt x="15088" y="4330"/>
                  </a:lnTo>
                  <a:lnTo>
                    <a:pt x="17289" y="6157"/>
                  </a:lnTo>
                  <a:lnTo>
                    <a:pt x="17289" y="3078"/>
                  </a:lnTo>
                  <a:lnTo>
                    <a:pt x="17289" y="0"/>
                  </a:lnTo>
                  <a:lnTo>
                    <a:pt x="14583" y="626"/>
                  </a:lnTo>
                  <a:lnTo>
                    <a:pt x="11878" y="1200"/>
                  </a:lnTo>
                  <a:lnTo>
                    <a:pt x="14033" y="3704"/>
                  </a:lnTo>
                  <a:lnTo>
                    <a:pt x="10777" y="7409"/>
                  </a:lnTo>
                  <a:lnTo>
                    <a:pt x="7567" y="6157"/>
                  </a:lnTo>
                  <a:lnTo>
                    <a:pt x="5411" y="10487"/>
                  </a:lnTo>
                  <a:lnTo>
                    <a:pt x="2155" y="9235"/>
                  </a:lnTo>
                  <a:lnTo>
                    <a:pt x="550" y="14817"/>
                  </a:lnTo>
                  <a:lnTo>
                    <a:pt x="0" y="16017"/>
                  </a:lnTo>
                  <a:lnTo>
                    <a:pt x="1055" y="16643"/>
                  </a:lnTo>
                  <a:lnTo>
                    <a:pt x="2706" y="11113"/>
                  </a:lnTo>
                  <a:lnTo>
                    <a:pt x="5916" y="12313"/>
                  </a:lnTo>
                  <a:lnTo>
                    <a:pt x="8071" y="8035"/>
                  </a:lnTo>
                  <a:lnTo>
                    <a:pt x="8071" y="8035"/>
                  </a:lnTo>
                  <a:close/>
                  <a:moveTo>
                    <a:pt x="6466" y="21600"/>
                  </a:moveTo>
                  <a:lnTo>
                    <a:pt x="6466" y="16643"/>
                  </a:lnTo>
                  <a:lnTo>
                    <a:pt x="3761" y="16643"/>
                  </a:lnTo>
                  <a:lnTo>
                    <a:pt x="3761" y="21600"/>
                  </a:lnTo>
                  <a:lnTo>
                    <a:pt x="6466" y="21600"/>
                  </a:lnTo>
                  <a:lnTo>
                    <a:pt x="6466" y="21600"/>
                  </a:lnTo>
                  <a:close/>
                  <a:moveTo>
                    <a:pt x="10227" y="21600"/>
                  </a:moveTo>
                  <a:lnTo>
                    <a:pt x="7567" y="21600"/>
                  </a:lnTo>
                  <a:lnTo>
                    <a:pt x="7567" y="14817"/>
                  </a:lnTo>
                  <a:lnTo>
                    <a:pt x="10227" y="14817"/>
                  </a:lnTo>
                  <a:lnTo>
                    <a:pt x="10227" y="21600"/>
                  </a:lnTo>
                  <a:lnTo>
                    <a:pt x="10227" y="21600"/>
                  </a:lnTo>
                  <a:close/>
                  <a:moveTo>
                    <a:pt x="14033" y="21600"/>
                  </a:moveTo>
                  <a:lnTo>
                    <a:pt x="11327" y="21600"/>
                  </a:lnTo>
                  <a:lnTo>
                    <a:pt x="11327" y="12313"/>
                  </a:lnTo>
                  <a:lnTo>
                    <a:pt x="14033" y="12313"/>
                  </a:lnTo>
                  <a:lnTo>
                    <a:pt x="14033" y="21600"/>
                  </a:lnTo>
                  <a:lnTo>
                    <a:pt x="14033" y="21600"/>
                  </a:lnTo>
                  <a:close/>
                  <a:moveTo>
                    <a:pt x="17794" y="21600"/>
                  </a:moveTo>
                  <a:lnTo>
                    <a:pt x="15088" y="21600"/>
                  </a:lnTo>
                  <a:lnTo>
                    <a:pt x="15088" y="9861"/>
                  </a:lnTo>
                  <a:lnTo>
                    <a:pt x="17794" y="9861"/>
                  </a:lnTo>
                  <a:lnTo>
                    <a:pt x="17794" y="21600"/>
                  </a:lnTo>
                  <a:lnTo>
                    <a:pt x="17794" y="21600"/>
                  </a:lnTo>
                  <a:close/>
                  <a:moveTo>
                    <a:pt x="18894" y="6783"/>
                  </a:moveTo>
                  <a:lnTo>
                    <a:pt x="18894" y="21600"/>
                  </a:lnTo>
                  <a:lnTo>
                    <a:pt x="21600" y="21600"/>
                  </a:lnTo>
                  <a:lnTo>
                    <a:pt x="21600" y="6783"/>
                  </a:lnTo>
                  <a:lnTo>
                    <a:pt x="18894" y="6783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lnSpc>
                  <a:spcPct val="120000"/>
                </a:lnSpc>
              </a:pPr>
              <a:endParaRPr sz="151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1" name="Shape 2035"/>
          <p:cNvSpPr/>
          <p:nvPr/>
        </p:nvSpPr>
        <p:spPr>
          <a:xfrm>
            <a:off x="9604904" y="4103926"/>
            <a:ext cx="825052" cy="82505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16317F"/>
          </a:solidFill>
          <a:ln w="12700" cap="flat">
            <a:noFill/>
            <a:miter lim="400000"/>
          </a:ln>
          <a:effectLst/>
        </p:spPr>
        <p:txBody>
          <a:bodyPr wrap="square" lIns="22056" tIns="22056" rIns="22056" bIns="22056" numCol="1" anchor="ctr">
            <a:noAutofit/>
          </a:bodyPr>
          <a:lstStyle/>
          <a:p>
            <a:pPr lvl="0">
              <a:lnSpc>
                <a:spcPct val="120000"/>
              </a:lnSpc>
            </a:pPr>
            <a:endParaRPr sz="1515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22" name="Group 2040"/>
          <p:cNvGrpSpPr/>
          <p:nvPr/>
        </p:nvGrpSpPr>
        <p:grpSpPr>
          <a:xfrm>
            <a:off x="9600295" y="2426080"/>
            <a:ext cx="829684" cy="829684"/>
            <a:chOff x="0" y="0"/>
            <a:chExt cx="1910968" cy="1910968"/>
          </a:xfrm>
        </p:grpSpPr>
        <p:sp>
          <p:nvSpPr>
            <p:cNvPr id="23" name="Shape 2038"/>
            <p:cNvSpPr/>
            <p:nvPr/>
          </p:nvSpPr>
          <p:spPr>
            <a:xfrm>
              <a:off x="0" y="0"/>
              <a:ext cx="1910969" cy="19109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16317F"/>
            </a:solidFill>
            <a:ln w="12700" cap="flat">
              <a:noFill/>
              <a:miter lim="400000"/>
            </a:ln>
            <a:effectLst/>
          </p:spPr>
          <p:txBody>
            <a:bodyPr wrap="square" lIns="29408" tIns="29408" rIns="29408" bIns="29408" numCol="1" anchor="ctr">
              <a:noAutofit/>
            </a:bodyPr>
            <a:lstStyle/>
            <a:p>
              <a:pPr lvl="0">
                <a:lnSpc>
                  <a:spcPct val="120000"/>
                </a:lnSpc>
              </a:pPr>
              <a:endParaRPr sz="151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" name="Shape 2039"/>
            <p:cNvSpPr/>
            <p:nvPr/>
          </p:nvSpPr>
          <p:spPr>
            <a:xfrm>
              <a:off x="657404" y="557107"/>
              <a:ext cx="596161" cy="7490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5" h="21072" extrusionOk="0">
                  <a:moveTo>
                    <a:pt x="17468" y="6506"/>
                  </a:moveTo>
                  <a:cubicBezTo>
                    <a:pt x="16410" y="7763"/>
                    <a:pt x="15333" y="6878"/>
                    <a:pt x="13824" y="5996"/>
                  </a:cubicBezTo>
                  <a:cubicBezTo>
                    <a:pt x="12317" y="5116"/>
                    <a:pt x="10950" y="4575"/>
                    <a:pt x="12006" y="3318"/>
                  </a:cubicBezTo>
                  <a:cubicBezTo>
                    <a:pt x="13062" y="2059"/>
                    <a:pt x="15140" y="1754"/>
                    <a:pt x="16648" y="2634"/>
                  </a:cubicBezTo>
                  <a:cubicBezTo>
                    <a:pt x="18155" y="3515"/>
                    <a:pt x="18522" y="5248"/>
                    <a:pt x="17468" y="6506"/>
                  </a:cubicBezTo>
                  <a:close/>
                  <a:moveTo>
                    <a:pt x="20868" y="4865"/>
                  </a:moveTo>
                  <a:cubicBezTo>
                    <a:pt x="20191" y="1663"/>
                    <a:pt x="16530" y="-474"/>
                    <a:pt x="12691" y="90"/>
                  </a:cubicBezTo>
                  <a:cubicBezTo>
                    <a:pt x="8853" y="655"/>
                    <a:pt x="5613" y="3118"/>
                    <a:pt x="6290" y="6320"/>
                  </a:cubicBezTo>
                  <a:cubicBezTo>
                    <a:pt x="6436" y="7009"/>
                    <a:pt x="6840" y="8088"/>
                    <a:pt x="7318" y="8862"/>
                  </a:cubicBezTo>
                  <a:lnTo>
                    <a:pt x="346" y="17166"/>
                  </a:lnTo>
                  <a:cubicBezTo>
                    <a:pt x="90" y="17473"/>
                    <a:pt x="-56" y="18024"/>
                    <a:pt x="20" y="18392"/>
                  </a:cubicBezTo>
                  <a:lnTo>
                    <a:pt x="470" y="20511"/>
                  </a:lnTo>
                  <a:cubicBezTo>
                    <a:pt x="547" y="20879"/>
                    <a:pt x="971" y="21126"/>
                    <a:pt x="1412" y="21061"/>
                  </a:cubicBezTo>
                  <a:lnTo>
                    <a:pt x="3454" y="20761"/>
                  </a:lnTo>
                  <a:cubicBezTo>
                    <a:pt x="3895" y="20696"/>
                    <a:pt x="4457" y="20387"/>
                    <a:pt x="4700" y="20072"/>
                  </a:cubicBezTo>
                  <a:lnTo>
                    <a:pt x="7456" y="16513"/>
                  </a:lnTo>
                  <a:lnTo>
                    <a:pt x="7480" y="16490"/>
                  </a:lnTo>
                  <a:lnTo>
                    <a:pt x="9346" y="16216"/>
                  </a:lnTo>
                  <a:lnTo>
                    <a:pt x="12566" y="12046"/>
                  </a:lnTo>
                  <a:cubicBezTo>
                    <a:pt x="13623" y="12195"/>
                    <a:pt x="15142" y="12146"/>
                    <a:pt x="16039" y="12013"/>
                  </a:cubicBezTo>
                  <a:cubicBezTo>
                    <a:pt x="19878" y="11449"/>
                    <a:pt x="21544" y="8068"/>
                    <a:pt x="20868" y="4865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</a:pPr>
              <a:endParaRPr sz="151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6" name="Text Placeholder 5"/>
          <p:cNvSpPr txBox="1"/>
          <p:nvPr/>
        </p:nvSpPr>
        <p:spPr>
          <a:xfrm>
            <a:off x="5429045" y="3387578"/>
            <a:ext cx="1333322" cy="55028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zh-CN" altLang="en-US" sz="2655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点击请替换文字内容</a:t>
            </a:r>
            <a:endParaRPr lang="en-GB" altLang="zh-CN" sz="2655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0" name="Shape 2036"/>
          <p:cNvSpPr/>
          <p:nvPr/>
        </p:nvSpPr>
        <p:spPr>
          <a:xfrm>
            <a:off x="9842840" y="4330221"/>
            <a:ext cx="349177" cy="37246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53" h="21260" extrusionOk="0">
                <a:moveTo>
                  <a:pt x="11752" y="11733"/>
                </a:moveTo>
                <a:lnTo>
                  <a:pt x="9401" y="11733"/>
                </a:lnTo>
                <a:lnTo>
                  <a:pt x="9401" y="5975"/>
                </a:lnTo>
                <a:lnTo>
                  <a:pt x="11752" y="5975"/>
                </a:lnTo>
                <a:cubicBezTo>
                  <a:pt x="11752" y="5975"/>
                  <a:pt x="11752" y="11733"/>
                  <a:pt x="11752" y="11733"/>
                </a:cubicBezTo>
                <a:close/>
                <a:moveTo>
                  <a:pt x="11752" y="15276"/>
                </a:moveTo>
                <a:lnTo>
                  <a:pt x="9401" y="15276"/>
                </a:lnTo>
                <a:lnTo>
                  <a:pt x="9401" y="12951"/>
                </a:lnTo>
                <a:lnTo>
                  <a:pt x="11752" y="12951"/>
                </a:lnTo>
                <a:cubicBezTo>
                  <a:pt x="11752" y="12951"/>
                  <a:pt x="11752" y="15276"/>
                  <a:pt x="11752" y="15276"/>
                </a:cubicBezTo>
                <a:close/>
                <a:moveTo>
                  <a:pt x="20789" y="13227"/>
                </a:moveTo>
                <a:lnTo>
                  <a:pt x="18761" y="11523"/>
                </a:lnTo>
                <a:cubicBezTo>
                  <a:pt x="18172" y="11029"/>
                  <a:pt x="18172" y="10223"/>
                  <a:pt x="18761" y="9729"/>
                </a:cubicBezTo>
                <a:lnTo>
                  <a:pt x="20789" y="8025"/>
                </a:lnTo>
                <a:cubicBezTo>
                  <a:pt x="21376" y="7532"/>
                  <a:pt x="21220" y="7072"/>
                  <a:pt x="20441" y="7001"/>
                </a:cubicBezTo>
                <a:lnTo>
                  <a:pt x="17751" y="6761"/>
                </a:lnTo>
                <a:cubicBezTo>
                  <a:pt x="16971" y="6692"/>
                  <a:pt x="16552" y="6061"/>
                  <a:pt x="16819" y="5360"/>
                </a:cubicBezTo>
                <a:lnTo>
                  <a:pt x="18247" y="1615"/>
                </a:lnTo>
                <a:cubicBezTo>
                  <a:pt x="18515" y="912"/>
                  <a:pt x="18188" y="656"/>
                  <a:pt x="17520" y="1047"/>
                </a:cubicBezTo>
                <a:lnTo>
                  <a:pt x="14346" y="2896"/>
                </a:lnTo>
                <a:cubicBezTo>
                  <a:pt x="13678" y="3285"/>
                  <a:pt x="12815" y="3072"/>
                  <a:pt x="12430" y="2423"/>
                </a:cubicBezTo>
                <a:lnTo>
                  <a:pt x="11279" y="489"/>
                </a:lnTo>
                <a:cubicBezTo>
                  <a:pt x="10893" y="-160"/>
                  <a:pt x="10255" y="-164"/>
                  <a:pt x="9860" y="481"/>
                </a:cubicBezTo>
                <a:lnTo>
                  <a:pt x="8793" y="2232"/>
                </a:lnTo>
                <a:cubicBezTo>
                  <a:pt x="8398" y="2877"/>
                  <a:pt x="7493" y="3153"/>
                  <a:pt x="6781" y="2844"/>
                </a:cubicBezTo>
                <a:lnTo>
                  <a:pt x="4900" y="2031"/>
                </a:lnTo>
                <a:cubicBezTo>
                  <a:pt x="4188" y="1723"/>
                  <a:pt x="3639" y="2080"/>
                  <a:pt x="3682" y="2825"/>
                </a:cubicBezTo>
                <a:lnTo>
                  <a:pt x="3784" y="4615"/>
                </a:lnTo>
                <a:cubicBezTo>
                  <a:pt x="3826" y="5360"/>
                  <a:pt x="3242" y="6128"/>
                  <a:pt x="2486" y="6320"/>
                </a:cubicBezTo>
                <a:lnTo>
                  <a:pt x="670" y="6780"/>
                </a:lnTo>
                <a:cubicBezTo>
                  <a:pt x="-85" y="6972"/>
                  <a:pt x="-224" y="7532"/>
                  <a:pt x="365" y="8025"/>
                </a:cubicBezTo>
                <a:lnTo>
                  <a:pt x="2394" y="9729"/>
                </a:lnTo>
                <a:cubicBezTo>
                  <a:pt x="2981" y="10223"/>
                  <a:pt x="2981" y="11029"/>
                  <a:pt x="2394" y="11523"/>
                </a:cubicBezTo>
                <a:lnTo>
                  <a:pt x="365" y="13225"/>
                </a:lnTo>
                <a:cubicBezTo>
                  <a:pt x="-224" y="13720"/>
                  <a:pt x="-68" y="14196"/>
                  <a:pt x="709" y="14285"/>
                </a:cubicBezTo>
                <a:lnTo>
                  <a:pt x="3171" y="14567"/>
                </a:lnTo>
                <a:cubicBezTo>
                  <a:pt x="3948" y="14656"/>
                  <a:pt x="4381" y="15309"/>
                  <a:pt x="4133" y="16017"/>
                </a:cubicBezTo>
                <a:lnTo>
                  <a:pt x="2869" y="19625"/>
                </a:lnTo>
                <a:cubicBezTo>
                  <a:pt x="2622" y="20333"/>
                  <a:pt x="2976" y="20609"/>
                  <a:pt x="3655" y="20240"/>
                </a:cubicBezTo>
                <a:lnTo>
                  <a:pt x="6549" y="18661"/>
                </a:lnTo>
                <a:cubicBezTo>
                  <a:pt x="7229" y="18291"/>
                  <a:pt x="8143" y="18495"/>
                  <a:pt x="8581" y="19113"/>
                </a:cubicBezTo>
                <a:lnTo>
                  <a:pt x="9782" y="20816"/>
                </a:lnTo>
                <a:cubicBezTo>
                  <a:pt x="10219" y="21436"/>
                  <a:pt x="10875" y="21403"/>
                  <a:pt x="11240" y="20741"/>
                </a:cubicBezTo>
                <a:lnTo>
                  <a:pt x="12297" y="18823"/>
                </a:lnTo>
                <a:cubicBezTo>
                  <a:pt x="12660" y="18160"/>
                  <a:pt x="13532" y="17891"/>
                  <a:pt x="14234" y="18221"/>
                </a:cubicBezTo>
                <a:lnTo>
                  <a:pt x="16272" y="19181"/>
                </a:lnTo>
                <a:cubicBezTo>
                  <a:pt x="16974" y="19511"/>
                  <a:pt x="17514" y="19172"/>
                  <a:pt x="17472" y="18427"/>
                </a:cubicBezTo>
                <a:lnTo>
                  <a:pt x="17370" y="16637"/>
                </a:lnTo>
                <a:cubicBezTo>
                  <a:pt x="17327" y="15891"/>
                  <a:pt x="17912" y="15124"/>
                  <a:pt x="18668" y="14932"/>
                </a:cubicBezTo>
                <a:lnTo>
                  <a:pt x="20482" y="14472"/>
                </a:lnTo>
                <a:cubicBezTo>
                  <a:pt x="21239" y="14280"/>
                  <a:pt x="21376" y="13720"/>
                  <a:pt x="20789" y="13227"/>
                </a:cubicBezTo>
                <a:close/>
              </a:path>
            </a:pathLst>
          </a:cu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lvl="0">
              <a:lnSpc>
                <a:spcPct val="120000"/>
              </a:lnSpc>
            </a:pPr>
            <a:endParaRPr sz="1515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0" y="177727"/>
            <a:ext cx="213349" cy="55622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algn="ctr" defTabSz="913765"/>
            <a:endParaRPr lang="zh-CN" altLang="en-US" sz="1865" dirty="0">
              <a:solidFill>
                <a:srgbClr val="E7E6E6">
                  <a:lumMod val="50000"/>
                </a:srgbClr>
              </a:solidFill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371696" y="252941"/>
            <a:ext cx="2917465" cy="35009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913765"/>
            <a:r>
              <a:rPr lang="zh-CN" altLang="en-US" sz="2275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371697" y="603123"/>
            <a:ext cx="1886735" cy="16049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913765"/>
            <a:r>
              <a:rPr lang="en-US" altLang="zh-CN" sz="1045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lt"/>
              </a:rPr>
              <a:t>ADD RELATED TITLE WORDS</a:t>
            </a:r>
            <a:endParaRPr lang="zh-CN" altLang="en-US" sz="1045"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4000">
        <p15:prstTrans prst="peelOff"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500"/>
                            </p:stCondLst>
                            <p:childTnLst>
                              <p:par>
                                <p:cTn id="7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6000"/>
                            </p:stCondLst>
                            <p:childTnLst>
                              <p:par>
                                <p:cTn id="7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6500"/>
                            </p:stCondLst>
                            <p:childTnLst>
                              <p:par>
                                <p:cTn id="8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7000"/>
                            </p:stCondLst>
                            <p:childTnLst>
                              <p:par>
                                <p:cTn id="8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21" grpId="0" animBg="1"/>
      <p:bldP spid="26" grpId="0"/>
      <p:bldP spid="3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65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02" b="37384"/>
          <a:stretch>
            <a:fillRect/>
          </a:stretch>
        </p:blipFill>
        <p:spPr>
          <a:xfrm>
            <a:off x="2725283" y="1039214"/>
            <a:ext cx="3668344" cy="254643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196996" y="3690419"/>
            <a:ext cx="6724918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8800" b="1" spc="-300" dirty="0">
                <a:solidFill>
                  <a:srgbClr val="1631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项目成果展示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4000">
        <p15:prstTrans prst="peelOff"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2"/>
          <p:cNvGrpSpPr/>
          <p:nvPr/>
        </p:nvGrpSpPr>
        <p:grpSpPr bwMode="auto">
          <a:xfrm>
            <a:off x="676971" y="3353098"/>
            <a:ext cx="3435848" cy="586316"/>
            <a:chOff x="-1032447" y="0"/>
            <a:chExt cx="2967616" cy="506624"/>
          </a:xfrm>
          <a:solidFill>
            <a:srgbClr val="16317F"/>
          </a:solidFill>
        </p:grpSpPr>
        <p:sp>
          <p:nvSpPr>
            <p:cNvPr id="5" name="圆角矩形 33"/>
            <p:cNvSpPr>
              <a:spLocks noChangeArrowheads="1"/>
            </p:cNvSpPr>
            <p:nvPr/>
          </p:nvSpPr>
          <p:spPr bwMode="auto">
            <a:xfrm>
              <a:off x="-1032447" y="73989"/>
              <a:ext cx="2967616" cy="432635"/>
            </a:xfrm>
            <a:prstGeom prst="roundRect">
              <a:avLst>
                <a:gd name="adj" fmla="val 16667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BABABA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>
                <a:lnSpc>
                  <a:spcPct val="120000"/>
                </a:lnSpc>
              </a:pPr>
              <a:endParaRPr lang="zh-CN" altLang="zh-CN" sz="1515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" name="等腰三角形 34"/>
            <p:cNvSpPr>
              <a:spLocks noChangeArrowheads="1"/>
            </p:cNvSpPr>
            <p:nvPr/>
          </p:nvSpPr>
          <p:spPr bwMode="auto">
            <a:xfrm>
              <a:off x="902659" y="0"/>
              <a:ext cx="129852" cy="95220"/>
            </a:xfrm>
            <a:prstGeom prst="triangle">
              <a:avLst>
                <a:gd name="adj" fmla="val 50000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BABABA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>
                <a:lnSpc>
                  <a:spcPct val="120000"/>
                </a:lnSpc>
              </a:pPr>
              <a:endParaRPr lang="zh-CN" altLang="zh-CN" sz="1515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7" name="椭圆 35"/>
          <p:cNvSpPr>
            <a:spLocks noChangeArrowheads="1"/>
          </p:cNvSpPr>
          <p:nvPr/>
        </p:nvSpPr>
        <p:spPr bwMode="auto">
          <a:xfrm>
            <a:off x="2377764" y="1831248"/>
            <a:ext cx="1227772" cy="122777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anchor="ctr"/>
          <a:lstStyle/>
          <a:p>
            <a:pPr algn="ctr">
              <a:lnSpc>
                <a:spcPct val="120000"/>
              </a:lnSpc>
            </a:pPr>
            <a:endParaRPr lang="zh-CN" altLang="zh-CN" sz="1325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8" name="组合 36"/>
          <p:cNvGrpSpPr/>
          <p:nvPr/>
        </p:nvGrpSpPr>
        <p:grpSpPr bwMode="auto">
          <a:xfrm flipV="1">
            <a:off x="3978646" y="3439482"/>
            <a:ext cx="2240501" cy="586317"/>
            <a:chOff x="0" y="0"/>
            <a:chExt cx="1935168" cy="506624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9" name="圆角矩形 37"/>
            <p:cNvSpPr>
              <a:spLocks noChangeArrowheads="1"/>
            </p:cNvSpPr>
            <p:nvPr/>
          </p:nvSpPr>
          <p:spPr bwMode="auto">
            <a:xfrm>
              <a:off x="0" y="73989"/>
              <a:ext cx="1935168" cy="432635"/>
            </a:xfrm>
            <a:prstGeom prst="roundRect">
              <a:avLst>
                <a:gd name="adj" fmla="val 16667"/>
              </a:avLst>
            </a:prstGeom>
            <a:grpFill/>
            <a:ln w="25400" cap="flat" cmpd="sng">
              <a:solidFill>
                <a:srgbClr val="BABABA"/>
              </a:solidFill>
              <a:bevel/>
            </a:ln>
          </p:spPr>
          <p:txBody>
            <a:bodyPr anchor="ctr"/>
            <a:lstStyle/>
            <a:p>
              <a:pPr algn="ctr">
                <a:lnSpc>
                  <a:spcPct val="120000"/>
                </a:lnSpc>
              </a:pPr>
              <a:endParaRPr lang="zh-CN" altLang="zh-CN" sz="1325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" name="等腰三角形 38"/>
            <p:cNvSpPr>
              <a:spLocks noChangeArrowheads="1"/>
            </p:cNvSpPr>
            <p:nvPr/>
          </p:nvSpPr>
          <p:spPr bwMode="auto">
            <a:xfrm>
              <a:off x="902659" y="0"/>
              <a:ext cx="129852" cy="95220"/>
            </a:xfrm>
            <a:prstGeom prst="triangle">
              <a:avLst>
                <a:gd name="adj" fmla="val 50000"/>
              </a:avLst>
            </a:prstGeom>
            <a:grpFill/>
            <a:ln w="25400" cap="flat" cmpd="sng">
              <a:solidFill>
                <a:srgbClr val="BABABA"/>
              </a:solidFill>
              <a:bevel/>
            </a:ln>
          </p:spPr>
          <p:txBody>
            <a:bodyPr anchor="ctr"/>
            <a:lstStyle/>
            <a:p>
              <a:pPr algn="ctr">
                <a:lnSpc>
                  <a:spcPct val="120000"/>
                </a:lnSpc>
              </a:pPr>
              <a:endParaRPr lang="zh-CN" altLang="zh-CN" sz="1325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1" name="椭圆 39"/>
          <p:cNvSpPr>
            <a:spLocks noChangeArrowheads="1"/>
          </p:cNvSpPr>
          <p:nvPr/>
        </p:nvSpPr>
        <p:spPr bwMode="auto">
          <a:xfrm>
            <a:off x="4559447" y="4416476"/>
            <a:ext cx="1227772" cy="1227772"/>
          </a:xfrm>
          <a:prstGeom prst="ellipse">
            <a:avLst/>
          </a:prstGeom>
          <a:solidFill>
            <a:srgbClr val="16317F"/>
          </a:solidFill>
          <a:ln>
            <a:noFill/>
          </a:ln>
        </p:spPr>
        <p:txBody>
          <a:bodyPr anchor="ctr"/>
          <a:lstStyle/>
          <a:p>
            <a:pPr algn="ctr">
              <a:lnSpc>
                <a:spcPct val="120000"/>
              </a:lnSpc>
            </a:pPr>
            <a:endParaRPr lang="zh-CN" altLang="zh-CN" sz="1325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2" name="组合 40"/>
          <p:cNvGrpSpPr/>
          <p:nvPr/>
        </p:nvGrpSpPr>
        <p:grpSpPr bwMode="auto">
          <a:xfrm>
            <a:off x="6088651" y="3353098"/>
            <a:ext cx="2242337" cy="586316"/>
            <a:chOff x="0" y="0"/>
            <a:chExt cx="1935168" cy="506624"/>
          </a:xfrm>
          <a:solidFill>
            <a:srgbClr val="16317F"/>
          </a:solidFill>
        </p:grpSpPr>
        <p:sp>
          <p:nvSpPr>
            <p:cNvPr id="13" name="圆角矩形 41"/>
            <p:cNvSpPr>
              <a:spLocks noChangeArrowheads="1"/>
            </p:cNvSpPr>
            <p:nvPr/>
          </p:nvSpPr>
          <p:spPr bwMode="auto">
            <a:xfrm>
              <a:off x="0" y="73989"/>
              <a:ext cx="1935168" cy="432635"/>
            </a:xfrm>
            <a:prstGeom prst="roundRect">
              <a:avLst>
                <a:gd name="adj" fmla="val 16667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BABABA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>
                <a:lnSpc>
                  <a:spcPct val="120000"/>
                </a:lnSpc>
              </a:pPr>
              <a:endParaRPr lang="zh-CN" altLang="zh-CN" sz="1325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" name="等腰三角形 42"/>
            <p:cNvSpPr>
              <a:spLocks noChangeArrowheads="1"/>
            </p:cNvSpPr>
            <p:nvPr/>
          </p:nvSpPr>
          <p:spPr bwMode="auto">
            <a:xfrm>
              <a:off x="902659" y="0"/>
              <a:ext cx="129852" cy="95220"/>
            </a:xfrm>
            <a:prstGeom prst="triangle">
              <a:avLst>
                <a:gd name="adj" fmla="val 50000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BABABA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>
                <a:lnSpc>
                  <a:spcPct val="120000"/>
                </a:lnSpc>
              </a:pPr>
              <a:endParaRPr lang="zh-CN" altLang="zh-CN" sz="1325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5" name="椭圆 43"/>
          <p:cNvSpPr>
            <a:spLocks noChangeArrowheads="1"/>
          </p:cNvSpPr>
          <p:nvPr/>
        </p:nvSpPr>
        <p:spPr bwMode="auto">
          <a:xfrm>
            <a:off x="6595930" y="1831248"/>
            <a:ext cx="1227772" cy="1227772"/>
          </a:xfrm>
          <a:prstGeom prst="ellipse">
            <a:avLst/>
          </a:prstGeom>
          <a:solidFill>
            <a:srgbClr val="16317F"/>
          </a:solidFill>
          <a:ln>
            <a:noFill/>
          </a:ln>
        </p:spPr>
        <p:txBody>
          <a:bodyPr anchor="ctr"/>
          <a:lstStyle/>
          <a:p>
            <a:pPr algn="ctr">
              <a:lnSpc>
                <a:spcPct val="120000"/>
              </a:lnSpc>
            </a:pPr>
            <a:endParaRPr lang="zh-CN" altLang="zh-CN" sz="1325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" name="椭圆 45"/>
          <p:cNvSpPr>
            <a:spLocks noChangeArrowheads="1"/>
          </p:cNvSpPr>
          <p:nvPr/>
        </p:nvSpPr>
        <p:spPr bwMode="auto">
          <a:xfrm>
            <a:off x="8702258" y="4416476"/>
            <a:ext cx="1227772" cy="122777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anchor="ctr"/>
          <a:lstStyle/>
          <a:p>
            <a:pPr algn="ctr">
              <a:lnSpc>
                <a:spcPct val="120000"/>
              </a:lnSpc>
            </a:pPr>
            <a:endParaRPr lang="zh-CN" altLang="zh-CN" sz="1325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" name="TextBox 46"/>
          <p:cNvSpPr>
            <a:spLocks noChangeArrowheads="1"/>
          </p:cNvSpPr>
          <p:nvPr/>
        </p:nvSpPr>
        <p:spPr bwMode="auto">
          <a:xfrm>
            <a:off x="1993740" y="4650226"/>
            <a:ext cx="1995825" cy="901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替换文字内容，点击添加相关标题文字，修改文字内容，也可以直接复制你的内容到此。请替换文字内容，点击添加相关标题文字，修改文字内容，也可以直接复制你的内容到此。</a:t>
            </a:r>
          </a:p>
        </p:txBody>
      </p:sp>
      <p:sp>
        <p:nvSpPr>
          <p:cNvPr id="18" name="TextBox 47"/>
          <p:cNvSpPr>
            <a:spLocks noChangeArrowheads="1"/>
          </p:cNvSpPr>
          <p:nvPr/>
        </p:nvSpPr>
        <p:spPr bwMode="auto">
          <a:xfrm>
            <a:off x="2300570" y="4396190"/>
            <a:ext cx="1384000" cy="245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325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</a:p>
        </p:txBody>
      </p:sp>
      <p:sp>
        <p:nvSpPr>
          <p:cNvPr id="19" name="TextBox 50"/>
          <p:cNvSpPr>
            <a:spLocks noChangeArrowheads="1"/>
          </p:cNvSpPr>
          <p:nvPr/>
        </p:nvSpPr>
        <p:spPr bwMode="auto">
          <a:xfrm>
            <a:off x="2288618" y="3582846"/>
            <a:ext cx="1384000" cy="223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325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输入文本内容</a:t>
            </a:r>
          </a:p>
        </p:txBody>
      </p:sp>
      <p:sp>
        <p:nvSpPr>
          <p:cNvPr id="20" name="TextBox 51"/>
          <p:cNvSpPr>
            <a:spLocks noChangeArrowheads="1"/>
          </p:cNvSpPr>
          <p:nvPr/>
        </p:nvSpPr>
        <p:spPr bwMode="auto">
          <a:xfrm>
            <a:off x="4394946" y="3582846"/>
            <a:ext cx="1384000" cy="223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325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输入文本内容</a:t>
            </a:r>
          </a:p>
        </p:txBody>
      </p:sp>
      <p:sp>
        <p:nvSpPr>
          <p:cNvPr id="21" name="TextBox 52"/>
          <p:cNvSpPr>
            <a:spLocks noChangeArrowheads="1"/>
          </p:cNvSpPr>
          <p:nvPr/>
        </p:nvSpPr>
        <p:spPr bwMode="auto">
          <a:xfrm>
            <a:off x="6598685" y="3582846"/>
            <a:ext cx="1382162" cy="223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325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输入文本内容</a:t>
            </a:r>
          </a:p>
        </p:txBody>
      </p:sp>
      <p:grpSp>
        <p:nvGrpSpPr>
          <p:cNvPr id="22" name="组合 53"/>
          <p:cNvGrpSpPr/>
          <p:nvPr/>
        </p:nvGrpSpPr>
        <p:grpSpPr bwMode="auto">
          <a:xfrm flipV="1">
            <a:off x="8194974" y="3439480"/>
            <a:ext cx="3320055" cy="586318"/>
            <a:chOff x="-1" y="0"/>
            <a:chExt cx="2865253" cy="506625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23" name="圆角矩形 54"/>
            <p:cNvSpPr>
              <a:spLocks noChangeArrowheads="1"/>
            </p:cNvSpPr>
            <p:nvPr/>
          </p:nvSpPr>
          <p:spPr bwMode="auto">
            <a:xfrm>
              <a:off x="-1" y="73990"/>
              <a:ext cx="2865253" cy="432635"/>
            </a:xfrm>
            <a:prstGeom prst="roundRect">
              <a:avLst>
                <a:gd name="adj" fmla="val 16667"/>
              </a:avLst>
            </a:prstGeom>
            <a:grpFill/>
            <a:ln w="25400" cap="flat" cmpd="sng">
              <a:solidFill>
                <a:srgbClr val="BABABA"/>
              </a:solidFill>
              <a:bevel/>
            </a:ln>
          </p:spPr>
          <p:txBody>
            <a:bodyPr anchor="ctr"/>
            <a:lstStyle/>
            <a:p>
              <a:pPr algn="ctr">
                <a:lnSpc>
                  <a:spcPct val="120000"/>
                </a:lnSpc>
              </a:pPr>
              <a:endParaRPr lang="zh-CN" altLang="zh-CN" sz="1515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" name="等腰三角形 55"/>
            <p:cNvSpPr>
              <a:spLocks noChangeArrowheads="1"/>
            </p:cNvSpPr>
            <p:nvPr/>
          </p:nvSpPr>
          <p:spPr bwMode="auto">
            <a:xfrm>
              <a:off x="902659" y="0"/>
              <a:ext cx="129852" cy="95220"/>
            </a:xfrm>
            <a:prstGeom prst="triangle">
              <a:avLst>
                <a:gd name="adj" fmla="val 50000"/>
              </a:avLst>
            </a:prstGeom>
            <a:grpFill/>
            <a:ln w="25400" cap="flat" cmpd="sng">
              <a:solidFill>
                <a:srgbClr val="BABABA"/>
              </a:solidFill>
              <a:bevel/>
            </a:ln>
          </p:spPr>
          <p:txBody>
            <a:bodyPr anchor="ctr"/>
            <a:lstStyle/>
            <a:p>
              <a:pPr algn="ctr">
                <a:lnSpc>
                  <a:spcPct val="120000"/>
                </a:lnSpc>
              </a:pPr>
              <a:endParaRPr lang="zh-CN" altLang="zh-CN" sz="1515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5" name="TextBox 56"/>
          <p:cNvSpPr>
            <a:spLocks noChangeArrowheads="1"/>
          </p:cNvSpPr>
          <p:nvPr/>
        </p:nvSpPr>
        <p:spPr bwMode="auto">
          <a:xfrm>
            <a:off x="8535916" y="3582846"/>
            <a:ext cx="1384000" cy="223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325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输入文本内容</a:t>
            </a:r>
          </a:p>
        </p:txBody>
      </p:sp>
      <p:sp>
        <p:nvSpPr>
          <p:cNvPr id="26" name="TextBox 57"/>
          <p:cNvSpPr>
            <a:spLocks noChangeArrowheads="1"/>
          </p:cNvSpPr>
          <p:nvPr/>
        </p:nvSpPr>
        <p:spPr bwMode="auto">
          <a:xfrm>
            <a:off x="4175421" y="2064998"/>
            <a:ext cx="1995825" cy="901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替换文字内容，点击添加相关标题文字，修改文字内容，也可以直接复制你的内容到此。请替换文字内容，点击添加相关标题文字，修改文字内容，也可以直接复制你的内容到此。</a:t>
            </a:r>
          </a:p>
        </p:txBody>
      </p:sp>
      <p:sp>
        <p:nvSpPr>
          <p:cNvPr id="27" name="TextBox 58"/>
          <p:cNvSpPr>
            <a:spLocks noChangeArrowheads="1"/>
          </p:cNvSpPr>
          <p:nvPr/>
        </p:nvSpPr>
        <p:spPr bwMode="auto">
          <a:xfrm>
            <a:off x="4482253" y="1819339"/>
            <a:ext cx="1382162" cy="245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325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</a:p>
        </p:txBody>
      </p:sp>
      <p:sp>
        <p:nvSpPr>
          <p:cNvPr id="28" name="TextBox 59"/>
          <p:cNvSpPr>
            <a:spLocks noChangeArrowheads="1"/>
          </p:cNvSpPr>
          <p:nvPr/>
        </p:nvSpPr>
        <p:spPr bwMode="auto">
          <a:xfrm>
            <a:off x="6211905" y="4650226"/>
            <a:ext cx="1995825" cy="901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替换文字内容，点击添加相关标题文字，修改文字内容，也可以直接复制你的内容到此。请替换文字内容，点击添加相关标题文字，修改文字内容，也可以直接复制你的内容到此。</a:t>
            </a:r>
          </a:p>
        </p:txBody>
      </p:sp>
      <p:sp>
        <p:nvSpPr>
          <p:cNvPr id="29" name="TextBox 62"/>
          <p:cNvSpPr>
            <a:spLocks noChangeArrowheads="1"/>
          </p:cNvSpPr>
          <p:nvPr/>
        </p:nvSpPr>
        <p:spPr bwMode="auto">
          <a:xfrm>
            <a:off x="6516899" y="4409058"/>
            <a:ext cx="1384000" cy="245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325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</a:p>
        </p:txBody>
      </p:sp>
      <p:sp>
        <p:nvSpPr>
          <p:cNvPr id="30" name="TextBox 63"/>
          <p:cNvSpPr>
            <a:spLocks noChangeArrowheads="1"/>
          </p:cNvSpPr>
          <p:nvPr/>
        </p:nvSpPr>
        <p:spPr bwMode="auto">
          <a:xfrm>
            <a:off x="8242875" y="2064998"/>
            <a:ext cx="1995825" cy="87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8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替换文字内容，点击添加相关标题文字，修改文字内容，也可以直接复制你的内容到此。请替换文字内容，点击添加相关标题文字，修改文字内容，也可以直接复制你的内容到此。</a:t>
            </a:r>
          </a:p>
          <a:p>
            <a:pPr>
              <a:lnSpc>
                <a:spcPct val="120000"/>
              </a:lnSpc>
            </a:pPr>
            <a:r>
              <a:rPr lang="en-US" altLang="zh-CN" sz="76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.</a:t>
            </a:r>
          </a:p>
        </p:txBody>
      </p:sp>
      <p:sp>
        <p:nvSpPr>
          <p:cNvPr id="31" name="TextBox 66"/>
          <p:cNvSpPr>
            <a:spLocks noChangeArrowheads="1"/>
          </p:cNvSpPr>
          <p:nvPr/>
        </p:nvSpPr>
        <p:spPr bwMode="auto">
          <a:xfrm>
            <a:off x="8547869" y="1819339"/>
            <a:ext cx="1384000" cy="245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325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</a:p>
        </p:txBody>
      </p:sp>
      <p:sp>
        <p:nvSpPr>
          <p:cNvPr id="32" name="TextBox 67"/>
          <p:cNvSpPr>
            <a:spLocks noChangeArrowheads="1"/>
          </p:cNvSpPr>
          <p:nvPr/>
        </p:nvSpPr>
        <p:spPr bwMode="auto">
          <a:xfrm>
            <a:off x="2630315" y="2217053"/>
            <a:ext cx="722673" cy="469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325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</a:p>
        </p:txBody>
      </p:sp>
      <p:sp>
        <p:nvSpPr>
          <p:cNvPr id="33" name="TextBox 68"/>
          <p:cNvSpPr>
            <a:spLocks noChangeArrowheads="1"/>
          </p:cNvSpPr>
          <p:nvPr/>
        </p:nvSpPr>
        <p:spPr bwMode="auto">
          <a:xfrm>
            <a:off x="6848584" y="2217053"/>
            <a:ext cx="720630" cy="469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325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</a:p>
        </p:txBody>
      </p:sp>
      <p:sp>
        <p:nvSpPr>
          <p:cNvPr id="34" name="TextBox 70"/>
          <p:cNvSpPr>
            <a:spLocks noChangeArrowheads="1"/>
          </p:cNvSpPr>
          <p:nvPr/>
        </p:nvSpPr>
        <p:spPr bwMode="auto">
          <a:xfrm>
            <a:off x="4811999" y="4802281"/>
            <a:ext cx="722673" cy="469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325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</a:p>
        </p:txBody>
      </p:sp>
      <p:sp>
        <p:nvSpPr>
          <p:cNvPr id="35" name="TextBox 72"/>
          <p:cNvSpPr>
            <a:spLocks noChangeArrowheads="1"/>
          </p:cNvSpPr>
          <p:nvPr/>
        </p:nvSpPr>
        <p:spPr bwMode="auto">
          <a:xfrm>
            <a:off x="8954809" y="4802281"/>
            <a:ext cx="722673" cy="469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325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</a:p>
        </p:txBody>
      </p:sp>
      <p:sp>
        <p:nvSpPr>
          <p:cNvPr id="36" name="矩形 35"/>
          <p:cNvSpPr/>
          <p:nvPr/>
        </p:nvSpPr>
        <p:spPr>
          <a:xfrm>
            <a:off x="0" y="149874"/>
            <a:ext cx="213349" cy="55622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algn="ctr" defTabSz="913765"/>
            <a:endParaRPr lang="zh-CN" altLang="en-US" sz="1865" dirty="0">
              <a:solidFill>
                <a:srgbClr val="E7E6E6">
                  <a:lumMod val="50000"/>
                </a:srgbClr>
              </a:solidFill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371696" y="252941"/>
            <a:ext cx="2917465" cy="35009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913765"/>
            <a:r>
              <a:rPr lang="zh-CN" altLang="en-US" sz="2275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</a:p>
        </p:txBody>
      </p:sp>
      <p:sp>
        <p:nvSpPr>
          <p:cNvPr id="38" name="文本框 37"/>
          <p:cNvSpPr txBox="1"/>
          <p:nvPr/>
        </p:nvSpPr>
        <p:spPr>
          <a:xfrm>
            <a:off x="371697" y="603123"/>
            <a:ext cx="1886735" cy="16049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913765"/>
            <a:r>
              <a:rPr lang="en-US" altLang="zh-CN" sz="1045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lt"/>
              </a:rPr>
              <a:t>ADD RELATED TITLE WORDS</a:t>
            </a:r>
            <a:endParaRPr lang="zh-CN" altLang="en-US" sz="1045"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4000">
        <p15:prstTrans prst="peelOff"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9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4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8" dur="6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6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3" dur="6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6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8" dur="6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6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3" dur="6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6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41" dur="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46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0" dur="6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6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5" dur="6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6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0" dur="6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6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5" dur="6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6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0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73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78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500"/>
                            </p:stCondLst>
                            <p:childTnLst>
                              <p:par>
                                <p:cTn id="8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82" dur="6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6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87" dur="6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6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92" dur="6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6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97" dur="6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6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4500"/>
                            </p:stCondLst>
                            <p:childTnLst>
                              <p:par>
                                <p:cTn id="10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05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10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1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14" dur="6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6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6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19" dur="6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6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6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24" dur="6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6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6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29" dur="6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6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6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 autoUpdateAnimBg="0"/>
      <p:bldP spid="11" grpId="0" bldLvl="0" animBg="1" autoUpdateAnimBg="0"/>
      <p:bldP spid="15" grpId="0" bldLvl="0" animBg="1" autoUpdateAnimBg="0"/>
      <p:bldP spid="16" grpId="0" bldLvl="0" animBg="1" autoUpdateAnimBg="0"/>
      <p:bldP spid="17" grpId="0" bldLvl="0" autoUpdateAnimBg="0"/>
      <p:bldP spid="18" grpId="0" bldLvl="0" autoUpdateAnimBg="0"/>
      <p:bldP spid="19" grpId="0" bldLvl="0" autoUpdateAnimBg="0"/>
      <p:bldP spid="20" grpId="0" bldLvl="0" autoUpdateAnimBg="0"/>
      <p:bldP spid="21" grpId="0" bldLvl="0" autoUpdateAnimBg="0"/>
      <p:bldP spid="25" grpId="0" bldLvl="0" autoUpdateAnimBg="0"/>
      <p:bldP spid="26" grpId="0" bldLvl="0" autoUpdateAnimBg="0"/>
      <p:bldP spid="27" grpId="0" bldLvl="0" autoUpdateAnimBg="0"/>
      <p:bldP spid="28" grpId="0" bldLvl="0" autoUpdateAnimBg="0"/>
      <p:bldP spid="29" grpId="0" bldLvl="0" autoUpdateAnimBg="0"/>
      <p:bldP spid="30" grpId="0" bldLvl="0" autoUpdateAnimBg="0"/>
      <p:bldP spid="31" grpId="0" bldLvl="0" autoUpdateAnimBg="0"/>
      <p:bldP spid="32" grpId="0" bldLvl="0" autoUpdateAnimBg="0"/>
      <p:bldP spid="33" grpId="0" bldLvl="0" autoUpdateAnimBg="0"/>
      <p:bldP spid="34" grpId="0" bldLvl="0" autoUpdateAnimBg="0"/>
      <p:bldP spid="35" grpId="0" bldLvl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1"/>
          <p:cNvGrpSpPr/>
          <p:nvPr/>
        </p:nvGrpSpPr>
        <p:grpSpPr bwMode="auto">
          <a:xfrm>
            <a:off x="8053175" y="3674040"/>
            <a:ext cx="396831" cy="396831"/>
            <a:chOff x="0" y="0"/>
            <a:chExt cx="812800" cy="812800"/>
          </a:xfrm>
        </p:grpSpPr>
        <p:sp>
          <p:nvSpPr>
            <p:cNvPr id="10284" name="椭圆 32"/>
            <p:cNvSpPr>
              <a:spLocks noChangeArrowheads="1"/>
            </p:cNvSpPr>
            <p:nvPr/>
          </p:nvSpPr>
          <p:spPr bwMode="auto">
            <a:xfrm>
              <a:off x="0" y="0"/>
              <a:ext cx="812800" cy="8128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9pPr>
            </a:lstStyle>
            <a:p>
              <a:pPr algn="ctr" eaLnBrk="1" hangingPunct="1">
                <a:lnSpc>
                  <a:spcPct val="120000"/>
                </a:lnSpc>
                <a:buFont typeface="Arial" panose="020B0604020202020204" pitchFamily="34" charset="0"/>
                <a:buNone/>
              </a:pPr>
              <a:endParaRPr lang="zh-CN" altLang="en-US" sz="1515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285" name="任意多边形 33"/>
            <p:cNvSpPr/>
            <p:nvPr/>
          </p:nvSpPr>
          <p:spPr bwMode="auto">
            <a:xfrm rot="5400000">
              <a:off x="120456" y="120456"/>
              <a:ext cx="571888" cy="571888"/>
            </a:xfrm>
            <a:custGeom>
              <a:avLst/>
              <a:gdLst>
                <a:gd name="T0" fmla="*/ 0 w 692642"/>
                <a:gd name="T1" fmla="*/ 194932 h 692642"/>
                <a:gd name="T2" fmla="*/ 38476 w 692642"/>
                <a:gd name="T3" fmla="*/ 156456 h 692642"/>
                <a:gd name="T4" fmla="*/ 156457 w 692642"/>
                <a:gd name="T5" fmla="*/ 156456 h 692642"/>
                <a:gd name="T6" fmla="*/ 156457 w 692642"/>
                <a:gd name="T7" fmla="*/ 38476 h 692642"/>
                <a:gd name="T8" fmla="*/ 194933 w 692642"/>
                <a:gd name="T9" fmla="*/ 0 h 692642"/>
                <a:gd name="T10" fmla="*/ 233409 w 692642"/>
                <a:gd name="T11" fmla="*/ 38476 h 692642"/>
                <a:gd name="T12" fmla="*/ 233409 w 692642"/>
                <a:gd name="T13" fmla="*/ 156457 h 692642"/>
                <a:gd name="T14" fmla="*/ 351390 w 692642"/>
                <a:gd name="T15" fmla="*/ 156457 h 692642"/>
                <a:gd name="T16" fmla="*/ 389866 w 692642"/>
                <a:gd name="T17" fmla="*/ 194933 h 692642"/>
                <a:gd name="T18" fmla="*/ 389865 w 692642"/>
                <a:gd name="T19" fmla="*/ 194932 h 692642"/>
                <a:gd name="T20" fmla="*/ 351389 w 692642"/>
                <a:gd name="T21" fmla="*/ 233409 h 692642"/>
                <a:gd name="T22" fmla="*/ 233409 w 692642"/>
                <a:gd name="T23" fmla="*/ 233409 h 692642"/>
                <a:gd name="T24" fmla="*/ 233409 w 692642"/>
                <a:gd name="T25" fmla="*/ 351390 h 692642"/>
                <a:gd name="T26" fmla="*/ 194932 w 692642"/>
                <a:gd name="T27" fmla="*/ 389866 h 692642"/>
                <a:gd name="T28" fmla="*/ 194933 w 692642"/>
                <a:gd name="T29" fmla="*/ 389865 h 692642"/>
                <a:gd name="T30" fmla="*/ 156457 w 692642"/>
                <a:gd name="T31" fmla="*/ 351389 h 692642"/>
                <a:gd name="T32" fmla="*/ 156457 w 692642"/>
                <a:gd name="T33" fmla="*/ 233409 h 692642"/>
                <a:gd name="T34" fmla="*/ 38476 w 692642"/>
                <a:gd name="T35" fmla="*/ 233409 h 692642"/>
                <a:gd name="T36" fmla="*/ 0 w 692642"/>
                <a:gd name="T37" fmla="*/ 194932 h 69264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92642"/>
                <a:gd name="T58" fmla="*/ 0 h 692642"/>
                <a:gd name="T59" fmla="*/ 692642 w 692642"/>
                <a:gd name="T60" fmla="*/ 692642 h 69264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92642" h="692642">
                  <a:moveTo>
                    <a:pt x="0" y="346320"/>
                  </a:moveTo>
                  <a:cubicBezTo>
                    <a:pt x="0" y="308567"/>
                    <a:pt x="30604" y="277963"/>
                    <a:pt x="68357" y="277963"/>
                  </a:cubicBezTo>
                  <a:lnTo>
                    <a:pt x="277964" y="277963"/>
                  </a:lnTo>
                  <a:lnTo>
                    <a:pt x="277964" y="68357"/>
                  </a:lnTo>
                  <a:cubicBezTo>
                    <a:pt x="277964" y="30604"/>
                    <a:pt x="308568" y="0"/>
                    <a:pt x="346321" y="0"/>
                  </a:cubicBezTo>
                  <a:cubicBezTo>
                    <a:pt x="384074" y="0"/>
                    <a:pt x="414678" y="30604"/>
                    <a:pt x="414678" y="68357"/>
                  </a:cubicBezTo>
                  <a:lnTo>
                    <a:pt x="414678" y="277964"/>
                  </a:lnTo>
                  <a:lnTo>
                    <a:pt x="624285" y="277964"/>
                  </a:lnTo>
                  <a:cubicBezTo>
                    <a:pt x="662038" y="277964"/>
                    <a:pt x="692642" y="308568"/>
                    <a:pt x="692642" y="346321"/>
                  </a:cubicBezTo>
                  <a:lnTo>
                    <a:pt x="692641" y="346320"/>
                  </a:lnTo>
                  <a:cubicBezTo>
                    <a:pt x="692641" y="384073"/>
                    <a:pt x="662037" y="414677"/>
                    <a:pt x="624284" y="414677"/>
                  </a:cubicBezTo>
                  <a:lnTo>
                    <a:pt x="414677" y="414677"/>
                  </a:lnTo>
                  <a:lnTo>
                    <a:pt x="414677" y="624285"/>
                  </a:lnTo>
                  <a:cubicBezTo>
                    <a:pt x="414677" y="662038"/>
                    <a:pt x="384073" y="692642"/>
                    <a:pt x="346320" y="692642"/>
                  </a:cubicBezTo>
                  <a:lnTo>
                    <a:pt x="346321" y="692641"/>
                  </a:lnTo>
                  <a:cubicBezTo>
                    <a:pt x="308568" y="692641"/>
                    <a:pt x="277964" y="662037"/>
                    <a:pt x="277964" y="624284"/>
                  </a:cubicBezTo>
                  <a:lnTo>
                    <a:pt x="277964" y="414677"/>
                  </a:lnTo>
                  <a:lnTo>
                    <a:pt x="68357" y="414677"/>
                  </a:lnTo>
                  <a:cubicBezTo>
                    <a:pt x="30604" y="414677"/>
                    <a:pt x="0" y="384073"/>
                    <a:pt x="0" y="34632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>
                <a:lnSpc>
                  <a:spcPct val="120000"/>
                </a:lnSpc>
              </a:pPr>
              <a:endParaRPr lang="zh-CN" altLang="en-US" sz="1515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" name="组合 34"/>
          <p:cNvGrpSpPr/>
          <p:nvPr/>
        </p:nvGrpSpPr>
        <p:grpSpPr bwMode="auto">
          <a:xfrm>
            <a:off x="3786443" y="3674040"/>
            <a:ext cx="396831" cy="396831"/>
            <a:chOff x="0" y="0"/>
            <a:chExt cx="812800" cy="812800"/>
          </a:xfrm>
        </p:grpSpPr>
        <p:sp>
          <p:nvSpPr>
            <p:cNvPr id="10282" name="椭圆 35"/>
            <p:cNvSpPr>
              <a:spLocks noChangeArrowheads="1"/>
            </p:cNvSpPr>
            <p:nvPr/>
          </p:nvSpPr>
          <p:spPr bwMode="auto">
            <a:xfrm>
              <a:off x="0" y="0"/>
              <a:ext cx="812800" cy="8128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9pPr>
            </a:lstStyle>
            <a:p>
              <a:pPr algn="ctr" eaLnBrk="1" hangingPunct="1">
                <a:lnSpc>
                  <a:spcPct val="120000"/>
                </a:lnSpc>
                <a:buFont typeface="Arial" panose="020B0604020202020204" pitchFamily="34" charset="0"/>
                <a:buNone/>
              </a:pPr>
              <a:endParaRPr lang="zh-CN" altLang="en-US" sz="1515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283" name="任意多边形 36"/>
            <p:cNvSpPr/>
            <p:nvPr/>
          </p:nvSpPr>
          <p:spPr bwMode="auto">
            <a:xfrm rot="5400000">
              <a:off x="120456" y="120456"/>
              <a:ext cx="571888" cy="571888"/>
            </a:xfrm>
            <a:custGeom>
              <a:avLst/>
              <a:gdLst>
                <a:gd name="T0" fmla="*/ 0 w 692642"/>
                <a:gd name="T1" fmla="*/ 194932 h 692642"/>
                <a:gd name="T2" fmla="*/ 38476 w 692642"/>
                <a:gd name="T3" fmla="*/ 156456 h 692642"/>
                <a:gd name="T4" fmla="*/ 156457 w 692642"/>
                <a:gd name="T5" fmla="*/ 156456 h 692642"/>
                <a:gd name="T6" fmla="*/ 156457 w 692642"/>
                <a:gd name="T7" fmla="*/ 38476 h 692642"/>
                <a:gd name="T8" fmla="*/ 194933 w 692642"/>
                <a:gd name="T9" fmla="*/ 0 h 692642"/>
                <a:gd name="T10" fmla="*/ 233409 w 692642"/>
                <a:gd name="T11" fmla="*/ 38476 h 692642"/>
                <a:gd name="T12" fmla="*/ 233409 w 692642"/>
                <a:gd name="T13" fmla="*/ 156457 h 692642"/>
                <a:gd name="T14" fmla="*/ 351390 w 692642"/>
                <a:gd name="T15" fmla="*/ 156457 h 692642"/>
                <a:gd name="T16" fmla="*/ 389866 w 692642"/>
                <a:gd name="T17" fmla="*/ 194933 h 692642"/>
                <a:gd name="T18" fmla="*/ 389865 w 692642"/>
                <a:gd name="T19" fmla="*/ 194932 h 692642"/>
                <a:gd name="T20" fmla="*/ 351389 w 692642"/>
                <a:gd name="T21" fmla="*/ 233409 h 692642"/>
                <a:gd name="T22" fmla="*/ 233409 w 692642"/>
                <a:gd name="T23" fmla="*/ 233409 h 692642"/>
                <a:gd name="T24" fmla="*/ 233409 w 692642"/>
                <a:gd name="T25" fmla="*/ 351390 h 692642"/>
                <a:gd name="T26" fmla="*/ 194932 w 692642"/>
                <a:gd name="T27" fmla="*/ 389866 h 692642"/>
                <a:gd name="T28" fmla="*/ 194933 w 692642"/>
                <a:gd name="T29" fmla="*/ 389865 h 692642"/>
                <a:gd name="T30" fmla="*/ 156457 w 692642"/>
                <a:gd name="T31" fmla="*/ 351389 h 692642"/>
                <a:gd name="T32" fmla="*/ 156457 w 692642"/>
                <a:gd name="T33" fmla="*/ 233409 h 692642"/>
                <a:gd name="T34" fmla="*/ 38476 w 692642"/>
                <a:gd name="T35" fmla="*/ 233409 h 692642"/>
                <a:gd name="T36" fmla="*/ 0 w 692642"/>
                <a:gd name="T37" fmla="*/ 194932 h 69264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92642"/>
                <a:gd name="T58" fmla="*/ 0 h 692642"/>
                <a:gd name="T59" fmla="*/ 692642 w 692642"/>
                <a:gd name="T60" fmla="*/ 692642 h 69264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92642" h="692642">
                  <a:moveTo>
                    <a:pt x="0" y="346320"/>
                  </a:moveTo>
                  <a:cubicBezTo>
                    <a:pt x="0" y="308567"/>
                    <a:pt x="30604" y="277963"/>
                    <a:pt x="68357" y="277963"/>
                  </a:cubicBezTo>
                  <a:lnTo>
                    <a:pt x="277964" y="277963"/>
                  </a:lnTo>
                  <a:lnTo>
                    <a:pt x="277964" y="68357"/>
                  </a:lnTo>
                  <a:cubicBezTo>
                    <a:pt x="277964" y="30604"/>
                    <a:pt x="308568" y="0"/>
                    <a:pt x="346321" y="0"/>
                  </a:cubicBezTo>
                  <a:cubicBezTo>
                    <a:pt x="384074" y="0"/>
                    <a:pt x="414678" y="30604"/>
                    <a:pt x="414678" y="68357"/>
                  </a:cubicBezTo>
                  <a:lnTo>
                    <a:pt x="414678" y="277964"/>
                  </a:lnTo>
                  <a:lnTo>
                    <a:pt x="624285" y="277964"/>
                  </a:lnTo>
                  <a:cubicBezTo>
                    <a:pt x="662038" y="277964"/>
                    <a:pt x="692642" y="308568"/>
                    <a:pt x="692642" y="346321"/>
                  </a:cubicBezTo>
                  <a:lnTo>
                    <a:pt x="692641" y="346320"/>
                  </a:lnTo>
                  <a:cubicBezTo>
                    <a:pt x="692641" y="384073"/>
                    <a:pt x="662037" y="414677"/>
                    <a:pt x="624284" y="414677"/>
                  </a:cubicBezTo>
                  <a:lnTo>
                    <a:pt x="414677" y="414677"/>
                  </a:lnTo>
                  <a:lnTo>
                    <a:pt x="414677" y="624285"/>
                  </a:lnTo>
                  <a:cubicBezTo>
                    <a:pt x="414677" y="662038"/>
                    <a:pt x="384073" y="692642"/>
                    <a:pt x="346320" y="692642"/>
                  </a:cubicBezTo>
                  <a:lnTo>
                    <a:pt x="346321" y="692641"/>
                  </a:lnTo>
                  <a:cubicBezTo>
                    <a:pt x="308568" y="692641"/>
                    <a:pt x="277964" y="662037"/>
                    <a:pt x="277964" y="624284"/>
                  </a:cubicBezTo>
                  <a:lnTo>
                    <a:pt x="277964" y="414677"/>
                  </a:lnTo>
                  <a:lnTo>
                    <a:pt x="68357" y="414677"/>
                  </a:lnTo>
                  <a:cubicBezTo>
                    <a:pt x="30604" y="414677"/>
                    <a:pt x="0" y="384073"/>
                    <a:pt x="0" y="34632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>
                <a:lnSpc>
                  <a:spcPct val="120000"/>
                </a:lnSpc>
              </a:pPr>
              <a:endParaRPr lang="zh-CN" altLang="en-US" sz="1515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" name="组合 37"/>
          <p:cNvGrpSpPr/>
          <p:nvPr/>
        </p:nvGrpSpPr>
        <p:grpSpPr bwMode="auto">
          <a:xfrm>
            <a:off x="5897586" y="1580357"/>
            <a:ext cx="396831" cy="396831"/>
            <a:chOff x="0" y="0"/>
            <a:chExt cx="812800" cy="812800"/>
          </a:xfrm>
        </p:grpSpPr>
        <p:sp>
          <p:nvSpPr>
            <p:cNvPr id="10280" name="椭圆 38"/>
            <p:cNvSpPr>
              <a:spLocks noChangeArrowheads="1"/>
            </p:cNvSpPr>
            <p:nvPr/>
          </p:nvSpPr>
          <p:spPr bwMode="auto">
            <a:xfrm>
              <a:off x="0" y="0"/>
              <a:ext cx="812800" cy="812800"/>
            </a:xfrm>
            <a:prstGeom prst="ellipse">
              <a:avLst/>
            </a:prstGeom>
            <a:solidFill>
              <a:srgbClr val="1631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9pPr>
            </a:lstStyle>
            <a:p>
              <a:pPr algn="ctr" eaLnBrk="1" hangingPunct="1">
                <a:lnSpc>
                  <a:spcPct val="120000"/>
                </a:lnSpc>
                <a:buFont typeface="Arial" panose="020B0604020202020204" pitchFamily="34" charset="0"/>
                <a:buNone/>
              </a:pPr>
              <a:endParaRPr lang="zh-CN" altLang="en-US" sz="1515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281" name="任意多边形 39"/>
            <p:cNvSpPr/>
            <p:nvPr/>
          </p:nvSpPr>
          <p:spPr bwMode="auto">
            <a:xfrm rot="5400000">
              <a:off x="120456" y="120456"/>
              <a:ext cx="571888" cy="571888"/>
            </a:xfrm>
            <a:custGeom>
              <a:avLst/>
              <a:gdLst>
                <a:gd name="T0" fmla="*/ 0 w 692642"/>
                <a:gd name="T1" fmla="*/ 194932 h 692642"/>
                <a:gd name="T2" fmla="*/ 38476 w 692642"/>
                <a:gd name="T3" fmla="*/ 156456 h 692642"/>
                <a:gd name="T4" fmla="*/ 156457 w 692642"/>
                <a:gd name="T5" fmla="*/ 156456 h 692642"/>
                <a:gd name="T6" fmla="*/ 156457 w 692642"/>
                <a:gd name="T7" fmla="*/ 38476 h 692642"/>
                <a:gd name="T8" fmla="*/ 194933 w 692642"/>
                <a:gd name="T9" fmla="*/ 0 h 692642"/>
                <a:gd name="T10" fmla="*/ 233409 w 692642"/>
                <a:gd name="T11" fmla="*/ 38476 h 692642"/>
                <a:gd name="T12" fmla="*/ 233409 w 692642"/>
                <a:gd name="T13" fmla="*/ 156457 h 692642"/>
                <a:gd name="T14" fmla="*/ 351390 w 692642"/>
                <a:gd name="T15" fmla="*/ 156457 h 692642"/>
                <a:gd name="T16" fmla="*/ 389866 w 692642"/>
                <a:gd name="T17" fmla="*/ 194933 h 692642"/>
                <a:gd name="T18" fmla="*/ 389865 w 692642"/>
                <a:gd name="T19" fmla="*/ 194932 h 692642"/>
                <a:gd name="T20" fmla="*/ 351389 w 692642"/>
                <a:gd name="T21" fmla="*/ 233409 h 692642"/>
                <a:gd name="T22" fmla="*/ 233409 w 692642"/>
                <a:gd name="T23" fmla="*/ 233409 h 692642"/>
                <a:gd name="T24" fmla="*/ 233409 w 692642"/>
                <a:gd name="T25" fmla="*/ 351390 h 692642"/>
                <a:gd name="T26" fmla="*/ 194932 w 692642"/>
                <a:gd name="T27" fmla="*/ 389866 h 692642"/>
                <a:gd name="T28" fmla="*/ 194933 w 692642"/>
                <a:gd name="T29" fmla="*/ 389865 h 692642"/>
                <a:gd name="T30" fmla="*/ 156457 w 692642"/>
                <a:gd name="T31" fmla="*/ 351389 h 692642"/>
                <a:gd name="T32" fmla="*/ 156457 w 692642"/>
                <a:gd name="T33" fmla="*/ 233409 h 692642"/>
                <a:gd name="T34" fmla="*/ 38476 w 692642"/>
                <a:gd name="T35" fmla="*/ 233409 h 692642"/>
                <a:gd name="T36" fmla="*/ 0 w 692642"/>
                <a:gd name="T37" fmla="*/ 194932 h 69264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92642"/>
                <a:gd name="T58" fmla="*/ 0 h 692642"/>
                <a:gd name="T59" fmla="*/ 692642 w 692642"/>
                <a:gd name="T60" fmla="*/ 692642 h 69264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92642" h="692642">
                  <a:moveTo>
                    <a:pt x="0" y="346320"/>
                  </a:moveTo>
                  <a:cubicBezTo>
                    <a:pt x="0" y="308567"/>
                    <a:pt x="30604" y="277963"/>
                    <a:pt x="68357" y="277963"/>
                  </a:cubicBezTo>
                  <a:lnTo>
                    <a:pt x="277964" y="277963"/>
                  </a:lnTo>
                  <a:lnTo>
                    <a:pt x="277964" y="68357"/>
                  </a:lnTo>
                  <a:cubicBezTo>
                    <a:pt x="277964" y="30604"/>
                    <a:pt x="308568" y="0"/>
                    <a:pt x="346321" y="0"/>
                  </a:cubicBezTo>
                  <a:cubicBezTo>
                    <a:pt x="384074" y="0"/>
                    <a:pt x="414678" y="30604"/>
                    <a:pt x="414678" y="68357"/>
                  </a:cubicBezTo>
                  <a:lnTo>
                    <a:pt x="414678" y="277964"/>
                  </a:lnTo>
                  <a:lnTo>
                    <a:pt x="624285" y="277964"/>
                  </a:lnTo>
                  <a:cubicBezTo>
                    <a:pt x="662038" y="277964"/>
                    <a:pt x="692642" y="308568"/>
                    <a:pt x="692642" y="346321"/>
                  </a:cubicBezTo>
                  <a:lnTo>
                    <a:pt x="692641" y="346320"/>
                  </a:lnTo>
                  <a:cubicBezTo>
                    <a:pt x="692641" y="384073"/>
                    <a:pt x="662037" y="414677"/>
                    <a:pt x="624284" y="414677"/>
                  </a:cubicBezTo>
                  <a:lnTo>
                    <a:pt x="414677" y="414677"/>
                  </a:lnTo>
                  <a:lnTo>
                    <a:pt x="414677" y="624285"/>
                  </a:lnTo>
                  <a:cubicBezTo>
                    <a:pt x="414677" y="662038"/>
                    <a:pt x="384073" y="692642"/>
                    <a:pt x="346320" y="692642"/>
                  </a:cubicBezTo>
                  <a:lnTo>
                    <a:pt x="346321" y="692641"/>
                  </a:lnTo>
                  <a:cubicBezTo>
                    <a:pt x="308568" y="692641"/>
                    <a:pt x="277964" y="662037"/>
                    <a:pt x="277964" y="624284"/>
                  </a:cubicBezTo>
                  <a:lnTo>
                    <a:pt x="277964" y="414677"/>
                  </a:lnTo>
                  <a:lnTo>
                    <a:pt x="68357" y="414677"/>
                  </a:lnTo>
                  <a:cubicBezTo>
                    <a:pt x="30604" y="414677"/>
                    <a:pt x="0" y="384073"/>
                    <a:pt x="0" y="34632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>
                <a:lnSpc>
                  <a:spcPct val="120000"/>
                </a:lnSpc>
              </a:pPr>
              <a:endParaRPr lang="zh-CN" altLang="en-US" sz="1515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5" name="组合 40"/>
          <p:cNvGrpSpPr/>
          <p:nvPr/>
        </p:nvGrpSpPr>
        <p:grpSpPr bwMode="auto">
          <a:xfrm>
            <a:off x="5897586" y="5808994"/>
            <a:ext cx="396831" cy="396831"/>
            <a:chOff x="0" y="0"/>
            <a:chExt cx="812800" cy="812800"/>
          </a:xfrm>
        </p:grpSpPr>
        <p:sp>
          <p:nvSpPr>
            <p:cNvPr id="10278" name="椭圆 41"/>
            <p:cNvSpPr>
              <a:spLocks noChangeArrowheads="1"/>
            </p:cNvSpPr>
            <p:nvPr/>
          </p:nvSpPr>
          <p:spPr bwMode="auto">
            <a:xfrm>
              <a:off x="0" y="0"/>
              <a:ext cx="812800" cy="812800"/>
            </a:xfrm>
            <a:prstGeom prst="ellipse">
              <a:avLst/>
            </a:prstGeom>
            <a:solidFill>
              <a:srgbClr val="1631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9pPr>
            </a:lstStyle>
            <a:p>
              <a:pPr algn="ctr" eaLnBrk="1" hangingPunct="1">
                <a:lnSpc>
                  <a:spcPct val="120000"/>
                </a:lnSpc>
                <a:buFont typeface="Arial" panose="020B0604020202020204" pitchFamily="34" charset="0"/>
                <a:buNone/>
              </a:pPr>
              <a:endParaRPr lang="zh-CN" altLang="en-US" sz="1515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279" name="任意多边形 42"/>
            <p:cNvSpPr/>
            <p:nvPr/>
          </p:nvSpPr>
          <p:spPr bwMode="auto">
            <a:xfrm rot="5400000">
              <a:off x="120456" y="120456"/>
              <a:ext cx="571888" cy="571888"/>
            </a:xfrm>
            <a:custGeom>
              <a:avLst/>
              <a:gdLst>
                <a:gd name="T0" fmla="*/ 0 w 692642"/>
                <a:gd name="T1" fmla="*/ 194932 h 692642"/>
                <a:gd name="T2" fmla="*/ 38476 w 692642"/>
                <a:gd name="T3" fmla="*/ 156456 h 692642"/>
                <a:gd name="T4" fmla="*/ 156457 w 692642"/>
                <a:gd name="T5" fmla="*/ 156456 h 692642"/>
                <a:gd name="T6" fmla="*/ 156457 w 692642"/>
                <a:gd name="T7" fmla="*/ 38476 h 692642"/>
                <a:gd name="T8" fmla="*/ 194933 w 692642"/>
                <a:gd name="T9" fmla="*/ 0 h 692642"/>
                <a:gd name="T10" fmla="*/ 233409 w 692642"/>
                <a:gd name="T11" fmla="*/ 38476 h 692642"/>
                <a:gd name="T12" fmla="*/ 233409 w 692642"/>
                <a:gd name="T13" fmla="*/ 156457 h 692642"/>
                <a:gd name="T14" fmla="*/ 351390 w 692642"/>
                <a:gd name="T15" fmla="*/ 156457 h 692642"/>
                <a:gd name="T16" fmla="*/ 389866 w 692642"/>
                <a:gd name="T17" fmla="*/ 194933 h 692642"/>
                <a:gd name="T18" fmla="*/ 389865 w 692642"/>
                <a:gd name="T19" fmla="*/ 194932 h 692642"/>
                <a:gd name="T20" fmla="*/ 351389 w 692642"/>
                <a:gd name="T21" fmla="*/ 233409 h 692642"/>
                <a:gd name="T22" fmla="*/ 233409 w 692642"/>
                <a:gd name="T23" fmla="*/ 233409 h 692642"/>
                <a:gd name="T24" fmla="*/ 233409 w 692642"/>
                <a:gd name="T25" fmla="*/ 351390 h 692642"/>
                <a:gd name="T26" fmla="*/ 194932 w 692642"/>
                <a:gd name="T27" fmla="*/ 389866 h 692642"/>
                <a:gd name="T28" fmla="*/ 194933 w 692642"/>
                <a:gd name="T29" fmla="*/ 389865 h 692642"/>
                <a:gd name="T30" fmla="*/ 156457 w 692642"/>
                <a:gd name="T31" fmla="*/ 351389 h 692642"/>
                <a:gd name="T32" fmla="*/ 156457 w 692642"/>
                <a:gd name="T33" fmla="*/ 233409 h 692642"/>
                <a:gd name="T34" fmla="*/ 38476 w 692642"/>
                <a:gd name="T35" fmla="*/ 233409 h 692642"/>
                <a:gd name="T36" fmla="*/ 0 w 692642"/>
                <a:gd name="T37" fmla="*/ 194932 h 69264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92642"/>
                <a:gd name="T58" fmla="*/ 0 h 692642"/>
                <a:gd name="T59" fmla="*/ 692642 w 692642"/>
                <a:gd name="T60" fmla="*/ 692642 h 69264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92642" h="692642">
                  <a:moveTo>
                    <a:pt x="0" y="346320"/>
                  </a:moveTo>
                  <a:cubicBezTo>
                    <a:pt x="0" y="308567"/>
                    <a:pt x="30604" y="277963"/>
                    <a:pt x="68357" y="277963"/>
                  </a:cubicBezTo>
                  <a:lnTo>
                    <a:pt x="277964" y="277963"/>
                  </a:lnTo>
                  <a:lnTo>
                    <a:pt x="277964" y="68357"/>
                  </a:lnTo>
                  <a:cubicBezTo>
                    <a:pt x="277964" y="30604"/>
                    <a:pt x="308568" y="0"/>
                    <a:pt x="346321" y="0"/>
                  </a:cubicBezTo>
                  <a:cubicBezTo>
                    <a:pt x="384074" y="0"/>
                    <a:pt x="414678" y="30604"/>
                    <a:pt x="414678" y="68357"/>
                  </a:cubicBezTo>
                  <a:lnTo>
                    <a:pt x="414678" y="277964"/>
                  </a:lnTo>
                  <a:lnTo>
                    <a:pt x="624285" y="277964"/>
                  </a:lnTo>
                  <a:cubicBezTo>
                    <a:pt x="662038" y="277964"/>
                    <a:pt x="692642" y="308568"/>
                    <a:pt x="692642" y="346321"/>
                  </a:cubicBezTo>
                  <a:lnTo>
                    <a:pt x="692641" y="346320"/>
                  </a:lnTo>
                  <a:cubicBezTo>
                    <a:pt x="692641" y="384073"/>
                    <a:pt x="662037" y="414677"/>
                    <a:pt x="624284" y="414677"/>
                  </a:cubicBezTo>
                  <a:lnTo>
                    <a:pt x="414677" y="414677"/>
                  </a:lnTo>
                  <a:lnTo>
                    <a:pt x="414677" y="624285"/>
                  </a:lnTo>
                  <a:cubicBezTo>
                    <a:pt x="414677" y="662038"/>
                    <a:pt x="384073" y="692642"/>
                    <a:pt x="346320" y="692642"/>
                  </a:cubicBezTo>
                  <a:lnTo>
                    <a:pt x="346321" y="692641"/>
                  </a:lnTo>
                  <a:cubicBezTo>
                    <a:pt x="308568" y="692641"/>
                    <a:pt x="277964" y="662037"/>
                    <a:pt x="277964" y="624284"/>
                  </a:cubicBezTo>
                  <a:lnTo>
                    <a:pt x="277964" y="414677"/>
                  </a:lnTo>
                  <a:lnTo>
                    <a:pt x="68357" y="414677"/>
                  </a:lnTo>
                  <a:cubicBezTo>
                    <a:pt x="30604" y="414677"/>
                    <a:pt x="0" y="384073"/>
                    <a:pt x="0" y="34632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>
                <a:lnSpc>
                  <a:spcPct val="120000"/>
                </a:lnSpc>
              </a:pPr>
              <a:endParaRPr lang="zh-CN" altLang="en-US" sz="1515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0" name="组合 66"/>
          <p:cNvGrpSpPr/>
          <p:nvPr/>
        </p:nvGrpSpPr>
        <p:grpSpPr bwMode="auto">
          <a:xfrm>
            <a:off x="4089836" y="1871187"/>
            <a:ext cx="4012332" cy="4015235"/>
            <a:chOff x="0" y="0"/>
            <a:chExt cx="4392474" cy="4393594"/>
          </a:xfrm>
        </p:grpSpPr>
        <p:grpSp>
          <p:nvGrpSpPr>
            <p:cNvPr id="10256" name="组合 44"/>
            <p:cNvGrpSpPr/>
            <p:nvPr/>
          </p:nvGrpSpPr>
          <p:grpSpPr bwMode="auto">
            <a:xfrm>
              <a:off x="0" y="0"/>
              <a:ext cx="4392474" cy="4393594"/>
              <a:chOff x="0" y="0"/>
              <a:chExt cx="4392474" cy="4393594"/>
            </a:xfrm>
          </p:grpSpPr>
          <p:grpSp>
            <p:nvGrpSpPr>
              <p:cNvPr id="10261" name="组合 30"/>
              <p:cNvGrpSpPr/>
              <p:nvPr/>
            </p:nvGrpSpPr>
            <p:grpSpPr bwMode="auto">
              <a:xfrm>
                <a:off x="0" y="0"/>
                <a:ext cx="4392474" cy="4393594"/>
                <a:chOff x="0" y="0"/>
                <a:chExt cx="4392474" cy="4393594"/>
              </a:xfrm>
            </p:grpSpPr>
            <p:sp>
              <p:nvSpPr>
                <p:cNvPr id="10263" name="Freeform 5"/>
                <p:cNvSpPr/>
                <p:nvPr/>
              </p:nvSpPr>
              <p:spPr bwMode="auto">
                <a:xfrm rot="2700000">
                  <a:off x="1722485" y="615110"/>
                  <a:ext cx="1941774" cy="711551"/>
                </a:xfrm>
                <a:custGeom>
                  <a:avLst/>
                  <a:gdLst>
                    <a:gd name="T0" fmla="*/ 2147483647 w 821"/>
                    <a:gd name="T1" fmla="*/ 2147483647 h 301"/>
                    <a:gd name="T2" fmla="*/ 0 w 821"/>
                    <a:gd name="T3" fmla="*/ 2147483647 h 301"/>
                    <a:gd name="T4" fmla="*/ 2147483647 w 821"/>
                    <a:gd name="T5" fmla="*/ 2147483647 h 301"/>
                    <a:gd name="T6" fmla="*/ 2147483647 w 821"/>
                    <a:gd name="T7" fmla="*/ 0 h 301"/>
                    <a:gd name="T8" fmla="*/ 2147483647 w 821"/>
                    <a:gd name="T9" fmla="*/ 0 h 301"/>
                    <a:gd name="T10" fmla="*/ 2147483647 w 821"/>
                    <a:gd name="T11" fmla="*/ 2147483647 h 30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821"/>
                    <a:gd name="T19" fmla="*/ 0 h 301"/>
                    <a:gd name="T20" fmla="*/ 821 w 821"/>
                    <a:gd name="T21" fmla="*/ 301 h 301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821" h="301">
                      <a:moveTo>
                        <a:pt x="282" y="20"/>
                      </a:moveTo>
                      <a:cubicBezTo>
                        <a:pt x="0" y="301"/>
                        <a:pt x="0" y="301"/>
                        <a:pt x="0" y="301"/>
                      </a:cubicBezTo>
                      <a:cubicBezTo>
                        <a:pt x="821" y="301"/>
                        <a:pt x="821" y="301"/>
                        <a:pt x="821" y="301"/>
                      </a:cubicBezTo>
                      <a:cubicBezTo>
                        <a:pt x="821" y="0"/>
                        <a:pt x="821" y="0"/>
                        <a:pt x="821" y="0"/>
                      </a:cubicBezTo>
                      <a:cubicBezTo>
                        <a:pt x="328" y="0"/>
                        <a:pt x="328" y="0"/>
                        <a:pt x="328" y="0"/>
                      </a:cubicBezTo>
                      <a:cubicBezTo>
                        <a:pt x="302" y="7"/>
                        <a:pt x="290" y="15"/>
                        <a:pt x="282" y="20"/>
                      </a:cubicBezTo>
                      <a:close/>
                    </a:path>
                  </a:pathLst>
                </a:custGeom>
                <a:solidFill>
                  <a:srgbClr val="16317F"/>
                </a:solidFill>
                <a:ln w="9525">
                  <a:solidFill>
                    <a:srgbClr val="000000"/>
                  </a:solidFill>
                  <a:round/>
                </a:ln>
              </p:spPr>
              <p:txBody>
                <a:bodyPr/>
                <a:lstStyle/>
                <a:p>
                  <a:pPr>
                    <a:lnSpc>
                      <a:spcPct val="120000"/>
                    </a:lnSpc>
                  </a:pPr>
                  <a:endParaRPr lang="zh-CN" altLang="en-US" sz="1515" dirty="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0264" name="Freeform 6"/>
                <p:cNvSpPr/>
                <p:nvPr/>
              </p:nvSpPr>
              <p:spPr bwMode="auto">
                <a:xfrm rot="2700000">
                  <a:off x="3064311" y="1725311"/>
                  <a:ext cx="714549" cy="1941775"/>
                </a:xfrm>
                <a:custGeom>
                  <a:avLst/>
                  <a:gdLst>
                    <a:gd name="T0" fmla="*/ 2147483647 w 302"/>
                    <a:gd name="T1" fmla="*/ 2147483647 h 821"/>
                    <a:gd name="T2" fmla="*/ 0 w 302"/>
                    <a:gd name="T3" fmla="*/ 0 h 821"/>
                    <a:gd name="T4" fmla="*/ 0 w 302"/>
                    <a:gd name="T5" fmla="*/ 2147483647 h 821"/>
                    <a:gd name="T6" fmla="*/ 2147483647 w 302"/>
                    <a:gd name="T7" fmla="*/ 2147483647 h 821"/>
                    <a:gd name="T8" fmla="*/ 2147483647 w 302"/>
                    <a:gd name="T9" fmla="*/ 2147483647 h 821"/>
                    <a:gd name="T10" fmla="*/ 2147483647 w 302"/>
                    <a:gd name="T11" fmla="*/ 2147483647 h 82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02"/>
                    <a:gd name="T19" fmla="*/ 0 h 821"/>
                    <a:gd name="T20" fmla="*/ 302 w 302"/>
                    <a:gd name="T21" fmla="*/ 821 h 821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02" h="821">
                      <a:moveTo>
                        <a:pt x="282" y="282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821"/>
                        <a:pt x="0" y="821"/>
                        <a:pt x="0" y="821"/>
                      </a:cubicBezTo>
                      <a:cubicBezTo>
                        <a:pt x="302" y="821"/>
                        <a:pt x="302" y="821"/>
                        <a:pt x="302" y="821"/>
                      </a:cubicBezTo>
                      <a:cubicBezTo>
                        <a:pt x="302" y="328"/>
                        <a:pt x="302" y="328"/>
                        <a:pt x="302" y="328"/>
                      </a:cubicBezTo>
                      <a:cubicBezTo>
                        <a:pt x="295" y="301"/>
                        <a:pt x="286" y="290"/>
                        <a:pt x="282" y="282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9525">
                  <a:solidFill>
                    <a:schemeClr val="accent1">
                      <a:lumMod val="60000"/>
                      <a:lumOff val="40000"/>
                    </a:schemeClr>
                  </a:solidFill>
                  <a:round/>
                </a:ln>
              </p:spPr>
              <p:txBody>
                <a:bodyPr/>
                <a:lstStyle/>
                <a:p>
                  <a:pPr>
                    <a:lnSpc>
                      <a:spcPct val="120000"/>
                    </a:lnSpc>
                  </a:pPr>
                  <a:endParaRPr lang="zh-CN" altLang="en-US" sz="1515" dirty="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0265" name="Freeform 7"/>
                <p:cNvSpPr/>
                <p:nvPr/>
              </p:nvSpPr>
              <p:spPr bwMode="auto">
                <a:xfrm rot="2700000">
                  <a:off x="2580127" y="1261992"/>
                  <a:ext cx="1863824" cy="1076321"/>
                </a:xfrm>
                <a:custGeom>
                  <a:avLst/>
                  <a:gdLst>
                    <a:gd name="T0" fmla="*/ 2147483647 w 788"/>
                    <a:gd name="T1" fmla="*/ 2147483647 h 455"/>
                    <a:gd name="T2" fmla="*/ 2147483647 w 788"/>
                    <a:gd name="T3" fmla="*/ 2147483647 h 455"/>
                    <a:gd name="T4" fmla="*/ 2147483647 w 788"/>
                    <a:gd name="T5" fmla="*/ 2147483647 h 455"/>
                    <a:gd name="T6" fmla="*/ 2147483647 w 788"/>
                    <a:gd name="T7" fmla="*/ 2147483647 h 455"/>
                    <a:gd name="T8" fmla="*/ 2147483647 w 788"/>
                    <a:gd name="T9" fmla="*/ 2147483647 h 455"/>
                    <a:gd name="T10" fmla="*/ 2147483647 w 788"/>
                    <a:gd name="T11" fmla="*/ 2147483647 h 455"/>
                    <a:gd name="T12" fmla="*/ 2147483647 w 788"/>
                    <a:gd name="T13" fmla="*/ 2147483647 h 455"/>
                    <a:gd name="T14" fmla="*/ 2147483647 w 788"/>
                    <a:gd name="T15" fmla="*/ 2147483647 h 455"/>
                    <a:gd name="T16" fmla="*/ 2147483647 w 788"/>
                    <a:gd name="T17" fmla="*/ 2147483647 h 455"/>
                    <a:gd name="T18" fmla="*/ 2147483647 w 788"/>
                    <a:gd name="T19" fmla="*/ 2147483647 h 455"/>
                    <a:gd name="T20" fmla="*/ 2147483647 w 788"/>
                    <a:gd name="T21" fmla="*/ 2147483647 h 455"/>
                    <a:gd name="T22" fmla="*/ 2147483647 w 788"/>
                    <a:gd name="T23" fmla="*/ 2147483647 h 455"/>
                    <a:gd name="T24" fmla="*/ 2147483647 w 788"/>
                    <a:gd name="T25" fmla="*/ 2147483647 h 455"/>
                    <a:gd name="T26" fmla="*/ 2147483647 w 788"/>
                    <a:gd name="T27" fmla="*/ 2147483647 h 455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788"/>
                    <a:gd name="T43" fmla="*/ 0 h 455"/>
                    <a:gd name="T44" fmla="*/ 788 w 788"/>
                    <a:gd name="T45" fmla="*/ 455 h 455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788" h="455">
                      <a:moveTo>
                        <a:pt x="492" y="94"/>
                      </a:moveTo>
                      <a:cubicBezTo>
                        <a:pt x="477" y="78"/>
                        <a:pt x="445" y="75"/>
                        <a:pt x="418" y="75"/>
                      </a:cubicBezTo>
                      <a:cubicBezTo>
                        <a:pt x="241" y="75"/>
                        <a:pt x="241" y="75"/>
                        <a:pt x="241" y="75"/>
                      </a:cubicBezTo>
                      <a:cubicBezTo>
                        <a:pt x="241" y="29"/>
                        <a:pt x="241" y="29"/>
                        <a:pt x="241" y="29"/>
                      </a:cubicBezTo>
                      <a:cubicBezTo>
                        <a:pt x="241" y="12"/>
                        <a:pt x="222" y="0"/>
                        <a:pt x="207" y="12"/>
                      </a:cubicBezTo>
                      <a:cubicBezTo>
                        <a:pt x="16" y="202"/>
                        <a:pt x="16" y="202"/>
                        <a:pt x="16" y="202"/>
                      </a:cubicBezTo>
                      <a:cubicBezTo>
                        <a:pt x="0" y="216"/>
                        <a:pt x="0" y="238"/>
                        <a:pt x="16" y="252"/>
                      </a:cubicBezTo>
                      <a:cubicBezTo>
                        <a:pt x="207" y="442"/>
                        <a:pt x="207" y="442"/>
                        <a:pt x="207" y="442"/>
                      </a:cubicBezTo>
                      <a:cubicBezTo>
                        <a:pt x="222" y="455"/>
                        <a:pt x="241" y="444"/>
                        <a:pt x="241" y="426"/>
                      </a:cubicBezTo>
                      <a:cubicBezTo>
                        <a:pt x="241" y="381"/>
                        <a:pt x="241" y="381"/>
                        <a:pt x="241" y="381"/>
                      </a:cubicBezTo>
                      <a:cubicBezTo>
                        <a:pt x="241" y="381"/>
                        <a:pt x="633" y="381"/>
                        <a:pt x="683" y="381"/>
                      </a:cubicBezTo>
                      <a:cubicBezTo>
                        <a:pt x="739" y="381"/>
                        <a:pt x="784" y="411"/>
                        <a:pt x="784" y="446"/>
                      </a:cubicBezTo>
                      <a:cubicBezTo>
                        <a:pt x="784" y="446"/>
                        <a:pt x="788" y="421"/>
                        <a:pt x="763" y="390"/>
                      </a:cubicBezTo>
                      <a:cubicBezTo>
                        <a:pt x="750" y="375"/>
                        <a:pt x="492" y="94"/>
                        <a:pt x="492" y="94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9525">
                  <a:solidFill>
                    <a:schemeClr val="accent1">
                      <a:lumMod val="60000"/>
                      <a:lumOff val="40000"/>
                    </a:schemeClr>
                  </a:solidFill>
                  <a:round/>
                </a:ln>
              </p:spPr>
              <p:txBody>
                <a:bodyPr/>
                <a:lstStyle/>
                <a:p>
                  <a:pPr>
                    <a:lnSpc>
                      <a:spcPct val="120000"/>
                    </a:lnSpc>
                  </a:pPr>
                  <a:endParaRPr lang="zh-CN" altLang="en-US" sz="1515" dirty="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0266" name="Freeform 8"/>
                <p:cNvSpPr/>
                <p:nvPr/>
              </p:nvSpPr>
              <p:spPr bwMode="auto">
                <a:xfrm rot="2700000">
                  <a:off x="730626" y="3067930"/>
                  <a:ext cx="1939775" cy="711551"/>
                </a:xfrm>
                <a:custGeom>
                  <a:avLst/>
                  <a:gdLst>
                    <a:gd name="T0" fmla="*/ 2147483647 w 820"/>
                    <a:gd name="T1" fmla="*/ 2147483647 h 301"/>
                    <a:gd name="T2" fmla="*/ 2147483647 w 820"/>
                    <a:gd name="T3" fmla="*/ 0 h 301"/>
                    <a:gd name="T4" fmla="*/ 0 w 820"/>
                    <a:gd name="T5" fmla="*/ 0 h 301"/>
                    <a:gd name="T6" fmla="*/ 0 w 820"/>
                    <a:gd name="T7" fmla="*/ 2147483647 h 301"/>
                    <a:gd name="T8" fmla="*/ 2147483647 w 820"/>
                    <a:gd name="T9" fmla="*/ 2147483647 h 301"/>
                    <a:gd name="T10" fmla="*/ 2147483647 w 820"/>
                    <a:gd name="T11" fmla="*/ 2147483647 h 30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820"/>
                    <a:gd name="T19" fmla="*/ 0 h 301"/>
                    <a:gd name="T20" fmla="*/ 820 w 820"/>
                    <a:gd name="T21" fmla="*/ 301 h 301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820" h="301">
                      <a:moveTo>
                        <a:pt x="539" y="282"/>
                      </a:moveTo>
                      <a:cubicBezTo>
                        <a:pt x="820" y="0"/>
                        <a:pt x="820" y="0"/>
                        <a:pt x="82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301"/>
                        <a:pt x="0" y="301"/>
                        <a:pt x="0" y="301"/>
                      </a:cubicBezTo>
                      <a:cubicBezTo>
                        <a:pt x="493" y="301"/>
                        <a:pt x="493" y="301"/>
                        <a:pt x="493" y="301"/>
                      </a:cubicBezTo>
                      <a:cubicBezTo>
                        <a:pt x="519" y="294"/>
                        <a:pt x="531" y="286"/>
                        <a:pt x="539" y="282"/>
                      </a:cubicBezTo>
                      <a:close/>
                    </a:path>
                  </a:pathLst>
                </a:custGeom>
                <a:solidFill>
                  <a:srgbClr val="16317F"/>
                </a:solidFill>
                <a:ln w="9525">
                  <a:solidFill>
                    <a:srgbClr val="000000"/>
                  </a:solidFill>
                  <a:round/>
                </a:ln>
              </p:spPr>
              <p:txBody>
                <a:bodyPr/>
                <a:lstStyle/>
                <a:p>
                  <a:pPr>
                    <a:lnSpc>
                      <a:spcPct val="120000"/>
                    </a:lnSpc>
                  </a:pPr>
                  <a:endParaRPr lang="zh-CN" altLang="en-US" sz="1515" dirty="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0267" name="Freeform 9"/>
                <p:cNvSpPr/>
                <p:nvPr/>
              </p:nvSpPr>
              <p:spPr bwMode="auto">
                <a:xfrm rot="2700000">
                  <a:off x="2052721" y="2581222"/>
                  <a:ext cx="1081317" cy="1870820"/>
                </a:xfrm>
                <a:custGeom>
                  <a:avLst/>
                  <a:gdLst>
                    <a:gd name="T0" fmla="*/ 2147483647 w 457"/>
                    <a:gd name="T1" fmla="*/ 2147483647 h 791"/>
                    <a:gd name="T2" fmla="*/ 2147483647 w 457"/>
                    <a:gd name="T3" fmla="*/ 2147483647 h 791"/>
                    <a:gd name="T4" fmla="*/ 2147483647 w 457"/>
                    <a:gd name="T5" fmla="*/ 2147483647 h 791"/>
                    <a:gd name="T6" fmla="*/ 2147483647 w 457"/>
                    <a:gd name="T7" fmla="*/ 2147483647 h 791"/>
                    <a:gd name="T8" fmla="*/ 2147483647 w 457"/>
                    <a:gd name="T9" fmla="*/ 2147483647 h 791"/>
                    <a:gd name="T10" fmla="*/ 2147483647 w 457"/>
                    <a:gd name="T11" fmla="*/ 2147483647 h 791"/>
                    <a:gd name="T12" fmla="*/ 2147483647 w 457"/>
                    <a:gd name="T13" fmla="*/ 2147483647 h 791"/>
                    <a:gd name="T14" fmla="*/ 2147483647 w 457"/>
                    <a:gd name="T15" fmla="*/ 2147483647 h 791"/>
                    <a:gd name="T16" fmla="*/ 2147483647 w 457"/>
                    <a:gd name="T17" fmla="*/ 2147483647 h 791"/>
                    <a:gd name="T18" fmla="*/ 2147483647 w 457"/>
                    <a:gd name="T19" fmla="*/ 2147483647 h 791"/>
                    <a:gd name="T20" fmla="*/ 2147483647 w 457"/>
                    <a:gd name="T21" fmla="*/ 2147483647 h 791"/>
                    <a:gd name="T22" fmla="*/ 0 w 457"/>
                    <a:gd name="T23" fmla="*/ 2147483647 h 791"/>
                    <a:gd name="T24" fmla="*/ 2147483647 w 457"/>
                    <a:gd name="T25" fmla="*/ 2147483647 h 791"/>
                    <a:gd name="T26" fmla="*/ 2147483647 w 457"/>
                    <a:gd name="T27" fmla="*/ 2147483647 h 791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457"/>
                    <a:gd name="T43" fmla="*/ 0 h 791"/>
                    <a:gd name="T44" fmla="*/ 457 w 457"/>
                    <a:gd name="T45" fmla="*/ 791 h 791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457" h="791">
                      <a:moveTo>
                        <a:pt x="363" y="492"/>
                      </a:moveTo>
                      <a:cubicBezTo>
                        <a:pt x="378" y="477"/>
                        <a:pt x="381" y="445"/>
                        <a:pt x="381" y="418"/>
                      </a:cubicBezTo>
                      <a:cubicBezTo>
                        <a:pt x="381" y="241"/>
                        <a:pt x="381" y="241"/>
                        <a:pt x="381" y="241"/>
                      </a:cubicBezTo>
                      <a:cubicBezTo>
                        <a:pt x="428" y="241"/>
                        <a:pt x="428" y="241"/>
                        <a:pt x="428" y="241"/>
                      </a:cubicBezTo>
                      <a:cubicBezTo>
                        <a:pt x="445" y="241"/>
                        <a:pt x="457" y="221"/>
                        <a:pt x="444" y="207"/>
                      </a:cubicBezTo>
                      <a:cubicBezTo>
                        <a:pt x="254" y="16"/>
                        <a:pt x="254" y="16"/>
                        <a:pt x="254" y="16"/>
                      </a:cubicBezTo>
                      <a:cubicBezTo>
                        <a:pt x="241" y="0"/>
                        <a:pt x="218" y="0"/>
                        <a:pt x="204" y="16"/>
                      </a:cubicBezTo>
                      <a:cubicBezTo>
                        <a:pt x="15" y="207"/>
                        <a:pt x="15" y="207"/>
                        <a:pt x="15" y="207"/>
                      </a:cubicBezTo>
                      <a:cubicBezTo>
                        <a:pt x="2" y="222"/>
                        <a:pt x="13" y="241"/>
                        <a:pt x="31" y="241"/>
                      </a:cubicBezTo>
                      <a:cubicBezTo>
                        <a:pt x="75" y="241"/>
                        <a:pt x="75" y="241"/>
                        <a:pt x="75" y="241"/>
                      </a:cubicBezTo>
                      <a:cubicBezTo>
                        <a:pt x="75" y="241"/>
                        <a:pt x="75" y="633"/>
                        <a:pt x="75" y="683"/>
                      </a:cubicBezTo>
                      <a:cubicBezTo>
                        <a:pt x="75" y="739"/>
                        <a:pt x="42" y="784"/>
                        <a:pt x="0" y="784"/>
                      </a:cubicBezTo>
                      <a:cubicBezTo>
                        <a:pt x="0" y="784"/>
                        <a:pt x="31" y="791"/>
                        <a:pt x="66" y="762"/>
                      </a:cubicBezTo>
                      <a:cubicBezTo>
                        <a:pt x="81" y="750"/>
                        <a:pt x="363" y="492"/>
                        <a:pt x="363" y="492"/>
                      </a:cubicBezTo>
                      <a:close/>
                    </a:path>
                  </a:pathLst>
                </a:custGeom>
                <a:solidFill>
                  <a:srgbClr val="16317F"/>
                </a:solidFill>
                <a:ln w="9525">
                  <a:solidFill>
                    <a:srgbClr val="000000"/>
                  </a:solidFill>
                  <a:round/>
                </a:ln>
              </p:spPr>
              <p:txBody>
                <a:bodyPr/>
                <a:lstStyle/>
                <a:p>
                  <a:pPr>
                    <a:lnSpc>
                      <a:spcPct val="120000"/>
                    </a:lnSpc>
                  </a:pPr>
                  <a:endParaRPr lang="zh-CN" altLang="en-US" sz="1515" dirty="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0268" name="Freeform 10"/>
                <p:cNvSpPr/>
                <p:nvPr/>
              </p:nvSpPr>
              <p:spPr bwMode="auto">
                <a:xfrm rot="2700000">
                  <a:off x="614612" y="726093"/>
                  <a:ext cx="712551" cy="1941775"/>
                </a:xfrm>
                <a:custGeom>
                  <a:avLst/>
                  <a:gdLst>
                    <a:gd name="T0" fmla="*/ 2147483647 w 301"/>
                    <a:gd name="T1" fmla="*/ 2147483647 h 821"/>
                    <a:gd name="T2" fmla="*/ 2147483647 w 301"/>
                    <a:gd name="T3" fmla="*/ 2147483647 h 821"/>
                    <a:gd name="T4" fmla="*/ 2147483647 w 301"/>
                    <a:gd name="T5" fmla="*/ 0 h 821"/>
                    <a:gd name="T6" fmla="*/ 0 w 301"/>
                    <a:gd name="T7" fmla="*/ 0 h 821"/>
                    <a:gd name="T8" fmla="*/ 0 w 301"/>
                    <a:gd name="T9" fmla="*/ 2147483647 h 821"/>
                    <a:gd name="T10" fmla="*/ 2147483647 w 301"/>
                    <a:gd name="T11" fmla="*/ 2147483647 h 82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01"/>
                    <a:gd name="T19" fmla="*/ 0 h 821"/>
                    <a:gd name="T20" fmla="*/ 301 w 301"/>
                    <a:gd name="T21" fmla="*/ 821 h 821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01" h="821">
                      <a:moveTo>
                        <a:pt x="20" y="539"/>
                      </a:moveTo>
                      <a:cubicBezTo>
                        <a:pt x="301" y="821"/>
                        <a:pt x="301" y="821"/>
                        <a:pt x="301" y="821"/>
                      </a:cubicBezTo>
                      <a:cubicBezTo>
                        <a:pt x="301" y="0"/>
                        <a:pt x="301" y="0"/>
                        <a:pt x="30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493"/>
                        <a:pt x="0" y="493"/>
                        <a:pt x="0" y="493"/>
                      </a:cubicBezTo>
                      <a:cubicBezTo>
                        <a:pt x="7" y="520"/>
                        <a:pt x="15" y="532"/>
                        <a:pt x="20" y="539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9525">
                  <a:solidFill>
                    <a:schemeClr val="accent1">
                      <a:lumMod val="60000"/>
                      <a:lumOff val="40000"/>
                    </a:schemeClr>
                  </a:solidFill>
                  <a:round/>
                </a:ln>
              </p:spPr>
              <p:txBody>
                <a:bodyPr/>
                <a:lstStyle/>
                <a:p>
                  <a:pPr>
                    <a:lnSpc>
                      <a:spcPct val="120000"/>
                    </a:lnSpc>
                  </a:pPr>
                  <a:endParaRPr lang="zh-CN" altLang="en-US" sz="1515" dirty="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0269" name="Freeform 11"/>
                <p:cNvSpPr/>
                <p:nvPr/>
              </p:nvSpPr>
              <p:spPr bwMode="auto">
                <a:xfrm rot="2700000">
                  <a:off x="-56035" y="2051393"/>
                  <a:ext cx="1870819" cy="1078320"/>
                </a:xfrm>
                <a:custGeom>
                  <a:avLst/>
                  <a:gdLst>
                    <a:gd name="T0" fmla="*/ 2147483647 w 791"/>
                    <a:gd name="T1" fmla="*/ 2147483647 h 456"/>
                    <a:gd name="T2" fmla="*/ 2147483647 w 791"/>
                    <a:gd name="T3" fmla="*/ 2147483647 h 456"/>
                    <a:gd name="T4" fmla="*/ 2147483647 w 791"/>
                    <a:gd name="T5" fmla="*/ 2147483647 h 456"/>
                    <a:gd name="T6" fmla="*/ 2147483647 w 791"/>
                    <a:gd name="T7" fmla="*/ 2147483647 h 456"/>
                    <a:gd name="T8" fmla="*/ 2147483647 w 791"/>
                    <a:gd name="T9" fmla="*/ 2147483647 h 456"/>
                    <a:gd name="T10" fmla="*/ 2147483647 w 791"/>
                    <a:gd name="T11" fmla="*/ 2147483647 h 456"/>
                    <a:gd name="T12" fmla="*/ 2147483647 w 791"/>
                    <a:gd name="T13" fmla="*/ 2147483647 h 456"/>
                    <a:gd name="T14" fmla="*/ 2147483647 w 791"/>
                    <a:gd name="T15" fmla="*/ 2147483647 h 456"/>
                    <a:gd name="T16" fmla="*/ 2147483647 w 791"/>
                    <a:gd name="T17" fmla="*/ 2147483647 h 456"/>
                    <a:gd name="T18" fmla="*/ 2147483647 w 791"/>
                    <a:gd name="T19" fmla="*/ 2147483647 h 456"/>
                    <a:gd name="T20" fmla="*/ 2147483647 w 791"/>
                    <a:gd name="T21" fmla="*/ 2147483647 h 456"/>
                    <a:gd name="T22" fmla="*/ 2147483647 w 791"/>
                    <a:gd name="T23" fmla="*/ 0 h 456"/>
                    <a:gd name="T24" fmla="*/ 2147483647 w 791"/>
                    <a:gd name="T25" fmla="*/ 2147483647 h 456"/>
                    <a:gd name="T26" fmla="*/ 2147483647 w 791"/>
                    <a:gd name="T27" fmla="*/ 2147483647 h 45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791"/>
                    <a:gd name="T43" fmla="*/ 0 h 456"/>
                    <a:gd name="T44" fmla="*/ 791 w 791"/>
                    <a:gd name="T45" fmla="*/ 456 h 45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791" h="456">
                      <a:moveTo>
                        <a:pt x="298" y="362"/>
                      </a:moveTo>
                      <a:cubicBezTo>
                        <a:pt x="314" y="378"/>
                        <a:pt x="345" y="381"/>
                        <a:pt x="373" y="381"/>
                      </a:cubicBezTo>
                      <a:cubicBezTo>
                        <a:pt x="550" y="381"/>
                        <a:pt x="550" y="381"/>
                        <a:pt x="550" y="381"/>
                      </a:cubicBezTo>
                      <a:cubicBezTo>
                        <a:pt x="550" y="428"/>
                        <a:pt x="550" y="428"/>
                        <a:pt x="550" y="428"/>
                      </a:cubicBezTo>
                      <a:cubicBezTo>
                        <a:pt x="550" y="444"/>
                        <a:pt x="569" y="456"/>
                        <a:pt x="584" y="444"/>
                      </a:cubicBezTo>
                      <a:cubicBezTo>
                        <a:pt x="774" y="254"/>
                        <a:pt x="774" y="254"/>
                        <a:pt x="774" y="254"/>
                      </a:cubicBezTo>
                      <a:cubicBezTo>
                        <a:pt x="791" y="240"/>
                        <a:pt x="791" y="218"/>
                        <a:pt x="774" y="204"/>
                      </a:cubicBezTo>
                      <a:cubicBezTo>
                        <a:pt x="584" y="14"/>
                        <a:pt x="584" y="14"/>
                        <a:pt x="584" y="14"/>
                      </a:cubicBezTo>
                      <a:cubicBezTo>
                        <a:pt x="569" y="2"/>
                        <a:pt x="550" y="12"/>
                        <a:pt x="550" y="31"/>
                      </a:cubicBezTo>
                      <a:cubicBezTo>
                        <a:pt x="549" y="75"/>
                        <a:pt x="549" y="75"/>
                        <a:pt x="549" y="75"/>
                      </a:cubicBezTo>
                      <a:cubicBezTo>
                        <a:pt x="549" y="75"/>
                        <a:pt x="157" y="75"/>
                        <a:pt x="107" y="75"/>
                      </a:cubicBezTo>
                      <a:cubicBezTo>
                        <a:pt x="51" y="75"/>
                        <a:pt x="6" y="42"/>
                        <a:pt x="6" y="0"/>
                      </a:cubicBezTo>
                      <a:cubicBezTo>
                        <a:pt x="6" y="0"/>
                        <a:pt x="0" y="31"/>
                        <a:pt x="28" y="66"/>
                      </a:cubicBezTo>
                      <a:cubicBezTo>
                        <a:pt x="40" y="81"/>
                        <a:pt x="298" y="362"/>
                        <a:pt x="298" y="362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9525">
                  <a:solidFill>
                    <a:schemeClr val="accent1">
                      <a:lumMod val="60000"/>
                      <a:lumOff val="40000"/>
                    </a:schemeClr>
                  </a:solidFill>
                  <a:round/>
                </a:ln>
              </p:spPr>
              <p:txBody>
                <a:bodyPr/>
                <a:lstStyle/>
                <a:p>
                  <a:pPr>
                    <a:lnSpc>
                      <a:spcPct val="120000"/>
                    </a:lnSpc>
                  </a:pPr>
                  <a:endParaRPr lang="zh-CN" altLang="en-US" sz="1515" dirty="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10262" name="Freeform 12"/>
              <p:cNvSpPr/>
              <p:nvPr/>
            </p:nvSpPr>
            <p:spPr bwMode="auto">
              <a:xfrm rot="2700000">
                <a:off x="1261261" y="-56035"/>
                <a:ext cx="1081317" cy="1870820"/>
              </a:xfrm>
              <a:custGeom>
                <a:avLst/>
                <a:gdLst>
                  <a:gd name="T0" fmla="*/ 2147483647 w 457"/>
                  <a:gd name="T1" fmla="*/ 2147483647 h 791"/>
                  <a:gd name="T2" fmla="*/ 2147483647 w 457"/>
                  <a:gd name="T3" fmla="*/ 2147483647 h 791"/>
                  <a:gd name="T4" fmla="*/ 2147483647 w 457"/>
                  <a:gd name="T5" fmla="*/ 2147483647 h 791"/>
                  <a:gd name="T6" fmla="*/ 2147483647 w 457"/>
                  <a:gd name="T7" fmla="*/ 2147483647 h 791"/>
                  <a:gd name="T8" fmla="*/ 2147483647 w 457"/>
                  <a:gd name="T9" fmla="*/ 2147483647 h 791"/>
                  <a:gd name="T10" fmla="*/ 2147483647 w 457"/>
                  <a:gd name="T11" fmla="*/ 2147483647 h 791"/>
                  <a:gd name="T12" fmla="*/ 2147483647 w 457"/>
                  <a:gd name="T13" fmla="*/ 2147483647 h 791"/>
                  <a:gd name="T14" fmla="*/ 2147483647 w 457"/>
                  <a:gd name="T15" fmla="*/ 2147483647 h 791"/>
                  <a:gd name="T16" fmla="*/ 2147483647 w 457"/>
                  <a:gd name="T17" fmla="*/ 2147483647 h 791"/>
                  <a:gd name="T18" fmla="*/ 2147483647 w 457"/>
                  <a:gd name="T19" fmla="*/ 2147483647 h 791"/>
                  <a:gd name="T20" fmla="*/ 2147483647 w 457"/>
                  <a:gd name="T21" fmla="*/ 2147483647 h 791"/>
                  <a:gd name="T22" fmla="*/ 2147483647 w 457"/>
                  <a:gd name="T23" fmla="*/ 2147483647 h 791"/>
                  <a:gd name="T24" fmla="*/ 2147483647 w 457"/>
                  <a:gd name="T25" fmla="*/ 2147483647 h 791"/>
                  <a:gd name="T26" fmla="*/ 2147483647 w 457"/>
                  <a:gd name="T27" fmla="*/ 2147483647 h 79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57"/>
                  <a:gd name="T43" fmla="*/ 0 h 791"/>
                  <a:gd name="T44" fmla="*/ 457 w 457"/>
                  <a:gd name="T45" fmla="*/ 791 h 79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57" h="791">
                    <a:moveTo>
                      <a:pt x="94" y="299"/>
                    </a:moveTo>
                    <a:cubicBezTo>
                      <a:pt x="79" y="315"/>
                      <a:pt x="75" y="346"/>
                      <a:pt x="75" y="373"/>
                    </a:cubicBezTo>
                    <a:cubicBezTo>
                      <a:pt x="75" y="550"/>
                      <a:pt x="75" y="550"/>
                      <a:pt x="75" y="550"/>
                    </a:cubicBezTo>
                    <a:cubicBezTo>
                      <a:pt x="29" y="550"/>
                      <a:pt x="29" y="550"/>
                      <a:pt x="29" y="550"/>
                    </a:cubicBezTo>
                    <a:cubicBezTo>
                      <a:pt x="12" y="550"/>
                      <a:pt x="0" y="570"/>
                      <a:pt x="13" y="585"/>
                    </a:cubicBezTo>
                    <a:cubicBezTo>
                      <a:pt x="202" y="775"/>
                      <a:pt x="202" y="775"/>
                      <a:pt x="202" y="775"/>
                    </a:cubicBezTo>
                    <a:cubicBezTo>
                      <a:pt x="216" y="791"/>
                      <a:pt x="239" y="791"/>
                      <a:pt x="253" y="775"/>
                    </a:cubicBezTo>
                    <a:cubicBezTo>
                      <a:pt x="442" y="585"/>
                      <a:pt x="442" y="585"/>
                      <a:pt x="442" y="585"/>
                    </a:cubicBezTo>
                    <a:cubicBezTo>
                      <a:pt x="455" y="570"/>
                      <a:pt x="444" y="550"/>
                      <a:pt x="426" y="550"/>
                    </a:cubicBezTo>
                    <a:cubicBezTo>
                      <a:pt x="381" y="550"/>
                      <a:pt x="381" y="550"/>
                      <a:pt x="381" y="550"/>
                    </a:cubicBezTo>
                    <a:cubicBezTo>
                      <a:pt x="381" y="550"/>
                      <a:pt x="381" y="158"/>
                      <a:pt x="381" y="108"/>
                    </a:cubicBezTo>
                    <a:cubicBezTo>
                      <a:pt x="381" y="52"/>
                      <a:pt x="414" y="7"/>
                      <a:pt x="457" y="7"/>
                    </a:cubicBezTo>
                    <a:cubicBezTo>
                      <a:pt x="457" y="7"/>
                      <a:pt x="426" y="0"/>
                      <a:pt x="390" y="29"/>
                    </a:cubicBezTo>
                    <a:cubicBezTo>
                      <a:pt x="375" y="41"/>
                      <a:pt x="94" y="299"/>
                      <a:pt x="94" y="299"/>
                    </a:cubicBezTo>
                    <a:close/>
                  </a:path>
                </a:pathLst>
              </a:custGeom>
              <a:solidFill>
                <a:srgbClr val="16317F"/>
              </a:solidFill>
              <a:ln w="952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pPr>
                  <a:lnSpc>
                    <a:spcPct val="120000"/>
                  </a:lnSpc>
                </a:pPr>
                <a:endParaRPr lang="zh-CN" altLang="en-US" sz="1515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0257" name="文本框 62"/>
            <p:cNvSpPr txBox="1">
              <a:spLocks noChangeArrowheads="1"/>
            </p:cNvSpPr>
            <p:nvPr/>
          </p:nvSpPr>
          <p:spPr bwMode="auto">
            <a:xfrm>
              <a:off x="1194650" y="923099"/>
              <a:ext cx="556647" cy="5184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9pPr>
            </a:lstStyle>
            <a:p>
              <a:pPr eaLnBrk="1" hangingPunct="1">
                <a:lnSpc>
                  <a:spcPct val="120000"/>
                </a:lnSpc>
                <a:buFont typeface="Arial" panose="020B0604020202020204" pitchFamily="34" charset="0"/>
                <a:buNone/>
              </a:pPr>
              <a:r>
                <a:rPr lang="en-US" altLang="zh-CN" sz="2275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01</a:t>
              </a:r>
              <a:endParaRPr lang="zh-CN" altLang="en-US" sz="2275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258" name="文本框 63"/>
            <p:cNvSpPr txBox="1">
              <a:spLocks noChangeArrowheads="1"/>
            </p:cNvSpPr>
            <p:nvPr/>
          </p:nvSpPr>
          <p:spPr bwMode="auto">
            <a:xfrm>
              <a:off x="939877" y="2659859"/>
              <a:ext cx="556647" cy="5184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9pPr>
            </a:lstStyle>
            <a:p>
              <a:pPr eaLnBrk="1" hangingPunct="1">
                <a:lnSpc>
                  <a:spcPct val="120000"/>
                </a:lnSpc>
                <a:buFont typeface="Arial" panose="020B0604020202020204" pitchFamily="34" charset="0"/>
                <a:buNone/>
              </a:pPr>
              <a:r>
                <a:rPr lang="en-US" altLang="zh-CN" sz="2275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04</a:t>
              </a:r>
              <a:endParaRPr lang="zh-CN" altLang="en-US" sz="2275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259" name="文本框 64"/>
            <p:cNvSpPr txBox="1">
              <a:spLocks noChangeArrowheads="1"/>
            </p:cNvSpPr>
            <p:nvPr/>
          </p:nvSpPr>
          <p:spPr bwMode="auto">
            <a:xfrm>
              <a:off x="2599880" y="2894696"/>
              <a:ext cx="556647" cy="5184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9pPr>
            </a:lstStyle>
            <a:p>
              <a:pPr eaLnBrk="1" hangingPunct="1">
                <a:lnSpc>
                  <a:spcPct val="120000"/>
                </a:lnSpc>
                <a:buFont typeface="Arial" panose="020B0604020202020204" pitchFamily="34" charset="0"/>
                <a:buNone/>
              </a:pPr>
              <a:r>
                <a:rPr lang="en-US" altLang="zh-CN" sz="2275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03</a:t>
              </a:r>
              <a:endParaRPr lang="zh-CN" altLang="en-US" sz="2275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260" name="文本框 65"/>
            <p:cNvSpPr txBox="1">
              <a:spLocks noChangeArrowheads="1"/>
            </p:cNvSpPr>
            <p:nvPr/>
          </p:nvSpPr>
          <p:spPr bwMode="auto">
            <a:xfrm>
              <a:off x="2913359" y="1212606"/>
              <a:ext cx="556647" cy="5184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9pPr>
            </a:lstStyle>
            <a:p>
              <a:pPr eaLnBrk="1" hangingPunct="1">
                <a:lnSpc>
                  <a:spcPct val="120000"/>
                </a:lnSpc>
                <a:buFont typeface="Arial" panose="020B0604020202020204" pitchFamily="34" charset="0"/>
                <a:buNone/>
              </a:pPr>
              <a:r>
                <a:rPr lang="en-US" altLang="zh-CN" sz="2275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02</a:t>
              </a:r>
              <a:endParaRPr lang="zh-CN" altLang="en-US" sz="2275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46" name="TextBox 23"/>
          <p:cNvSpPr txBox="1"/>
          <p:nvPr/>
        </p:nvSpPr>
        <p:spPr>
          <a:xfrm>
            <a:off x="2682785" y="1781074"/>
            <a:ext cx="2447616" cy="8090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替换文字内容，点击添加相关标题文字，修改文字内容，也可以直接复制你的内容到此。请替换文字内容，点击添加相关标题文字，修改文字内容，也可以直接复制你的内容到此。</a:t>
            </a:r>
          </a:p>
        </p:txBody>
      </p:sp>
      <p:sp>
        <p:nvSpPr>
          <p:cNvPr id="47" name="TextBox 24"/>
          <p:cNvSpPr txBox="1"/>
          <p:nvPr/>
        </p:nvSpPr>
        <p:spPr>
          <a:xfrm>
            <a:off x="3756306" y="1559541"/>
            <a:ext cx="1374094" cy="3374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120000"/>
              </a:lnSpc>
              <a:defRPr/>
            </a:pPr>
            <a:r>
              <a:rPr lang="zh-CN" altLang="en-US" sz="1325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</a:p>
        </p:txBody>
      </p:sp>
      <p:sp>
        <p:nvSpPr>
          <p:cNvPr id="48" name="TextBox 23"/>
          <p:cNvSpPr txBox="1"/>
          <p:nvPr/>
        </p:nvSpPr>
        <p:spPr>
          <a:xfrm>
            <a:off x="1255465" y="3974364"/>
            <a:ext cx="2447616" cy="8090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替换文字内容，点击添加相关标题文字，修改文字内容，也可以直接复制你的内容到此。请替换文字内容，点击添加相关标题文字，修改文字内容，也可以直接复制你的内容到此。</a:t>
            </a:r>
          </a:p>
        </p:txBody>
      </p:sp>
      <p:sp>
        <p:nvSpPr>
          <p:cNvPr id="49" name="TextBox 24"/>
          <p:cNvSpPr txBox="1"/>
          <p:nvPr/>
        </p:nvSpPr>
        <p:spPr>
          <a:xfrm>
            <a:off x="2328987" y="3752832"/>
            <a:ext cx="1374094" cy="3374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120000"/>
              </a:lnSpc>
              <a:defRPr/>
            </a:pPr>
            <a:r>
              <a:rPr lang="zh-CN" altLang="en-US" sz="1325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</a:p>
        </p:txBody>
      </p:sp>
      <p:sp>
        <p:nvSpPr>
          <p:cNvPr id="54" name="TextBox 23"/>
          <p:cNvSpPr txBox="1"/>
          <p:nvPr/>
        </p:nvSpPr>
        <p:spPr>
          <a:xfrm>
            <a:off x="8522103" y="3928751"/>
            <a:ext cx="2348102" cy="8090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替换文字内容，点击添加相关标题文字，修改文字内容，也可以直接复制你的内容到此。请替换文字内容，点击添加相关标题文字，修改文字内容，也可以直接复制你的内容到此。</a:t>
            </a:r>
          </a:p>
        </p:txBody>
      </p:sp>
      <p:sp>
        <p:nvSpPr>
          <p:cNvPr id="55" name="TextBox 24"/>
          <p:cNvSpPr txBox="1"/>
          <p:nvPr/>
        </p:nvSpPr>
        <p:spPr>
          <a:xfrm>
            <a:off x="8522102" y="3707219"/>
            <a:ext cx="1374094" cy="3374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zh-CN" altLang="en-US" sz="1325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</a:p>
        </p:txBody>
      </p:sp>
      <p:sp>
        <p:nvSpPr>
          <p:cNvPr id="56" name="TextBox 23"/>
          <p:cNvSpPr txBox="1"/>
          <p:nvPr/>
        </p:nvSpPr>
        <p:spPr>
          <a:xfrm>
            <a:off x="6466278" y="5852449"/>
            <a:ext cx="2348102" cy="8090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替换文字内容，点击添加相关标题文字，修改文字内容，也可以直接复制你的内容到此。请替换文字内容，点击添加相关标题文字，修改文字内容，也可以直接复制你的内容到此。</a:t>
            </a:r>
          </a:p>
        </p:txBody>
      </p:sp>
      <p:sp>
        <p:nvSpPr>
          <p:cNvPr id="57" name="TextBox 24"/>
          <p:cNvSpPr txBox="1"/>
          <p:nvPr/>
        </p:nvSpPr>
        <p:spPr>
          <a:xfrm>
            <a:off x="6466277" y="5630918"/>
            <a:ext cx="1374094" cy="3374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zh-CN" altLang="en-US" sz="1325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</a:p>
        </p:txBody>
      </p:sp>
      <p:sp>
        <p:nvSpPr>
          <p:cNvPr id="37" name="矩形 36"/>
          <p:cNvSpPr/>
          <p:nvPr/>
        </p:nvSpPr>
        <p:spPr>
          <a:xfrm>
            <a:off x="0" y="127140"/>
            <a:ext cx="213349" cy="556229"/>
          </a:xfrm>
          <a:prstGeom prst="rect">
            <a:avLst/>
          </a:prstGeom>
          <a:solidFill>
            <a:srgbClr val="16317F"/>
          </a:solidFill>
          <a:ln>
            <a:solidFill>
              <a:srgbClr val="1631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algn="ctr" defTabSz="913765"/>
            <a:endParaRPr lang="zh-CN" altLang="en-US" sz="1865" dirty="0">
              <a:solidFill>
                <a:srgbClr val="E7E6E6">
                  <a:lumMod val="50000"/>
                </a:srgbClr>
              </a:solidFill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371696" y="252941"/>
            <a:ext cx="2917465" cy="35009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913765"/>
            <a:r>
              <a:rPr lang="zh-CN" altLang="en-US" sz="2275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</a:p>
        </p:txBody>
      </p:sp>
      <p:sp>
        <p:nvSpPr>
          <p:cNvPr id="39" name="文本框 38"/>
          <p:cNvSpPr txBox="1"/>
          <p:nvPr/>
        </p:nvSpPr>
        <p:spPr>
          <a:xfrm>
            <a:off x="371697" y="603123"/>
            <a:ext cx="1886735" cy="16049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913765"/>
            <a:r>
              <a:rPr lang="en-US" altLang="zh-CN" sz="1045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lt"/>
              </a:rPr>
              <a:t>ADD RELATED TITLE WORDS</a:t>
            </a:r>
            <a:endParaRPr lang="zh-CN" altLang="en-US" sz="1045"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4000">
        <p15:prstTrans prst="peelOff"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00"/>
                            </p:stCondLst>
                            <p:childTnLst>
                              <p:par>
                                <p:cTn id="5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000"/>
                            </p:stCondLst>
                            <p:childTnLst>
                              <p:par>
                                <p:cTn id="6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  <p:bldP spid="48" grpId="0"/>
      <p:bldP spid="49" grpId="0"/>
      <p:bldP spid="54" grpId="0"/>
      <p:bldP spid="55" grpId="0"/>
      <p:bldP spid="56" grpId="0"/>
      <p:bldP spid="5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AutoShape 2"/>
          <p:cNvSpPr/>
          <p:nvPr/>
        </p:nvSpPr>
        <p:spPr bwMode="auto">
          <a:xfrm>
            <a:off x="7132759" y="5396600"/>
            <a:ext cx="550008" cy="63493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0" y="0"/>
                </a:moveTo>
                <a:lnTo>
                  <a:pt x="21599" y="5400"/>
                </a:lnTo>
                <a:lnTo>
                  <a:pt x="21599" y="16200"/>
                </a:lnTo>
                <a:lnTo>
                  <a:pt x="10799" y="21599"/>
                </a:lnTo>
                <a:lnTo>
                  <a:pt x="0" y="16199"/>
                </a:lnTo>
                <a:lnTo>
                  <a:pt x="0" y="5400"/>
                </a:lnTo>
                <a:close/>
              </a:path>
            </a:pathLst>
          </a:custGeom>
          <a:solidFill>
            <a:srgbClr val="16317F"/>
          </a:solidFill>
          <a:ln>
            <a:noFill/>
          </a:ln>
          <a:effectLst/>
        </p:spPr>
        <p:txBody>
          <a:bodyPr lIns="0" tIns="0" rIns="0" bIns="0" anchor="ctr"/>
          <a:lstStyle>
            <a:lvl1pPr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eaLnBrk="1">
              <a:lnSpc>
                <a:spcPct val="120000"/>
              </a:lnSpc>
            </a:pPr>
            <a:r>
              <a:rPr lang="es-ES" altLang="zh-CN" sz="1600" b="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</a:t>
            </a:r>
            <a:endParaRPr lang="es-ES" altLang="zh-CN" sz="125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3492" name="AutoShape 4"/>
          <p:cNvSpPr/>
          <p:nvPr/>
        </p:nvSpPr>
        <p:spPr bwMode="auto">
          <a:xfrm>
            <a:off x="4517639" y="3382284"/>
            <a:ext cx="550008" cy="63493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0" y="0"/>
                </a:moveTo>
                <a:lnTo>
                  <a:pt x="21599" y="5400"/>
                </a:lnTo>
                <a:lnTo>
                  <a:pt x="21599" y="16200"/>
                </a:lnTo>
                <a:lnTo>
                  <a:pt x="10799" y="21599"/>
                </a:lnTo>
                <a:lnTo>
                  <a:pt x="0" y="16199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/>
        </p:spPr>
        <p:txBody>
          <a:bodyPr lIns="0" tIns="0" rIns="0" bIns="0" anchor="ctr"/>
          <a:lstStyle/>
          <a:p>
            <a:pPr>
              <a:lnSpc>
                <a:spcPct val="120000"/>
              </a:lnSpc>
              <a:defRPr/>
            </a:pPr>
            <a:endParaRPr lang="es-ES" sz="1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3494" name="AutoShape 6"/>
          <p:cNvSpPr/>
          <p:nvPr/>
        </p:nvSpPr>
        <p:spPr bwMode="auto">
          <a:xfrm>
            <a:off x="7120059" y="3906895"/>
            <a:ext cx="550008" cy="63493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0" y="0"/>
                </a:moveTo>
                <a:lnTo>
                  <a:pt x="21599" y="5400"/>
                </a:lnTo>
                <a:lnTo>
                  <a:pt x="21599" y="16200"/>
                </a:lnTo>
                <a:lnTo>
                  <a:pt x="10799" y="21599"/>
                </a:lnTo>
                <a:lnTo>
                  <a:pt x="0" y="16199"/>
                </a:lnTo>
                <a:lnTo>
                  <a:pt x="0" y="5400"/>
                </a:lnTo>
                <a:close/>
              </a:path>
            </a:pathLst>
          </a:custGeom>
          <a:solidFill>
            <a:srgbClr val="16317F"/>
          </a:solidFill>
          <a:ln>
            <a:noFill/>
          </a:ln>
          <a:effectLst/>
        </p:spPr>
        <p:txBody>
          <a:bodyPr lIns="0" tIns="0" rIns="0" bIns="0" anchor="ctr"/>
          <a:lstStyle/>
          <a:p>
            <a:pPr>
              <a:lnSpc>
                <a:spcPct val="120000"/>
              </a:lnSpc>
              <a:defRPr/>
            </a:pPr>
            <a:endParaRPr lang="es-ES" sz="1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3496" name="AutoShape 8"/>
          <p:cNvSpPr/>
          <p:nvPr/>
        </p:nvSpPr>
        <p:spPr bwMode="auto">
          <a:xfrm>
            <a:off x="4504940" y="2061629"/>
            <a:ext cx="550008" cy="63493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00" y="0"/>
                </a:moveTo>
                <a:lnTo>
                  <a:pt x="21599" y="5400"/>
                </a:lnTo>
                <a:lnTo>
                  <a:pt x="21599" y="16200"/>
                </a:lnTo>
                <a:lnTo>
                  <a:pt x="10799" y="21599"/>
                </a:lnTo>
                <a:lnTo>
                  <a:pt x="0" y="16199"/>
                </a:lnTo>
                <a:lnTo>
                  <a:pt x="0" y="5400"/>
                </a:lnTo>
                <a:lnTo>
                  <a:pt x="1080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lIns="0" tIns="0" rIns="0" bIns="0" anchor="ctr"/>
          <a:lstStyle>
            <a:lvl1pPr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eaLnBrk="1">
              <a:lnSpc>
                <a:spcPct val="120000"/>
              </a:lnSpc>
            </a:pPr>
            <a:r>
              <a:rPr lang="es-ES" altLang="zh-CN" sz="1600" b="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</a:t>
            </a:r>
            <a:endParaRPr lang="es-ES" altLang="zh-CN" sz="125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3498" name="AutoShape 10"/>
          <p:cNvSpPr/>
          <p:nvPr/>
        </p:nvSpPr>
        <p:spPr bwMode="auto">
          <a:xfrm>
            <a:off x="4537480" y="4861672"/>
            <a:ext cx="550008" cy="63493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0" y="0"/>
                </a:moveTo>
                <a:lnTo>
                  <a:pt x="21599" y="5400"/>
                </a:lnTo>
                <a:lnTo>
                  <a:pt x="21599" y="16200"/>
                </a:lnTo>
                <a:lnTo>
                  <a:pt x="10799" y="21599"/>
                </a:lnTo>
                <a:lnTo>
                  <a:pt x="0" y="16199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/>
        </p:spPr>
        <p:txBody>
          <a:bodyPr lIns="0" tIns="0" rIns="0" bIns="0" anchor="ctr"/>
          <a:lstStyle/>
          <a:p>
            <a:pPr>
              <a:lnSpc>
                <a:spcPct val="120000"/>
              </a:lnSpc>
              <a:defRPr/>
            </a:pPr>
            <a:endParaRPr lang="es-ES" sz="1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3500" name="AutoShape 12"/>
          <p:cNvSpPr/>
          <p:nvPr/>
        </p:nvSpPr>
        <p:spPr bwMode="auto">
          <a:xfrm>
            <a:off x="7115298" y="2586240"/>
            <a:ext cx="550008" cy="63493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10800" y="0"/>
                </a:moveTo>
                <a:lnTo>
                  <a:pt x="21599" y="5400"/>
                </a:lnTo>
                <a:lnTo>
                  <a:pt x="21599" y="16200"/>
                </a:lnTo>
                <a:lnTo>
                  <a:pt x="10799" y="21599"/>
                </a:lnTo>
                <a:lnTo>
                  <a:pt x="0" y="16199"/>
                </a:lnTo>
                <a:lnTo>
                  <a:pt x="0" y="5400"/>
                </a:lnTo>
                <a:lnTo>
                  <a:pt x="10800" y="0"/>
                </a:lnTo>
                <a:close/>
              </a:path>
            </a:pathLst>
          </a:custGeom>
          <a:solidFill>
            <a:srgbClr val="16317F"/>
          </a:solidFill>
          <a:ln>
            <a:noFill/>
          </a:ln>
        </p:spPr>
        <p:txBody>
          <a:bodyPr lIns="0" tIns="0" rIns="0" bIns="0" anchor="ctr"/>
          <a:lstStyle/>
          <a:p>
            <a:pPr>
              <a:lnSpc>
                <a:spcPct val="120000"/>
              </a:lnSpc>
            </a:pPr>
            <a:endParaRPr lang="zh-CN" altLang="en-US" sz="1705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3504" name="Line 16"/>
          <p:cNvSpPr>
            <a:spLocks noChangeShapeType="1"/>
          </p:cNvSpPr>
          <p:nvPr/>
        </p:nvSpPr>
        <p:spPr bwMode="auto">
          <a:xfrm>
            <a:off x="5324793" y="5206915"/>
            <a:ext cx="1570659" cy="469848"/>
          </a:xfrm>
          <a:prstGeom prst="line">
            <a:avLst/>
          </a:prstGeom>
          <a:noFill/>
          <a:ln w="38100" cap="flat" cmpd="sng">
            <a:solidFill>
              <a:schemeClr val="accent1">
                <a:lumMod val="60000"/>
                <a:lumOff val="40000"/>
              </a:schemeClr>
            </a:solidFill>
            <a:prstDash val="solid"/>
            <a:round/>
          </a:ln>
          <a:effectLst/>
        </p:spPr>
        <p:txBody>
          <a:bodyPr lIns="0" tIns="0" rIns="0" bIns="0" anchor="ctr"/>
          <a:lstStyle/>
          <a:p>
            <a:pPr defTabSz="227965">
              <a:defRPr/>
            </a:pPr>
            <a:endParaRPr lang="es-ES" sz="60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3505" name="Line 17"/>
          <p:cNvSpPr>
            <a:spLocks noChangeShapeType="1"/>
          </p:cNvSpPr>
          <p:nvPr/>
        </p:nvSpPr>
        <p:spPr bwMode="auto">
          <a:xfrm flipV="1">
            <a:off x="5327175" y="4229121"/>
            <a:ext cx="1538912" cy="964301"/>
          </a:xfrm>
          <a:prstGeom prst="line">
            <a:avLst/>
          </a:prstGeom>
          <a:noFill/>
          <a:ln w="38100" cap="flat" cmpd="sng">
            <a:solidFill>
              <a:srgbClr val="16317F"/>
            </a:solidFill>
            <a:prstDash val="solid"/>
            <a:round/>
          </a:ln>
          <a:effectLst/>
        </p:spPr>
        <p:txBody>
          <a:bodyPr lIns="0" tIns="0" rIns="0" bIns="0" anchor="ctr"/>
          <a:lstStyle/>
          <a:p>
            <a:pPr defTabSz="227965">
              <a:defRPr/>
            </a:pPr>
            <a:endParaRPr lang="es-ES" sz="60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3506" name="Line 18"/>
          <p:cNvSpPr>
            <a:spLocks noChangeShapeType="1"/>
          </p:cNvSpPr>
          <p:nvPr/>
        </p:nvSpPr>
        <p:spPr bwMode="auto">
          <a:xfrm>
            <a:off x="5323204" y="3707687"/>
            <a:ext cx="1541294" cy="519055"/>
          </a:xfrm>
          <a:prstGeom prst="line">
            <a:avLst/>
          </a:prstGeom>
          <a:noFill/>
          <a:ln w="38100" cap="flat" cmpd="sng">
            <a:solidFill>
              <a:schemeClr val="accent1">
                <a:lumMod val="60000"/>
                <a:lumOff val="40000"/>
              </a:schemeClr>
            </a:solidFill>
            <a:prstDash val="solid"/>
            <a:round/>
          </a:ln>
          <a:effectLst/>
        </p:spPr>
        <p:txBody>
          <a:bodyPr lIns="0" tIns="0" rIns="0" bIns="0" anchor="ctr"/>
          <a:lstStyle/>
          <a:p>
            <a:pPr defTabSz="227965">
              <a:defRPr/>
            </a:pPr>
            <a:endParaRPr lang="es-ES" sz="60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3507" name="Line 19"/>
          <p:cNvSpPr>
            <a:spLocks noChangeShapeType="1"/>
          </p:cNvSpPr>
          <p:nvPr/>
        </p:nvSpPr>
        <p:spPr bwMode="auto">
          <a:xfrm flipV="1">
            <a:off x="5326379" y="2922753"/>
            <a:ext cx="1507959" cy="788107"/>
          </a:xfrm>
          <a:prstGeom prst="line">
            <a:avLst/>
          </a:prstGeom>
          <a:noFill/>
          <a:ln w="38100" cap="flat" cmpd="sng">
            <a:solidFill>
              <a:srgbClr val="16317F"/>
            </a:solidFill>
            <a:prstDash val="solid"/>
            <a:round/>
          </a:ln>
          <a:effectLst/>
        </p:spPr>
        <p:txBody>
          <a:bodyPr lIns="0" tIns="0" rIns="0" bIns="0" anchor="ctr"/>
          <a:lstStyle/>
          <a:p>
            <a:pPr defTabSz="227965">
              <a:defRPr/>
            </a:pPr>
            <a:endParaRPr lang="es-ES" sz="60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3508" name="Line 20"/>
          <p:cNvSpPr>
            <a:spLocks noChangeShapeType="1"/>
          </p:cNvSpPr>
          <p:nvPr/>
        </p:nvSpPr>
        <p:spPr bwMode="auto">
          <a:xfrm>
            <a:off x="5338285" y="2377507"/>
            <a:ext cx="1492880" cy="533341"/>
          </a:xfrm>
          <a:prstGeom prst="line">
            <a:avLst/>
          </a:prstGeom>
          <a:noFill/>
          <a:ln w="38100" cap="flat" cmpd="sng">
            <a:solidFill>
              <a:schemeClr val="accent1">
                <a:lumMod val="60000"/>
                <a:lumOff val="40000"/>
              </a:schemeClr>
            </a:solidFill>
            <a:prstDash val="solid"/>
            <a:round/>
          </a:ln>
          <a:effectLst/>
        </p:spPr>
        <p:txBody>
          <a:bodyPr lIns="0" tIns="0" rIns="0" bIns="0" anchor="ctr"/>
          <a:lstStyle/>
          <a:p>
            <a:pPr defTabSz="227965">
              <a:defRPr/>
            </a:pPr>
            <a:endParaRPr lang="es-ES" sz="60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3509" name="AutoShape 21"/>
          <p:cNvSpPr/>
          <p:nvPr/>
        </p:nvSpPr>
        <p:spPr bwMode="auto">
          <a:xfrm>
            <a:off x="6722434" y="2798943"/>
            <a:ext cx="215877" cy="215877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9"/>
                  <a:pt x="6723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3" y="-961"/>
                  <a:pt x="12953" y="-961"/>
                  <a:pt x="16796" y="2881"/>
                </a:cubicBezTo>
              </a:path>
            </a:pathLst>
          </a:custGeom>
          <a:solidFill>
            <a:srgbClr val="16317F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</p:spPr>
        <p:txBody>
          <a:bodyPr lIns="0" tIns="0" rIns="0" bIns="0" anchor="ctr"/>
          <a:lstStyle/>
          <a:p>
            <a:pPr defTabSz="291465">
              <a:lnSpc>
                <a:spcPct val="120000"/>
              </a:lnSpc>
              <a:defRPr/>
            </a:pPr>
            <a:endParaRPr lang="es-ES" sz="2000">
              <a:solidFill>
                <a:srgbClr val="F1F2F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3510" name="AutoShape 22"/>
          <p:cNvSpPr/>
          <p:nvPr/>
        </p:nvSpPr>
        <p:spPr bwMode="auto">
          <a:xfrm>
            <a:off x="6755767" y="4110867"/>
            <a:ext cx="215877" cy="215877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9"/>
                  <a:pt x="6723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3" y="-961"/>
                  <a:pt x="12953" y="-961"/>
                  <a:pt x="16796" y="2881"/>
                </a:cubicBezTo>
              </a:path>
            </a:pathLst>
          </a:custGeom>
          <a:solidFill>
            <a:srgbClr val="16317F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</p:spPr>
        <p:txBody>
          <a:bodyPr lIns="0" tIns="0" rIns="0" bIns="0" anchor="ctr"/>
          <a:lstStyle/>
          <a:p>
            <a:pPr defTabSz="291465">
              <a:lnSpc>
                <a:spcPct val="120000"/>
              </a:lnSpc>
              <a:defRPr/>
            </a:pPr>
            <a:endParaRPr lang="es-ES" sz="2000">
              <a:solidFill>
                <a:srgbClr val="F1F2F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3511" name="AutoShape 23"/>
          <p:cNvSpPr/>
          <p:nvPr/>
        </p:nvSpPr>
        <p:spPr bwMode="auto">
          <a:xfrm>
            <a:off x="6798625" y="5583905"/>
            <a:ext cx="215877" cy="215877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9"/>
                  <a:pt x="6723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3" y="-961"/>
                  <a:pt x="12953" y="-961"/>
                  <a:pt x="16796" y="2881"/>
                </a:cubicBezTo>
              </a:path>
            </a:pathLst>
          </a:custGeom>
          <a:solidFill>
            <a:srgbClr val="16317F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</p:spPr>
        <p:txBody>
          <a:bodyPr lIns="0" tIns="0" rIns="0" bIns="0" anchor="ctr"/>
          <a:lstStyle/>
          <a:p>
            <a:pPr defTabSz="291465">
              <a:lnSpc>
                <a:spcPct val="120000"/>
              </a:lnSpc>
              <a:defRPr/>
            </a:pPr>
            <a:endParaRPr lang="es-ES" sz="2000">
              <a:solidFill>
                <a:srgbClr val="F1F2F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3512" name="AutoShape 24"/>
          <p:cNvSpPr/>
          <p:nvPr/>
        </p:nvSpPr>
        <p:spPr bwMode="auto">
          <a:xfrm>
            <a:off x="5246221" y="2265600"/>
            <a:ext cx="215877" cy="215877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9"/>
                  <a:pt x="6723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3" y="-961"/>
                  <a:pt x="12953" y="-961"/>
                  <a:pt x="16796" y="2881"/>
                </a:cubicBezTo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5400" cap="flat" cmpd="sng">
            <a:solidFill>
              <a:schemeClr val="accent1">
                <a:lumMod val="60000"/>
                <a:lumOff val="40000"/>
              </a:schemeClr>
            </a:solidFill>
            <a:prstDash val="solid"/>
            <a:miter lim="0"/>
          </a:ln>
          <a:effectLst/>
        </p:spPr>
        <p:txBody>
          <a:bodyPr lIns="0" tIns="0" rIns="0" bIns="0" anchor="ctr"/>
          <a:lstStyle/>
          <a:p>
            <a:pPr algn="r" defTabSz="291465">
              <a:lnSpc>
                <a:spcPct val="120000"/>
              </a:lnSpc>
              <a:defRPr/>
            </a:pPr>
            <a:endParaRPr lang="es-ES" sz="2000">
              <a:solidFill>
                <a:srgbClr val="F1F2F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3513" name="AutoShape 25"/>
          <p:cNvSpPr/>
          <p:nvPr/>
        </p:nvSpPr>
        <p:spPr bwMode="auto">
          <a:xfrm>
            <a:off x="5228760" y="3586256"/>
            <a:ext cx="215877" cy="215877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9"/>
                  <a:pt x="6723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3" y="-961"/>
                  <a:pt x="12953" y="-961"/>
                  <a:pt x="16796" y="2881"/>
                </a:cubicBezTo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5400" cap="flat" cmpd="sng">
            <a:solidFill>
              <a:schemeClr val="accent1">
                <a:lumMod val="60000"/>
                <a:lumOff val="40000"/>
              </a:schemeClr>
            </a:solidFill>
            <a:prstDash val="solid"/>
            <a:miter lim="0"/>
          </a:ln>
          <a:effectLst/>
        </p:spPr>
        <p:txBody>
          <a:bodyPr lIns="0" tIns="0" rIns="0" bIns="0" anchor="ctr"/>
          <a:lstStyle/>
          <a:p>
            <a:pPr algn="r" defTabSz="291465">
              <a:lnSpc>
                <a:spcPct val="120000"/>
              </a:lnSpc>
              <a:defRPr/>
            </a:pPr>
            <a:endParaRPr lang="es-ES" sz="2000">
              <a:solidFill>
                <a:srgbClr val="F1F2F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3514" name="AutoShape 26"/>
          <p:cNvSpPr/>
          <p:nvPr/>
        </p:nvSpPr>
        <p:spPr bwMode="auto">
          <a:xfrm>
            <a:off x="5220823" y="5075960"/>
            <a:ext cx="215877" cy="215877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9"/>
                  <a:pt x="6723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3" y="-961"/>
                  <a:pt x="12953" y="-961"/>
                  <a:pt x="16796" y="2881"/>
                </a:cubicBezTo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5400" cap="flat" cmpd="sng">
            <a:solidFill>
              <a:schemeClr val="accent1">
                <a:lumMod val="60000"/>
                <a:lumOff val="40000"/>
              </a:schemeClr>
            </a:solidFill>
            <a:prstDash val="solid"/>
            <a:miter lim="0"/>
          </a:ln>
          <a:effectLst/>
        </p:spPr>
        <p:txBody>
          <a:bodyPr lIns="0" tIns="0" rIns="0" bIns="0" anchor="ctr"/>
          <a:lstStyle/>
          <a:p>
            <a:pPr algn="r" defTabSz="291465">
              <a:lnSpc>
                <a:spcPct val="120000"/>
              </a:lnSpc>
              <a:defRPr/>
            </a:pPr>
            <a:endParaRPr lang="es-ES" sz="2000">
              <a:solidFill>
                <a:srgbClr val="F1F2F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0" name="TextBox 23"/>
          <p:cNvSpPr txBox="1"/>
          <p:nvPr/>
        </p:nvSpPr>
        <p:spPr>
          <a:xfrm>
            <a:off x="1414555" y="2444543"/>
            <a:ext cx="2447616" cy="5122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altLang="zh-CN" sz="76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76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1" name="TextBox 24"/>
          <p:cNvSpPr txBox="1"/>
          <p:nvPr/>
        </p:nvSpPr>
        <p:spPr>
          <a:xfrm>
            <a:off x="2488076" y="2144199"/>
            <a:ext cx="1374094" cy="3163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325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</a:p>
        </p:txBody>
      </p:sp>
      <p:sp>
        <p:nvSpPr>
          <p:cNvPr id="42" name="TextBox 23"/>
          <p:cNvSpPr txBox="1"/>
          <p:nvPr/>
        </p:nvSpPr>
        <p:spPr>
          <a:xfrm>
            <a:off x="1414555" y="3741682"/>
            <a:ext cx="2447616" cy="5122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altLang="zh-CN" sz="76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76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3" name="TextBox 24"/>
          <p:cNvSpPr txBox="1"/>
          <p:nvPr/>
        </p:nvSpPr>
        <p:spPr>
          <a:xfrm>
            <a:off x="2488076" y="3441337"/>
            <a:ext cx="1374094" cy="3163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325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</a:p>
        </p:txBody>
      </p:sp>
      <p:sp>
        <p:nvSpPr>
          <p:cNvPr id="44" name="TextBox 23"/>
          <p:cNvSpPr txBox="1"/>
          <p:nvPr/>
        </p:nvSpPr>
        <p:spPr>
          <a:xfrm>
            <a:off x="1414555" y="5099011"/>
            <a:ext cx="2447616" cy="5122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altLang="zh-CN" sz="76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76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5" name="TextBox 24"/>
          <p:cNvSpPr txBox="1"/>
          <p:nvPr/>
        </p:nvSpPr>
        <p:spPr>
          <a:xfrm>
            <a:off x="2488076" y="4798667"/>
            <a:ext cx="1374094" cy="3163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325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</a:p>
        </p:txBody>
      </p:sp>
      <p:sp>
        <p:nvSpPr>
          <p:cNvPr id="46" name="TextBox 23"/>
          <p:cNvSpPr txBox="1"/>
          <p:nvPr/>
        </p:nvSpPr>
        <p:spPr>
          <a:xfrm>
            <a:off x="8414131" y="2444543"/>
            <a:ext cx="2447616" cy="5122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76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76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7" name="TextBox 24"/>
          <p:cNvSpPr txBox="1"/>
          <p:nvPr/>
        </p:nvSpPr>
        <p:spPr>
          <a:xfrm>
            <a:off x="8414131" y="2144199"/>
            <a:ext cx="1374094" cy="3163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325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</a:p>
        </p:txBody>
      </p:sp>
      <p:sp>
        <p:nvSpPr>
          <p:cNvPr id="48" name="TextBox 23"/>
          <p:cNvSpPr txBox="1"/>
          <p:nvPr/>
        </p:nvSpPr>
        <p:spPr>
          <a:xfrm>
            <a:off x="8414131" y="3741682"/>
            <a:ext cx="2447616" cy="5122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76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76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9" name="TextBox 24"/>
          <p:cNvSpPr txBox="1"/>
          <p:nvPr/>
        </p:nvSpPr>
        <p:spPr>
          <a:xfrm>
            <a:off x="8414131" y="3441337"/>
            <a:ext cx="1374094" cy="3163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325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</a:p>
        </p:txBody>
      </p:sp>
      <p:sp>
        <p:nvSpPr>
          <p:cNvPr id="50" name="TextBox 23"/>
          <p:cNvSpPr txBox="1"/>
          <p:nvPr/>
        </p:nvSpPr>
        <p:spPr>
          <a:xfrm>
            <a:off x="8414131" y="5099011"/>
            <a:ext cx="2447616" cy="5122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76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76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1" name="TextBox 24"/>
          <p:cNvSpPr txBox="1"/>
          <p:nvPr/>
        </p:nvSpPr>
        <p:spPr>
          <a:xfrm>
            <a:off x="8414131" y="4798667"/>
            <a:ext cx="1374094" cy="3374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325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</a:p>
        </p:txBody>
      </p:sp>
      <p:sp>
        <p:nvSpPr>
          <p:cNvPr id="31" name="矩形 30"/>
          <p:cNvSpPr/>
          <p:nvPr/>
        </p:nvSpPr>
        <p:spPr>
          <a:xfrm>
            <a:off x="0" y="149874"/>
            <a:ext cx="213349" cy="55622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algn="ctr" defTabSz="913765"/>
            <a:endParaRPr lang="zh-CN" altLang="en-US" sz="1865" dirty="0">
              <a:solidFill>
                <a:srgbClr val="E7E6E6">
                  <a:lumMod val="50000"/>
                </a:srgbClr>
              </a:solidFill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371696" y="252941"/>
            <a:ext cx="2917465" cy="35009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913765"/>
            <a:r>
              <a:rPr lang="zh-CN" altLang="en-US" sz="2275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</a:p>
        </p:txBody>
      </p:sp>
      <p:sp>
        <p:nvSpPr>
          <p:cNvPr id="33" name="文本框 32"/>
          <p:cNvSpPr txBox="1"/>
          <p:nvPr/>
        </p:nvSpPr>
        <p:spPr>
          <a:xfrm>
            <a:off x="371697" y="603123"/>
            <a:ext cx="1886735" cy="16049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913765"/>
            <a:r>
              <a:rPr lang="en-US" altLang="zh-CN" sz="1045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lt"/>
              </a:rPr>
              <a:t>ADD RELATED TITLE WORDS</a:t>
            </a:r>
            <a:endParaRPr lang="zh-CN" altLang="en-US" sz="1045"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4000">
        <p15:prstTrans prst="peelOff"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3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63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3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8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63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4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63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3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600"/>
                            </p:stCondLst>
                            <p:childTnLst>
                              <p:par>
                                <p:cTn id="29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63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200"/>
                            </p:stCondLst>
                            <p:childTnLst>
                              <p:par>
                                <p:cTn id="33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63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800"/>
                            </p:stCondLst>
                            <p:childTnLst>
                              <p:par>
                                <p:cTn id="37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63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400"/>
                            </p:stCondLst>
                            <p:childTnLst>
                              <p:par>
                                <p:cTn id="41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63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000"/>
                            </p:stCondLst>
                            <p:childTnLst>
                              <p:par>
                                <p:cTn id="45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63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600"/>
                            </p:stCondLst>
                            <p:childTnLst>
                              <p:par>
                                <p:cTn id="49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63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200"/>
                            </p:stCondLst>
                            <p:childTnLst>
                              <p:par>
                                <p:cTn id="53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63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800"/>
                            </p:stCondLst>
                            <p:childTnLst>
                              <p:par>
                                <p:cTn id="57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63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400"/>
                            </p:stCondLst>
                            <p:childTnLst>
                              <p:par>
                                <p:cTn id="61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63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9000"/>
                            </p:stCondLst>
                            <p:childTnLst>
                              <p:par>
                                <p:cTn id="65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63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9600"/>
                            </p:stCondLst>
                            <p:childTnLst>
                              <p:par>
                                <p:cTn id="69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63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200"/>
                            </p:stCondLst>
                            <p:childTnLst>
                              <p:par>
                                <p:cTn id="7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700"/>
                            </p:stCondLst>
                            <p:childTnLst>
                              <p:par>
                                <p:cTn id="8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1200"/>
                            </p:stCondLst>
                            <p:childTnLst>
                              <p:par>
                                <p:cTn id="9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1700"/>
                            </p:stCondLst>
                            <p:childTnLst>
                              <p:par>
                                <p:cTn id="10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2200"/>
                            </p:stCondLst>
                            <p:childTnLst>
                              <p:par>
                                <p:cTn id="10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2700"/>
                            </p:stCondLst>
                            <p:childTnLst>
                              <p:par>
                                <p:cTn id="11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0" grpId="0" animBg="1" autoUpdateAnimBg="0"/>
      <p:bldP spid="63496" grpId="0" animBg="1" autoUpdateAnimBg="0"/>
      <p:bldP spid="63500" grpId="0" animBg="1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>
            <a:off x="0" y="149874"/>
            <a:ext cx="213349" cy="556229"/>
          </a:xfrm>
          <a:prstGeom prst="rect">
            <a:avLst/>
          </a:prstGeom>
          <a:solidFill>
            <a:srgbClr val="16317F"/>
          </a:solidFill>
          <a:ln>
            <a:solidFill>
              <a:srgbClr val="1631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algn="ctr" defTabSz="913765"/>
            <a:endParaRPr lang="zh-CN" altLang="en-US" sz="1865" dirty="0">
              <a:solidFill>
                <a:srgbClr val="E7E6E6">
                  <a:lumMod val="50000"/>
                </a:srgbClr>
              </a:solidFill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371696" y="252941"/>
            <a:ext cx="2917465" cy="35009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913765"/>
            <a:r>
              <a:rPr lang="zh-CN" altLang="en-US" sz="2275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371697" y="603123"/>
            <a:ext cx="1886735" cy="16049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913765"/>
            <a:r>
              <a:rPr lang="en-US" altLang="zh-CN" sz="1045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lt"/>
              </a:rPr>
              <a:t>ADD RELATED TITLE WORDS</a:t>
            </a:r>
            <a:endParaRPr lang="zh-CN" altLang="en-US" sz="1045"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+mn-lt"/>
            </a:endParaRPr>
          </a:p>
        </p:txBody>
      </p:sp>
      <p:sp>
        <p:nvSpPr>
          <p:cNvPr id="20" name="平行四边形 19"/>
          <p:cNvSpPr/>
          <p:nvPr/>
        </p:nvSpPr>
        <p:spPr>
          <a:xfrm>
            <a:off x="-1714500" y="2181225"/>
            <a:ext cx="10668000" cy="3009900"/>
          </a:xfrm>
          <a:prstGeom prst="parallelogram">
            <a:avLst>
              <a:gd name="adj" fmla="val 55380"/>
            </a:avLst>
          </a:prstGeom>
          <a:solidFill>
            <a:srgbClr val="16317F"/>
          </a:solidFill>
          <a:ln>
            <a:solidFill>
              <a:srgbClr val="1631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21" name="平行四边形 20"/>
          <p:cNvSpPr/>
          <p:nvPr/>
        </p:nvSpPr>
        <p:spPr>
          <a:xfrm>
            <a:off x="7410450" y="2771775"/>
            <a:ext cx="6477000" cy="3009900"/>
          </a:xfrm>
          <a:prstGeom prst="parallelogram">
            <a:avLst>
              <a:gd name="adj" fmla="val 55380"/>
            </a:avLst>
          </a:prstGeom>
          <a:solidFill>
            <a:schemeClr val="tx1"/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404812" y="2443670"/>
            <a:ext cx="3348038" cy="29731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165">
              <a:lnSpc>
                <a:spcPct val="13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号字，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1.3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倍字间距。标题数字等都可以通过点击和重新输入进行更改，顶部“开始”面板中可以对字体、字号、颜色、行距等进行修改。建议正文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号字，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1.3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倍字间距。标题数字等都可以通过点击和重新输入进行更改，顶部“开始”面板中可以对字体、字号、颜色、行距等进行修改。建议正文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号字，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1.3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倍字间距。</a:t>
            </a:r>
          </a:p>
          <a:p>
            <a:pPr defTabSz="685165">
              <a:lnSpc>
                <a:spcPct val="130000"/>
              </a:lnSpc>
            </a:pPr>
            <a:endParaRPr lang="zh-CN" altLang="en-US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685165">
              <a:lnSpc>
                <a:spcPct val="130000"/>
              </a:lnSpc>
            </a:pPr>
            <a:endParaRPr lang="zh-CN" altLang="en-US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4045743" y="2443670"/>
            <a:ext cx="3348038" cy="29731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165">
              <a:lnSpc>
                <a:spcPct val="13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号字，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1.3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倍字间距。标题数字等都可以通过点击和重新输入进行更改，顶部“开始”面板中可以对字体、字号、颜色、行距等进行修改。建议正文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号字，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1.3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倍字间距。标题数字等都可以通过点击和重新输入进行更改，顶部“开始”面板中可以对字体、字号、颜色、行距等进行修改。建议正文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号字，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1.3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倍字间距。</a:t>
            </a:r>
          </a:p>
          <a:p>
            <a:pPr defTabSz="685165">
              <a:lnSpc>
                <a:spcPct val="130000"/>
              </a:lnSpc>
            </a:pPr>
            <a:endParaRPr lang="zh-CN" altLang="en-US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685165">
              <a:lnSpc>
                <a:spcPct val="130000"/>
              </a:lnSpc>
            </a:pPr>
            <a:endParaRPr lang="zh-CN" altLang="en-US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7470" y="2771775"/>
            <a:ext cx="3884529" cy="3009900"/>
          </a:xfrm>
          <a:prstGeom prst="parallelogram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4000">
        <p15:prstTrans prst="peelOff"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/>
      <p:bldP spid="2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63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02" b="37384"/>
          <a:stretch>
            <a:fillRect/>
          </a:stretch>
        </p:blipFill>
        <p:spPr>
          <a:xfrm>
            <a:off x="2725283" y="1039214"/>
            <a:ext cx="3668344" cy="254643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196996" y="3585644"/>
            <a:ext cx="6724918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8800" b="1" spc="-300" dirty="0">
                <a:solidFill>
                  <a:srgbClr val="1631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工作不足之处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4000">
        <p15:prstTrans prst="peelOff"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6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流程图: 手动操作 2"/>
          <p:cNvSpPr/>
          <p:nvPr/>
        </p:nvSpPr>
        <p:spPr>
          <a:xfrm rot="16200000">
            <a:off x="-1137209" y="1137208"/>
            <a:ext cx="6858000" cy="4583575"/>
          </a:xfrm>
          <a:prstGeom prst="flowChartManualOperation">
            <a:avLst/>
          </a:prstGeom>
          <a:solidFill>
            <a:srgbClr val="16317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5" name="组合 54"/>
          <p:cNvGrpSpPr/>
          <p:nvPr/>
        </p:nvGrpSpPr>
        <p:grpSpPr>
          <a:xfrm>
            <a:off x="5828765" y="424429"/>
            <a:ext cx="5110046" cy="728538"/>
            <a:chOff x="2423620" y="607673"/>
            <a:chExt cx="5452273" cy="728538"/>
          </a:xfrm>
          <a:solidFill>
            <a:srgbClr val="16317F"/>
          </a:solidFill>
          <a:effectLst/>
        </p:grpSpPr>
        <p:grpSp>
          <p:nvGrpSpPr>
            <p:cNvPr id="4" name="组合 3"/>
            <p:cNvGrpSpPr/>
            <p:nvPr/>
          </p:nvGrpSpPr>
          <p:grpSpPr>
            <a:xfrm>
              <a:off x="2423620" y="607673"/>
              <a:ext cx="893044" cy="728537"/>
              <a:chOff x="4519974" y="1830139"/>
              <a:chExt cx="551542" cy="449943"/>
            </a:xfrm>
            <a:grpFill/>
          </p:grpSpPr>
          <p:sp>
            <p:nvSpPr>
              <p:cNvPr id="5" name="圆角矩形 4"/>
              <p:cNvSpPr/>
              <p:nvPr/>
            </p:nvSpPr>
            <p:spPr>
              <a:xfrm>
                <a:off x="4519974" y="1830139"/>
                <a:ext cx="551542" cy="449943"/>
              </a:xfrm>
              <a:prstGeom prst="roundRect">
                <a:avLst/>
              </a:prstGeom>
              <a:grpFill/>
              <a:ln>
                <a:solidFill>
                  <a:schemeClr val="bg2">
                    <a:lumMod val="75000"/>
                  </a:schemeClr>
                </a:solidFill>
              </a:ln>
              <a:effectLst>
                <a:outerShdw blurRad="88900" dist="50800" dir="5400000" sx="97000" sy="97000" algn="ctr" rotWithShape="0">
                  <a:srgbClr val="000000">
                    <a:alpha val="46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" name="文本框 5"/>
              <p:cNvSpPr txBox="1"/>
              <p:nvPr/>
            </p:nvSpPr>
            <p:spPr>
              <a:xfrm>
                <a:off x="4643258" y="1844646"/>
                <a:ext cx="288584" cy="361156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sz="32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1</a:t>
                </a:r>
                <a:endParaRPr lang="zh-CN" altLang="en-US" sz="3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7" name="组合 6"/>
            <p:cNvGrpSpPr/>
            <p:nvPr/>
          </p:nvGrpSpPr>
          <p:grpSpPr>
            <a:xfrm>
              <a:off x="3716183" y="607674"/>
              <a:ext cx="4159710" cy="728537"/>
              <a:chOff x="5318258" y="1830139"/>
              <a:chExt cx="2569029" cy="449943"/>
            </a:xfrm>
            <a:grpFill/>
          </p:grpSpPr>
          <p:sp>
            <p:nvSpPr>
              <p:cNvPr id="8" name="圆角矩形 7"/>
              <p:cNvSpPr/>
              <p:nvPr/>
            </p:nvSpPr>
            <p:spPr>
              <a:xfrm>
                <a:off x="5318258" y="1830139"/>
                <a:ext cx="2569029" cy="449943"/>
              </a:xfrm>
              <a:prstGeom prst="roundRect">
                <a:avLst/>
              </a:prstGeom>
              <a:grpFill/>
              <a:ln>
                <a:solidFill>
                  <a:schemeClr val="bg2">
                    <a:lumMod val="75000"/>
                  </a:schemeClr>
                </a:solidFill>
              </a:ln>
              <a:effectLst>
                <a:outerShdw blurRad="88900" dist="50800" dir="5400000" sx="97000" sy="97000" algn="ctr" rotWithShape="0">
                  <a:srgbClr val="000000">
                    <a:alpha val="46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" name="文本框 8"/>
              <p:cNvSpPr txBox="1"/>
              <p:nvPr/>
            </p:nvSpPr>
            <p:spPr>
              <a:xfrm>
                <a:off x="6009546" y="1915102"/>
                <a:ext cx="1186452" cy="28512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2400" b="1" spc="-3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年度工作概述</a:t>
                </a:r>
              </a:p>
            </p:txBody>
          </p:sp>
        </p:grpSp>
      </p:grpSp>
      <p:grpSp>
        <p:nvGrpSpPr>
          <p:cNvPr id="51" name="组合 50"/>
          <p:cNvGrpSpPr/>
          <p:nvPr/>
        </p:nvGrpSpPr>
        <p:grpSpPr>
          <a:xfrm>
            <a:off x="5828765" y="1699477"/>
            <a:ext cx="5110046" cy="728537"/>
            <a:chOff x="5628833" y="2001795"/>
            <a:chExt cx="5452273" cy="728537"/>
          </a:xfrm>
          <a:solidFill>
            <a:srgbClr val="CC0000"/>
          </a:solidFill>
          <a:effectLst/>
        </p:grpSpPr>
        <p:grpSp>
          <p:nvGrpSpPr>
            <p:cNvPr id="10" name="组合 9"/>
            <p:cNvGrpSpPr/>
            <p:nvPr/>
          </p:nvGrpSpPr>
          <p:grpSpPr>
            <a:xfrm>
              <a:off x="5628833" y="2001795"/>
              <a:ext cx="893044" cy="728537"/>
              <a:chOff x="4519974" y="2482331"/>
              <a:chExt cx="551542" cy="449943"/>
            </a:xfrm>
            <a:grpFill/>
          </p:grpSpPr>
          <p:sp>
            <p:nvSpPr>
              <p:cNvPr id="11" name="圆角矩形 10"/>
              <p:cNvSpPr/>
              <p:nvPr/>
            </p:nvSpPr>
            <p:spPr>
              <a:xfrm>
                <a:off x="4519974" y="2482331"/>
                <a:ext cx="551542" cy="449943"/>
              </a:xfrm>
              <a:prstGeom prst="round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  <a:effectLst>
                <a:outerShdw blurRad="88900" dist="50800" dir="5400000" sx="97000" sy="97000" algn="ctr" rotWithShape="0">
                  <a:srgbClr val="000000">
                    <a:alpha val="46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" name="文本框 11"/>
              <p:cNvSpPr txBox="1"/>
              <p:nvPr/>
            </p:nvSpPr>
            <p:spPr>
              <a:xfrm>
                <a:off x="4667165" y="2526724"/>
                <a:ext cx="331160" cy="36115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32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2</a:t>
                </a:r>
                <a:endParaRPr lang="zh-CN" altLang="en-US" sz="3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3" name="组合 12"/>
            <p:cNvGrpSpPr/>
            <p:nvPr/>
          </p:nvGrpSpPr>
          <p:grpSpPr>
            <a:xfrm>
              <a:off x="6921396" y="2001795"/>
              <a:ext cx="4159710" cy="728537"/>
              <a:chOff x="5318258" y="2482331"/>
              <a:chExt cx="2569029" cy="449943"/>
            </a:xfrm>
            <a:grpFill/>
          </p:grpSpPr>
          <p:sp>
            <p:nvSpPr>
              <p:cNvPr id="14" name="圆角矩形 13"/>
              <p:cNvSpPr/>
              <p:nvPr/>
            </p:nvSpPr>
            <p:spPr>
              <a:xfrm>
                <a:off x="5318258" y="2482331"/>
                <a:ext cx="2569029" cy="449943"/>
              </a:xfrm>
              <a:prstGeom prst="round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  <a:effectLst>
                <a:outerShdw blurRad="88900" dist="50800" dir="5400000" sx="97000" sy="97000" algn="ctr" rotWithShape="0">
                  <a:srgbClr val="000000">
                    <a:alpha val="46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" name="文本框 14"/>
              <p:cNvSpPr txBox="1"/>
              <p:nvPr/>
            </p:nvSpPr>
            <p:spPr>
              <a:xfrm>
                <a:off x="6009545" y="2564740"/>
                <a:ext cx="1186452" cy="28512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2400" b="1" spc="-3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工作完成情况</a:t>
                </a:r>
              </a:p>
            </p:txBody>
          </p:sp>
        </p:grpSp>
      </p:grpSp>
      <p:grpSp>
        <p:nvGrpSpPr>
          <p:cNvPr id="52" name="组合 51"/>
          <p:cNvGrpSpPr/>
          <p:nvPr/>
        </p:nvGrpSpPr>
        <p:grpSpPr>
          <a:xfrm>
            <a:off x="5828765" y="2974522"/>
            <a:ext cx="5110046" cy="728538"/>
            <a:chOff x="5628833" y="3057808"/>
            <a:chExt cx="5452273" cy="728538"/>
          </a:xfrm>
          <a:solidFill>
            <a:srgbClr val="16317F"/>
          </a:solidFill>
          <a:effectLst/>
        </p:grpSpPr>
        <p:grpSp>
          <p:nvGrpSpPr>
            <p:cNvPr id="16" name="组合 15"/>
            <p:cNvGrpSpPr/>
            <p:nvPr/>
          </p:nvGrpSpPr>
          <p:grpSpPr>
            <a:xfrm>
              <a:off x="5628833" y="3057809"/>
              <a:ext cx="893044" cy="728537"/>
              <a:chOff x="4519974" y="3134523"/>
              <a:chExt cx="551542" cy="449943"/>
            </a:xfrm>
            <a:grpFill/>
          </p:grpSpPr>
          <p:sp>
            <p:nvSpPr>
              <p:cNvPr id="17" name="圆角矩形 16"/>
              <p:cNvSpPr/>
              <p:nvPr/>
            </p:nvSpPr>
            <p:spPr>
              <a:xfrm>
                <a:off x="4519974" y="3134523"/>
                <a:ext cx="551542" cy="449943"/>
              </a:xfrm>
              <a:prstGeom prst="roundRect">
                <a:avLst/>
              </a:prstGeom>
              <a:grpFill/>
              <a:ln>
                <a:solidFill>
                  <a:schemeClr val="bg2">
                    <a:lumMod val="75000"/>
                  </a:schemeClr>
                </a:solidFill>
              </a:ln>
              <a:effectLst>
                <a:outerShdw blurRad="88900" dist="50800" dir="5400000" sx="97000" sy="97000" algn="ctr" rotWithShape="0">
                  <a:srgbClr val="000000">
                    <a:alpha val="46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" name="文本框 17"/>
              <p:cNvSpPr txBox="1"/>
              <p:nvPr/>
            </p:nvSpPr>
            <p:spPr>
              <a:xfrm>
                <a:off x="4690579" y="3178915"/>
                <a:ext cx="284332" cy="361156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32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3</a:t>
                </a:r>
                <a:endParaRPr lang="zh-CN" altLang="en-US" sz="3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9" name="组合 18"/>
            <p:cNvGrpSpPr/>
            <p:nvPr/>
          </p:nvGrpSpPr>
          <p:grpSpPr>
            <a:xfrm>
              <a:off x="6921396" y="3057808"/>
              <a:ext cx="4159710" cy="728537"/>
              <a:chOff x="5318258" y="3134523"/>
              <a:chExt cx="2569029" cy="449943"/>
            </a:xfrm>
            <a:grpFill/>
          </p:grpSpPr>
          <p:sp>
            <p:nvSpPr>
              <p:cNvPr id="20" name="圆角矩形 19"/>
              <p:cNvSpPr/>
              <p:nvPr/>
            </p:nvSpPr>
            <p:spPr>
              <a:xfrm>
                <a:off x="5318258" y="3134523"/>
                <a:ext cx="2569029" cy="449943"/>
              </a:xfrm>
              <a:prstGeom prst="roundRect">
                <a:avLst/>
              </a:prstGeom>
              <a:grpFill/>
              <a:ln>
                <a:solidFill>
                  <a:schemeClr val="bg2">
                    <a:lumMod val="75000"/>
                  </a:schemeClr>
                </a:solidFill>
              </a:ln>
              <a:effectLst>
                <a:outerShdw blurRad="88900" dist="50800" dir="5400000" sx="97000" sy="97000" algn="ctr" rotWithShape="0">
                  <a:srgbClr val="000000">
                    <a:alpha val="46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1" name="文本框 20"/>
              <p:cNvSpPr txBox="1"/>
              <p:nvPr/>
            </p:nvSpPr>
            <p:spPr>
              <a:xfrm>
                <a:off x="6009545" y="3216932"/>
                <a:ext cx="1186452" cy="28512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2400" b="1" spc="-3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项目成果展示</a:t>
                </a:r>
              </a:p>
            </p:txBody>
          </p:sp>
        </p:grpSp>
      </p:grpSp>
      <p:grpSp>
        <p:nvGrpSpPr>
          <p:cNvPr id="53" name="组合 52"/>
          <p:cNvGrpSpPr/>
          <p:nvPr/>
        </p:nvGrpSpPr>
        <p:grpSpPr>
          <a:xfrm>
            <a:off x="5828765" y="4249568"/>
            <a:ext cx="5110046" cy="728537"/>
            <a:chOff x="5628833" y="4113821"/>
            <a:chExt cx="5452273" cy="728537"/>
          </a:xfrm>
          <a:solidFill>
            <a:srgbClr val="CC0000"/>
          </a:solidFill>
          <a:effectLst/>
        </p:grpSpPr>
        <p:grpSp>
          <p:nvGrpSpPr>
            <p:cNvPr id="22" name="组合 21"/>
            <p:cNvGrpSpPr/>
            <p:nvPr/>
          </p:nvGrpSpPr>
          <p:grpSpPr>
            <a:xfrm>
              <a:off x="5628833" y="4113821"/>
              <a:ext cx="893044" cy="728537"/>
              <a:chOff x="4519974" y="3786715"/>
              <a:chExt cx="551542" cy="449943"/>
            </a:xfrm>
            <a:grpFill/>
          </p:grpSpPr>
          <p:sp>
            <p:nvSpPr>
              <p:cNvPr id="23" name="圆角矩形 22"/>
              <p:cNvSpPr/>
              <p:nvPr/>
            </p:nvSpPr>
            <p:spPr>
              <a:xfrm>
                <a:off x="4519974" y="3786715"/>
                <a:ext cx="551542" cy="449943"/>
              </a:xfrm>
              <a:prstGeom prst="round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  <a:effectLst>
                <a:outerShdw blurRad="88900" dist="50800" dir="5400000" sx="97000" sy="97000" algn="ctr" rotWithShape="0">
                  <a:srgbClr val="000000">
                    <a:alpha val="46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4" name="文本框 23"/>
              <p:cNvSpPr txBox="1"/>
              <p:nvPr/>
            </p:nvSpPr>
            <p:spPr>
              <a:xfrm>
                <a:off x="4645474" y="3859811"/>
                <a:ext cx="331160" cy="36115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32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4</a:t>
                </a:r>
                <a:endParaRPr lang="zh-CN" altLang="en-US" sz="3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25" name="组合 24"/>
            <p:cNvGrpSpPr/>
            <p:nvPr/>
          </p:nvGrpSpPr>
          <p:grpSpPr>
            <a:xfrm>
              <a:off x="6921396" y="4113821"/>
              <a:ext cx="4159710" cy="728537"/>
              <a:chOff x="5318258" y="3786715"/>
              <a:chExt cx="2569029" cy="449943"/>
            </a:xfrm>
            <a:grpFill/>
          </p:grpSpPr>
          <p:sp>
            <p:nvSpPr>
              <p:cNvPr id="26" name="圆角矩形 25"/>
              <p:cNvSpPr/>
              <p:nvPr/>
            </p:nvSpPr>
            <p:spPr>
              <a:xfrm>
                <a:off x="5318258" y="3786715"/>
                <a:ext cx="2569029" cy="449943"/>
              </a:xfrm>
              <a:prstGeom prst="round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  <a:effectLst>
                <a:outerShdw blurRad="88900" dist="50800" dir="5400000" sx="97000" sy="97000" algn="ctr" rotWithShape="0">
                  <a:srgbClr val="000000">
                    <a:alpha val="46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7" name="文本框 26"/>
              <p:cNvSpPr txBox="1"/>
              <p:nvPr/>
            </p:nvSpPr>
            <p:spPr>
              <a:xfrm>
                <a:off x="6009545" y="3897827"/>
                <a:ext cx="1186452" cy="28512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2400" b="1" spc="-3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工作不足之处</a:t>
                </a:r>
              </a:p>
            </p:txBody>
          </p:sp>
        </p:grpSp>
      </p:grpSp>
      <p:grpSp>
        <p:nvGrpSpPr>
          <p:cNvPr id="54" name="组合 53"/>
          <p:cNvGrpSpPr/>
          <p:nvPr/>
        </p:nvGrpSpPr>
        <p:grpSpPr>
          <a:xfrm>
            <a:off x="5828765" y="5524613"/>
            <a:ext cx="5110046" cy="728539"/>
            <a:chOff x="5628833" y="5169833"/>
            <a:chExt cx="5452273" cy="728539"/>
          </a:xfrm>
          <a:solidFill>
            <a:srgbClr val="16317F"/>
          </a:solidFill>
          <a:effectLst/>
        </p:grpSpPr>
        <p:grpSp>
          <p:nvGrpSpPr>
            <p:cNvPr id="28" name="组合 27"/>
            <p:cNvGrpSpPr/>
            <p:nvPr/>
          </p:nvGrpSpPr>
          <p:grpSpPr>
            <a:xfrm>
              <a:off x="5628833" y="5169833"/>
              <a:ext cx="893044" cy="728537"/>
              <a:chOff x="4519974" y="3786715"/>
              <a:chExt cx="551542" cy="449943"/>
            </a:xfrm>
            <a:grpFill/>
          </p:grpSpPr>
          <p:sp>
            <p:nvSpPr>
              <p:cNvPr id="29" name="圆角矩形 28"/>
              <p:cNvSpPr/>
              <p:nvPr/>
            </p:nvSpPr>
            <p:spPr>
              <a:xfrm>
                <a:off x="4519974" y="3786715"/>
                <a:ext cx="551542" cy="449943"/>
              </a:xfrm>
              <a:prstGeom prst="roundRect">
                <a:avLst/>
              </a:prstGeom>
              <a:grpFill/>
              <a:ln>
                <a:solidFill>
                  <a:schemeClr val="bg2">
                    <a:lumMod val="75000"/>
                  </a:schemeClr>
                </a:solidFill>
              </a:ln>
              <a:effectLst>
                <a:outerShdw blurRad="88900" dist="50800" dir="5400000" sx="97000" sy="97000" algn="ctr" rotWithShape="0">
                  <a:srgbClr val="000000">
                    <a:alpha val="46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0" name="文本框 29"/>
              <p:cNvSpPr txBox="1"/>
              <p:nvPr/>
            </p:nvSpPr>
            <p:spPr>
              <a:xfrm>
                <a:off x="4645474" y="3859811"/>
                <a:ext cx="331160" cy="361156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32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5</a:t>
                </a:r>
                <a:endParaRPr lang="zh-CN" altLang="en-US" sz="3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31" name="组合 30"/>
            <p:cNvGrpSpPr/>
            <p:nvPr/>
          </p:nvGrpSpPr>
          <p:grpSpPr>
            <a:xfrm>
              <a:off x="6921396" y="5169835"/>
              <a:ext cx="4159710" cy="728537"/>
              <a:chOff x="5318258" y="3786715"/>
              <a:chExt cx="2569029" cy="449943"/>
            </a:xfrm>
            <a:grpFill/>
          </p:grpSpPr>
          <p:sp>
            <p:nvSpPr>
              <p:cNvPr id="32" name="圆角矩形 31"/>
              <p:cNvSpPr/>
              <p:nvPr/>
            </p:nvSpPr>
            <p:spPr>
              <a:xfrm>
                <a:off x="5318258" y="3786715"/>
                <a:ext cx="2569029" cy="449943"/>
              </a:xfrm>
              <a:prstGeom prst="roundRect">
                <a:avLst/>
              </a:prstGeom>
              <a:grpFill/>
              <a:ln>
                <a:solidFill>
                  <a:schemeClr val="bg2">
                    <a:lumMod val="75000"/>
                  </a:schemeClr>
                </a:solidFill>
              </a:ln>
              <a:effectLst>
                <a:outerShdw blurRad="88900" dist="50800" dir="5400000" sx="97000" sy="97000" algn="ctr" rotWithShape="0">
                  <a:srgbClr val="000000">
                    <a:alpha val="46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3" name="文本框 32"/>
              <p:cNvSpPr txBox="1"/>
              <p:nvPr/>
            </p:nvSpPr>
            <p:spPr>
              <a:xfrm>
                <a:off x="6009545" y="3859810"/>
                <a:ext cx="1186452" cy="28512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2400" b="1" spc="-3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明年工作计划</a:t>
                </a:r>
              </a:p>
            </p:txBody>
          </p:sp>
        </p:grpSp>
      </p:grpSp>
      <p:sp>
        <p:nvSpPr>
          <p:cNvPr id="60" name="文本框 59"/>
          <p:cNvSpPr txBox="1"/>
          <p:nvPr/>
        </p:nvSpPr>
        <p:spPr>
          <a:xfrm>
            <a:off x="1603097" y="1859334"/>
            <a:ext cx="117353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</a:t>
            </a:r>
            <a:endParaRPr lang="en-US" altLang="zh-CN" sz="6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6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6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录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4000">
        <p15:prstTrans prst="peelOff"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4200396" y="2321016"/>
            <a:ext cx="3791211" cy="3650715"/>
            <a:chOff x="4200186" y="2320894"/>
            <a:chExt cx="3791627" cy="3651116"/>
          </a:xfrm>
        </p:grpSpPr>
        <p:sp>
          <p:nvSpPr>
            <p:cNvPr id="7" name="Rounded Rectangle 6"/>
            <p:cNvSpPr/>
            <p:nvPr/>
          </p:nvSpPr>
          <p:spPr>
            <a:xfrm flipH="1">
              <a:off x="4214254" y="4850056"/>
              <a:ext cx="3777559" cy="914400"/>
            </a:xfrm>
            <a:prstGeom prst="roundRect">
              <a:avLst>
                <a:gd name="adj" fmla="val 50000"/>
              </a:avLst>
            </a:prstGeom>
            <a:solidFill>
              <a:srgbClr val="16317F"/>
            </a:solidFill>
            <a:ln>
              <a:solidFill>
                <a:srgbClr val="16317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" name="Rounded Rectangle 5"/>
            <p:cNvSpPr/>
            <p:nvPr/>
          </p:nvSpPr>
          <p:spPr>
            <a:xfrm rot="3492391" flipH="1">
              <a:off x="4991307" y="3689252"/>
              <a:ext cx="3651116" cy="914400"/>
            </a:xfrm>
            <a:prstGeom prst="roundRect">
              <a:avLst>
                <a:gd name="adj" fmla="val 50000"/>
              </a:avLst>
            </a:prstGeom>
            <a:solidFill>
              <a:srgbClr val="1631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" name="Rounded Rectangle 3"/>
            <p:cNvSpPr/>
            <p:nvPr/>
          </p:nvSpPr>
          <p:spPr>
            <a:xfrm rot="18107609">
              <a:off x="3556490" y="3689252"/>
              <a:ext cx="3651116" cy="914400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" name="Rounded Rectangle 9"/>
            <p:cNvSpPr/>
            <p:nvPr/>
          </p:nvSpPr>
          <p:spPr>
            <a:xfrm flipH="1">
              <a:off x="4200186" y="4850056"/>
              <a:ext cx="1948760" cy="914400"/>
            </a:xfrm>
            <a:prstGeom prst="roundRect">
              <a:avLst>
                <a:gd name="adj" fmla="val 50000"/>
              </a:avLst>
            </a:prstGeom>
            <a:solidFill>
              <a:srgbClr val="1631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5725181" y="2613073"/>
              <a:ext cx="755703" cy="75570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4297730" y="4929404"/>
              <a:ext cx="755703" cy="75570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7164059" y="4930934"/>
              <a:ext cx="755703" cy="75570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" name="Freeform 17"/>
            <p:cNvSpPr>
              <a:spLocks noEditPoints="1"/>
            </p:cNvSpPr>
            <p:nvPr/>
          </p:nvSpPr>
          <p:spPr bwMode="auto">
            <a:xfrm>
              <a:off x="5950368" y="2791506"/>
              <a:ext cx="305327" cy="398835"/>
            </a:xfrm>
            <a:custGeom>
              <a:avLst/>
              <a:gdLst>
                <a:gd name="T0" fmla="*/ 60 w 74"/>
                <a:gd name="T1" fmla="*/ 0 h 97"/>
                <a:gd name="T2" fmla="*/ 72 w 74"/>
                <a:gd name="T3" fmla="*/ 11 h 97"/>
                <a:gd name="T4" fmla="*/ 70 w 74"/>
                <a:gd name="T5" fmla="*/ 52 h 97"/>
                <a:gd name="T6" fmla="*/ 63 w 74"/>
                <a:gd name="T7" fmla="*/ 11 h 97"/>
                <a:gd name="T8" fmla="*/ 60 w 74"/>
                <a:gd name="T9" fmla="*/ 8 h 97"/>
                <a:gd name="T10" fmla="*/ 26 w 74"/>
                <a:gd name="T11" fmla="*/ 11 h 97"/>
                <a:gd name="T12" fmla="*/ 26 w 74"/>
                <a:gd name="T13" fmla="*/ 18 h 97"/>
                <a:gd name="T14" fmla="*/ 19 w 74"/>
                <a:gd name="T15" fmla="*/ 24 h 97"/>
                <a:gd name="T16" fmla="*/ 12 w 74"/>
                <a:gd name="T17" fmla="*/ 24 h 97"/>
                <a:gd name="T18" fmla="*/ 8 w 74"/>
                <a:gd name="T19" fmla="*/ 79 h 97"/>
                <a:gd name="T20" fmla="*/ 9 w 74"/>
                <a:gd name="T21" fmla="*/ 81 h 97"/>
                <a:gd name="T22" fmla="*/ 28 w 74"/>
                <a:gd name="T23" fmla="*/ 82 h 97"/>
                <a:gd name="T24" fmla="*/ 37 w 74"/>
                <a:gd name="T25" fmla="*/ 90 h 97"/>
                <a:gd name="T26" fmla="*/ 3 w 74"/>
                <a:gd name="T27" fmla="*/ 87 h 97"/>
                <a:gd name="T28" fmla="*/ 3 w 74"/>
                <a:gd name="T29" fmla="*/ 87 h 97"/>
                <a:gd name="T30" fmla="*/ 0 w 74"/>
                <a:gd name="T31" fmla="*/ 20 h 97"/>
                <a:gd name="T32" fmla="*/ 1 w 74"/>
                <a:gd name="T33" fmla="*/ 17 h 97"/>
                <a:gd name="T34" fmla="*/ 19 w 74"/>
                <a:gd name="T35" fmla="*/ 0 h 97"/>
                <a:gd name="T36" fmla="*/ 17 w 74"/>
                <a:gd name="T37" fmla="*/ 52 h 97"/>
                <a:gd name="T38" fmla="*/ 27 w 74"/>
                <a:gd name="T39" fmla="*/ 56 h 97"/>
                <a:gd name="T40" fmla="*/ 17 w 74"/>
                <a:gd name="T41" fmla="*/ 52 h 97"/>
                <a:gd name="T42" fmla="*/ 17 w 74"/>
                <a:gd name="T43" fmla="*/ 44 h 97"/>
                <a:gd name="T44" fmla="*/ 56 w 74"/>
                <a:gd name="T45" fmla="*/ 40 h 97"/>
                <a:gd name="T46" fmla="*/ 17 w 74"/>
                <a:gd name="T47" fmla="*/ 28 h 97"/>
                <a:gd name="T48" fmla="*/ 56 w 74"/>
                <a:gd name="T49" fmla="*/ 33 h 97"/>
                <a:gd name="T50" fmla="*/ 17 w 74"/>
                <a:gd name="T51" fmla="*/ 28 h 97"/>
                <a:gd name="T52" fmla="*/ 34 w 74"/>
                <a:gd name="T53" fmla="*/ 22 h 97"/>
                <a:gd name="T54" fmla="*/ 56 w 74"/>
                <a:gd name="T55" fmla="*/ 17 h 97"/>
                <a:gd name="T56" fmla="*/ 41 w 74"/>
                <a:gd name="T57" fmla="*/ 69 h 97"/>
                <a:gd name="T58" fmla="*/ 41 w 74"/>
                <a:gd name="T59" fmla="*/ 69 h 97"/>
                <a:gd name="T60" fmla="*/ 31 w 74"/>
                <a:gd name="T61" fmla="*/ 66 h 97"/>
                <a:gd name="T62" fmla="*/ 47 w 74"/>
                <a:gd name="T63" fmla="*/ 86 h 97"/>
                <a:gd name="T64" fmla="*/ 59 w 74"/>
                <a:gd name="T65" fmla="*/ 87 h 97"/>
                <a:gd name="T66" fmla="*/ 71 w 74"/>
                <a:gd name="T67" fmla="*/ 96 h 97"/>
                <a:gd name="T68" fmla="*/ 72 w 74"/>
                <a:gd name="T69" fmla="*/ 90 h 97"/>
                <a:gd name="T70" fmla="*/ 63 w 74"/>
                <a:gd name="T71" fmla="*/ 80 h 97"/>
                <a:gd name="T72" fmla="*/ 64 w 74"/>
                <a:gd name="T73" fmla="*/ 57 h 97"/>
                <a:gd name="T74" fmla="*/ 38 w 74"/>
                <a:gd name="T75" fmla="*/ 54 h 97"/>
                <a:gd name="T76" fmla="*/ 42 w 74"/>
                <a:gd name="T77" fmla="*/ 58 h 97"/>
                <a:gd name="T78" fmla="*/ 40 w 74"/>
                <a:gd name="T79" fmla="*/ 76 h 97"/>
                <a:gd name="T80" fmla="*/ 57 w 74"/>
                <a:gd name="T81" fmla="*/ 78 h 97"/>
                <a:gd name="T82" fmla="*/ 59 w 74"/>
                <a:gd name="T83" fmla="*/ 61 h 97"/>
                <a:gd name="T84" fmla="*/ 21 w 74"/>
                <a:gd name="T85" fmla="*/ 9 h 97"/>
                <a:gd name="T86" fmla="*/ 13 w 74"/>
                <a:gd name="T87" fmla="*/ 19 h 97"/>
                <a:gd name="T88" fmla="*/ 17 w 74"/>
                <a:gd name="T89" fmla="*/ 20 h 97"/>
                <a:gd name="T90" fmla="*/ 18 w 74"/>
                <a:gd name="T91" fmla="*/ 20 h 97"/>
                <a:gd name="T92" fmla="*/ 22 w 74"/>
                <a:gd name="T93" fmla="*/ 17 h 97"/>
                <a:gd name="T94" fmla="*/ 22 w 74"/>
                <a:gd name="T95" fmla="*/ 15 h 97"/>
                <a:gd name="T96" fmla="*/ 21 w 74"/>
                <a:gd name="T97" fmla="*/ 11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4" h="97">
                  <a:moveTo>
                    <a:pt x="21" y="0"/>
                  </a:moveTo>
                  <a:cubicBezTo>
                    <a:pt x="60" y="0"/>
                    <a:pt x="60" y="0"/>
                    <a:pt x="60" y="0"/>
                  </a:cubicBezTo>
                  <a:cubicBezTo>
                    <a:pt x="64" y="0"/>
                    <a:pt x="66" y="1"/>
                    <a:pt x="68" y="3"/>
                  </a:cubicBezTo>
                  <a:cubicBezTo>
                    <a:pt x="70" y="5"/>
                    <a:pt x="72" y="8"/>
                    <a:pt x="72" y="11"/>
                  </a:cubicBezTo>
                  <a:cubicBezTo>
                    <a:pt x="72" y="56"/>
                    <a:pt x="72" y="56"/>
                    <a:pt x="72" y="56"/>
                  </a:cubicBezTo>
                  <a:cubicBezTo>
                    <a:pt x="71" y="55"/>
                    <a:pt x="70" y="53"/>
                    <a:pt x="70" y="52"/>
                  </a:cubicBezTo>
                  <a:cubicBezTo>
                    <a:pt x="68" y="50"/>
                    <a:pt x="66" y="48"/>
                    <a:pt x="63" y="47"/>
                  </a:cubicBezTo>
                  <a:cubicBezTo>
                    <a:pt x="63" y="11"/>
                    <a:pt x="63" y="11"/>
                    <a:pt x="63" y="11"/>
                  </a:cubicBezTo>
                  <a:cubicBezTo>
                    <a:pt x="63" y="10"/>
                    <a:pt x="63" y="9"/>
                    <a:pt x="62" y="9"/>
                  </a:cubicBezTo>
                  <a:cubicBezTo>
                    <a:pt x="62" y="8"/>
                    <a:pt x="61" y="8"/>
                    <a:pt x="60" y="8"/>
                  </a:cubicBezTo>
                  <a:cubicBezTo>
                    <a:pt x="25" y="8"/>
                    <a:pt x="25" y="8"/>
                    <a:pt x="25" y="8"/>
                  </a:cubicBezTo>
                  <a:cubicBezTo>
                    <a:pt x="26" y="11"/>
                    <a:pt x="26" y="11"/>
                    <a:pt x="26" y="11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6" y="16"/>
                    <a:pt x="26" y="17"/>
                    <a:pt x="26" y="18"/>
                  </a:cubicBezTo>
                  <a:cubicBezTo>
                    <a:pt x="26" y="19"/>
                    <a:pt x="25" y="21"/>
                    <a:pt x="23" y="22"/>
                  </a:cubicBezTo>
                  <a:cubicBezTo>
                    <a:pt x="22" y="23"/>
                    <a:pt x="21" y="24"/>
                    <a:pt x="19" y="24"/>
                  </a:cubicBezTo>
                  <a:cubicBezTo>
                    <a:pt x="18" y="24"/>
                    <a:pt x="17" y="24"/>
                    <a:pt x="16" y="24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8" y="79"/>
                    <a:pt x="8" y="79"/>
                    <a:pt x="8" y="79"/>
                  </a:cubicBezTo>
                  <a:cubicBezTo>
                    <a:pt x="8" y="80"/>
                    <a:pt x="9" y="80"/>
                    <a:pt x="9" y="81"/>
                  </a:cubicBezTo>
                  <a:cubicBezTo>
                    <a:pt x="9" y="81"/>
                    <a:pt x="9" y="81"/>
                    <a:pt x="9" y="81"/>
                  </a:cubicBezTo>
                  <a:cubicBezTo>
                    <a:pt x="10" y="81"/>
                    <a:pt x="10" y="82"/>
                    <a:pt x="11" y="82"/>
                  </a:cubicBezTo>
                  <a:cubicBezTo>
                    <a:pt x="28" y="82"/>
                    <a:pt x="28" y="82"/>
                    <a:pt x="28" y="82"/>
                  </a:cubicBezTo>
                  <a:cubicBezTo>
                    <a:pt x="28" y="82"/>
                    <a:pt x="29" y="83"/>
                    <a:pt x="29" y="84"/>
                  </a:cubicBezTo>
                  <a:cubicBezTo>
                    <a:pt x="31" y="86"/>
                    <a:pt x="34" y="88"/>
                    <a:pt x="37" y="90"/>
                  </a:cubicBezTo>
                  <a:cubicBezTo>
                    <a:pt x="11" y="90"/>
                    <a:pt x="11" y="90"/>
                    <a:pt x="11" y="90"/>
                  </a:cubicBezTo>
                  <a:cubicBezTo>
                    <a:pt x="8" y="90"/>
                    <a:pt x="5" y="89"/>
                    <a:pt x="3" y="87"/>
                  </a:cubicBezTo>
                  <a:cubicBezTo>
                    <a:pt x="3" y="87"/>
                    <a:pt x="3" y="87"/>
                    <a:pt x="3" y="87"/>
                  </a:cubicBezTo>
                  <a:cubicBezTo>
                    <a:pt x="3" y="87"/>
                    <a:pt x="3" y="87"/>
                    <a:pt x="3" y="87"/>
                  </a:cubicBezTo>
                  <a:cubicBezTo>
                    <a:pt x="1" y="85"/>
                    <a:pt x="0" y="82"/>
                    <a:pt x="0" y="79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1" y="0"/>
                    <a:pt x="21" y="0"/>
                    <a:pt x="21" y="0"/>
                  </a:cubicBezTo>
                  <a:close/>
                  <a:moveTo>
                    <a:pt x="17" y="52"/>
                  </a:moveTo>
                  <a:cubicBezTo>
                    <a:pt x="17" y="56"/>
                    <a:pt x="17" y="56"/>
                    <a:pt x="17" y="56"/>
                  </a:cubicBezTo>
                  <a:cubicBezTo>
                    <a:pt x="27" y="56"/>
                    <a:pt x="27" y="56"/>
                    <a:pt x="27" y="56"/>
                  </a:cubicBezTo>
                  <a:cubicBezTo>
                    <a:pt x="27" y="52"/>
                    <a:pt x="27" y="52"/>
                    <a:pt x="27" y="52"/>
                  </a:cubicBezTo>
                  <a:cubicBezTo>
                    <a:pt x="17" y="52"/>
                    <a:pt x="17" y="52"/>
                    <a:pt x="17" y="52"/>
                  </a:cubicBezTo>
                  <a:close/>
                  <a:moveTo>
                    <a:pt x="17" y="40"/>
                  </a:moveTo>
                  <a:cubicBezTo>
                    <a:pt x="17" y="44"/>
                    <a:pt x="17" y="44"/>
                    <a:pt x="17" y="44"/>
                  </a:cubicBezTo>
                  <a:cubicBezTo>
                    <a:pt x="56" y="44"/>
                    <a:pt x="56" y="44"/>
                    <a:pt x="56" y="44"/>
                  </a:cubicBezTo>
                  <a:cubicBezTo>
                    <a:pt x="56" y="40"/>
                    <a:pt x="56" y="40"/>
                    <a:pt x="56" y="40"/>
                  </a:cubicBezTo>
                  <a:cubicBezTo>
                    <a:pt x="17" y="40"/>
                    <a:pt x="17" y="40"/>
                    <a:pt x="17" y="40"/>
                  </a:cubicBezTo>
                  <a:close/>
                  <a:moveTo>
                    <a:pt x="17" y="28"/>
                  </a:moveTo>
                  <a:cubicBezTo>
                    <a:pt x="17" y="33"/>
                    <a:pt x="17" y="33"/>
                    <a:pt x="17" y="33"/>
                  </a:cubicBezTo>
                  <a:cubicBezTo>
                    <a:pt x="56" y="33"/>
                    <a:pt x="56" y="33"/>
                    <a:pt x="56" y="33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17" y="28"/>
                    <a:pt x="17" y="28"/>
                    <a:pt x="17" y="28"/>
                  </a:cubicBezTo>
                  <a:close/>
                  <a:moveTo>
                    <a:pt x="34" y="17"/>
                  </a:moveTo>
                  <a:cubicBezTo>
                    <a:pt x="34" y="22"/>
                    <a:pt x="34" y="22"/>
                    <a:pt x="34" y="22"/>
                  </a:cubicBezTo>
                  <a:cubicBezTo>
                    <a:pt x="56" y="22"/>
                    <a:pt x="56" y="22"/>
                    <a:pt x="56" y="22"/>
                  </a:cubicBezTo>
                  <a:cubicBezTo>
                    <a:pt x="56" y="17"/>
                    <a:pt x="56" y="17"/>
                    <a:pt x="56" y="17"/>
                  </a:cubicBezTo>
                  <a:cubicBezTo>
                    <a:pt x="34" y="17"/>
                    <a:pt x="34" y="17"/>
                    <a:pt x="34" y="17"/>
                  </a:cubicBezTo>
                  <a:close/>
                  <a:moveTo>
                    <a:pt x="41" y="69"/>
                  </a:moveTo>
                  <a:cubicBezTo>
                    <a:pt x="43" y="64"/>
                    <a:pt x="48" y="61"/>
                    <a:pt x="55" y="60"/>
                  </a:cubicBezTo>
                  <a:cubicBezTo>
                    <a:pt x="48" y="56"/>
                    <a:pt x="39" y="62"/>
                    <a:pt x="41" y="69"/>
                  </a:cubicBezTo>
                  <a:close/>
                  <a:moveTo>
                    <a:pt x="38" y="54"/>
                  </a:moveTo>
                  <a:cubicBezTo>
                    <a:pt x="34" y="57"/>
                    <a:pt x="32" y="61"/>
                    <a:pt x="31" y="66"/>
                  </a:cubicBezTo>
                  <a:cubicBezTo>
                    <a:pt x="31" y="70"/>
                    <a:pt x="32" y="75"/>
                    <a:pt x="35" y="79"/>
                  </a:cubicBezTo>
                  <a:cubicBezTo>
                    <a:pt x="38" y="83"/>
                    <a:pt x="43" y="86"/>
                    <a:pt x="47" y="86"/>
                  </a:cubicBezTo>
                  <a:cubicBezTo>
                    <a:pt x="51" y="87"/>
                    <a:pt x="55" y="86"/>
                    <a:pt x="58" y="84"/>
                  </a:cubicBezTo>
                  <a:cubicBezTo>
                    <a:pt x="58" y="85"/>
                    <a:pt x="58" y="86"/>
                    <a:pt x="59" y="87"/>
                  </a:cubicBezTo>
                  <a:cubicBezTo>
                    <a:pt x="65" y="95"/>
                    <a:pt x="65" y="95"/>
                    <a:pt x="65" y="95"/>
                  </a:cubicBezTo>
                  <a:cubicBezTo>
                    <a:pt x="67" y="97"/>
                    <a:pt x="69" y="97"/>
                    <a:pt x="71" y="96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3" y="94"/>
                    <a:pt x="74" y="91"/>
                    <a:pt x="72" y="90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5" y="81"/>
                    <a:pt x="64" y="80"/>
                    <a:pt x="63" y="80"/>
                  </a:cubicBezTo>
                  <a:cubicBezTo>
                    <a:pt x="66" y="77"/>
                    <a:pt x="67" y="74"/>
                    <a:pt x="68" y="70"/>
                  </a:cubicBezTo>
                  <a:cubicBezTo>
                    <a:pt x="68" y="66"/>
                    <a:pt x="67" y="61"/>
                    <a:pt x="64" y="57"/>
                  </a:cubicBezTo>
                  <a:cubicBezTo>
                    <a:pt x="61" y="53"/>
                    <a:pt x="56" y="50"/>
                    <a:pt x="52" y="50"/>
                  </a:cubicBezTo>
                  <a:cubicBezTo>
                    <a:pt x="47" y="49"/>
                    <a:pt x="42" y="50"/>
                    <a:pt x="38" y="54"/>
                  </a:cubicBezTo>
                  <a:close/>
                  <a:moveTo>
                    <a:pt x="51" y="56"/>
                  </a:moveTo>
                  <a:cubicBezTo>
                    <a:pt x="48" y="56"/>
                    <a:pt x="45" y="56"/>
                    <a:pt x="42" y="58"/>
                  </a:cubicBezTo>
                  <a:cubicBezTo>
                    <a:pt x="39" y="61"/>
                    <a:pt x="38" y="63"/>
                    <a:pt x="37" y="67"/>
                  </a:cubicBezTo>
                  <a:cubicBezTo>
                    <a:pt x="37" y="70"/>
                    <a:pt x="38" y="73"/>
                    <a:pt x="40" y="76"/>
                  </a:cubicBezTo>
                  <a:cubicBezTo>
                    <a:pt x="42" y="78"/>
                    <a:pt x="45" y="80"/>
                    <a:pt x="48" y="80"/>
                  </a:cubicBezTo>
                  <a:cubicBezTo>
                    <a:pt x="51" y="80"/>
                    <a:pt x="54" y="80"/>
                    <a:pt x="57" y="78"/>
                  </a:cubicBezTo>
                  <a:cubicBezTo>
                    <a:pt x="60" y="76"/>
                    <a:pt x="61" y="73"/>
                    <a:pt x="61" y="69"/>
                  </a:cubicBezTo>
                  <a:cubicBezTo>
                    <a:pt x="62" y="66"/>
                    <a:pt x="61" y="63"/>
                    <a:pt x="59" y="61"/>
                  </a:cubicBezTo>
                  <a:cubicBezTo>
                    <a:pt x="57" y="58"/>
                    <a:pt x="54" y="56"/>
                    <a:pt x="51" y="56"/>
                  </a:cubicBezTo>
                  <a:close/>
                  <a:moveTo>
                    <a:pt x="21" y="9"/>
                  </a:moveTo>
                  <a:cubicBezTo>
                    <a:pt x="11" y="19"/>
                    <a:pt x="11" y="19"/>
                    <a:pt x="11" y="19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0"/>
                    <a:pt x="18" y="20"/>
                  </a:cubicBezTo>
                  <a:cubicBezTo>
                    <a:pt x="19" y="20"/>
                    <a:pt x="20" y="19"/>
                    <a:pt x="21" y="19"/>
                  </a:cubicBezTo>
                  <a:cubicBezTo>
                    <a:pt x="21" y="18"/>
                    <a:pt x="22" y="17"/>
                    <a:pt x="22" y="17"/>
                  </a:cubicBezTo>
                  <a:cubicBezTo>
                    <a:pt x="22" y="16"/>
                    <a:pt x="22" y="16"/>
                    <a:pt x="22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1" y="11"/>
                    <a:pt x="21" y="11"/>
                    <a:pt x="21" y="11"/>
                  </a:cubicBezTo>
                  <a:lnTo>
                    <a:pt x="21" y="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30" tIns="45716" rIns="91430" bIns="45716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0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" name="Freeform 18"/>
            <p:cNvSpPr>
              <a:spLocks noEditPoints="1"/>
            </p:cNvSpPr>
            <p:nvPr/>
          </p:nvSpPr>
          <p:spPr bwMode="auto">
            <a:xfrm>
              <a:off x="4537230" y="5088755"/>
              <a:ext cx="276702" cy="437000"/>
            </a:xfrm>
            <a:custGeom>
              <a:avLst/>
              <a:gdLst>
                <a:gd name="T0" fmla="*/ 57 w 67"/>
                <a:gd name="T1" fmla="*/ 10 h 106"/>
                <a:gd name="T2" fmla="*/ 62 w 67"/>
                <a:gd name="T3" fmla="*/ 51 h 106"/>
                <a:gd name="T4" fmla="*/ 51 w 67"/>
                <a:gd name="T5" fmla="*/ 66 h 106"/>
                <a:gd name="T6" fmla="*/ 55 w 67"/>
                <a:gd name="T7" fmla="*/ 65 h 106"/>
                <a:gd name="T8" fmla="*/ 57 w 67"/>
                <a:gd name="T9" fmla="*/ 73 h 106"/>
                <a:gd name="T10" fmla="*/ 56 w 67"/>
                <a:gd name="T11" fmla="*/ 80 h 106"/>
                <a:gd name="T12" fmla="*/ 57 w 67"/>
                <a:gd name="T13" fmla="*/ 86 h 106"/>
                <a:gd name="T14" fmla="*/ 55 w 67"/>
                <a:gd name="T15" fmla="*/ 93 h 106"/>
                <a:gd name="T16" fmla="*/ 15 w 67"/>
                <a:gd name="T17" fmla="*/ 97 h 106"/>
                <a:gd name="T18" fmla="*/ 12 w 67"/>
                <a:gd name="T19" fmla="*/ 95 h 106"/>
                <a:gd name="T20" fmla="*/ 12 w 67"/>
                <a:gd name="T21" fmla="*/ 83 h 106"/>
                <a:gd name="T22" fmla="*/ 12 w 67"/>
                <a:gd name="T23" fmla="*/ 82 h 106"/>
                <a:gd name="T24" fmla="*/ 12 w 67"/>
                <a:gd name="T25" fmla="*/ 71 h 106"/>
                <a:gd name="T26" fmla="*/ 15 w 67"/>
                <a:gd name="T27" fmla="*/ 69 h 106"/>
                <a:gd name="T28" fmla="*/ 16 w 67"/>
                <a:gd name="T29" fmla="*/ 63 h 106"/>
                <a:gd name="T30" fmla="*/ 0 w 67"/>
                <a:gd name="T31" fmla="*/ 34 h 106"/>
                <a:gd name="T32" fmla="*/ 33 w 67"/>
                <a:gd name="T33" fmla="*/ 0 h 106"/>
                <a:gd name="T34" fmla="*/ 28 w 67"/>
                <a:gd name="T35" fmla="*/ 41 h 106"/>
                <a:gd name="T36" fmla="*/ 30 w 67"/>
                <a:gd name="T37" fmla="*/ 39 h 106"/>
                <a:gd name="T38" fmla="*/ 33 w 67"/>
                <a:gd name="T39" fmla="*/ 41 h 106"/>
                <a:gd name="T40" fmla="*/ 36 w 67"/>
                <a:gd name="T41" fmla="*/ 39 h 106"/>
                <a:gd name="T42" fmla="*/ 39 w 67"/>
                <a:gd name="T43" fmla="*/ 41 h 106"/>
                <a:gd name="T44" fmla="*/ 43 w 67"/>
                <a:gd name="T45" fmla="*/ 38 h 106"/>
                <a:gd name="T46" fmla="*/ 39 w 67"/>
                <a:gd name="T47" fmla="*/ 52 h 106"/>
                <a:gd name="T48" fmla="*/ 44 w 67"/>
                <a:gd name="T49" fmla="*/ 66 h 106"/>
                <a:gd name="T50" fmla="*/ 44 w 67"/>
                <a:gd name="T51" fmla="*/ 58 h 106"/>
                <a:gd name="T52" fmla="*/ 56 w 67"/>
                <a:gd name="T53" fmla="*/ 47 h 106"/>
                <a:gd name="T54" fmla="*/ 52 w 67"/>
                <a:gd name="T55" fmla="*/ 15 h 106"/>
                <a:gd name="T56" fmla="*/ 15 w 67"/>
                <a:gd name="T57" fmla="*/ 15 h 106"/>
                <a:gd name="T58" fmla="*/ 11 w 67"/>
                <a:gd name="T59" fmla="*/ 48 h 106"/>
                <a:gd name="T60" fmla="*/ 23 w 67"/>
                <a:gd name="T61" fmla="*/ 59 h 106"/>
                <a:gd name="T62" fmla="*/ 23 w 67"/>
                <a:gd name="T63" fmla="*/ 67 h 106"/>
                <a:gd name="T64" fmla="*/ 29 w 67"/>
                <a:gd name="T65" fmla="*/ 52 h 106"/>
                <a:gd name="T66" fmla="*/ 25 w 67"/>
                <a:gd name="T67" fmla="*/ 38 h 106"/>
                <a:gd name="T68" fmla="*/ 40 w 67"/>
                <a:gd name="T69" fmla="*/ 43 h 106"/>
                <a:gd name="T70" fmla="*/ 36 w 67"/>
                <a:gd name="T71" fmla="*/ 42 h 106"/>
                <a:gd name="T72" fmla="*/ 30 w 67"/>
                <a:gd name="T73" fmla="*/ 42 h 106"/>
                <a:gd name="T74" fmla="*/ 27 w 67"/>
                <a:gd name="T75" fmla="*/ 42 h 106"/>
                <a:gd name="T76" fmla="*/ 32 w 67"/>
                <a:gd name="T77" fmla="*/ 51 h 106"/>
                <a:gd name="T78" fmla="*/ 32 w 67"/>
                <a:gd name="T79" fmla="*/ 67 h 106"/>
                <a:gd name="T80" fmla="*/ 35 w 67"/>
                <a:gd name="T81" fmla="*/ 51 h 106"/>
                <a:gd name="T82" fmla="*/ 35 w 67"/>
                <a:gd name="T83" fmla="*/ 50 h 106"/>
                <a:gd name="T84" fmla="*/ 43 w 67"/>
                <a:gd name="T85" fmla="*/ 96 h 106"/>
                <a:gd name="T86" fmla="*/ 34 w 67"/>
                <a:gd name="T87" fmla="*/ 106 h 106"/>
                <a:gd name="T88" fmla="*/ 43 w 67"/>
                <a:gd name="T89" fmla="*/ 96 h 106"/>
                <a:gd name="T90" fmla="*/ 17 w 67"/>
                <a:gd name="T91" fmla="*/ 88 h 106"/>
                <a:gd name="T92" fmla="*/ 17 w 67"/>
                <a:gd name="T93" fmla="*/ 90 h 106"/>
                <a:gd name="T94" fmla="*/ 50 w 67"/>
                <a:gd name="T95" fmla="*/ 86 h 106"/>
                <a:gd name="T96" fmla="*/ 50 w 67"/>
                <a:gd name="T97" fmla="*/ 73 h 106"/>
                <a:gd name="T98" fmla="*/ 17 w 67"/>
                <a:gd name="T99" fmla="*/ 77 h 106"/>
                <a:gd name="T100" fmla="*/ 50 w 67"/>
                <a:gd name="T101" fmla="*/ 74 h 106"/>
                <a:gd name="T102" fmla="*/ 50 w 67"/>
                <a:gd name="T103" fmla="*/ 7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7" h="106">
                  <a:moveTo>
                    <a:pt x="33" y="0"/>
                  </a:moveTo>
                  <a:cubicBezTo>
                    <a:pt x="43" y="0"/>
                    <a:pt x="51" y="4"/>
                    <a:pt x="57" y="10"/>
                  </a:cubicBezTo>
                  <a:cubicBezTo>
                    <a:pt x="63" y="16"/>
                    <a:pt x="67" y="25"/>
                    <a:pt x="67" y="34"/>
                  </a:cubicBezTo>
                  <a:cubicBezTo>
                    <a:pt x="67" y="40"/>
                    <a:pt x="65" y="46"/>
                    <a:pt x="62" y="51"/>
                  </a:cubicBezTo>
                  <a:cubicBezTo>
                    <a:pt x="59" y="56"/>
                    <a:pt x="56" y="59"/>
                    <a:pt x="51" y="62"/>
                  </a:cubicBezTo>
                  <a:cubicBezTo>
                    <a:pt x="51" y="66"/>
                    <a:pt x="51" y="66"/>
                    <a:pt x="51" y="66"/>
                  </a:cubicBezTo>
                  <a:cubicBezTo>
                    <a:pt x="53" y="66"/>
                    <a:pt x="53" y="66"/>
                    <a:pt x="53" y="66"/>
                  </a:cubicBezTo>
                  <a:cubicBezTo>
                    <a:pt x="55" y="65"/>
                    <a:pt x="55" y="65"/>
                    <a:pt x="55" y="65"/>
                  </a:cubicBezTo>
                  <a:cubicBezTo>
                    <a:pt x="56" y="68"/>
                    <a:pt x="56" y="68"/>
                    <a:pt x="56" y="68"/>
                  </a:cubicBezTo>
                  <a:cubicBezTo>
                    <a:pt x="57" y="70"/>
                    <a:pt x="57" y="72"/>
                    <a:pt x="57" y="73"/>
                  </a:cubicBezTo>
                  <a:cubicBezTo>
                    <a:pt x="57" y="75"/>
                    <a:pt x="57" y="77"/>
                    <a:pt x="56" y="79"/>
                  </a:cubicBezTo>
                  <a:cubicBezTo>
                    <a:pt x="56" y="80"/>
                    <a:pt x="56" y="80"/>
                    <a:pt x="56" y="80"/>
                  </a:cubicBezTo>
                  <a:cubicBezTo>
                    <a:pt x="56" y="80"/>
                    <a:pt x="56" y="80"/>
                    <a:pt x="56" y="80"/>
                  </a:cubicBezTo>
                  <a:cubicBezTo>
                    <a:pt x="57" y="82"/>
                    <a:pt x="57" y="84"/>
                    <a:pt x="57" y="86"/>
                  </a:cubicBezTo>
                  <a:cubicBezTo>
                    <a:pt x="57" y="88"/>
                    <a:pt x="57" y="90"/>
                    <a:pt x="56" y="92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15" y="97"/>
                    <a:pt x="15" y="97"/>
                    <a:pt x="15" y="97"/>
                  </a:cubicBezTo>
                  <a:cubicBezTo>
                    <a:pt x="13" y="97"/>
                    <a:pt x="13" y="97"/>
                    <a:pt x="13" y="97"/>
                  </a:cubicBezTo>
                  <a:cubicBezTo>
                    <a:pt x="12" y="95"/>
                    <a:pt x="12" y="95"/>
                    <a:pt x="12" y="95"/>
                  </a:cubicBezTo>
                  <a:cubicBezTo>
                    <a:pt x="11" y="93"/>
                    <a:pt x="11" y="91"/>
                    <a:pt x="10" y="90"/>
                  </a:cubicBezTo>
                  <a:cubicBezTo>
                    <a:pt x="10" y="88"/>
                    <a:pt x="11" y="86"/>
                    <a:pt x="12" y="83"/>
                  </a:cubicBezTo>
                  <a:cubicBezTo>
                    <a:pt x="12" y="83"/>
                    <a:pt x="12" y="83"/>
                    <a:pt x="12" y="83"/>
                  </a:cubicBezTo>
                  <a:cubicBezTo>
                    <a:pt x="12" y="82"/>
                    <a:pt x="12" y="82"/>
                    <a:pt x="12" y="82"/>
                  </a:cubicBezTo>
                  <a:cubicBezTo>
                    <a:pt x="11" y="81"/>
                    <a:pt x="11" y="79"/>
                    <a:pt x="10" y="77"/>
                  </a:cubicBezTo>
                  <a:cubicBezTo>
                    <a:pt x="10" y="75"/>
                    <a:pt x="11" y="73"/>
                    <a:pt x="12" y="71"/>
                  </a:cubicBezTo>
                  <a:cubicBezTo>
                    <a:pt x="13" y="69"/>
                    <a:pt x="13" y="69"/>
                    <a:pt x="13" y="69"/>
                  </a:cubicBezTo>
                  <a:cubicBezTo>
                    <a:pt x="15" y="69"/>
                    <a:pt x="15" y="69"/>
                    <a:pt x="15" y="69"/>
                  </a:cubicBezTo>
                  <a:cubicBezTo>
                    <a:pt x="16" y="69"/>
                    <a:pt x="16" y="69"/>
                    <a:pt x="16" y="69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1" y="60"/>
                    <a:pt x="7" y="56"/>
                    <a:pt x="5" y="51"/>
                  </a:cubicBezTo>
                  <a:cubicBezTo>
                    <a:pt x="2" y="46"/>
                    <a:pt x="0" y="40"/>
                    <a:pt x="0" y="34"/>
                  </a:cubicBezTo>
                  <a:cubicBezTo>
                    <a:pt x="0" y="25"/>
                    <a:pt x="4" y="16"/>
                    <a:pt x="10" y="10"/>
                  </a:cubicBezTo>
                  <a:cubicBezTo>
                    <a:pt x="16" y="4"/>
                    <a:pt x="24" y="0"/>
                    <a:pt x="33" y="0"/>
                  </a:cubicBezTo>
                  <a:close/>
                  <a:moveTo>
                    <a:pt x="26" y="40"/>
                  </a:moveTo>
                  <a:cubicBezTo>
                    <a:pt x="27" y="41"/>
                    <a:pt x="27" y="41"/>
                    <a:pt x="28" y="41"/>
                  </a:cubicBezTo>
                  <a:cubicBezTo>
                    <a:pt x="28" y="41"/>
                    <a:pt x="29" y="41"/>
                    <a:pt x="30" y="40"/>
                  </a:cubicBezTo>
                  <a:cubicBezTo>
                    <a:pt x="30" y="39"/>
                    <a:pt x="30" y="39"/>
                    <a:pt x="30" y="39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32" y="41"/>
                    <a:pt x="32" y="41"/>
                    <a:pt x="33" y="41"/>
                  </a:cubicBezTo>
                  <a:cubicBezTo>
                    <a:pt x="34" y="41"/>
                    <a:pt x="35" y="41"/>
                    <a:pt x="35" y="40"/>
                  </a:cubicBezTo>
                  <a:cubicBezTo>
                    <a:pt x="36" y="39"/>
                    <a:pt x="36" y="39"/>
                    <a:pt x="36" y="39"/>
                  </a:cubicBezTo>
                  <a:cubicBezTo>
                    <a:pt x="36" y="40"/>
                    <a:pt x="36" y="40"/>
                    <a:pt x="36" y="40"/>
                  </a:cubicBezTo>
                  <a:cubicBezTo>
                    <a:pt x="37" y="41"/>
                    <a:pt x="38" y="41"/>
                    <a:pt x="39" y="41"/>
                  </a:cubicBezTo>
                  <a:cubicBezTo>
                    <a:pt x="40" y="41"/>
                    <a:pt x="41" y="41"/>
                    <a:pt x="42" y="40"/>
                  </a:cubicBezTo>
                  <a:cubicBezTo>
                    <a:pt x="43" y="38"/>
                    <a:pt x="43" y="38"/>
                    <a:pt x="43" y="38"/>
                  </a:cubicBezTo>
                  <a:cubicBezTo>
                    <a:pt x="46" y="40"/>
                    <a:pt x="46" y="40"/>
                    <a:pt x="46" y="40"/>
                  </a:cubicBezTo>
                  <a:cubicBezTo>
                    <a:pt x="39" y="52"/>
                    <a:pt x="39" y="52"/>
                    <a:pt x="39" y="52"/>
                  </a:cubicBezTo>
                  <a:cubicBezTo>
                    <a:pt x="39" y="67"/>
                    <a:pt x="39" y="67"/>
                    <a:pt x="39" y="67"/>
                  </a:cubicBezTo>
                  <a:cubicBezTo>
                    <a:pt x="44" y="66"/>
                    <a:pt x="44" y="66"/>
                    <a:pt x="44" y="66"/>
                  </a:cubicBezTo>
                  <a:cubicBezTo>
                    <a:pt x="44" y="60"/>
                    <a:pt x="44" y="60"/>
                    <a:pt x="44" y="60"/>
                  </a:cubicBezTo>
                  <a:cubicBezTo>
                    <a:pt x="44" y="58"/>
                    <a:pt x="44" y="58"/>
                    <a:pt x="44" y="58"/>
                  </a:cubicBezTo>
                  <a:cubicBezTo>
                    <a:pt x="46" y="57"/>
                    <a:pt x="46" y="57"/>
                    <a:pt x="46" y="57"/>
                  </a:cubicBezTo>
                  <a:cubicBezTo>
                    <a:pt x="50" y="55"/>
                    <a:pt x="54" y="52"/>
                    <a:pt x="56" y="47"/>
                  </a:cubicBezTo>
                  <a:cubicBezTo>
                    <a:pt x="59" y="44"/>
                    <a:pt x="60" y="39"/>
                    <a:pt x="60" y="34"/>
                  </a:cubicBezTo>
                  <a:cubicBezTo>
                    <a:pt x="60" y="27"/>
                    <a:pt x="57" y="20"/>
                    <a:pt x="52" y="15"/>
                  </a:cubicBezTo>
                  <a:cubicBezTo>
                    <a:pt x="47" y="10"/>
                    <a:pt x="41" y="7"/>
                    <a:pt x="33" y="7"/>
                  </a:cubicBezTo>
                  <a:cubicBezTo>
                    <a:pt x="26" y="7"/>
                    <a:pt x="19" y="10"/>
                    <a:pt x="15" y="15"/>
                  </a:cubicBezTo>
                  <a:cubicBezTo>
                    <a:pt x="10" y="20"/>
                    <a:pt x="7" y="27"/>
                    <a:pt x="7" y="34"/>
                  </a:cubicBezTo>
                  <a:cubicBezTo>
                    <a:pt x="7" y="39"/>
                    <a:pt x="8" y="44"/>
                    <a:pt x="11" y="48"/>
                  </a:cubicBezTo>
                  <a:cubicBezTo>
                    <a:pt x="13" y="52"/>
                    <a:pt x="17" y="55"/>
                    <a:pt x="21" y="58"/>
                  </a:cubicBezTo>
                  <a:cubicBezTo>
                    <a:pt x="23" y="59"/>
                    <a:pt x="23" y="59"/>
                    <a:pt x="23" y="59"/>
                  </a:cubicBezTo>
                  <a:cubicBezTo>
                    <a:pt x="23" y="61"/>
                    <a:pt x="23" y="61"/>
                    <a:pt x="23" y="61"/>
                  </a:cubicBezTo>
                  <a:cubicBezTo>
                    <a:pt x="23" y="67"/>
                    <a:pt x="23" y="67"/>
                    <a:pt x="23" y="67"/>
                  </a:cubicBezTo>
                  <a:cubicBezTo>
                    <a:pt x="29" y="67"/>
                    <a:pt x="29" y="67"/>
                    <a:pt x="29" y="67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22" y="40"/>
                    <a:pt x="22" y="40"/>
                    <a:pt x="22" y="40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6" y="40"/>
                    <a:pt x="26" y="40"/>
                    <a:pt x="26" y="40"/>
                  </a:cubicBezTo>
                  <a:close/>
                  <a:moveTo>
                    <a:pt x="40" y="43"/>
                  </a:moveTo>
                  <a:cubicBezTo>
                    <a:pt x="40" y="43"/>
                    <a:pt x="40" y="43"/>
                    <a:pt x="39" y="43"/>
                  </a:cubicBezTo>
                  <a:cubicBezTo>
                    <a:pt x="38" y="43"/>
                    <a:pt x="37" y="43"/>
                    <a:pt x="36" y="42"/>
                  </a:cubicBezTo>
                  <a:cubicBezTo>
                    <a:pt x="35" y="42"/>
                    <a:pt x="34" y="43"/>
                    <a:pt x="33" y="43"/>
                  </a:cubicBezTo>
                  <a:cubicBezTo>
                    <a:pt x="32" y="43"/>
                    <a:pt x="31" y="42"/>
                    <a:pt x="30" y="42"/>
                  </a:cubicBezTo>
                  <a:cubicBezTo>
                    <a:pt x="29" y="42"/>
                    <a:pt x="28" y="43"/>
                    <a:pt x="28" y="43"/>
                  </a:cubicBezTo>
                  <a:cubicBezTo>
                    <a:pt x="27" y="43"/>
                    <a:pt x="27" y="43"/>
                    <a:pt x="27" y="42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2" y="67"/>
                    <a:pt x="32" y="67"/>
                    <a:pt x="32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5" y="50"/>
                    <a:pt x="35" y="50"/>
                    <a:pt x="35" y="50"/>
                  </a:cubicBezTo>
                  <a:cubicBezTo>
                    <a:pt x="40" y="43"/>
                    <a:pt x="40" y="43"/>
                    <a:pt x="40" y="43"/>
                  </a:cubicBezTo>
                  <a:close/>
                  <a:moveTo>
                    <a:pt x="43" y="96"/>
                  </a:moveTo>
                  <a:cubicBezTo>
                    <a:pt x="24" y="98"/>
                    <a:pt x="24" y="98"/>
                    <a:pt x="24" y="98"/>
                  </a:cubicBezTo>
                  <a:cubicBezTo>
                    <a:pt x="25" y="103"/>
                    <a:pt x="29" y="106"/>
                    <a:pt x="34" y="106"/>
                  </a:cubicBezTo>
                  <a:cubicBezTo>
                    <a:pt x="39" y="106"/>
                    <a:pt x="43" y="102"/>
                    <a:pt x="43" y="97"/>
                  </a:cubicBezTo>
                  <a:cubicBezTo>
                    <a:pt x="43" y="97"/>
                    <a:pt x="43" y="97"/>
                    <a:pt x="43" y="96"/>
                  </a:cubicBezTo>
                  <a:close/>
                  <a:moveTo>
                    <a:pt x="50" y="85"/>
                  </a:moveTo>
                  <a:cubicBezTo>
                    <a:pt x="17" y="88"/>
                    <a:pt x="17" y="88"/>
                    <a:pt x="17" y="88"/>
                  </a:cubicBezTo>
                  <a:cubicBezTo>
                    <a:pt x="17" y="89"/>
                    <a:pt x="17" y="89"/>
                    <a:pt x="17" y="89"/>
                  </a:cubicBezTo>
                  <a:cubicBezTo>
                    <a:pt x="17" y="89"/>
                    <a:pt x="17" y="90"/>
                    <a:pt x="17" y="90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50" y="86"/>
                    <a:pt x="50" y="86"/>
                  </a:cubicBezTo>
                  <a:cubicBezTo>
                    <a:pt x="50" y="86"/>
                    <a:pt x="50" y="86"/>
                    <a:pt x="50" y="85"/>
                  </a:cubicBezTo>
                  <a:close/>
                  <a:moveTo>
                    <a:pt x="50" y="73"/>
                  </a:moveTo>
                  <a:cubicBezTo>
                    <a:pt x="17" y="76"/>
                    <a:pt x="17" y="76"/>
                    <a:pt x="17" y="76"/>
                  </a:cubicBezTo>
                  <a:cubicBezTo>
                    <a:pt x="17" y="76"/>
                    <a:pt x="17" y="76"/>
                    <a:pt x="17" y="77"/>
                  </a:cubicBezTo>
                  <a:cubicBezTo>
                    <a:pt x="17" y="77"/>
                    <a:pt x="17" y="77"/>
                    <a:pt x="17" y="77"/>
                  </a:cubicBezTo>
                  <a:cubicBezTo>
                    <a:pt x="50" y="74"/>
                    <a:pt x="50" y="74"/>
                    <a:pt x="50" y="74"/>
                  </a:cubicBezTo>
                  <a:cubicBezTo>
                    <a:pt x="50" y="74"/>
                    <a:pt x="50" y="74"/>
                    <a:pt x="50" y="73"/>
                  </a:cubicBezTo>
                  <a:cubicBezTo>
                    <a:pt x="50" y="73"/>
                    <a:pt x="50" y="73"/>
                    <a:pt x="50" y="73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30" tIns="45716" rIns="91430" bIns="45716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0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" name="Freeform 19"/>
            <p:cNvSpPr>
              <a:spLocks noEditPoints="1"/>
            </p:cNvSpPr>
            <p:nvPr/>
          </p:nvSpPr>
          <p:spPr bwMode="auto">
            <a:xfrm>
              <a:off x="7348218" y="5147991"/>
              <a:ext cx="387383" cy="332044"/>
            </a:xfrm>
            <a:custGeom>
              <a:avLst/>
              <a:gdLst>
                <a:gd name="T0" fmla="*/ 4 w 94"/>
                <a:gd name="T1" fmla="*/ 19 h 81"/>
                <a:gd name="T2" fmla="*/ 46 w 94"/>
                <a:gd name="T3" fmla="*/ 19 h 81"/>
                <a:gd name="T4" fmla="*/ 50 w 94"/>
                <a:gd name="T5" fmla="*/ 16 h 81"/>
                <a:gd name="T6" fmla="*/ 73 w 94"/>
                <a:gd name="T7" fmla="*/ 0 h 81"/>
                <a:gd name="T8" fmla="*/ 73 w 94"/>
                <a:gd name="T9" fmla="*/ 33 h 81"/>
                <a:gd name="T10" fmla="*/ 73 w 94"/>
                <a:gd name="T11" fmla="*/ 66 h 81"/>
                <a:gd name="T12" fmla="*/ 50 w 94"/>
                <a:gd name="T13" fmla="*/ 49 h 81"/>
                <a:gd name="T14" fmla="*/ 46 w 94"/>
                <a:gd name="T15" fmla="*/ 47 h 81"/>
                <a:gd name="T16" fmla="*/ 33 w 94"/>
                <a:gd name="T17" fmla="*/ 47 h 81"/>
                <a:gd name="T18" fmla="*/ 40 w 94"/>
                <a:gd name="T19" fmla="*/ 70 h 81"/>
                <a:gd name="T20" fmla="*/ 45 w 94"/>
                <a:gd name="T21" fmla="*/ 70 h 81"/>
                <a:gd name="T22" fmla="*/ 45 w 94"/>
                <a:gd name="T23" fmla="*/ 81 h 81"/>
                <a:gd name="T24" fmla="*/ 43 w 94"/>
                <a:gd name="T25" fmla="*/ 81 h 81"/>
                <a:gd name="T26" fmla="*/ 21 w 94"/>
                <a:gd name="T27" fmla="*/ 81 h 81"/>
                <a:gd name="T28" fmla="*/ 11 w 94"/>
                <a:gd name="T29" fmla="*/ 47 h 81"/>
                <a:gd name="T30" fmla="*/ 4 w 94"/>
                <a:gd name="T31" fmla="*/ 47 h 81"/>
                <a:gd name="T32" fmla="*/ 4 w 94"/>
                <a:gd name="T33" fmla="*/ 19 h 81"/>
                <a:gd name="T34" fmla="*/ 87 w 94"/>
                <a:gd name="T35" fmla="*/ 23 h 81"/>
                <a:gd name="T36" fmla="*/ 94 w 94"/>
                <a:gd name="T37" fmla="*/ 33 h 81"/>
                <a:gd name="T38" fmla="*/ 87 w 94"/>
                <a:gd name="T39" fmla="*/ 43 h 81"/>
                <a:gd name="T40" fmla="*/ 87 w 94"/>
                <a:gd name="T41" fmla="*/ 66 h 81"/>
                <a:gd name="T42" fmla="*/ 78 w 94"/>
                <a:gd name="T43" fmla="*/ 66 h 81"/>
                <a:gd name="T44" fmla="*/ 78 w 94"/>
                <a:gd name="T45" fmla="*/ 0 h 81"/>
                <a:gd name="T46" fmla="*/ 87 w 94"/>
                <a:gd name="T47" fmla="*/ 0 h 81"/>
                <a:gd name="T48" fmla="*/ 87 w 94"/>
                <a:gd name="T49" fmla="*/ 23 h 81"/>
                <a:gd name="T50" fmla="*/ 46 w 94"/>
                <a:gd name="T51" fmla="*/ 49 h 81"/>
                <a:gd name="T52" fmla="*/ 37 w 94"/>
                <a:gd name="T53" fmla="*/ 49 h 81"/>
                <a:gd name="T54" fmla="*/ 40 w 94"/>
                <a:gd name="T55" fmla="*/ 61 h 81"/>
                <a:gd name="T56" fmla="*/ 43 w 94"/>
                <a:gd name="T57" fmla="*/ 61 h 81"/>
                <a:gd name="T58" fmla="*/ 43 w 94"/>
                <a:gd name="T59" fmla="*/ 57 h 81"/>
                <a:gd name="T60" fmla="*/ 46 w 94"/>
                <a:gd name="T61" fmla="*/ 49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4" h="81">
                  <a:moveTo>
                    <a:pt x="4" y="19"/>
                  </a:moveTo>
                  <a:cubicBezTo>
                    <a:pt x="46" y="19"/>
                    <a:pt x="46" y="19"/>
                    <a:pt x="46" y="19"/>
                  </a:cubicBezTo>
                  <a:cubicBezTo>
                    <a:pt x="50" y="16"/>
                    <a:pt x="50" y="16"/>
                    <a:pt x="50" y="16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33"/>
                    <a:pt x="73" y="33"/>
                    <a:pt x="73" y="33"/>
                  </a:cubicBezTo>
                  <a:cubicBezTo>
                    <a:pt x="73" y="66"/>
                    <a:pt x="73" y="66"/>
                    <a:pt x="73" y="66"/>
                  </a:cubicBezTo>
                  <a:cubicBezTo>
                    <a:pt x="50" y="49"/>
                    <a:pt x="50" y="49"/>
                    <a:pt x="50" y="49"/>
                  </a:cubicBezTo>
                  <a:cubicBezTo>
                    <a:pt x="46" y="47"/>
                    <a:pt x="46" y="47"/>
                    <a:pt x="46" y="47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40" y="70"/>
                    <a:pt x="40" y="70"/>
                    <a:pt x="40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21" y="81"/>
                    <a:pt x="21" y="81"/>
                    <a:pt x="21" y="81"/>
                  </a:cubicBezTo>
                  <a:cubicBezTo>
                    <a:pt x="11" y="47"/>
                    <a:pt x="11" y="47"/>
                    <a:pt x="11" y="47"/>
                  </a:cubicBezTo>
                  <a:cubicBezTo>
                    <a:pt x="4" y="47"/>
                    <a:pt x="4" y="47"/>
                    <a:pt x="4" y="47"/>
                  </a:cubicBezTo>
                  <a:cubicBezTo>
                    <a:pt x="0" y="37"/>
                    <a:pt x="0" y="28"/>
                    <a:pt x="4" y="19"/>
                  </a:cubicBezTo>
                  <a:close/>
                  <a:moveTo>
                    <a:pt x="87" y="23"/>
                  </a:moveTo>
                  <a:cubicBezTo>
                    <a:pt x="91" y="24"/>
                    <a:pt x="94" y="28"/>
                    <a:pt x="94" y="33"/>
                  </a:cubicBezTo>
                  <a:cubicBezTo>
                    <a:pt x="94" y="38"/>
                    <a:pt x="91" y="42"/>
                    <a:pt x="87" y="43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87" y="23"/>
                    <a:pt x="87" y="23"/>
                    <a:pt x="87" y="23"/>
                  </a:cubicBezTo>
                  <a:close/>
                  <a:moveTo>
                    <a:pt x="46" y="49"/>
                  </a:moveTo>
                  <a:cubicBezTo>
                    <a:pt x="37" y="49"/>
                    <a:pt x="37" y="49"/>
                    <a:pt x="37" y="49"/>
                  </a:cubicBezTo>
                  <a:cubicBezTo>
                    <a:pt x="40" y="61"/>
                    <a:pt x="40" y="61"/>
                    <a:pt x="40" y="61"/>
                  </a:cubicBezTo>
                  <a:cubicBezTo>
                    <a:pt x="43" y="61"/>
                    <a:pt x="43" y="61"/>
                    <a:pt x="43" y="61"/>
                  </a:cubicBezTo>
                  <a:cubicBezTo>
                    <a:pt x="43" y="57"/>
                    <a:pt x="43" y="57"/>
                    <a:pt x="43" y="57"/>
                  </a:cubicBezTo>
                  <a:lnTo>
                    <a:pt x="46" y="4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30" tIns="45716" rIns="91430" bIns="45716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0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8208254" y="4739618"/>
            <a:ext cx="2325573" cy="816224"/>
            <a:chOff x="8512415" y="2327889"/>
            <a:chExt cx="3256083" cy="816313"/>
          </a:xfrm>
        </p:grpSpPr>
        <p:sp>
          <p:nvSpPr>
            <p:cNvPr id="25" name="TextBox 24"/>
            <p:cNvSpPr txBox="1"/>
            <p:nvPr/>
          </p:nvSpPr>
          <p:spPr>
            <a:xfrm>
              <a:off x="8512415" y="2327889"/>
              <a:ext cx="1951008" cy="3163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325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325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8512415" y="2631890"/>
              <a:ext cx="3256083" cy="51231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76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76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 flipH="1">
            <a:off x="2996243" y="2234843"/>
            <a:ext cx="2243286" cy="816225"/>
            <a:chOff x="8512415" y="2327889"/>
            <a:chExt cx="3256083" cy="816314"/>
          </a:xfrm>
        </p:grpSpPr>
        <p:sp>
          <p:nvSpPr>
            <p:cNvPr id="28" name="TextBox 27"/>
            <p:cNvSpPr txBox="1"/>
            <p:nvPr/>
          </p:nvSpPr>
          <p:spPr>
            <a:xfrm>
              <a:off x="8519745" y="2327889"/>
              <a:ext cx="2035173" cy="3163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325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325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8512415" y="2631891"/>
              <a:ext cx="3256083" cy="51231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76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76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 flipH="1">
            <a:off x="1794050" y="4898758"/>
            <a:ext cx="2243286" cy="816225"/>
            <a:chOff x="8512415" y="2327889"/>
            <a:chExt cx="3256083" cy="816314"/>
          </a:xfrm>
        </p:grpSpPr>
        <p:sp>
          <p:nvSpPr>
            <p:cNvPr id="32" name="TextBox 31"/>
            <p:cNvSpPr txBox="1"/>
            <p:nvPr/>
          </p:nvSpPr>
          <p:spPr>
            <a:xfrm>
              <a:off x="8519742" y="2327889"/>
              <a:ext cx="2256792" cy="3163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325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325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8512415" y="2631891"/>
              <a:ext cx="3256083" cy="51231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76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76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2" name="矩形 21"/>
          <p:cNvSpPr/>
          <p:nvPr/>
        </p:nvSpPr>
        <p:spPr>
          <a:xfrm>
            <a:off x="0" y="149874"/>
            <a:ext cx="213349" cy="556229"/>
          </a:xfrm>
          <a:prstGeom prst="rect">
            <a:avLst/>
          </a:prstGeom>
          <a:solidFill>
            <a:srgbClr val="16317F"/>
          </a:solidFill>
          <a:ln>
            <a:solidFill>
              <a:srgbClr val="1631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algn="ctr" defTabSz="913765"/>
            <a:endParaRPr lang="zh-CN" altLang="en-US" sz="1865" dirty="0">
              <a:solidFill>
                <a:srgbClr val="E7E6E6">
                  <a:lumMod val="50000"/>
                </a:srgbClr>
              </a:solidFill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371696" y="252941"/>
            <a:ext cx="2917465" cy="35009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913765"/>
            <a:r>
              <a:rPr lang="zh-CN" altLang="en-US" sz="2275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371697" y="603123"/>
            <a:ext cx="1886735" cy="16049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913765"/>
            <a:r>
              <a:rPr lang="en-US" altLang="zh-CN" sz="1045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lt"/>
              </a:rPr>
              <a:t>ADD RELATED TITLE WORDS</a:t>
            </a:r>
            <a:endParaRPr lang="zh-CN" altLang="en-US" sz="1045"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4000">
        <p15:prstTrans prst="peelOff"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6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02" b="37384"/>
          <a:stretch>
            <a:fillRect/>
          </a:stretch>
        </p:blipFill>
        <p:spPr>
          <a:xfrm>
            <a:off x="2725283" y="1039214"/>
            <a:ext cx="3668344" cy="254643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196996" y="3732882"/>
            <a:ext cx="6724918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8800" b="1" spc="-300" dirty="0">
                <a:solidFill>
                  <a:srgbClr val="1631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明年工作计划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4000">
        <p15:prstTrans prst="peelOff"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22"/>
          <p:cNvSpPr/>
          <p:nvPr/>
        </p:nvSpPr>
        <p:spPr>
          <a:xfrm>
            <a:off x="0" y="166837"/>
            <a:ext cx="213349" cy="55622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algn="ctr" defTabSz="913765"/>
            <a:endParaRPr lang="zh-CN" altLang="en-US" sz="1865" dirty="0">
              <a:solidFill>
                <a:srgbClr val="E7E6E6">
                  <a:lumMod val="50000"/>
                </a:srgbClr>
              </a:solidFill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371696" y="252941"/>
            <a:ext cx="2917465" cy="35009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913765"/>
            <a:r>
              <a:rPr lang="zh-CN" altLang="en-US" sz="2275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371697" y="603123"/>
            <a:ext cx="1886735" cy="16049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913765"/>
            <a:r>
              <a:rPr lang="en-US" altLang="zh-CN" sz="104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lt"/>
              </a:rPr>
              <a:t>ADD RELATED TITLE WORDS</a:t>
            </a:r>
            <a:endParaRPr lang="zh-CN" altLang="en-US" sz="1045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+mn-lt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3036019" y="1515045"/>
            <a:ext cx="3068558" cy="228987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ea typeface="华文细黑" panose="02010600040101010101" pitchFamily="2" charset="-122"/>
            </a:endParaRPr>
          </a:p>
        </p:txBody>
      </p:sp>
      <p:pic>
        <p:nvPicPr>
          <p:cNvPr id="35" name="图片 34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6087424" y="1515046"/>
            <a:ext cx="3053171" cy="2289877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-15387" y="1516370"/>
            <a:ext cx="3051405" cy="2288554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3051405" y="3804924"/>
            <a:ext cx="3053171" cy="2289877"/>
          </a:xfrm>
          <a:prstGeom prst="rect">
            <a:avLst/>
          </a:prstGeom>
        </p:spPr>
      </p:pic>
      <p:pic>
        <p:nvPicPr>
          <p:cNvPr id="38" name="图片 37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>
            <a:off x="9154216" y="3804923"/>
            <a:ext cx="3053171" cy="2289877"/>
          </a:xfrm>
          <a:prstGeom prst="rect">
            <a:avLst/>
          </a:prstGeom>
        </p:spPr>
      </p:pic>
      <p:sp>
        <p:nvSpPr>
          <p:cNvPr id="39" name="矩形 38"/>
          <p:cNvSpPr/>
          <p:nvPr/>
        </p:nvSpPr>
        <p:spPr>
          <a:xfrm>
            <a:off x="-17126" y="3804923"/>
            <a:ext cx="3068558" cy="2289878"/>
          </a:xfrm>
          <a:prstGeom prst="rect">
            <a:avLst/>
          </a:prstGeom>
          <a:solidFill>
            <a:srgbClr val="16317F"/>
          </a:solidFill>
          <a:ln>
            <a:solidFill>
              <a:srgbClr val="1631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华文细黑" panose="02010600040101010101" pitchFamily="2" charset="-122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6085685" y="3804923"/>
            <a:ext cx="3068558" cy="2289878"/>
          </a:xfrm>
          <a:prstGeom prst="rect">
            <a:avLst/>
          </a:prstGeom>
          <a:solidFill>
            <a:srgbClr val="16317F"/>
          </a:solidFill>
          <a:ln>
            <a:solidFill>
              <a:srgbClr val="1631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华文细黑" panose="02010600040101010101" pitchFamily="2" charset="-122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9123442" y="1515045"/>
            <a:ext cx="3068558" cy="228987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ea typeface="华文细黑" panose="02010600040101010101" pitchFamily="2" charset="-122"/>
            </a:endParaRPr>
          </a:p>
        </p:txBody>
      </p:sp>
      <p:sp>
        <p:nvSpPr>
          <p:cNvPr id="42" name="Rectangle 24"/>
          <p:cNvSpPr>
            <a:spLocks noChangeArrowheads="1"/>
          </p:cNvSpPr>
          <p:nvPr/>
        </p:nvSpPr>
        <p:spPr bwMode="auto">
          <a:xfrm>
            <a:off x="333906" y="4598228"/>
            <a:ext cx="2352817" cy="703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  <a:spcBef>
                <a:spcPts val="300"/>
              </a:spcBef>
            </a:pPr>
            <a:r>
              <a:rPr lang="zh-CN" altLang="en-US" sz="1400" b="1" dirty="0">
                <a:solidFill>
                  <a:schemeClr val="bg1"/>
                </a:solidFill>
                <a:ea typeface="微软雅黑" panose="020B0503020204020204" pitchFamily="34" charset="-122"/>
              </a:rPr>
              <a:t>TOPIC HEADER HERE</a:t>
            </a:r>
            <a:endParaRPr lang="zh-CN" altLang="en-US" sz="1400" dirty="0">
              <a:solidFill>
                <a:schemeClr val="bg1"/>
              </a:solidFill>
              <a:ea typeface="微软雅黑" panose="020B0503020204020204" pitchFamily="34" charset="-122"/>
            </a:endParaRPr>
          </a:p>
          <a:p>
            <a:pPr algn="ctr">
              <a:lnSpc>
                <a:spcPct val="120000"/>
              </a:lnSpc>
              <a:spcBef>
                <a:spcPts val="300"/>
              </a:spcBef>
            </a:pPr>
            <a:r>
              <a:rPr lang="en-US" altLang="zh-CN" sz="1100" dirty="0">
                <a:solidFill>
                  <a:schemeClr val="bg1"/>
                </a:solidFill>
                <a:ea typeface="微软雅黑" panose="020B0503020204020204" pitchFamily="34" charset="-122"/>
              </a:rPr>
              <a:t>We have many PowerPoint </a:t>
            </a:r>
            <a:r>
              <a:rPr lang="zh-CN" altLang="en-US" sz="1100" dirty="0">
                <a:solidFill>
                  <a:schemeClr val="bg1"/>
                </a:solidFill>
                <a:ea typeface="微软雅黑" panose="020B0503020204020204" pitchFamily="34" charset="-122"/>
              </a:rPr>
              <a:t>templates</a:t>
            </a:r>
            <a:r>
              <a:rPr lang="en-US" altLang="zh-CN" sz="1100" dirty="0">
                <a:solidFill>
                  <a:schemeClr val="bg1"/>
                </a:solidFill>
                <a:ea typeface="微软雅黑" panose="020B0503020204020204" pitchFamily="34" charset="-122"/>
              </a:rPr>
              <a:t> that has been specifically designed.</a:t>
            </a:r>
            <a:endParaRPr lang="zh-CN" altLang="en-US" sz="1100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43" name="Rectangle 24"/>
          <p:cNvSpPr>
            <a:spLocks noChangeArrowheads="1"/>
          </p:cNvSpPr>
          <p:nvPr/>
        </p:nvSpPr>
        <p:spPr bwMode="auto">
          <a:xfrm>
            <a:off x="6437600" y="4598228"/>
            <a:ext cx="2352817" cy="703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  <a:spcBef>
                <a:spcPts val="300"/>
              </a:spcBef>
            </a:pPr>
            <a:r>
              <a:rPr lang="zh-CN" altLang="en-US" sz="1400" b="1" dirty="0">
                <a:solidFill>
                  <a:schemeClr val="bg1"/>
                </a:solidFill>
                <a:ea typeface="微软雅黑" panose="020B0503020204020204" pitchFamily="34" charset="-122"/>
              </a:rPr>
              <a:t>TOPIC HEADER HERE</a:t>
            </a:r>
            <a:endParaRPr lang="zh-CN" altLang="en-US" sz="1400" dirty="0">
              <a:solidFill>
                <a:schemeClr val="bg1"/>
              </a:solidFill>
              <a:ea typeface="微软雅黑" panose="020B0503020204020204" pitchFamily="34" charset="-122"/>
            </a:endParaRPr>
          </a:p>
          <a:p>
            <a:pPr algn="ctr">
              <a:lnSpc>
                <a:spcPct val="120000"/>
              </a:lnSpc>
              <a:spcBef>
                <a:spcPts val="300"/>
              </a:spcBef>
            </a:pPr>
            <a:r>
              <a:rPr lang="en-US" altLang="zh-CN" sz="1100" dirty="0">
                <a:solidFill>
                  <a:schemeClr val="bg1"/>
                </a:solidFill>
                <a:ea typeface="微软雅黑" panose="020B0503020204020204" pitchFamily="34" charset="-122"/>
              </a:rPr>
              <a:t>We have many PowerPoint </a:t>
            </a:r>
            <a:r>
              <a:rPr lang="zh-CN" altLang="en-US" sz="1100" dirty="0">
                <a:solidFill>
                  <a:schemeClr val="bg1"/>
                </a:solidFill>
                <a:ea typeface="微软雅黑" panose="020B0503020204020204" pitchFamily="34" charset="-122"/>
              </a:rPr>
              <a:t>templates</a:t>
            </a:r>
            <a:r>
              <a:rPr lang="en-US" altLang="zh-CN" sz="1100" dirty="0">
                <a:solidFill>
                  <a:schemeClr val="bg1"/>
                </a:solidFill>
                <a:ea typeface="微软雅黑" panose="020B0503020204020204" pitchFamily="34" charset="-122"/>
              </a:rPr>
              <a:t> that has been specifically designed.</a:t>
            </a:r>
            <a:endParaRPr lang="zh-CN" altLang="en-US" sz="1100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44" name="Rectangle 24"/>
          <p:cNvSpPr>
            <a:spLocks noChangeArrowheads="1"/>
          </p:cNvSpPr>
          <p:nvPr/>
        </p:nvSpPr>
        <p:spPr bwMode="auto">
          <a:xfrm>
            <a:off x="3406663" y="2308349"/>
            <a:ext cx="2352817" cy="703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  <a:spcBef>
                <a:spcPts val="300"/>
              </a:spcBef>
            </a:pPr>
            <a:r>
              <a:rPr lang="zh-CN" altLang="en-US" sz="1400" b="1" dirty="0">
                <a:solidFill>
                  <a:schemeClr val="bg1"/>
                </a:solidFill>
                <a:ea typeface="微软雅黑" panose="020B0503020204020204" pitchFamily="34" charset="-122"/>
              </a:rPr>
              <a:t>TOPIC HEADER HERE</a:t>
            </a:r>
            <a:endParaRPr lang="zh-CN" altLang="en-US" sz="1400" dirty="0">
              <a:solidFill>
                <a:schemeClr val="bg1"/>
              </a:solidFill>
              <a:ea typeface="微软雅黑" panose="020B0503020204020204" pitchFamily="34" charset="-122"/>
            </a:endParaRPr>
          </a:p>
          <a:p>
            <a:pPr algn="ctr">
              <a:lnSpc>
                <a:spcPct val="120000"/>
              </a:lnSpc>
              <a:spcBef>
                <a:spcPts val="300"/>
              </a:spcBef>
            </a:pPr>
            <a:r>
              <a:rPr lang="en-US" altLang="zh-CN" sz="1100" dirty="0">
                <a:solidFill>
                  <a:schemeClr val="bg1"/>
                </a:solidFill>
                <a:ea typeface="微软雅黑" panose="020B0503020204020204" pitchFamily="34" charset="-122"/>
              </a:rPr>
              <a:t>We have many PowerPoint </a:t>
            </a:r>
            <a:r>
              <a:rPr lang="zh-CN" altLang="en-US" sz="1100" dirty="0">
                <a:solidFill>
                  <a:schemeClr val="bg1"/>
                </a:solidFill>
                <a:ea typeface="微软雅黑" panose="020B0503020204020204" pitchFamily="34" charset="-122"/>
              </a:rPr>
              <a:t>templates</a:t>
            </a:r>
            <a:r>
              <a:rPr lang="en-US" altLang="zh-CN" sz="1100" dirty="0">
                <a:solidFill>
                  <a:schemeClr val="bg1"/>
                </a:solidFill>
                <a:ea typeface="微软雅黑" panose="020B0503020204020204" pitchFamily="34" charset="-122"/>
              </a:rPr>
              <a:t> that has been specifically designed.</a:t>
            </a:r>
            <a:endParaRPr lang="zh-CN" altLang="en-US" sz="1100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45" name="Rectangle 24"/>
          <p:cNvSpPr>
            <a:spLocks noChangeArrowheads="1"/>
          </p:cNvSpPr>
          <p:nvPr/>
        </p:nvSpPr>
        <p:spPr bwMode="auto">
          <a:xfrm>
            <a:off x="9482835" y="2308349"/>
            <a:ext cx="2352817" cy="703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  <a:spcBef>
                <a:spcPts val="300"/>
              </a:spcBef>
            </a:pPr>
            <a:r>
              <a:rPr lang="zh-CN" altLang="en-US" sz="1400" b="1" dirty="0">
                <a:solidFill>
                  <a:schemeClr val="bg1"/>
                </a:solidFill>
                <a:ea typeface="微软雅黑" panose="020B0503020204020204" pitchFamily="34" charset="-122"/>
              </a:rPr>
              <a:t>TOPIC HEADER HERE</a:t>
            </a:r>
            <a:endParaRPr lang="zh-CN" altLang="en-US" sz="1400" dirty="0">
              <a:solidFill>
                <a:schemeClr val="bg1"/>
              </a:solidFill>
              <a:ea typeface="微软雅黑" panose="020B0503020204020204" pitchFamily="34" charset="-122"/>
            </a:endParaRPr>
          </a:p>
          <a:p>
            <a:pPr algn="ctr">
              <a:lnSpc>
                <a:spcPct val="120000"/>
              </a:lnSpc>
              <a:spcBef>
                <a:spcPts val="300"/>
              </a:spcBef>
            </a:pPr>
            <a:r>
              <a:rPr lang="en-US" altLang="zh-CN" sz="1100" dirty="0">
                <a:solidFill>
                  <a:schemeClr val="bg1"/>
                </a:solidFill>
                <a:ea typeface="微软雅黑" panose="020B0503020204020204" pitchFamily="34" charset="-122"/>
              </a:rPr>
              <a:t>We have many PowerPoint </a:t>
            </a:r>
            <a:r>
              <a:rPr lang="zh-CN" altLang="en-US" sz="1100" dirty="0">
                <a:solidFill>
                  <a:schemeClr val="bg1"/>
                </a:solidFill>
                <a:ea typeface="微软雅黑" panose="020B0503020204020204" pitchFamily="34" charset="-122"/>
              </a:rPr>
              <a:t>templates</a:t>
            </a:r>
            <a:r>
              <a:rPr lang="en-US" altLang="zh-CN" sz="1100" dirty="0">
                <a:solidFill>
                  <a:schemeClr val="bg1"/>
                </a:solidFill>
                <a:ea typeface="微软雅黑" panose="020B0503020204020204" pitchFamily="34" charset="-122"/>
              </a:rPr>
              <a:t> that has been specifically designed.</a:t>
            </a:r>
            <a:endParaRPr lang="zh-CN" altLang="en-US" sz="1100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4000">
        <p15:prstTrans prst="peelOff"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9" grpId="0" animBg="1"/>
      <p:bldP spid="40" grpId="0" animBg="1"/>
      <p:bldP spid="41" grpId="0" animBg="1"/>
      <p:bldP spid="42" grpId="0"/>
      <p:bldP spid="43" grpId="0"/>
      <p:bldP spid="44" grpId="0"/>
      <p:bldP spid="4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4"/>
          <p:cNvSpPr/>
          <p:nvPr/>
        </p:nvSpPr>
        <p:spPr>
          <a:xfrm flipV="1">
            <a:off x="1971" y="3646032"/>
            <a:ext cx="4228624" cy="252821"/>
          </a:xfrm>
          <a:custGeom>
            <a:avLst/>
            <a:gdLst/>
            <a:ahLst/>
            <a:cxnLst/>
            <a:rect l="l" t="t" r="r" b="b"/>
            <a:pathLst>
              <a:path w="4571707" h="242218">
                <a:moveTo>
                  <a:pt x="0" y="242218"/>
                </a:moveTo>
                <a:lnTo>
                  <a:pt x="4571707" y="242218"/>
                </a:lnTo>
                <a:lnTo>
                  <a:pt x="4571707" y="0"/>
                </a:lnTo>
                <a:lnTo>
                  <a:pt x="0" y="0"/>
                </a:lnTo>
                <a:close/>
              </a:path>
            </a:pathLst>
          </a:custGeom>
          <a:solidFill>
            <a:srgbClr val="16317F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94075" tIns="47038" rIns="94075" bIns="47038" rtlCol="0" anchor="ctr"/>
          <a:lstStyle/>
          <a:p>
            <a:pPr algn="ctr">
              <a:lnSpc>
                <a:spcPct val="120000"/>
              </a:lnSpc>
            </a:pPr>
            <a:endParaRPr lang="en-US" sz="1705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3320639" y="3647501"/>
            <a:ext cx="1785822" cy="1784454"/>
            <a:chOff x="3225639" y="4543565"/>
            <a:chExt cx="1735762" cy="1734334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6" name="椭圆 5"/>
            <p:cNvSpPr/>
            <p:nvPr/>
          </p:nvSpPr>
          <p:spPr>
            <a:xfrm flipV="1">
              <a:off x="3225639" y="4543565"/>
              <a:ext cx="1735762" cy="1734334"/>
            </a:xfrm>
            <a:prstGeom prst="ellipse">
              <a:avLst/>
            </a:prstGeom>
            <a:solidFill>
              <a:srgbClr val="16317F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705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" name="椭圆 6"/>
            <p:cNvSpPr/>
            <p:nvPr/>
          </p:nvSpPr>
          <p:spPr>
            <a:xfrm rot="10800000" flipV="1">
              <a:off x="3450403" y="4786205"/>
              <a:ext cx="1284515" cy="1284516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noFill/>
              <a:prstDash val="solid"/>
            </a:ln>
            <a:effectLst/>
          </p:spPr>
          <p:txBody>
            <a:bodyPr tIns="47994" anchor="ctr" anchorCtr="1"/>
            <a:lstStyle/>
            <a:p>
              <a:pPr lvl="0" algn="ctr">
                <a:lnSpc>
                  <a:spcPct val="120000"/>
                </a:lnSpc>
                <a:defRPr/>
              </a:pPr>
              <a:r>
                <a:rPr lang="en-US" altLang="zh-CN" sz="4135" b="1" kern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02</a:t>
              </a:r>
              <a:endParaRPr lang="zh-CN" altLang="en-US" sz="4135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8" name="矩形 14"/>
          <p:cNvSpPr/>
          <p:nvPr/>
        </p:nvSpPr>
        <p:spPr>
          <a:xfrm>
            <a:off x="1972" y="3102405"/>
            <a:ext cx="7200748" cy="252821"/>
          </a:xfrm>
          <a:custGeom>
            <a:avLst/>
            <a:gdLst/>
            <a:ahLst/>
            <a:cxnLst/>
            <a:rect l="l" t="t" r="r" b="b"/>
            <a:pathLst>
              <a:path w="4571707" h="242218">
                <a:moveTo>
                  <a:pt x="0" y="0"/>
                </a:moveTo>
                <a:lnTo>
                  <a:pt x="4571707" y="0"/>
                </a:lnTo>
                <a:lnTo>
                  <a:pt x="4571707" y="242218"/>
                </a:lnTo>
                <a:lnTo>
                  <a:pt x="0" y="242218"/>
                </a:lnTo>
                <a:close/>
              </a:path>
            </a:pathLst>
          </a:custGeom>
          <a:solidFill>
            <a:srgbClr val="16317F"/>
          </a:solidFill>
          <a:ln>
            <a:solidFill>
              <a:srgbClr val="16317F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4075" tIns="47038" rIns="94075" bIns="47038" rtlCol="0" anchor="ctr"/>
          <a:lstStyle/>
          <a:p>
            <a:pPr algn="ctr">
              <a:lnSpc>
                <a:spcPct val="120000"/>
              </a:lnSpc>
            </a:pPr>
            <a:endParaRPr lang="en-US" sz="1705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6309807" y="1573566"/>
            <a:ext cx="1785822" cy="1785925"/>
            <a:chOff x="6131016" y="674750"/>
            <a:chExt cx="1735762" cy="1735763"/>
          </a:xfrm>
        </p:grpSpPr>
        <p:sp>
          <p:nvSpPr>
            <p:cNvPr id="10" name="椭圆 9"/>
            <p:cNvSpPr/>
            <p:nvPr/>
          </p:nvSpPr>
          <p:spPr>
            <a:xfrm>
              <a:off x="6131016" y="674750"/>
              <a:ext cx="1735762" cy="1735763"/>
            </a:xfrm>
            <a:prstGeom prst="ellipse">
              <a:avLst/>
            </a:prstGeom>
            <a:solidFill>
              <a:srgbClr val="16317F"/>
            </a:solidFill>
            <a:ln>
              <a:solidFill>
                <a:srgbClr val="16317F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705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" name="椭圆 10"/>
            <p:cNvSpPr/>
            <p:nvPr/>
          </p:nvSpPr>
          <p:spPr>
            <a:xfrm>
              <a:off x="6355778" y="899818"/>
              <a:ext cx="1284515" cy="1284516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noFill/>
              <a:prstDash val="solid"/>
            </a:ln>
            <a:effectLst/>
          </p:spPr>
          <p:txBody>
            <a:bodyPr tIns="47994" anchor="ctr"/>
            <a:lstStyle/>
            <a:p>
              <a:pPr lvl="0" algn="ctr">
                <a:lnSpc>
                  <a:spcPct val="120000"/>
                </a:lnSpc>
                <a:defRPr/>
              </a:pPr>
              <a:r>
                <a:rPr lang="en-US" altLang="zh-CN" sz="4135" b="1" kern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01</a:t>
              </a:r>
              <a:endParaRPr lang="zh-CN" altLang="en-US" sz="4135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2" name="矩形 14"/>
          <p:cNvSpPr/>
          <p:nvPr/>
        </p:nvSpPr>
        <p:spPr>
          <a:xfrm flipV="1">
            <a:off x="6272966" y="3646032"/>
            <a:ext cx="5918365" cy="252821"/>
          </a:xfrm>
          <a:custGeom>
            <a:avLst/>
            <a:gdLst/>
            <a:ahLst/>
            <a:cxnLst/>
            <a:rect l="l" t="t" r="r" b="b"/>
            <a:pathLst>
              <a:path w="4571707" h="242218">
                <a:moveTo>
                  <a:pt x="0" y="242218"/>
                </a:moveTo>
                <a:lnTo>
                  <a:pt x="4571707" y="242218"/>
                </a:lnTo>
                <a:lnTo>
                  <a:pt x="4571707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4075" tIns="47038" rIns="94075" bIns="47038" rtlCol="0" anchor="ctr"/>
          <a:lstStyle/>
          <a:p>
            <a:pPr algn="ctr">
              <a:lnSpc>
                <a:spcPct val="120000"/>
              </a:lnSpc>
            </a:pPr>
            <a:endParaRPr lang="en-US" sz="1705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5380054" y="3647501"/>
            <a:ext cx="1785822" cy="1784454"/>
            <a:chOff x="5227325" y="4543565"/>
            <a:chExt cx="1735762" cy="1734334"/>
          </a:xfrm>
        </p:grpSpPr>
        <p:sp>
          <p:nvSpPr>
            <p:cNvPr id="14" name="椭圆 13"/>
            <p:cNvSpPr/>
            <p:nvPr/>
          </p:nvSpPr>
          <p:spPr>
            <a:xfrm flipV="1">
              <a:off x="5227325" y="4543565"/>
              <a:ext cx="1735762" cy="1734334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705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" name="椭圆 14"/>
            <p:cNvSpPr/>
            <p:nvPr/>
          </p:nvSpPr>
          <p:spPr>
            <a:xfrm rot="10800000" flipV="1">
              <a:off x="5460802" y="4768780"/>
              <a:ext cx="1284515" cy="1284516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solidFill>
                <a:schemeClr val="accent1">
                  <a:lumMod val="60000"/>
                  <a:lumOff val="40000"/>
                </a:schemeClr>
              </a:solidFill>
              <a:prstDash val="solid"/>
            </a:ln>
            <a:effectLst/>
          </p:spPr>
          <p:txBody>
            <a:bodyPr tIns="47994" anchor="ctr"/>
            <a:lstStyle/>
            <a:p>
              <a:pPr lvl="0" algn="ctr">
                <a:lnSpc>
                  <a:spcPct val="120000"/>
                </a:lnSpc>
                <a:defRPr/>
              </a:pPr>
              <a:r>
                <a:rPr lang="en-US" altLang="zh-CN" sz="4135" b="1" kern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03</a:t>
              </a:r>
              <a:endParaRPr lang="zh-CN" altLang="en-US" sz="4135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3095258" y="2112931"/>
            <a:ext cx="1936456" cy="514918"/>
          </a:xfrm>
          <a:prstGeom prst="rect">
            <a:avLst/>
          </a:prstGeom>
          <a:noFill/>
        </p:spPr>
        <p:txBody>
          <a:bodyPr wrap="square" lIns="94075" tIns="47038" rIns="94075" bIns="47038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76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zh-CN" altLang="en-US" sz="76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102941" y="1808830"/>
            <a:ext cx="1719252" cy="340062"/>
          </a:xfrm>
          <a:prstGeom prst="rect">
            <a:avLst/>
          </a:prstGeom>
          <a:noFill/>
        </p:spPr>
        <p:txBody>
          <a:bodyPr wrap="none" lIns="94075" tIns="47038" rIns="94075" bIns="47038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325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点击请替换文字内容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337935" y="5680590"/>
            <a:ext cx="1967177" cy="514918"/>
          </a:xfrm>
          <a:prstGeom prst="rect">
            <a:avLst/>
          </a:prstGeom>
          <a:noFill/>
        </p:spPr>
        <p:txBody>
          <a:bodyPr wrap="square" lIns="94075" tIns="47038" rIns="94075" bIns="47038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76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zh-CN" altLang="en-US" sz="76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345616" y="5376487"/>
            <a:ext cx="1719252" cy="340062"/>
          </a:xfrm>
          <a:prstGeom prst="rect">
            <a:avLst/>
          </a:prstGeom>
          <a:noFill/>
        </p:spPr>
        <p:txBody>
          <a:bodyPr wrap="none" lIns="94075" tIns="47038" rIns="94075" bIns="47038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325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点击请替换文字内容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368434" y="4598524"/>
            <a:ext cx="1936456" cy="514918"/>
          </a:xfrm>
          <a:prstGeom prst="rect">
            <a:avLst/>
          </a:prstGeom>
          <a:noFill/>
        </p:spPr>
        <p:txBody>
          <a:bodyPr wrap="square" lIns="94075" tIns="47038" rIns="94075" bIns="47038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76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zh-CN" altLang="en-US" sz="76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376117" y="4294423"/>
            <a:ext cx="1719252" cy="340062"/>
          </a:xfrm>
          <a:prstGeom prst="rect">
            <a:avLst/>
          </a:prstGeom>
          <a:noFill/>
        </p:spPr>
        <p:txBody>
          <a:bodyPr wrap="none" lIns="94075" tIns="47038" rIns="94075" bIns="47038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325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点击请替换文字内容</a:t>
            </a:r>
          </a:p>
        </p:txBody>
      </p:sp>
      <p:sp>
        <p:nvSpPr>
          <p:cNvPr id="22" name="矩形 21"/>
          <p:cNvSpPr/>
          <p:nvPr/>
        </p:nvSpPr>
        <p:spPr>
          <a:xfrm>
            <a:off x="335" y="216636"/>
            <a:ext cx="213349" cy="556229"/>
          </a:xfrm>
          <a:prstGeom prst="rect">
            <a:avLst/>
          </a:prstGeom>
          <a:solidFill>
            <a:srgbClr val="16317F"/>
          </a:solidFill>
          <a:ln>
            <a:solidFill>
              <a:srgbClr val="1631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algn="ctr" defTabSz="913765"/>
            <a:endParaRPr lang="zh-CN" altLang="en-US" sz="1865" dirty="0">
              <a:solidFill>
                <a:srgbClr val="E7E6E6">
                  <a:lumMod val="50000"/>
                </a:srgbClr>
              </a:solidFill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371696" y="252941"/>
            <a:ext cx="2917465" cy="35009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913765"/>
            <a:r>
              <a:rPr lang="zh-CN" altLang="en-US" sz="2275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371697" y="603123"/>
            <a:ext cx="1886735" cy="16049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913765"/>
            <a:r>
              <a:rPr lang="en-US" altLang="zh-CN" sz="1045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lt"/>
              </a:rPr>
              <a:t>ADD RELATED TITLE WORDS</a:t>
            </a:r>
            <a:endParaRPr lang="zh-CN" altLang="en-US" sz="1045"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4000">
        <p15:prstTrans prst="peelOff"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49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49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49"/>
                            </p:stCondLst>
                            <p:childTnLst>
                              <p:par>
                                <p:cTn id="2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49"/>
                            </p:stCondLst>
                            <p:childTnLst>
                              <p:par>
                                <p:cTn id="32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99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99"/>
                            </p:stCondLst>
                            <p:childTnLst>
                              <p:par>
                                <p:cTn id="4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599"/>
                            </p:stCondLst>
                            <p:childTnLst>
                              <p:par>
                                <p:cTn id="4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099"/>
                            </p:stCondLst>
                            <p:childTnLst>
                              <p:par>
                                <p:cTn id="51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7149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12" grpId="0" animBg="1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roup 3"/>
          <p:cNvGrpSpPr/>
          <p:nvPr/>
        </p:nvGrpSpPr>
        <p:grpSpPr>
          <a:xfrm>
            <a:off x="1202283" y="3567705"/>
            <a:ext cx="1499614" cy="396287"/>
            <a:chOff x="1424694" y="3437117"/>
            <a:chExt cx="1499779" cy="396331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69" name="Round Same Side Corner Rectangle 4"/>
            <p:cNvSpPr/>
            <p:nvPr/>
          </p:nvSpPr>
          <p:spPr>
            <a:xfrm rot="16200000">
              <a:off x="2049734" y="2958708"/>
              <a:ext cx="249700" cy="1499779"/>
            </a:xfrm>
            <a:prstGeom prst="round2SameRect">
              <a:avLst>
                <a:gd name="adj1" fmla="val 50000"/>
                <a:gd name="adj2" fmla="val 0"/>
              </a:avLst>
            </a:prstGeom>
            <a:grpFill/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GB" sz="14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0" name="Oval 13"/>
            <p:cNvSpPr/>
            <p:nvPr/>
          </p:nvSpPr>
          <p:spPr>
            <a:xfrm>
              <a:off x="2014338" y="3437117"/>
              <a:ext cx="320492" cy="320492"/>
            </a:xfrm>
            <a:prstGeom prst="ellipse">
              <a:avLst/>
            </a:prstGeom>
            <a:grpFill/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GB" sz="14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71" name="Group 10"/>
          <p:cNvGrpSpPr/>
          <p:nvPr/>
        </p:nvGrpSpPr>
        <p:grpSpPr>
          <a:xfrm>
            <a:off x="2770678" y="3714318"/>
            <a:ext cx="1499614" cy="385286"/>
            <a:chOff x="2993261" y="3583747"/>
            <a:chExt cx="1499779" cy="385328"/>
          </a:xfrm>
          <a:solidFill>
            <a:srgbClr val="16317F"/>
          </a:solidFill>
        </p:grpSpPr>
        <p:sp>
          <p:nvSpPr>
            <p:cNvPr id="72" name="Round Same Side Corner Rectangle 6"/>
            <p:cNvSpPr/>
            <p:nvPr/>
          </p:nvSpPr>
          <p:spPr>
            <a:xfrm rot="5400000" flipH="1">
              <a:off x="3618301" y="2958707"/>
              <a:ext cx="249700" cy="1499779"/>
            </a:xfrm>
            <a:prstGeom prst="round2SameRect">
              <a:avLst>
                <a:gd name="adj1" fmla="val 0"/>
                <a:gd name="adj2" fmla="val 0"/>
              </a:avLst>
            </a:prstGeom>
            <a:grpFill/>
            <a:ln>
              <a:solidFill>
                <a:srgbClr val="16317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GB" sz="14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3" name="Oval 14"/>
            <p:cNvSpPr/>
            <p:nvPr/>
          </p:nvSpPr>
          <p:spPr>
            <a:xfrm>
              <a:off x="3582905" y="3648583"/>
              <a:ext cx="320492" cy="320492"/>
            </a:xfrm>
            <a:prstGeom prst="ellipse">
              <a:avLst/>
            </a:prstGeom>
            <a:grpFill/>
            <a:ln>
              <a:solidFill>
                <a:srgbClr val="16317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GB" sz="14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74" name="Group 11"/>
          <p:cNvGrpSpPr/>
          <p:nvPr/>
        </p:nvGrpSpPr>
        <p:grpSpPr>
          <a:xfrm>
            <a:off x="4339072" y="3567706"/>
            <a:ext cx="1499614" cy="396286"/>
            <a:chOff x="4561827" y="3437117"/>
            <a:chExt cx="1499779" cy="396330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87" name="Round Same Side Corner Rectangle 7"/>
            <p:cNvSpPr/>
            <p:nvPr/>
          </p:nvSpPr>
          <p:spPr>
            <a:xfrm rot="5400000" flipH="1">
              <a:off x="5186867" y="2958707"/>
              <a:ext cx="249700" cy="1499779"/>
            </a:xfrm>
            <a:prstGeom prst="round2SameRect">
              <a:avLst>
                <a:gd name="adj1" fmla="val 0"/>
                <a:gd name="adj2" fmla="val 0"/>
              </a:avLst>
            </a:prstGeom>
            <a:grpFill/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GB" sz="14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8" name="Oval 15"/>
            <p:cNvSpPr/>
            <p:nvPr/>
          </p:nvSpPr>
          <p:spPr>
            <a:xfrm>
              <a:off x="5220257" y="3437117"/>
              <a:ext cx="320492" cy="320492"/>
            </a:xfrm>
            <a:prstGeom prst="ellipse">
              <a:avLst/>
            </a:prstGeom>
            <a:grpFill/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GB" sz="14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89" name="Group 12"/>
          <p:cNvGrpSpPr/>
          <p:nvPr/>
        </p:nvGrpSpPr>
        <p:grpSpPr>
          <a:xfrm>
            <a:off x="5907467" y="3714318"/>
            <a:ext cx="1499614" cy="385286"/>
            <a:chOff x="6130393" y="3583747"/>
            <a:chExt cx="1499779" cy="385328"/>
          </a:xfrm>
          <a:solidFill>
            <a:srgbClr val="16317F"/>
          </a:solidFill>
        </p:grpSpPr>
        <p:sp>
          <p:nvSpPr>
            <p:cNvPr id="90" name="Round Same Side Corner Rectangle 8"/>
            <p:cNvSpPr/>
            <p:nvPr/>
          </p:nvSpPr>
          <p:spPr>
            <a:xfrm rot="5400000" flipH="1">
              <a:off x="6755433" y="2958707"/>
              <a:ext cx="249700" cy="1499779"/>
            </a:xfrm>
            <a:prstGeom prst="round2SameRect">
              <a:avLst>
                <a:gd name="adj1" fmla="val 0"/>
                <a:gd name="adj2" fmla="val 0"/>
              </a:avLst>
            </a:prstGeom>
            <a:grpFill/>
            <a:ln>
              <a:solidFill>
                <a:srgbClr val="16317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GB" sz="14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1" name="Oval 16"/>
            <p:cNvSpPr/>
            <p:nvPr/>
          </p:nvSpPr>
          <p:spPr>
            <a:xfrm>
              <a:off x="6720037" y="3648583"/>
              <a:ext cx="320492" cy="320492"/>
            </a:xfrm>
            <a:prstGeom prst="ellipse">
              <a:avLst/>
            </a:prstGeom>
            <a:grpFill/>
            <a:ln>
              <a:solidFill>
                <a:srgbClr val="16317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GB" sz="14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92" name="Group 35"/>
          <p:cNvGrpSpPr/>
          <p:nvPr/>
        </p:nvGrpSpPr>
        <p:grpSpPr>
          <a:xfrm>
            <a:off x="9044255" y="3714320"/>
            <a:ext cx="1499614" cy="385285"/>
            <a:chOff x="9267526" y="3583748"/>
            <a:chExt cx="1499779" cy="385327"/>
          </a:xfrm>
          <a:solidFill>
            <a:srgbClr val="16317F"/>
          </a:solidFill>
        </p:grpSpPr>
        <p:sp>
          <p:nvSpPr>
            <p:cNvPr id="93" name="Round Same Side Corner Rectangle 5"/>
            <p:cNvSpPr/>
            <p:nvPr/>
          </p:nvSpPr>
          <p:spPr>
            <a:xfrm rot="5400000" flipH="1">
              <a:off x="9892566" y="2958708"/>
              <a:ext cx="249700" cy="1499779"/>
            </a:xfrm>
            <a:prstGeom prst="round2SameRect">
              <a:avLst>
                <a:gd name="adj1" fmla="val 50000"/>
                <a:gd name="adj2" fmla="val 0"/>
              </a:avLst>
            </a:prstGeom>
            <a:grpFill/>
            <a:ln>
              <a:solidFill>
                <a:srgbClr val="16317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GB" sz="14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4" name="Oval 17"/>
            <p:cNvSpPr/>
            <p:nvPr/>
          </p:nvSpPr>
          <p:spPr>
            <a:xfrm>
              <a:off x="9857169" y="3648583"/>
              <a:ext cx="320492" cy="320492"/>
            </a:xfrm>
            <a:prstGeom prst="ellipse">
              <a:avLst/>
            </a:prstGeom>
            <a:grpFill/>
            <a:ln>
              <a:solidFill>
                <a:srgbClr val="16317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GB" sz="14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95" name="Group 19"/>
          <p:cNvGrpSpPr/>
          <p:nvPr/>
        </p:nvGrpSpPr>
        <p:grpSpPr>
          <a:xfrm>
            <a:off x="7475861" y="3567705"/>
            <a:ext cx="1499614" cy="396287"/>
            <a:chOff x="7698960" y="3437117"/>
            <a:chExt cx="1499779" cy="396331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96" name="Round Same Side Corner Rectangle 9"/>
            <p:cNvSpPr/>
            <p:nvPr/>
          </p:nvSpPr>
          <p:spPr>
            <a:xfrm rot="5400000" flipH="1">
              <a:off x="8324000" y="2958708"/>
              <a:ext cx="249700" cy="1499779"/>
            </a:xfrm>
            <a:prstGeom prst="round2SameRect">
              <a:avLst>
                <a:gd name="adj1" fmla="val 0"/>
                <a:gd name="adj2" fmla="val 0"/>
              </a:avLst>
            </a:prstGeom>
            <a:grpFill/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GB" sz="14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7" name="Oval 18"/>
            <p:cNvSpPr/>
            <p:nvPr/>
          </p:nvSpPr>
          <p:spPr>
            <a:xfrm>
              <a:off x="8357389" y="3437117"/>
              <a:ext cx="320492" cy="320492"/>
            </a:xfrm>
            <a:prstGeom prst="ellipse">
              <a:avLst/>
            </a:prstGeom>
            <a:grpFill/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GB" sz="14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98" name="Group 20"/>
          <p:cNvGrpSpPr/>
          <p:nvPr/>
        </p:nvGrpSpPr>
        <p:grpSpPr>
          <a:xfrm>
            <a:off x="9561915" y="4185266"/>
            <a:ext cx="464294" cy="465087"/>
            <a:chOff x="9145588" y="4435475"/>
            <a:chExt cx="464344" cy="465138"/>
          </a:xfrm>
          <a:solidFill>
            <a:schemeClr val="accent3"/>
          </a:solidFill>
        </p:grpSpPr>
        <p:sp>
          <p:nvSpPr>
            <p:cNvPr id="99" name="AutoShape 7"/>
            <p:cNvSpPr/>
            <p:nvPr/>
          </p:nvSpPr>
          <p:spPr bwMode="auto">
            <a:xfrm>
              <a:off x="9145588" y="4435475"/>
              <a:ext cx="464344" cy="465138"/>
            </a:xfrm>
            <a:custGeom>
              <a:avLst/>
              <a:gdLst>
                <a:gd name="T0" fmla="+- 0 10800 1271"/>
                <a:gd name="T1" fmla="*/ T0 w 19058"/>
                <a:gd name="T2" fmla="+- 0 10799 1270"/>
                <a:gd name="T3" fmla="*/ 10799 h 19059"/>
                <a:gd name="T4" fmla="+- 0 10800 1271"/>
                <a:gd name="T5" fmla="*/ T4 w 19058"/>
                <a:gd name="T6" fmla="+- 0 10799 1270"/>
                <a:gd name="T7" fmla="*/ 10799 h 19059"/>
                <a:gd name="T8" fmla="+- 0 10800 1271"/>
                <a:gd name="T9" fmla="*/ T8 w 19058"/>
                <a:gd name="T10" fmla="+- 0 10799 1270"/>
                <a:gd name="T11" fmla="*/ 10799 h 19059"/>
                <a:gd name="T12" fmla="+- 0 10800 1271"/>
                <a:gd name="T13" fmla="*/ T12 w 19058"/>
                <a:gd name="T14" fmla="+- 0 10799 1270"/>
                <a:gd name="T15" fmla="*/ 10799 h 1905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058" h="19059">
                  <a:moveTo>
                    <a:pt x="6430" y="17268"/>
                  </a:moveTo>
                  <a:cubicBezTo>
                    <a:pt x="2162" y="15559"/>
                    <a:pt x="82" y="10698"/>
                    <a:pt x="1790" y="6431"/>
                  </a:cubicBezTo>
                  <a:cubicBezTo>
                    <a:pt x="3499" y="2164"/>
                    <a:pt x="8360" y="81"/>
                    <a:pt x="12627" y="1791"/>
                  </a:cubicBezTo>
                  <a:cubicBezTo>
                    <a:pt x="16894" y="3499"/>
                    <a:pt x="18975" y="8361"/>
                    <a:pt x="17267" y="12628"/>
                  </a:cubicBezTo>
                  <a:cubicBezTo>
                    <a:pt x="15558" y="16895"/>
                    <a:pt x="10696" y="18976"/>
                    <a:pt x="6430" y="17268"/>
                  </a:cubicBezTo>
                  <a:moveTo>
                    <a:pt x="13070" y="685"/>
                  </a:moveTo>
                  <a:cubicBezTo>
                    <a:pt x="8186" y="-1270"/>
                    <a:pt x="2641" y="1103"/>
                    <a:pt x="685" y="5987"/>
                  </a:cubicBezTo>
                  <a:cubicBezTo>
                    <a:pt x="-1271" y="10872"/>
                    <a:pt x="1103" y="16418"/>
                    <a:pt x="5987" y="18373"/>
                  </a:cubicBezTo>
                  <a:cubicBezTo>
                    <a:pt x="10871" y="20330"/>
                    <a:pt x="16416" y="17955"/>
                    <a:pt x="18373" y="13071"/>
                  </a:cubicBezTo>
                  <a:cubicBezTo>
                    <a:pt x="20329" y="8186"/>
                    <a:pt x="17954" y="2641"/>
                    <a:pt x="13070" y="685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48" tIns="19048" rIns="19048" bIns="19048" anchor="ctr"/>
            <a:lstStyle/>
            <a:p>
              <a:pPr algn="ctr" defTabSz="227965" hangingPunct="0">
                <a:lnSpc>
                  <a:spcPct val="120000"/>
                </a:lnSpc>
              </a:pPr>
              <a:endParaRPr lang="en-US" sz="14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0" name="AutoShape 8"/>
            <p:cNvSpPr/>
            <p:nvPr/>
          </p:nvSpPr>
          <p:spPr bwMode="auto">
            <a:xfrm>
              <a:off x="9348788" y="4638675"/>
              <a:ext cx="57944" cy="57944"/>
            </a:xfrm>
            <a:custGeom>
              <a:avLst/>
              <a:gdLst>
                <a:gd name="T0" fmla="+- 0 10801 1272"/>
                <a:gd name="T1" fmla="*/ T0 w 19059"/>
                <a:gd name="T2" fmla="+- 0 10800 1272"/>
                <a:gd name="T3" fmla="*/ 10800 h 19056"/>
                <a:gd name="T4" fmla="+- 0 10801 1272"/>
                <a:gd name="T5" fmla="*/ T4 w 19059"/>
                <a:gd name="T6" fmla="+- 0 10800 1272"/>
                <a:gd name="T7" fmla="*/ 10800 h 19056"/>
                <a:gd name="T8" fmla="+- 0 10801 1272"/>
                <a:gd name="T9" fmla="*/ T8 w 19059"/>
                <a:gd name="T10" fmla="+- 0 10800 1272"/>
                <a:gd name="T11" fmla="*/ 10800 h 19056"/>
                <a:gd name="T12" fmla="+- 0 10801 1272"/>
                <a:gd name="T13" fmla="*/ T12 w 19059"/>
                <a:gd name="T14" fmla="+- 0 10800 1272"/>
                <a:gd name="T15" fmla="*/ 10800 h 1905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059" h="19056">
                  <a:moveTo>
                    <a:pt x="7753" y="13951"/>
                  </a:moveTo>
                  <a:cubicBezTo>
                    <a:pt x="5315" y="12969"/>
                    <a:pt x="4129" y="10197"/>
                    <a:pt x="5101" y="7755"/>
                  </a:cubicBezTo>
                  <a:cubicBezTo>
                    <a:pt x="6083" y="5323"/>
                    <a:pt x="8860" y="4132"/>
                    <a:pt x="11298" y="5104"/>
                  </a:cubicBezTo>
                  <a:cubicBezTo>
                    <a:pt x="13735" y="6081"/>
                    <a:pt x="14926" y="8858"/>
                    <a:pt x="13949" y="11300"/>
                  </a:cubicBezTo>
                  <a:cubicBezTo>
                    <a:pt x="12972" y="13737"/>
                    <a:pt x="10195" y="14923"/>
                    <a:pt x="7753" y="13951"/>
                  </a:cubicBezTo>
                  <a:moveTo>
                    <a:pt x="13070" y="686"/>
                  </a:moveTo>
                  <a:cubicBezTo>
                    <a:pt x="8190" y="-1272"/>
                    <a:pt x="2640" y="1104"/>
                    <a:pt x="686" y="5988"/>
                  </a:cubicBezTo>
                  <a:cubicBezTo>
                    <a:pt x="-1272" y="10872"/>
                    <a:pt x="1105" y="16416"/>
                    <a:pt x="5985" y="18369"/>
                  </a:cubicBezTo>
                  <a:cubicBezTo>
                    <a:pt x="10870" y="20328"/>
                    <a:pt x="16415" y="17951"/>
                    <a:pt x="18374" y="13072"/>
                  </a:cubicBezTo>
                  <a:cubicBezTo>
                    <a:pt x="20328" y="8188"/>
                    <a:pt x="17960" y="2644"/>
                    <a:pt x="13070" y="686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48" tIns="19048" rIns="19048" bIns="19048" anchor="ctr"/>
            <a:lstStyle/>
            <a:p>
              <a:pPr algn="ctr" defTabSz="227965" hangingPunct="0">
                <a:lnSpc>
                  <a:spcPct val="120000"/>
                </a:lnSpc>
              </a:pPr>
              <a:endParaRPr lang="en-US" sz="14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1" name="AutoShape 9"/>
            <p:cNvSpPr/>
            <p:nvPr/>
          </p:nvSpPr>
          <p:spPr bwMode="auto">
            <a:xfrm>
              <a:off x="9290050" y="4580732"/>
              <a:ext cx="174625" cy="174625"/>
            </a:xfrm>
            <a:custGeom>
              <a:avLst/>
              <a:gdLst>
                <a:gd name="T0" fmla="+- 0 10800 1271"/>
                <a:gd name="T1" fmla="*/ T0 w 19059"/>
                <a:gd name="T2" fmla="+- 0 10800 1271"/>
                <a:gd name="T3" fmla="*/ 10800 h 19058"/>
                <a:gd name="T4" fmla="+- 0 10800 1271"/>
                <a:gd name="T5" fmla="*/ T4 w 19059"/>
                <a:gd name="T6" fmla="+- 0 10800 1271"/>
                <a:gd name="T7" fmla="*/ 10800 h 19058"/>
                <a:gd name="T8" fmla="+- 0 10800 1271"/>
                <a:gd name="T9" fmla="*/ T8 w 19059"/>
                <a:gd name="T10" fmla="+- 0 10800 1271"/>
                <a:gd name="T11" fmla="*/ 10800 h 19058"/>
                <a:gd name="T12" fmla="+- 0 10800 1271"/>
                <a:gd name="T13" fmla="*/ T12 w 19059"/>
                <a:gd name="T14" fmla="+- 0 10800 1271"/>
                <a:gd name="T15" fmla="*/ 10800 h 1905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059" h="19058">
                  <a:moveTo>
                    <a:pt x="7169" y="15424"/>
                  </a:moveTo>
                  <a:cubicBezTo>
                    <a:pt x="3916" y="14123"/>
                    <a:pt x="2331" y="10417"/>
                    <a:pt x="3632" y="7167"/>
                  </a:cubicBezTo>
                  <a:cubicBezTo>
                    <a:pt x="4934" y="3917"/>
                    <a:pt x="8638" y="2331"/>
                    <a:pt x="11889" y="3632"/>
                  </a:cubicBezTo>
                  <a:cubicBezTo>
                    <a:pt x="15141" y="4934"/>
                    <a:pt x="16728" y="8640"/>
                    <a:pt x="15425" y="11890"/>
                  </a:cubicBezTo>
                  <a:cubicBezTo>
                    <a:pt x="14124" y="15140"/>
                    <a:pt x="10419" y="16728"/>
                    <a:pt x="7169" y="15424"/>
                  </a:cubicBezTo>
                  <a:moveTo>
                    <a:pt x="13071" y="685"/>
                  </a:moveTo>
                  <a:cubicBezTo>
                    <a:pt x="8186" y="-1271"/>
                    <a:pt x="2639" y="1104"/>
                    <a:pt x="686" y="5987"/>
                  </a:cubicBezTo>
                  <a:cubicBezTo>
                    <a:pt x="-1271" y="10871"/>
                    <a:pt x="1104" y="16416"/>
                    <a:pt x="5987" y="18372"/>
                  </a:cubicBezTo>
                  <a:cubicBezTo>
                    <a:pt x="10874" y="20329"/>
                    <a:pt x="16418" y="17955"/>
                    <a:pt x="18375" y="13070"/>
                  </a:cubicBezTo>
                  <a:cubicBezTo>
                    <a:pt x="20328" y="8186"/>
                    <a:pt x="17956" y="2641"/>
                    <a:pt x="13071" y="685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48" tIns="19048" rIns="19048" bIns="19048" anchor="ctr"/>
            <a:lstStyle/>
            <a:p>
              <a:pPr algn="ctr" defTabSz="227965" hangingPunct="0">
                <a:lnSpc>
                  <a:spcPct val="120000"/>
                </a:lnSpc>
              </a:pPr>
              <a:endParaRPr lang="en-US" sz="14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2" name="AutoShape 10"/>
            <p:cNvSpPr/>
            <p:nvPr/>
          </p:nvSpPr>
          <p:spPr bwMode="auto">
            <a:xfrm>
              <a:off x="9406732" y="4696619"/>
              <a:ext cx="72231" cy="74613"/>
            </a:xfrm>
            <a:custGeom>
              <a:avLst/>
              <a:gdLst>
                <a:gd name="T0" fmla="+- 0 10804 288"/>
                <a:gd name="T1" fmla="*/ T0 w 21033"/>
                <a:gd name="T2" fmla="+- 0 10798 277"/>
                <a:gd name="T3" fmla="*/ 10798 h 21043"/>
                <a:gd name="T4" fmla="+- 0 10804 288"/>
                <a:gd name="T5" fmla="*/ T4 w 21033"/>
                <a:gd name="T6" fmla="+- 0 10798 277"/>
                <a:gd name="T7" fmla="*/ 10798 h 21043"/>
                <a:gd name="T8" fmla="+- 0 10804 288"/>
                <a:gd name="T9" fmla="*/ T8 w 21033"/>
                <a:gd name="T10" fmla="+- 0 10798 277"/>
                <a:gd name="T11" fmla="*/ 10798 h 21043"/>
                <a:gd name="T12" fmla="+- 0 10804 288"/>
                <a:gd name="T13" fmla="*/ T12 w 21033"/>
                <a:gd name="T14" fmla="+- 0 10798 277"/>
                <a:gd name="T15" fmla="*/ 10798 h 2104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033" h="21043">
                  <a:moveTo>
                    <a:pt x="20881" y="2825"/>
                  </a:moveTo>
                  <a:cubicBezTo>
                    <a:pt x="21312" y="1771"/>
                    <a:pt x="20787" y="572"/>
                    <a:pt x="19713" y="149"/>
                  </a:cubicBezTo>
                  <a:cubicBezTo>
                    <a:pt x="18636" y="-277"/>
                    <a:pt x="17414" y="238"/>
                    <a:pt x="16984" y="1296"/>
                  </a:cubicBezTo>
                  <a:lnTo>
                    <a:pt x="16980" y="1292"/>
                  </a:lnTo>
                  <a:cubicBezTo>
                    <a:pt x="13964" y="8692"/>
                    <a:pt x="8182" y="14184"/>
                    <a:pt x="1269" y="17089"/>
                  </a:cubicBezTo>
                  <a:cubicBezTo>
                    <a:pt x="207" y="17536"/>
                    <a:pt x="-288" y="18747"/>
                    <a:pt x="170" y="19789"/>
                  </a:cubicBezTo>
                  <a:cubicBezTo>
                    <a:pt x="629" y="20840"/>
                    <a:pt x="1863" y="21323"/>
                    <a:pt x="2924" y="20876"/>
                  </a:cubicBezTo>
                  <a:cubicBezTo>
                    <a:pt x="2961" y="20860"/>
                    <a:pt x="2982" y="20828"/>
                    <a:pt x="3014" y="20815"/>
                  </a:cubicBezTo>
                  <a:cubicBezTo>
                    <a:pt x="10874" y="17480"/>
                    <a:pt x="17451" y="11227"/>
                    <a:pt x="20877" y="2825"/>
                  </a:cubicBezTo>
                  <a:cubicBezTo>
                    <a:pt x="20877" y="2825"/>
                    <a:pt x="20881" y="2825"/>
                    <a:pt x="20881" y="2825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19048" tIns="19048" rIns="19048" bIns="19048" anchor="ctr"/>
            <a:lstStyle/>
            <a:p>
              <a:pPr algn="ctr" defTabSz="227965" hangingPunct="0">
                <a:lnSpc>
                  <a:spcPct val="120000"/>
                </a:lnSpc>
              </a:pPr>
              <a:endParaRPr lang="en-US" sz="14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3" name="AutoShape 11"/>
            <p:cNvSpPr/>
            <p:nvPr/>
          </p:nvSpPr>
          <p:spPr bwMode="auto">
            <a:xfrm>
              <a:off x="9435307" y="4725988"/>
              <a:ext cx="103981" cy="106363"/>
            </a:xfrm>
            <a:custGeom>
              <a:avLst/>
              <a:gdLst>
                <a:gd name="T0" fmla="+- 0 10803 203"/>
                <a:gd name="T1" fmla="*/ T0 w 21201"/>
                <a:gd name="T2" fmla="+- 0 10798 194"/>
                <a:gd name="T3" fmla="*/ 10798 h 21209"/>
                <a:gd name="T4" fmla="+- 0 10803 203"/>
                <a:gd name="T5" fmla="*/ T4 w 21201"/>
                <a:gd name="T6" fmla="+- 0 10798 194"/>
                <a:gd name="T7" fmla="*/ 10798 h 21209"/>
                <a:gd name="T8" fmla="+- 0 10803 203"/>
                <a:gd name="T9" fmla="*/ T8 w 21201"/>
                <a:gd name="T10" fmla="+- 0 10798 194"/>
                <a:gd name="T11" fmla="*/ 10798 h 21209"/>
                <a:gd name="T12" fmla="+- 0 10803 203"/>
                <a:gd name="T13" fmla="*/ T12 w 21201"/>
                <a:gd name="T14" fmla="+- 0 10798 194"/>
                <a:gd name="T15" fmla="*/ 10798 h 2120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201" h="21209">
                  <a:moveTo>
                    <a:pt x="20267" y="104"/>
                  </a:moveTo>
                  <a:cubicBezTo>
                    <a:pt x="19508" y="-194"/>
                    <a:pt x="18645" y="169"/>
                    <a:pt x="18339" y="912"/>
                  </a:cubicBezTo>
                  <a:cubicBezTo>
                    <a:pt x="14991" y="9110"/>
                    <a:pt x="8568" y="15198"/>
                    <a:pt x="894" y="18420"/>
                  </a:cubicBezTo>
                  <a:cubicBezTo>
                    <a:pt x="144" y="18735"/>
                    <a:pt x="-203" y="19589"/>
                    <a:pt x="121" y="20327"/>
                  </a:cubicBezTo>
                  <a:cubicBezTo>
                    <a:pt x="442" y="21068"/>
                    <a:pt x="1314" y="21406"/>
                    <a:pt x="2067" y="21090"/>
                  </a:cubicBezTo>
                  <a:cubicBezTo>
                    <a:pt x="2102" y="21073"/>
                    <a:pt x="2125" y="21042"/>
                    <a:pt x="2159" y="21025"/>
                  </a:cubicBezTo>
                  <a:cubicBezTo>
                    <a:pt x="10491" y="17500"/>
                    <a:pt x="17461" y="10881"/>
                    <a:pt x="21095" y="1994"/>
                  </a:cubicBezTo>
                  <a:cubicBezTo>
                    <a:pt x="21397" y="1250"/>
                    <a:pt x="21026" y="404"/>
                    <a:pt x="20267" y="104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48" tIns="19048" rIns="19048" bIns="19048" anchor="ctr"/>
            <a:lstStyle/>
            <a:p>
              <a:pPr algn="ctr" defTabSz="227965" hangingPunct="0">
                <a:lnSpc>
                  <a:spcPct val="120000"/>
                </a:lnSpc>
              </a:pPr>
              <a:endParaRPr lang="en-US" sz="14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4" name="AutoShape 12"/>
            <p:cNvSpPr/>
            <p:nvPr/>
          </p:nvSpPr>
          <p:spPr bwMode="auto">
            <a:xfrm>
              <a:off x="9421019" y="4711700"/>
              <a:ext cx="88106" cy="89694"/>
            </a:xfrm>
            <a:custGeom>
              <a:avLst/>
              <a:gdLst>
                <a:gd name="T0" fmla="+- 0 10802 238"/>
                <a:gd name="T1" fmla="*/ T0 w 21128"/>
                <a:gd name="T2" fmla="+- 0 10797 227"/>
                <a:gd name="T3" fmla="*/ 10797 h 21141"/>
                <a:gd name="T4" fmla="+- 0 10802 238"/>
                <a:gd name="T5" fmla="*/ T4 w 21128"/>
                <a:gd name="T6" fmla="+- 0 10797 227"/>
                <a:gd name="T7" fmla="*/ 10797 h 21141"/>
                <a:gd name="T8" fmla="+- 0 10802 238"/>
                <a:gd name="T9" fmla="*/ T8 w 21128"/>
                <a:gd name="T10" fmla="+- 0 10797 227"/>
                <a:gd name="T11" fmla="*/ 10797 h 21141"/>
                <a:gd name="T12" fmla="+- 0 10802 238"/>
                <a:gd name="T13" fmla="*/ T12 w 21128"/>
                <a:gd name="T14" fmla="+- 0 10797 227"/>
                <a:gd name="T15" fmla="*/ 10797 h 211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128" h="21141">
                  <a:moveTo>
                    <a:pt x="20035" y="122"/>
                  </a:moveTo>
                  <a:cubicBezTo>
                    <a:pt x="19142" y="-227"/>
                    <a:pt x="18134" y="195"/>
                    <a:pt x="17778" y="1071"/>
                  </a:cubicBezTo>
                  <a:cubicBezTo>
                    <a:pt x="14571" y="8936"/>
                    <a:pt x="8412" y="14778"/>
                    <a:pt x="1051" y="17867"/>
                  </a:cubicBezTo>
                  <a:lnTo>
                    <a:pt x="1054" y="17867"/>
                  </a:lnTo>
                  <a:cubicBezTo>
                    <a:pt x="172" y="18240"/>
                    <a:pt x="-238" y="19242"/>
                    <a:pt x="142" y="20108"/>
                  </a:cubicBezTo>
                  <a:cubicBezTo>
                    <a:pt x="522" y="20973"/>
                    <a:pt x="1543" y="21372"/>
                    <a:pt x="2425" y="21003"/>
                  </a:cubicBezTo>
                  <a:cubicBezTo>
                    <a:pt x="2459" y="20986"/>
                    <a:pt x="2476" y="20956"/>
                    <a:pt x="2514" y="20936"/>
                  </a:cubicBezTo>
                  <a:cubicBezTo>
                    <a:pt x="10651" y="17491"/>
                    <a:pt x="17459" y="11027"/>
                    <a:pt x="21002" y="2339"/>
                  </a:cubicBezTo>
                  <a:cubicBezTo>
                    <a:pt x="21361" y="1463"/>
                    <a:pt x="20927" y="472"/>
                    <a:pt x="20035" y="122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48" tIns="19048" rIns="19048" bIns="19048" anchor="ctr"/>
            <a:lstStyle/>
            <a:p>
              <a:pPr algn="ctr" defTabSz="227965" hangingPunct="0">
                <a:lnSpc>
                  <a:spcPct val="120000"/>
                </a:lnSpc>
              </a:pPr>
              <a:endParaRPr lang="en-US" sz="14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5" name="AutoShape 13"/>
            <p:cNvSpPr/>
            <p:nvPr/>
          </p:nvSpPr>
          <p:spPr bwMode="auto">
            <a:xfrm>
              <a:off x="9275763" y="4566444"/>
              <a:ext cx="73025" cy="73819"/>
            </a:xfrm>
            <a:custGeom>
              <a:avLst/>
              <a:gdLst>
                <a:gd name="T0" fmla="+- 0 10797 278"/>
                <a:gd name="T1" fmla="*/ T0 w 21039"/>
                <a:gd name="T2" fmla="+- 0 10803 281"/>
                <a:gd name="T3" fmla="*/ 10803 h 21044"/>
                <a:gd name="T4" fmla="+- 0 10797 278"/>
                <a:gd name="T5" fmla="*/ T4 w 21039"/>
                <a:gd name="T6" fmla="+- 0 10803 281"/>
                <a:gd name="T7" fmla="*/ 10803 h 21044"/>
                <a:gd name="T8" fmla="+- 0 10797 278"/>
                <a:gd name="T9" fmla="*/ T8 w 21039"/>
                <a:gd name="T10" fmla="+- 0 10803 281"/>
                <a:gd name="T11" fmla="*/ 10803 h 21044"/>
                <a:gd name="T12" fmla="+- 0 10797 278"/>
                <a:gd name="T13" fmla="*/ T12 w 21039"/>
                <a:gd name="T14" fmla="+- 0 10803 281"/>
                <a:gd name="T15" fmla="*/ 10803 h 2104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039" h="21044">
                  <a:moveTo>
                    <a:pt x="20871" y="1248"/>
                  </a:moveTo>
                  <a:cubicBezTo>
                    <a:pt x="20411" y="197"/>
                    <a:pt x="19177" y="-281"/>
                    <a:pt x="18112" y="169"/>
                  </a:cubicBezTo>
                  <a:cubicBezTo>
                    <a:pt x="18075" y="181"/>
                    <a:pt x="18050" y="214"/>
                    <a:pt x="18021" y="226"/>
                  </a:cubicBezTo>
                  <a:cubicBezTo>
                    <a:pt x="10159" y="3562"/>
                    <a:pt x="3583" y="9820"/>
                    <a:pt x="152" y="18220"/>
                  </a:cubicBezTo>
                  <a:lnTo>
                    <a:pt x="148" y="18220"/>
                  </a:lnTo>
                  <a:cubicBezTo>
                    <a:pt x="-278" y="19278"/>
                    <a:pt x="242" y="20473"/>
                    <a:pt x="1320" y="20896"/>
                  </a:cubicBezTo>
                  <a:cubicBezTo>
                    <a:pt x="2398" y="21318"/>
                    <a:pt x="3620" y="20803"/>
                    <a:pt x="4046" y="19749"/>
                  </a:cubicBezTo>
                  <a:lnTo>
                    <a:pt x="4051" y="19749"/>
                  </a:lnTo>
                  <a:cubicBezTo>
                    <a:pt x="7068" y="12356"/>
                    <a:pt x="12856" y="6858"/>
                    <a:pt x="19764" y="3956"/>
                  </a:cubicBezTo>
                  <a:cubicBezTo>
                    <a:pt x="20830" y="3506"/>
                    <a:pt x="21322" y="2298"/>
                    <a:pt x="20871" y="1248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48" tIns="19048" rIns="19048" bIns="19048" anchor="ctr"/>
            <a:lstStyle/>
            <a:p>
              <a:pPr algn="ctr" defTabSz="227965" hangingPunct="0">
                <a:lnSpc>
                  <a:spcPct val="120000"/>
                </a:lnSpc>
              </a:pPr>
              <a:endParaRPr lang="en-US" sz="14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6" name="AutoShape 14"/>
            <p:cNvSpPr/>
            <p:nvPr/>
          </p:nvSpPr>
          <p:spPr bwMode="auto">
            <a:xfrm>
              <a:off x="9217819" y="4508500"/>
              <a:ext cx="103981" cy="105569"/>
            </a:xfrm>
            <a:custGeom>
              <a:avLst/>
              <a:gdLst>
                <a:gd name="T0" fmla="+- 0 10797 198"/>
                <a:gd name="T1" fmla="*/ T0 w 21199"/>
                <a:gd name="T2" fmla="+- 0 10802 198"/>
                <a:gd name="T3" fmla="*/ 10802 h 21208"/>
                <a:gd name="T4" fmla="+- 0 10797 198"/>
                <a:gd name="T5" fmla="*/ T4 w 21199"/>
                <a:gd name="T6" fmla="+- 0 10802 198"/>
                <a:gd name="T7" fmla="*/ 10802 h 21208"/>
                <a:gd name="T8" fmla="+- 0 10797 198"/>
                <a:gd name="T9" fmla="*/ T8 w 21199"/>
                <a:gd name="T10" fmla="+- 0 10802 198"/>
                <a:gd name="T11" fmla="*/ 10802 h 21208"/>
                <a:gd name="T12" fmla="+- 0 10797 198"/>
                <a:gd name="T13" fmla="*/ T12 w 21199"/>
                <a:gd name="T14" fmla="+- 0 10802 198"/>
                <a:gd name="T15" fmla="*/ 10802 h 2120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199" h="21208">
                  <a:moveTo>
                    <a:pt x="21077" y="880"/>
                  </a:moveTo>
                  <a:cubicBezTo>
                    <a:pt x="20753" y="142"/>
                    <a:pt x="19881" y="-198"/>
                    <a:pt x="19129" y="117"/>
                  </a:cubicBezTo>
                  <a:cubicBezTo>
                    <a:pt x="19097" y="131"/>
                    <a:pt x="19071" y="162"/>
                    <a:pt x="19039" y="179"/>
                  </a:cubicBezTo>
                  <a:cubicBezTo>
                    <a:pt x="10706" y="3707"/>
                    <a:pt x="3739" y="10322"/>
                    <a:pt x="106" y="19208"/>
                  </a:cubicBezTo>
                  <a:cubicBezTo>
                    <a:pt x="-198" y="19957"/>
                    <a:pt x="172" y="20803"/>
                    <a:pt x="934" y="21101"/>
                  </a:cubicBezTo>
                  <a:cubicBezTo>
                    <a:pt x="1689" y="21401"/>
                    <a:pt x="2552" y="21041"/>
                    <a:pt x="2859" y="20292"/>
                  </a:cubicBezTo>
                  <a:cubicBezTo>
                    <a:pt x="6206" y="12096"/>
                    <a:pt x="12625" y="6008"/>
                    <a:pt x="20301" y="2787"/>
                  </a:cubicBezTo>
                  <a:cubicBezTo>
                    <a:pt x="21051" y="2469"/>
                    <a:pt x="21402" y="1618"/>
                    <a:pt x="21077" y="88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48" tIns="19048" rIns="19048" bIns="19048" anchor="ctr"/>
            <a:lstStyle/>
            <a:p>
              <a:pPr algn="ctr" defTabSz="227965" hangingPunct="0">
                <a:lnSpc>
                  <a:spcPct val="120000"/>
                </a:lnSpc>
              </a:pPr>
              <a:endParaRPr lang="en-US" sz="14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7" name="AutoShape 15"/>
            <p:cNvSpPr/>
            <p:nvPr/>
          </p:nvSpPr>
          <p:spPr bwMode="auto">
            <a:xfrm>
              <a:off x="9247188" y="4537075"/>
              <a:ext cx="88107" cy="90488"/>
            </a:xfrm>
            <a:custGeom>
              <a:avLst/>
              <a:gdLst>
                <a:gd name="T0" fmla="+- 0 10796 232"/>
                <a:gd name="T1" fmla="*/ T0 w 21129"/>
                <a:gd name="T2" fmla="+- 0 10804 234"/>
                <a:gd name="T3" fmla="*/ 10804 h 21141"/>
                <a:gd name="T4" fmla="+- 0 10796 232"/>
                <a:gd name="T5" fmla="*/ T4 w 21129"/>
                <a:gd name="T6" fmla="+- 0 10804 234"/>
                <a:gd name="T7" fmla="*/ 10804 h 21141"/>
                <a:gd name="T8" fmla="+- 0 10796 232"/>
                <a:gd name="T9" fmla="*/ T8 w 21129"/>
                <a:gd name="T10" fmla="+- 0 10804 234"/>
                <a:gd name="T11" fmla="*/ 10804 h 21141"/>
                <a:gd name="T12" fmla="+- 0 10796 232"/>
                <a:gd name="T13" fmla="*/ T12 w 21129"/>
                <a:gd name="T14" fmla="+- 0 10804 234"/>
                <a:gd name="T15" fmla="*/ 10804 h 211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129" h="21141">
                  <a:moveTo>
                    <a:pt x="20075" y="3267"/>
                  </a:moveTo>
                  <a:cubicBezTo>
                    <a:pt x="20953" y="2898"/>
                    <a:pt x="21368" y="1899"/>
                    <a:pt x="20987" y="1030"/>
                  </a:cubicBezTo>
                  <a:cubicBezTo>
                    <a:pt x="20611" y="168"/>
                    <a:pt x="19589" y="-234"/>
                    <a:pt x="18707" y="138"/>
                  </a:cubicBezTo>
                  <a:cubicBezTo>
                    <a:pt x="18670" y="152"/>
                    <a:pt x="18649" y="185"/>
                    <a:pt x="18615" y="198"/>
                  </a:cubicBezTo>
                  <a:cubicBezTo>
                    <a:pt x="10481" y="3647"/>
                    <a:pt x="3673" y="10118"/>
                    <a:pt x="124" y="18802"/>
                  </a:cubicBezTo>
                  <a:cubicBezTo>
                    <a:pt x="-232" y="19678"/>
                    <a:pt x="205" y="20666"/>
                    <a:pt x="1094" y="21019"/>
                  </a:cubicBezTo>
                  <a:cubicBezTo>
                    <a:pt x="1983" y="21366"/>
                    <a:pt x="2991" y="20946"/>
                    <a:pt x="3354" y="20071"/>
                  </a:cubicBezTo>
                  <a:cubicBezTo>
                    <a:pt x="6561" y="12205"/>
                    <a:pt x="12717" y="6360"/>
                    <a:pt x="20075" y="3274"/>
                  </a:cubicBezTo>
                  <a:cubicBezTo>
                    <a:pt x="20075" y="3274"/>
                    <a:pt x="20075" y="3267"/>
                    <a:pt x="20075" y="3267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19048" tIns="19048" rIns="19048" bIns="19048" anchor="ctr"/>
            <a:lstStyle/>
            <a:p>
              <a:pPr algn="ctr" defTabSz="227965" hangingPunct="0">
                <a:lnSpc>
                  <a:spcPct val="120000"/>
                </a:lnSpc>
              </a:pPr>
              <a:endParaRPr lang="en-US" sz="14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08" name="Group 30"/>
          <p:cNvGrpSpPr/>
          <p:nvPr/>
        </p:nvGrpSpPr>
        <p:grpSpPr>
          <a:xfrm>
            <a:off x="8062299" y="3032889"/>
            <a:ext cx="464294" cy="464294"/>
            <a:chOff x="7287419" y="2577307"/>
            <a:chExt cx="464344" cy="464344"/>
          </a:xfrm>
          <a:solidFill>
            <a:schemeClr val="tx1"/>
          </a:solidFill>
        </p:grpSpPr>
        <p:sp>
          <p:nvSpPr>
            <p:cNvPr id="109" name="AutoShape 56"/>
            <p:cNvSpPr/>
            <p:nvPr/>
          </p:nvSpPr>
          <p:spPr bwMode="auto">
            <a:xfrm>
              <a:off x="7287419" y="2577307"/>
              <a:ext cx="145256" cy="46434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988" y="7316"/>
                  </a:moveTo>
                  <a:cubicBezTo>
                    <a:pt x="16954" y="7352"/>
                    <a:pt x="16923" y="7387"/>
                    <a:pt x="16883" y="7423"/>
                  </a:cubicBezTo>
                  <a:cubicBezTo>
                    <a:pt x="16677" y="7601"/>
                    <a:pt x="16414" y="7770"/>
                    <a:pt x="16066" y="7920"/>
                  </a:cubicBezTo>
                  <a:cubicBezTo>
                    <a:pt x="16057" y="7924"/>
                    <a:pt x="16044" y="7927"/>
                    <a:pt x="16038" y="7931"/>
                  </a:cubicBezTo>
                  <a:cubicBezTo>
                    <a:pt x="15662" y="8092"/>
                    <a:pt x="15214" y="8234"/>
                    <a:pt x="14705" y="8354"/>
                  </a:cubicBezTo>
                  <a:cubicBezTo>
                    <a:pt x="14697" y="8357"/>
                    <a:pt x="14692" y="8358"/>
                    <a:pt x="14686" y="8359"/>
                  </a:cubicBezTo>
                  <a:cubicBezTo>
                    <a:pt x="14163" y="8482"/>
                    <a:pt x="13584" y="8581"/>
                    <a:pt x="12960" y="8649"/>
                  </a:cubicBezTo>
                  <a:cubicBezTo>
                    <a:pt x="12279" y="8726"/>
                    <a:pt x="11560" y="8774"/>
                    <a:pt x="10800" y="8774"/>
                  </a:cubicBezTo>
                  <a:cubicBezTo>
                    <a:pt x="10037" y="8774"/>
                    <a:pt x="9318" y="8726"/>
                    <a:pt x="8640" y="8649"/>
                  </a:cubicBezTo>
                  <a:cubicBezTo>
                    <a:pt x="8016" y="8581"/>
                    <a:pt x="7435" y="8482"/>
                    <a:pt x="6914" y="8359"/>
                  </a:cubicBezTo>
                  <a:cubicBezTo>
                    <a:pt x="6908" y="8358"/>
                    <a:pt x="6901" y="8357"/>
                    <a:pt x="6893" y="8354"/>
                  </a:cubicBezTo>
                  <a:cubicBezTo>
                    <a:pt x="6385" y="8234"/>
                    <a:pt x="5937" y="8092"/>
                    <a:pt x="5562" y="7931"/>
                  </a:cubicBezTo>
                  <a:cubicBezTo>
                    <a:pt x="5553" y="7927"/>
                    <a:pt x="5541" y="7924"/>
                    <a:pt x="5531" y="7920"/>
                  </a:cubicBezTo>
                  <a:cubicBezTo>
                    <a:pt x="5184" y="7770"/>
                    <a:pt x="4921" y="7601"/>
                    <a:pt x="4715" y="7423"/>
                  </a:cubicBezTo>
                  <a:cubicBezTo>
                    <a:pt x="4676" y="7387"/>
                    <a:pt x="4644" y="7352"/>
                    <a:pt x="4612" y="7316"/>
                  </a:cubicBezTo>
                  <a:cubicBezTo>
                    <a:pt x="4437" y="7136"/>
                    <a:pt x="4320" y="6947"/>
                    <a:pt x="4320" y="6750"/>
                  </a:cubicBezTo>
                  <a:cubicBezTo>
                    <a:pt x="4320" y="6550"/>
                    <a:pt x="4437" y="6362"/>
                    <a:pt x="4612" y="6181"/>
                  </a:cubicBezTo>
                  <a:cubicBezTo>
                    <a:pt x="4644" y="6146"/>
                    <a:pt x="4676" y="6110"/>
                    <a:pt x="4715" y="6076"/>
                  </a:cubicBezTo>
                  <a:cubicBezTo>
                    <a:pt x="4921" y="5898"/>
                    <a:pt x="5184" y="5729"/>
                    <a:pt x="5531" y="5577"/>
                  </a:cubicBezTo>
                  <a:cubicBezTo>
                    <a:pt x="5541" y="5574"/>
                    <a:pt x="5553" y="5571"/>
                    <a:pt x="5562" y="5567"/>
                  </a:cubicBezTo>
                  <a:cubicBezTo>
                    <a:pt x="5937" y="5407"/>
                    <a:pt x="6385" y="5264"/>
                    <a:pt x="6893" y="5144"/>
                  </a:cubicBezTo>
                  <a:cubicBezTo>
                    <a:pt x="6901" y="5142"/>
                    <a:pt x="6908" y="5140"/>
                    <a:pt x="6914" y="5138"/>
                  </a:cubicBezTo>
                  <a:cubicBezTo>
                    <a:pt x="7435" y="5017"/>
                    <a:pt x="8016" y="4918"/>
                    <a:pt x="8640" y="4848"/>
                  </a:cubicBezTo>
                  <a:cubicBezTo>
                    <a:pt x="9318" y="4773"/>
                    <a:pt x="10037" y="4725"/>
                    <a:pt x="10800" y="4725"/>
                  </a:cubicBezTo>
                  <a:cubicBezTo>
                    <a:pt x="11560" y="4725"/>
                    <a:pt x="12279" y="4773"/>
                    <a:pt x="12960" y="4848"/>
                  </a:cubicBezTo>
                  <a:cubicBezTo>
                    <a:pt x="13584" y="4918"/>
                    <a:pt x="14163" y="5017"/>
                    <a:pt x="14686" y="5138"/>
                  </a:cubicBezTo>
                  <a:cubicBezTo>
                    <a:pt x="14692" y="5140"/>
                    <a:pt x="14697" y="5142"/>
                    <a:pt x="14705" y="5144"/>
                  </a:cubicBezTo>
                  <a:cubicBezTo>
                    <a:pt x="15214" y="5264"/>
                    <a:pt x="15662" y="5407"/>
                    <a:pt x="16038" y="5567"/>
                  </a:cubicBezTo>
                  <a:cubicBezTo>
                    <a:pt x="16044" y="5571"/>
                    <a:pt x="16057" y="5574"/>
                    <a:pt x="16066" y="5577"/>
                  </a:cubicBezTo>
                  <a:cubicBezTo>
                    <a:pt x="16414" y="5729"/>
                    <a:pt x="16677" y="5898"/>
                    <a:pt x="16883" y="6076"/>
                  </a:cubicBezTo>
                  <a:cubicBezTo>
                    <a:pt x="16923" y="6110"/>
                    <a:pt x="16954" y="6146"/>
                    <a:pt x="16988" y="6181"/>
                  </a:cubicBezTo>
                  <a:cubicBezTo>
                    <a:pt x="17161" y="6362"/>
                    <a:pt x="17280" y="6550"/>
                    <a:pt x="17280" y="6750"/>
                  </a:cubicBezTo>
                  <a:cubicBezTo>
                    <a:pt x="17280" y="6947"/>
                    <a:pt x="17161" y="7136"/>
                    <a:pt x="16988" y="7316"/>
                  </a:cubicBezTo>
                  <a:moveTo>
                    <a:pt x="12960" y="19575"/>
                  </a:moveTo>
                  <a:cubicBezTo>
                    <a:pt x="12960" y="19948"/>
                    <a:pt x="11992" y="20249"/>
                    <a:pt x="10800" y="20249"/>
                  </a:cubicBezTo>
                  <a:cubicBezTo>
                    <a:pt x="9606" y="20249"/>
                    <a:pt x="8640" y="19948"/>
                    <a:pt x="8640" y="19575"/>
                  </a:cubicBezTo>
                  <a:lnTo>
                    <a:pt x="8640" y="10056"/>
                  </a:lnTo>
                  <a:cubicBezTo>
                    <a:pt x="9338" y="10101"/>
                    <a:pt x="10059" y="10124"/>
                    <a:pt x="10800" y="10124"/>
                  </a:cubicBezTo>
                  <a:cubicBezTo>
                    <a:pt x="11541" y="10124"/>
                    <a:pt x="12262" y="10101"/>
                    <a:pt x="12960" y="10056"/>
                  </a:cubicBezTo>
                  <a:cubicBezTo>
                    <a:pt x="12960" y="10056"/>
                    <a:pt x="12960" y="19575"/>
                    <a:pt x="12960" y="19575"/>
                  </a:cubicBezTo>
                  <a:close/>
                  <a:moveTo>
                    <a:pt x="8640" y="2025"/>
                  </a:moveTo>
                  <a:cubicBezTo>
                    <a:pt x="8640" y="1651"/>
                    <a:pt x="9606" y="1350"/>
                    <a:pt x="10800" y="1350"/>
                  </a:cubicBezTo>
                  <a:cubicBezTo>
                    <a:pt x="11992" y="1350"/>
                    <a:pt x="12960" y="1651"/>
                    <a:pt x="12960" y="2025"/>
                  </a:cubicBezTo>
                  <a:lnTo>
                    <a:pt x="12960" y="3442"/>
                  </a:lnTo>
                  <a:cubicBezTo>
                    <a:pt x="12262" y="3398"/>
                    <a:pt x="11541" y="3375"/>
                    <a:pt x="10800" y="3375"/>
                  </a:cubicBezTo>
                  <a:cubicBezTo>
                    <a:pt x="10059" y="3375"/>
                    <a:pt x="9338" y="3398"/>
                    <a:pt x="8640" y="3442"/>
                  </a:cubicBezTo>
                  <a:cubicBezTo>
                    <a:pt x="8640" y="3442"/>
                    <a:pt x="8640" y="2025"/>
                    <a:pt x="8640" y="2025"/>
                  </a:cubicBezTo>
                  <a:close/>
                  <a:moveTo>
                    <a:pt x="17280" y="4064"/>
                  </a:moveTo>
                  <a:lnTo>
                    <a:pt x="17280" y="2025"/>
                  </a:lnTo>
                  <a:cubicBezTo>
                    <a:pt x="17280" y="908"/>
                    <a:pt x="14373" y="0"/>
                    <a:pt x="10800" y="0"/>
                  </a:cubicBezTo>
                  <a:cubicBezTo>
                    <a:pt x="7225" y="0"/>
                    <a:pt x="4320" y="908"/>
                    <a:pt x="4320" y="2025"/>
                  </a:cubicBezTo>
                  <a:lnTo>
                    <a:pt x="4320" y="4064"/>
                  </a:lnTo>
                  <a:cubicBezTo>
                    <a:pt x="1710" y="4681"/>
                    <a:pt x="0" y="5649"/>
                    <a:pt x="0" y="6750"/>
                  </a:cubicBezTo>
                  <a:cubicBezTo>
                    <a:pt x="0" y="7850"/>
                    <a:pt x="1710" y="8818"/>
                    <a:pt x="4320" y="9434"/>
                  </a:cubicBezTo>
                  <a:lnTo>
                    <a:pt x="4320" y="19575"/>
                  </a:lnTo>
                  <a:cubicBezTo>
                    <a:pt x="4320" y="20691"/>
                    <a:pt x="7225" y="21599"/>
                    <a:pt x="10800" y="21599"/>
                  </a:cubicBezTo>
                  <a:cubicBezTo>
                    <a:pt x="14373" y="21599"/>
                    <a:pt x="17280" y="20691"/>
                    <a:pt x="17280" y="19575"/>
                  </a:cubicBezTo>
                  <a:lnTo>
                    <a:pt x="17280" y="9434"/>
                  </a:lnTo>
                  <a:cubicBezTo>
                    <a:pt x="19889" y="8818"/>
                    <a:pt x="21600" y="7850"/>
                    <a:pt x="21600" y="6750"/>
                  </a:cubicBezTo>
                  <a:cubicBezTo>
                    <a:pt x="21600" y="5649"/>
                    <a:pt x="19889" y="4681"/>
                    <a:pt x="17280" y="4064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48" tIns="19048" rIns="19048" bIns="19048" anchor="ctr"/>
            <a:lstStyle/>
            <a:p>
              <a:pPr algn="ctr" defTabSz="227965" hangingPunct="0">
                <a:lnSpc>
                  <a:spcPct val="120000"/>
                </a:lnSpc>
              </a:pPr>
              <a:endParaRPr lang="en-US" sz="120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0" name="AutoShape 57"/>
            <p:cNvSpPr/>
            <p:nvPr/>
          </p:nvSpPr>
          <p:spPr bwMode="auto">
            <a:xfrm>
              <a:off x="7606507" y="2577307"/>
              <a:ext cx="145256" cy="46434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988" y="7316"/>
                  </a:moveTo>
                  <a:cubicBezTo>
                    <a:pt x="16954" y="7352"/>
                    <a:pt x="16923" y="7387"/>
                    <a:pt x="16883" y="7423"/>
                  </a:cubicBezTo>
                  <a:cubicBezTo>
                    <a:pt x="16677" y="7601"/>
                    <a:pt x="16414" y="7770"/>
                    <a:pt x="16066" y="7920"/>
                  </a:cubicBezTo>
                  <a:cubicBezTo>
                    <a:pt x="16057" y="7924"/>
                    <a:pt x="16044" y="7927"/>
                    <a:pt x="16038" y="7931"/>
                  </a:cubicBezTo>
                  <a:cubicBezTo>
                    <a:pt x="15662" y="8092"/>
                    <a:pt x="15214" y="8234"/>
                    <a:pt x="14705" y="8354"/>
                  </a:cubicBezTo>
                  <a:cubicBezTo>
                    <a:pt x="14697" y="8357"/>
                    <a:pt x="14692" y="8358"/>
                    <a:pt x="14686" y="8359"/>
                  </a:cubicBezTo>
                  <a:cubicBezTo>
                    <a:pt x="14163" y="8482"/>
                    <a:pt x="13584" y="8581"/>
                    <a:pt x="12960" y="8649"/>
                  </a:cubicBezTo>
                  <a:cubicBezTo>
                    <a:pt x="12279" y="8726"/>
                    <a:pt x="11560" y="8774"/>
                    <a:pt x="10800" y="8774"/>
                  </a:cubicBezTo>
                  <a:cubicBezTo>
                    <a:pt x="10037" y="8774"/>
                    <a:pt x="9318" y="8726"/>
                    <a:pt x="8640" y="8649"/>
                  </a:cubicBezTo>
                  <a:cubicBezTo>
                    <a:pt x="8016" y="8581"/>
                    <a:pt x="7435" y="8482"/>
                    <a:pt x="6914" y="8359"/>
                  </a:cubicBezTo>
                  <a:cubicBezTo>
                    <a:pt x="6908" y="8358"/>
                    <a:pt x="6901" y="8357"/>
                    <a:pt x="6893" y="8354"/>
                  </a:cubicBezTo>
                  <a:cubicBezTo>
                    <a:pt x="6385" y="8234"/>
                    <a:pt x="5937" y="8092"/>
                    <a:pt x="5562" y="7931"/>
                  </a:cubicBezTo>
                  <a:cubicBezTo>
                    <a:pt x="5553" y="7927"/>
                    <a:pt x="5541" y="7924"/>
                    <a:pt x="5531" y="7920"/>
                  </a:cubicBezTo>
                  <a:cubicBezTo>
                    <a:pt x="5184" y="7770"/>
                    <a:pt x="4921" y="7601"/>
                    <a:pt x="4715" y="7423"/>
                  </a:cubicBezTo>
                  <a:cubicBezTo>
                    <a:pt x="4676" y="7387"/>
                    <a:pt x="4644" y="7352"/>
                    <a:pt x="4612" y="7316"/>
                  </a:cubicBezTo>
                  <a:cubicBezTo>
                    <a:pt x="4437" y="7136"/>
                    <a:pt x="4320" y="6947"/>
                    <a:pt x="4320" y="6750"/>
                  </a:cubicBezTo>
                  <a:cubicBezTo>
                    <a:pt x="4320" y="6550"/>
                    <a:pt x="4437" y="6362"/>
                    <a:pt x="4612" y="6181"/>
                  </a:cubicBezTo>
                  <a:cubicBezTo>
                    <a:pt x="4644" y="6146"/>
                    <a:pt x="4676" y="6110"/>
                    <a:pt x="4715" y="6076"/>
                  </a:cubicBezTo>
                  <a:cubicBezTo>
                    <a:pt x="4921" y="5898"/>
                    <a:pt x="5184" y="5729"/>
                    <a:pt x="5531" y="5577"/>
                  </a:cubicBezTo>
                  <a:cubicBezTo>
                    <a:pt x="5541" y="5574"/>
                    <a:pt x="5553" y="5571"/>
                    <a:pt x="5562" y="5567"/>
                  </a:cubicBezTo>
                  <a:cubicBezTo>
                    <a:pt x="5937" y="5407"/>
                    <a:pt x="6385" y="5264"/>
                    <a:pt x="6893" y="5144"/>
                  </a:cubicBezTo>
                  <a:cubicBezTo>
                    <a:pt x="6901" y="5142"/>
                    <a:pt x="6908" y="5140"/>
                    <a:pt x="6914" y="5138"/>
                  </a:cubicBezTo>
                  <a:cubicBezTo>
                    <a:pt x="7435" y="5017"/>
                    <a:pt x="8016" y="4918"/>
                    <a:pt x="8640" y="4848"/>
                  </a:cubicBezTo>
                  <a:cubicBezTo>
                    <a:pt x="9318" y="4773"/>
                    <a:pt x="10037" y="4725"/>
                    <a:pt x="10800" y="4725"/>
                  </a:cubicBezTo>
                  <a:cubicBezTo>
                    <a:pt x="11560" y="4725"/>
                    <a:pt x="12279" y="4773"/>
                    <a:pt x="12960" y="4848"/>
                  </a:cubicBezTo>
                  <a:cubicBezTo>
                    <a:pt x="13584" y="4918"/>
                    <a:pt x="14163" y="5017"/>
                    <a:pt x="14686" y="5138"/>
                  </a:cubicBezTo>
                  <a:cubicBezTo>
                    <a:pt x="14692" y="5140"/>
                    <a:pt x="14697" y="5142"/>
                    <a:pt x="14705" y="5144"/>
                  </a:cubicBezTo>
                  <a:cubicBezTo>
                    <a:pt x="15214" y="5264"/>
                    <a:pt x="15662" y="5407"/>
                    <a:pt x="16038" y="5567"/>
                  </a:cubicBezTo>
                  <a:cubicBezTo>
                    <a:pt x="16044" y="5571"/>
                    <a:pt x="16057" y="5574"/>
                    <a:pt x="16066" y="5577"/>
                  </a:cubicBezTo>
                  <a:cubicBezTo>
                    <a:pt x="16414" y="5729"/>
                    <a:pt x="16677" y="5898"/>
                    <a:pt x="16883" y="6076"/>
                  </a:cubicBezTo>
                  <a:cubicBezTo>
                    <a:pt x="16923" y="6110"/>
                    <a:pt x="16954" y="6146"/>
                    <a:pt x="16988" y="6181"/>
                  </a:cubicBezTo>
                  <a:cubicBezTo>
                    <a:pt x="17161" y="6362"/>
                    <a:pt x="17280" y="6550"/>
                    <a:pt x="17280" y="6750"/>
                  </a:cubicBezTo>
                  <a:cubicBezTo>
                    <a:pt x="17280" y="6947"/>
                    <a:pt x="17161" y="7136"/>
                    <a:pt x="16988" y="7316"/>
                  </a:cubicBezTo>
                  <a:moveTo>
                    <a:pt x="12960" y="19575"/>
                  </a:moveTo>
                  <a:cubicBezTo>
                    <a:pt x="12960" y="19948"/>
                    <a:pt x="11992" y="20249"/>
                    <a:pt x="10800" y="20249"/>
                  </a:cubicBezTo>
                  <a:cubicBezTo>
                    <a:pt x="9606" y="20249"/>
                    <a:pt x="8640" y="19948"/>
                    <a:pt x="8640" y="19575"/>
                  </a:cubicBezTo>
                  <a:lnTo>
                    <a:pt x="8640" y="10056"/>
                  </a:lnTo>
                  <a:cubicBezTo>
                    <a:pt x="9338" y="10101"/>
                    <a:pt x="10059" y="10124"/>
                    <a:pt x="10800" y="10124"/>
                  </a:cubicBezTo>
                  <a:cubicBezTo>
                    <a:pt x="11541" y="10124"/>
                    <a:pt x="12262" y="10101"/>
                    <a:pt x="12960" y="10056"/>
                  </a:cubicBezTo>
                  <a:cubicBezTo>
                    <a:pt x="12960" y="10056"/>
                    <a:pt x="12960" y="19575"/>
                    <a:pt x="12960" y="19575"/>
                  </a:cubicBezTo>
                  <a:close/>
                  <a:moveTo>
                    <a:pt x="8640" y="2025"/>
                  </a:moveTo>
                  <a:cubicBezTo>
                    <a:pt x="8640" y="1651"/>
                    <a:pt x="9606" y="1350"/>
                    <a:pt x="10800" y="1350"/>
                  </a:cubicBezTo>
                  <a:cubicBezTo>
                    <a:pt x="11992" y="1350"/>
                    <a:pt x="12960" y="1651"/>
                    <a:pt x="12960" y="2025"/>
                  </a:cubicBezTo>
                  <a:lnTo>
                    <a:pt x="12960" y="3442"/>
                  </a:lnTo>
                  <a:cubicBezTo>
                    <a:pt x="12262" y="3398"/>
                    <a:pt x="11541" y="3375"/>
                    <a:pt x="10800" y="3375"/>
                  </a:cubicBezTo>
                  <a:cubicBezTo>
                    <a:pt x="10059" y="3375"/>
                    <a:pt x="9338" y="3398"/>
                    <a:pt x="8640" y="3442"/>
                  </a:cubicBezTo>
                  <a:cubicBezTo>
                    <a:pt x="8640" y="3442"/>
                    <a:pt x="8640" y="2025"/>
                    <a:pt x="8640" y="2025"/>
                  </a:cubicBezTo>
                  <a:close/>
                  <a:moveTo>
                    <a:pt x="17280" y="4064"/>
                  </a:moveTo>
                  <a:lnTo>
                    <a:pt x="17280" y="2025"/>
                  </a:lnTo>
                  <a:cubicBezTo>
                    <a:pt x="17280" y="908"/>
                    <a:pt x="14373" y="0"/>
                    <a:pt x="10800" y="0"/>
                  </a:cubicBezTo>
                  <a:cubicBezTo>
                    <a:pt x="7225" y="0"/>
                    <a:pt x="4320" y="908"/>
                    <a:pt x="4320" y="2025"/>
                  </a:cubicBezTo>
                  <a:lnTo>
                    <a:pt x="4320" y="4064"/>
                  </a:lnTo>
                  <a:cubicBezTo>
                    <a:pt x="1710" y="4681"/>
                    <a:pt x="0" y="5649"/>
                    <a:pt x="0" y="6750"/>
                  </a:cubicBezTo>
                  <a:cubicBezTo>
                    <a:pt x="0" y="7850"/>
                    <a:pt x="1710" y="8818"/>
                    <a:pt x="4320" y="9434"/>
                  </a:cubicBezTo>
                  <a:lnTo>
                    <a:pt x="4320" y="19575"/>
                  </a:lnTo>
                  <a:cubicBezTo>
                    <a:pt x="4320" y="20691"/>
                    <a:pt x="7225" y="21599"/>
                    <a:pt x="10800" y="21599"/>
                  </a:cubicBezTo>
                  <a:cubicBezTo>
                    <a:pt x="14373" y="21599"/>
                    <a:pt x="17280" y="20691"/>
                    <a:pt x="17280" y="19575"/>
                  </a:cubicBezTo>
                  <a:lnTo>
                    <a:pt x="17280" y="9434"/>
                  </a:lnTo>
                  <a:cubicBezTo>
                    <a:pt x="19889" y="8818"/>
                    <a:pt x="21600" y="7850"/>
                    <a:pt x="21600" y="6750"/>
                  </a:cubicBezTo>
                  <a:cubicBezTo>
                    <a:pt x="21600" y="5649"/>
                    <a:pt x="19889" y="4681"/>
                    <a:pt x="17280" y="4064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48" tIns="19048" rIns="19048" bIns="19048" anchor="ctr"/>
            <a:lstStyle/>
            <a:p>
              <a:pPr algn="ctr" defTabSz="227965" hangingPunct="0">
                <a:lnSpc>
                  <a:spcPct val="120000"/>
                </a:lnSpc>
              </a:pPr>
              <a:endParaRPr lang="en-US" sz="120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1" name="AutoShape 58"/>
            <p:cNvSpPr/>
            <p:nvPr/>
          </p:nvSpPr>
          <p:spPr bwMode="auto">
            <a:xfrm>
              <a:off x="7446963" y="2577307"/>
              <a:ext cx="145257" cy="46434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988" y="15416"/>
                  </a:moveTo>
                  <a:cubicBezTo>
                    <a:pt x="16954" y="15452"/>
                    <a:pt x="16923" y="15487"/>
                    <a:pt x="16883" y="15523"/>
                  </a:cubicBezTo>
                  <a:cubicBezTo>
                    <a:pt x="16677" y="15701"/>
                    <a:pt x="16414" y="15870"/>
                    <a:pt x="16066" y="16020"/>
                  </a:cubicBezTo>
                  <a:cubicBezTo>
                    <a:pt x="16057" y="16024"/>
                    <a:pt x="16044" y="16027"/>
                    <a:pt x="16038" y="16031"/>
                  </a:cubicBezTo>
                  <a:cubicBezTo>
                    <a:pt x="15662" y="16192"/>
                    <a:pt x="15214" y="16334"/>
                    <a:pt x="14705" y="16454"/>
                  </a:cubicBezTo>
                  <a:cubicBezTo>
                    <a:pt x="14697" y="16457"/>
                    <a:pt x="14692" y="16458"/>
                    <a:pt x="14686" y="16459"/>
                  </a:cubicBezTo>
                  <a:cubicBezTo>
                    <a:pt x="14163" y="16582"/>
                    <a:pt x="13584" y="16681"/>
                    <a:pt x="12960" y="16749"/>
                  </a:cubicBezTo>
                  <a:cubicBezTo>
                    <a:pt x="12279" y="16826"/>
                    <a:pt x="11560" y="16875"/>
                    <a:pt x="10800" y="16875"/>
                  </a:cubicBezTo>
                  <a:cubicBezTo>
                    <a:pt x="10037" y="16875"/>
                    <a:pt x="9318" y="16826"/>
                    <a:pt x="8640" y="16749"/>
                  </a:cubicBezTo>
                  <a:cubicBezTo>
                    <a:pt x="8016" y="16681"/>
                    <a:pt x="7435" y="16582"/>
                    <a:pt x="6914" y="16459"/>
                  </a:cubicBezTo>
                  <a:cubicBezTo>
                    <a:pt x="6908" y="16458"/>
                    <a:pt x="6901" y="16457"/>
                    <a:pt x="6893" y="16454"/>
                  </a:cubicBezTo>
                  <a:cubicBezTo>
                    <a:pt x="6385" y="16334"/>
                    <a:pt x="5937" y="16192"/>
                    <a:pt x="5562" y="16031"/>
                  </a:cubicBezTo>
                  <a:cubicBezTo>
                    <a:pt x="5553" y="16027"/>
                    <a:pt x="5541" y="16024"/>
                    <a:pt x="5531" y="16020"/>
                  </a:cubicBezTo>
                  <a:cubicBezTo>
                    <a:pt x="5184" y="15870"/>
                    <a:pt x="4921" y="15701"/>
                    <a:pt x="4715" y="15523"/>
                  </a:cubicBezTo>
                  <a:cubicBezTo>
                    <a:pt x="4676" y="15487"/>
                    <a:pt x="4644" y="15452"/>
                    <a:pt x="4612" y="15416"/>
                  </a:cubicBezTo>
                  <a:cubicBezTo>
                    <a:pt x="4437" y="15236"/>
                    <a:pt x="4320" y="15047"/>
                    <a:pt x="4320" y="14850"/>
                  </a:cubicBezTo>
                  <a:cubicBezTo>
                    <a:pt x="4320" y="14650"/>
                    <a:pt x="4437" y="14462"/>
                    <a:pt x="4612" y="14281"/>
                  </a:cubicBezTo>
                  <a:cubicBezTo>
                    <a:pt x="4644" y="14246"/>
                    <a:pt x="4676" y="14210"/>
                    <a:pt x="4715" y="14176"/>
                  </a:cubicBezTo>
                  <a:cubicBezTo>
                    <a:pt x="4921" y="13998"/>
                    <a:pt x="5184" y="13829"/>
                    <a:pt x="5531" y="13677"/>
                  </a:cubicBezTo>
                  <a:cubicBezTo>
                    <a:pt x="5541" y="13674"/>
                    <a:pt x="5553" y="13671"/>
                    <a:pt x="5562" y="13667"/>
                  </a:cubicBezTo>
                  <a:cubicBezTo>
                    <a:pt x="5937" y="13507"/>
                    <a:pt x="6385" y="13364"/>
                    <a:pt x="6893" y="13244"/>
                  </a:cubicBezTo>
                  <a:cubicBezTo>
                    <a:pt x="6901" y="13242"/>
                    <a:pt x="6908" y="13240"/>
                    <a:pt x="6914" y="13238"/>
                  </a:cubicBezTo>
                  <a:cubicBezTo>
                    <a:pt x="7435" y="13117"/>
                    <a:pt x="8016" y="13018"/>
                    <a:pt x="8640" y="12948"/>
                  </a:cubicBezTo>
                  <a:cubicBezTo>
                    <a:pt x="9318" y="12873"/>
                    <a:pt x="10037" y="12825"/>
                    <a:pt x="10800" y="12825"/>
                  </a:cubicBezTo>
                  <a:cubicBezTo>
                    <a:pt x="11560" y="12825"/>
                    <a:pt x="12279" y="12873"/>
                    <a:pt x="12960" y="12948"/>
                  </a:cubicBezTo>
                  <a:cubicBezTo>
                    <a:pt x="13584" y="13018"/>
                    <a:pt x="14163" y="13117"/>
                    <a:pt x="14686" y="13238"/>
                  </a:cubicBezTo>
                  <a:cubicBezTo>
                    <a:pt x="14692" y="13240"/>
                    <a:pt x="14697" y="13242"/>
                    <a:pt x="14705" y="13244"/>
                  </a:cubicBezTo>
                  <a:cubicBezTo>
                    <a:pt x="15214" y="13364"/>
                    <a:pt x="15662" y="13507"/>
                    <a:pt x="16038" y="13667"/>
                  </a:cubicBezTo>
                  <a:cubicBezTo>
                    <a:pt x="16044" y="13671"/>
                    <a:pt x="16057" y="13674"/>
                    <a:pt x="16066" y="13677"/>
                  </a:cubicBezTo>
                  <a:cubicBezTo>
                    <a:pt x="16414" y="13829"/>
                    <a:pt x="16677" y="13998"/>
                    <a:pt x="16883" y="14176"/>
                  </a:cubicBezTo>
                  <a:cubicBezTo>
                    <a:pt x="16923" y="14210"/>
                    <a:pt x="16954" y="14246"/>
                    <a:pt x="16988" y="14281"/>
                  </a:cubicBezTo>
                  <a:cubicBezTo>
                    <a:pt x="17161" y="14462"/>
                    <a:pt x="17280" y="14650"/>
                    <a:pt x="17280" y="14850"/>
                  </a:cubicBezTo>
                  <a:cubicBezTo>
                    <a:pt x="17280" y="15047"/>
                    <a:pt x="17161" y="15236"/>
                    <a:pt x="16988" y="15416"/>
                  </a:cubicBezTo>
                  <a:moveTo>
                    <a:pt x="12960" y="19575"/>
                  </a:moveTo>
                  <a:cubicBezTo>
                    <a:pt x="12960" y="19948"/>
                    <a:pt x="11992" y="20249"/>
                    <a:pt x="10800" y="20249"/>
                  </a:cubicBezTo>
                  <a:cubicBezTo>
                    <a:pt x="9606" y="20249"/>
                    <a:pt x="8640" y="19948"/>
                    <a:pt x="8640" y="19575"/>
                  </a:cubicBezTo>
                  <a:lnTo>
                    <a:pt x="8640" y="18156"/>
                  </a:lnTo>
                  <a:cubicBezTo>
                    <a:pt x="9338" y="18201"/>
                    <a:pt x="10059" y="18225"/>
                    <a:pt x="10800" y="18225"/>
                  </a:cubicBezTo>
                  <a:cubicBezTo>
                    <a:pt x="11541" y="18225"/>
                    <a:pt x="12262" y="18201"/>
                    <a:pt x="12960" y="18156"/>
                  </a:cubicBezTo>
                  <a:cubicBezTo>
                    <a:pt x="12960" y="18156"/>
                    <a:pt x="12960" y="19575"/>
                    <a:pt x="12960" y="19575"/>
                  </a:cubicBezTo>
                  <a:close/>
                  <a:moveTo>
                    <a:pt x="8640" y="2025"/>
                  </a:moveTo>
                  <a:cubicBezTo>
                    <a:pt x="8640" y="1651"/>
                    <a:pt x="9606" y="1350"/>
                    <a:pt x="10800" y="1350"/>
                  </a:cubicBezTo>
                  <a:cubicBezTo>
                    <a:pt x="11992" y="1350"/>
                    <a:pt x="12960" y="1651"/>
                    <a:pt x="12960" y="2025"/>
                  </a:cubicBezTo>
                  <a:lnTo>
                    <a:pt x="12960" y="11542"/>
                  </a:lnTo>
                  <a:cubicBezTo>
                    <a:pt x="12262" y="11498"/>
                    <a:pt x="11541" y="11475"/>
                    <a:pt x="10800" y="11475"/>
                  </a:cubicBezTo>
                  <a:cubicBezTo>
                    <a:pt x="10059" y="11475"/>
                    <a:pt x="9338" y="11498"/>
                    <a:pt x="8640" y="11542"/>
                  </a:cubicBezTo>
                  <a:cubicBezTo>
                    <a:pt x="8640" y="11542"/>
                    <a:pt x="8640" y="2025"/>
                    <a:pt x="8640" y="2025"/>
                  </a:cubicBezTo>
                  <a:close/>
                  <a:moveTo>
                    <a:pt x="17280" y="12164"/>
                  </a:moveTo>
                  <a:lnTo>
                    <a:pt x="17280" y="2025"/>
                  </a:lnTo>
                  <a:cubicBezTo>
                    <a:pt x="17280" y="908"/>
                    <a:pt x="14373" y="0"/>
                    <a:pt x="10800" y="0"/>
                  </a:cubicBezTo>
                  <a:cubicBezTo>
                    <a:pt x="7225" y="0"/>
                    <a:pt x="4320" y="908"/>
                    <a:pt x="4320" y="2025"/>
                  </a:cubicBezTo>
                  <a:lnTo>
                    <a:pt x="4320" y="12164"/>
                  </a:lnTo>
                  <a:cubicBezTo>
                    <a:pt x="1710" y="12781"/>
                    <a:pt x="0" y="13749"/>
                    <a:pt x="0" y="14850"/>
                  </a:cubicBezTo>
                  <a:cubicBezTo>
                    <a:pt x="0" y="15950"/>
                    <a:pt x="1710" y="16918"/>
                    <a:pt x="4320" y="17534"/>
                  </a:cubicBezTo>
                  <a:lnTo>
                    <a:pt x="4320" y="19575"/>
                  </a:lnTo>
                  <a:cubicBezTo>
                    <a:pt x="4320" y="20691"/>
                    <a:pt x="7225" y="21599"/>
                    <a:pt x="10800" y="21599"/>
                  </a:cubicBezTo>
                  <a:cubicBezTo>
                    <a:pt x="14373" y="21599"/>
                    <a:pt x="17280" y="20691"/>
                    <a:pt x="17280" y="19575"/>
                  </a:cubicBezTo>
                  <a:lnTo>
                    <a:pt x="17280" y="17534"/>
                  </a:lnTo>
                  <a:cubicBezTo>
                    <a:pt x="19889" y="16918"/>
                    <a:pt x="21600" y="15950"/>
                    <a:pt x="21600" y="14850"/>
                  </a:cubicBezTo>
                  <a:cubicBezTo>
                    <a:pt x="21600" y="13749"/>
                    <a:pt x="19889" y="12781"/>
                    <a:pt x="17280" y="12164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48" tIns="19048" rIns="19048" bIns="19048" anchor="ctr"/>
            <a:lstStyle/>
            <a:p>
              <a:pPr algn="ctr" defTabSz="227965" hangingPunct="0">
                <a:lnSpc>
                  <a:spcPct val="120000"/>
                </a:lnSpc>
              </a:pPr>
              <a:endParaRPr lang="en-US" sz="120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12" name="AutoShape 59"/>
          <p:cNvSpPr/>
          <p:nvPr/>
        </p:nvSpPr>
        <p:spPr bwMode="auto">
          <a:xfrm>
            <a:off x="3215628" y="4175840"/>
            <a:ext cx="465087" cy="464294"/>
          </a:xfrm>
          <a:custGeom>
            <a:avLst/>
            <a:gdLst>
              <a:gd name="T0" fmla="+- 0 10794 23"/>
              <a:gd name="T1" fmla="*/ T0 w 21543"/>
              <a:gd name="T2" fmla="*/ 10800 h 21600"/>
              <a:gd name="T3" fmla="+- 0 10794 23"/>
              <a:gd name="T4" fmla="*/ T3 w 21543"/>
              <a:gd name="T5" fmla="*/ 10800 h 21600"/>
              <a:gd name="T6" fmla="+- 0 10794 23"/>
              <a:gd name="T7" fmla="*/ T6 w 21543"/>
              <a:gd name="T8" fmla="*/ 10800 h 21600"/>
              <a:gd name="T9" fmla="+- 0 10794 23"/>
              <a:gd name="T10" fmla="*/ T9 w 21543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543" h="21600">
                <a:moveTo>
                  <a:pt x="16976" y="19986"/>
                </a:moveTo>
                <a:lnTo>
                  <a:pt x="11226" y="17680"/>
                </a:lnTo>
                <a:cubicBezTo>
                  <a:pt x="11088" y="17626"/>
                  <a:pt x="10946" y="17608"/>
                  <a:pt x="10806" y="17600"/>
                </a:cubicBezTo>
                <a:lnTo>
                  <a:pt x="19660" y="3837"/>
                </a:lnTo>
                <a:cubicBezTo>
                  <a:pt x="19660" y="3837"/>
                  <a:pt x="16976" y="19986"/>
                  <a:pt x="16976" y="19986"/>
                </a:cubicBezTo>
                <a:close/>
                <a:moveTo>
                  <a:pt x="6859" y="16244"/>
                </a:moveTo>
                <a:cubicBezTo>
                  <a:pt x="6858" y="16242"/>
                  <a:pt x="6855" y="16240"/>
                  <a:pt x="6854" y="16238"/>
                </a:cubicBezTo>
                <a:lnTo>
                  <a:pt x="19606" y="2552"/>
                </a:lnTo>
                <a:lnTo>
                  <a:pt x="8735" y="19536"/>
                </a:lnTo>
                <a:cubicBezTo>
                  <a:pt x="8735" y="19536"/>
                  <a:pt x="6859" y="16244"/>
                  <a:pt x="6859" y="16244"/>
                </a:cubicBezTo>
                <a:close/>
                <a:moveTo>
                  <a:pt x="2111" y="14024"/>
                </a:moveTo>
                <a:lnTo>
                  <a:pt x="17712" y="3595"/>
                </a:lnTo>
                <a:lnTo>
                  <a:pt x="6369" y="15770"/>
                </a:lnTo>
                <a:cubicBezTo>
                  <a:pt x="6309" y="15734"/>
                  <a:pt x="6256" y="15687"/>
                  <a:pt x="6190" y="15660"/>
                </a:cubicBezTo>
                <a:cubicBezTo>
                  <a:pt x="6190" y="15660"/>
                  <a:pt x="2111" y="14024"/>
                  <a:pt x="2111" y="14024"/>
                </a:cubicBezTo>
                <a:close/>
                <a:moveTo>
                  <a:pt x="21234" y="108"/>
                </a:moveTo>
                <a:cubicBezTo>
                  <a:pt x="21123" y="35"/>
                  <a:pt x="20996" y="0"/>
                  <a:pt x="20868" y="0"/>
                </a:cubicBezTo>
                <a:cubicBezTo>
                  <a:pt x="20738" y="0"/>
                  <a:pt x="20608" y="36"/>
                  <a:pt x="20495" y="113"/>
                </a:cubicBezTo>
                <a:lnTo>
                  <a:pt x="299" y="13613"/>
                </a:lnTo>
                <a:cubicBezTo>
                  <a:pt x="91" y="13751"/>
                  <a:pt x="-23" y="13995"/>
                  <a:pt x="3" y="14244"/>
                </a:cubicBezTo>
                <a:cubicBezTo>
                  <a:pt x="28" y="14494"/>
                  <a:pt x="190" y="14708"/>
                  <a:pt x="422" y="14801"/>
                </a:cubicBezTo>
                <a:lnTo>
                  <a:pt x="5689" y="16914"/>
                </a:lnTo>
                <a:lnTo>
                  <a:pt x="8166" y="21259"/>
                </a:lnTo>
                <a:cubicBezTo>
                  <a:pt x="8284" y="21468"/>
                  <a:pt x="8505" y="21597"/>
                  <a:pt x="8743" y="21599"/>
                </a:cubicBezTo>
                <a:lnTo>
                  <a:pt x="8751" y="21599"/>
                </a:lnTo>
                <a:cubicBezTo>
                  <a:pt x="8987" y="21599"/>
                  <a:pt x="9206" y="21474"/>
                  <a:pt x="9328" y="21271"/>
                </a:cubicBezTo>
                <a:lnTo>
                  <a:pt x="10726" y="18934"/>
                </a:lnTo>
                <a:lnTo>
                  <a:pt x="17253" y="21551"/>
                </a:lnTo>
                <a:cubicBezTo>
                  <a:pt x="17332" y="21584"/>
                  <a:pt x="17418" y="21599"/>
                  <a:pt x="17502" y="21599"/>
                </a:cubicBezTo>
                <a:cubicBezTo>
                  <a:pt x="17617" y="21599"/>
                  <a:pt x="17731" y="21571"/>
                  <a:pt x="17832" y="21512"/>
                </a:cubicBezTo>
                <a:cubicBezTo>
                  <a:pt x="18010" y="21412"/>
                  <a:pt x="18133" y="21238"/>
                  <a:pt x="18167" y="21035"/>
                </a:cubicBezTo>
                <a:lnTo>
                  <a:pt x="21533" y="785"/>
                </a:lnTo>
                <a:cubicBezTo>
                  <a:pt x="21576" y="520"/>
                  <a:pt x="21459" y="254"/>
                  <a:pt x="21234" y="108"/>
                </a:cubicBezTo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lIns="19048" tIns="19048" rIns="19048" bIns="19048" anchor="ctr"/>
          <a:lstStyle/>
          <a:p>
            <a:pPr algn="ctr" defTabSz="227965" hangingPunct="0">
              <a:lnSpc>
                <a:spcPct val="120000"/>
              </a:lnSpc>
            </a:pPr>
            <a:endParaRPr lang="en-US" sz="140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13" name="Group 38"/>
          <p:cNvGrpSpPr/>
          <p:nvPr/>
        </p:nvGrpSpPr>
        <p:grpSpPr>
          <a:xfrm>
            <a:off x="4925114" y="3026458"/>
            <a:ext cx="465087" cy="391276"/>
            <a:chOff x="5368132" y="2625725"/>
            <a:chExt cx="465138" cy="391319"/>
          </a:xfrm>
          <a:solidFill>
            <a:schemeClr val="tx1"/>
          </a:solidFill>
        </p:grpSpPr>
        <p:sp>
          <p:nvSpPr>
            <p:cNvPr id="114" name="AutoShape 120"/>
            <p:cNvSpPr/>
            <p:nvPr/>
          </p:nvSpPr>
          <p:spPr bwMode="auto">
            <a:xfrm>
              <a:off x="5484813" y="2727325"/>
              <a:ext cx="231775" cy="23177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948" y="16070"/>
                  </a:moveTo>
                  <a:cubicBezTo>
                    <a:pt x="14037" y="19468"/>
                    <a:pt x="8925" y="19859"/>
                    <a:pt x="5529" y="16948"/>
                  </a:cubicBezTo>
                  <a:cubicBezTo>
                    <a:pt x="2130" y="14038"/>
                    <a:pt x="1740" y="8924"/>
                    <a:pt x="4651" y="5527"/>
                  </a:cubicBezTo>
                  <a:cubicBezTo>
                    <a:pt x="7559" y="2131"/>
                    <a:pt x="12674" y="1740"/>
                    <a:pt x="16070" y="4650"/>
                  </a:cubicBezTo>
                  <a:cubicBezTo>
                    <a:pt x="19466" y="7560"/>
                    <a:pt x="19859" y="12673"/>
                    <a:pt x="16948" y="16070"/>
                  </a:cubicBezTo>
                  <a:moveTo>
                    <a:pt x="10800" y="0"/>
                  </a:moveTo>
                  <a:cubicBezTo>
                    <a:pt x="4833" y="0"/>
                    <a:pt x="0" y="4834"/>
                    <a:pt x="0" y="10800"/>
                  </a:cubicBezTo>
                  <a:cubicBezTo>
                    <a:pt x="0" y="16765"/>
                    <a:pt x="4833" y="21599"/>
                    <a:pt x="10800" y="21599"/>
                  </a:cubicBezTo>
                  <a:cubicBezTo>
                    <a:pt x="16764" y="21599"/>
                    <a:pt x="21600" y="16765"/>
                    <a:pt x="21600" y="10800"/>
                  </a:cubicBezTo>
                  <a:cubicBezTo>
                    <a:pt x="21600" y="4834"/>
                    <a:pt x="16764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48" tIns="19048" rIns="19048" bIns="19048" anchor="ctr"/>
            <a:lstStyle/>
            <a:p>
              <a:pPr algn="ctr" defTabSz="227965" hangingPunct="0">
                <a:lnSpc>
                  <a:spcPct val="120000"/>
                </a:lnSpc>
              </a:pPr>
              <a:endParaRPr lang="en-US" sz="120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5" name="AutoShape 121"/>
            <p:cNvSpPr/>
            <p:nvPr/>
          </p:nvSpPr>
          <p:spPr bwMode="auto">
            <a:xfrm>
              <a:off x="5542757" y="2785269"/>
              <a:ext cx="65088" cy="650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200" y="0"/>
                  </a:moveTo>
                  <a:cubicBezTo>
                    <a:pt x="8596" y="0"/>
                    <a:pt x="0" y="8596"/>
                    <a:pt x="0" y="19195"/>
                  </a:cubicBezTo>
                  <a:lnTo>
                    <a:pt x="0" y="19199"/>
                  </a:lnTo>
                  <a:cubicBezTo>
                    <a:pt x="0" y="20524"/>
                    <a:pt x="1068" y="21599"/>
                    <a:pt x="2400" y="21599"/>
                  </a:cubicBezTo>
                  <a:cubicBezTo>
                    <a:pt x="3721" y="21599"/>
                    <a:pt x="4800" y="20524"/>
                    <a:pt x="4800" y="19199"/>
                  </a:cubicBezTo>
                  <a:lnTo>
                    <a:pt x="4800" y="19195"/>
                  </a:lnTo>
                  <a:cubicBezTo>
                    <a:pt x="4800" y="11247"/>
                    <a:pt x="11240" y="4799"/>
                    <a:pt x="19200" y="4799"/>
                  </a:cubicBezTo>
                  <a:cubicBezTo>
                    <a:pt x="20521" y="4799"/>
                    <a:pt x="21600" y="3724"/>
                    <a:pt x="21600" y="2399"/>
                  </a:cubicBezTo>
                  <a:cubicBezTo>
                    <a:pt x="21600" y="1075"/>
                    <a:pt x="20521" y="0"/>
                    <a:pt x="192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48" tIns="19048" rIns="19048" bIns="19048" anchor="ctr"/>
            <a:lstStyle/>
            <a:p>
              <a:pPr algn="ctr" defTabSz="227965" hangingPunct="0">
                <a:lnSpc>
                  <a:spcPct val="120000"/>
                </a:lnSpc>
              </a:pPr>
              <a:endParaRPr lang="en-US" sz="120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6" name="AutoShape 122"/>
            <p:cNvSpPr/>
            <p:nvPr/>
          </p:nvSpPr>
          <p:spPr bwMode="auto">
            <a:xfrm>
              <a:off x="5368132" y="2625725"/>
              <a:ext cx="465138" cy="39131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249" y="19199"/>
                  </a:moveTo>
                  <a:cubicBezTo>
                    <a:pt x="20249" y="19642"/>
                    <a:pt x="19948" y="19999"/>
                    <a:pt x="19575" y="19999"/>
                  </a:cubicBezTo>
                  <a:lnTo>
                    <a:pt x="2024" y="19999"/>
                  </a:lnTo>
                  <a:cubicBezTo>
                    <a:pt x="1651" y="19999"/>
                    <a:pt x="1349" y="19642"/>
                    <a:pt x="1349" y="19199"/>
                  </a:cubicBezTo>
                  <a:lnTo>
                    <a:pt x="1349" y="7200"/>
                  </a:lnTo>
                  <a:cubicBezTo>
                    <a:pt x="1349" y="6809"/>
                    <a:pt x="1588" y="6475"/>
                    <a:pt x="1914" y="6411"/>
                  </a:cubicBezTo>
                  <a:lnTo>
                    <a:pt x="5588" y="5684"/>
                  </a:lnTo>
                  <a:lnTo>
                    <a:pt x="6797" y="2103"/>
                  </a:lnTo>
                  <a:cubicBezTo>
                    <a:pt x="6900" y="1799"/>
                    <a:pt x="7148" y="1600"/>
                    <a:pt x="7424" y="1600"/>
                  </a:cubicBezTo>
                  <a:lnTo>
                    <a:pt x="14174" y="1600"/>
                  </a:lnTo>
                  <a:cubicBezTo>
                    <a:pt x="14450" y="1600"/>
                    <a:pt x="14698" y="1799"/>
                    <a:pt x="14801" y="2103"/>
                  </a:cubicBezTo>
                  <a:lnTo>
                    <a:pt x="16010" y="5684"/>
                  </a:lnTo>
                  <a:lnTo>
                    <a:pt x="19685" y="6411"/>
                  </a:lnTo>
                  <a:cubicBezTo>
                    <a:pt x="20011" y="6475"/>
                    <a:pt x="20249" y="6809"/>
                    <a:pt x="20249" y="7200"/>
                  </a:cubicBezTo>
                  <a:cubicBezTo>
                    <a:pt x="20249" y="7200"/>
                    <a:pt x="20249" y="19199"/>
                    <a:pt x="20249" y="19199"/>
                  </a:cubicBezTo>
                  <a:close/>
                  <a:moveTo>
                    <a:pt x="19907" y="4832"/>
                  </a:moveTo>
                  <a:lnTo>
                    <a:pt x="16981" y="4254"/>
                  </a:lnTo>
                  <a:lnTo>
                    <a:pt x="16054" y="1507"/>
                  </a:lnTo>
                  <a:cubicBezTo>
                    <a:pt x="15745" y="591"/>
                    <a:pt x="15006" y="0"/>
                    <a:pt x="14174" y="0"/>
                  </a:cubicBezTo>
                  <a:lnTo>
                    <a:pt x="7424" y="0"/>
                  </a:lnTo>
                  <a:cubicBezTo>
                    <a:pt x="6593" y="0"/>
                    <a:pt x="5854" y="591"/>
                    <a:pt x="5543" y="1509"/>
                  </a:cubicBezTo>
                  <a:lnTo>
                    <a:pt x="4618" y="4254"/>
                  </a:lnTo>
                  <a:lnTo>
                    <a:pt x="1692" y="4832"/>
                  </a:lnTo>
                  <a:cubicBezTo>
                    <a:pt x="711" y="5025"/>
                    <a:pt x="0" y="6020"/>
                    <a:pt x="0" y="7200"/>
                  </a:cubicBezTo>
                  <a:lnTo>
                    <a:pt x="0" y="19199"/>
                  </a:lnTo>
                  <a:cubicBezTo>
                    <a:pt x="0" y="20523"/>
                    <a:pt x="908" y="21600"/>
                    <a:pt x="2024" y="21600"/>
                  </a:cubicBezTo>
                  <a:lnTo>
                    <a:pt x="19575" y="21600"/>
                  </a:lnTo>
                  <a:cubicBezTo>
                    <a:pt x="20691" y="21600"/>
                    <a:pt x="21600" y="20523"/>
                    <a:pt x="21600" y="19199"/>
                  </a:cubicBezTo>
                  <a:lnTo>
                    <a:pt x="21600" y="7200"/>
                  </a:lnTo>
                  <a:cubicBezTo>
                    <a:pt x="21600" y="6020"/>
                    <a:pt x="20888" y="5025"/>
                    <a:pt x="19907" y="4832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48" tIns="19048" rIns="19048" bIns="19048" anchor="ctr"/>
            <a:lstStyle/>
            <a:p>
              <a:pPr algn="ctr" defTabSz="227965" hangingPunct="0">
                <a:lnSpc>
                  <a:spcPct val="120000"/>
                </a:lnSpc>
              </a:pPr>
              <a:endParaRPr lang="en-US" sz="120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17" name="Group 42"/>
          <p:cNvGrpSpPr/>
          <p:nvPr/>
        </p:nvGrpSpPr>
        <p:grpSpPr>
          <a:xfrm>
            <a:off x="1719945" y="3032492"/>
            <a:ext cx="464294" cy="362706"/>
            <a:chOff x="2581275" y="1710532"/>
            <a:chExt cx="464344" cy="362744"/>
          </a:xfrm>
          <a:solidFill>
            <a:schemeClr val="tx1"/>
          </a:solidFill>
        </p:grpSpPr>
        <p:sp>
          <p:nvSpPr>
            <p:cNvPr id="118" name="AutoShape 140"/>
            <p:cNvSpPr/>
            <p:nvPr/>
          </p:nvSpPr>
          <p:spPr bwMode="auto">
            <a:xfrm>
              <a:off x="2639219" y="1768475"/>
              <a:ext cx="290513" cy="235744"/>
            </a:xfrm>
            <a:custGeom>
              <a:avLst/>
              <a:gdLst>
                <a:gd name="T0" fmla="+- 0 10800 376"/>
                <a:gd name="T1" fmla="*/ T0 w 20848"/>
                <a:gd name="T2" fmla="*/ 10800 h 21600"/>
                <a:gd name="T3" fmla="+- 0 10800 376"/>
                <a:gd name="T4" fmla="*/ T3 w 20848"/>
                <a:gd name="T5" fmla="*/ 10800 h 21600"/>
                <a:gd name="T6" fmla="+- 0 10800 376"/>
                <a:gd name="T7" fmla="*/ T6 w 20848"/>
                <a:gd name="T8" fmla="*/ 10800 h 21600"/>
                <a:gd name="T9" fmla="+- 0 10800 376"/>
                <a:gd name="T10" fmla="*/ T9 w 20848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0848" h="21600">
                  <a:moveTo>
                    <a:pt x="18728" y="19178"/>
                  </a:moveTo>
                  <a:cubicBezTo>
                    <a:pt x="13191" y="20631"/>
                    <a:pt x="7654" y="20631"/>
                    <a:pt x="2118" y="19178"/>
                  </a:cubicBezTo>
                  <a:cubicBezTo>
                    <a:pt x="678" y="13592"/>
                    <a:pt x="678" y="8008"/>
                    <a:pt x="2118" y="2421"/>
                  </a:cubicBezTo>
                  <a:cubicBezTo>
                    <a:pt x="7654" y="968"/>
                    <a:pt x="13191" y="968"/>
                    <a:pt x="18728" y="2421"/>
                  </a:cubicBezTo>
                  <a:cubicBezTo>
                    <a:pt x="20168" y="8008"/>
                    <a:pt x="20168" y="13592"/>
                    <a:pt x="18728" y="19178"/>
                  </a:cubicBezTo>
                  <a:moveTo>
                    <a:pt x="18938" y="1116"/>
                  </a:moveTo>
                  <a:cubicBezTo>
                    <a:pt x="16114" y="375"/>
                    <a:pt x="13249" y="0"/>
                    <a:pt x="10423" y="0"/>
                  </a:cubicBezTo>
                  <a:cubicBezTo>
                    <a:pt x="7597" y="0"/>
                    <a:pt x="4732" y="375"/>
                    <a:pt x="1908" y="1116"/>
                  </a:cubicBezTo>
                  <a:cubicBezTo>
                    <a:pt x="1543" y="1213"/>
                    <a:pt x="1244" y="1552"/>
                    <a:pt x="1127" y="2004"/>
                  </a:cubicBezTo>
                  <a:cubicBezTo>
                    <a:pt x="-376" y="7841"/>
                    <a:pt x="-376" y="13759"/>
                    <a:pt x="1127" y="19593"/>
                  </a:cubicBezTo>
                  <a:cubicBezTo>
                    <a:pt x="1244" y="20047"/>
                    <a:pt x="1543" y="20386"/>
                    <a:pt x="1908" y="20482"/>
                  </a:cubicBezTo>
                  <a:cubicBezTo>
                    <a:pt x="4732" y="21224"/>
                    <a:pt x="7597" y="21600"/>
                    <a:pt x="10423" y="21600"/>
                  </a:cubicBezTo>
                  <a:cubicBezTo>
                    <a:pt x="13249" y="21600"/>
                    <a:pt x="16114" y="21224"/>
                    <a:pt x="18938" y="20482"/>
                  </a:cubicBezTo>
                  <a:cubicBezTo>
                    <a:pt x="19303" y="20386"/>
                    <a:pt x="19602" y="20047"/>
                    <a:pt x="19719" y="19593"/>
                  </a:cubicBezTo>
                  <a:cubicBezTo>
                    <a:pt x="21223" y="13759"/>
                    <a:pt x="21223" y="7841"/>
                    <a:pt x="19719" y="2004"/>
                  </a:cubicBezTo>
                  <a:cubicBezTo>
                    <a:pt x="19602" y="1552"/>
                    <a:pt x="19303" y="1213"/>
                    <a:pt x="18938" y="1116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48" tIns="19048" rIns="19048" bIns="19048" anchor="ctr"/>
            <a:lstStyle/>
            <a:p>
              <a:pPr algn="ctr" defTabSz="227965" hangingPunct="0">
                <a:lnSpc>
                  <a:spcPct val="120000"/>
                </a:lnSpc>
              </a:pPr>
              <a:endParaRPr lang="en-US" sz="120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9" name="AutoShape 141"/>
            <p:cNvSpPr/>
            <p:nvPr/>
          </p:nvSpPr>
          <p:spPr bwMode="auto">
            <a:xfrm>
              <a:off x="2581275" y="1710532"/>
              <a:ext cx="464344" cy="362744"/>
            </a:xfrm>
            <a:custGeom>
              <a:avLst/>
              <a:gdLst>
                <a:gd name="T0" fmla="+- 0 10800 252"/>
                <a:gd name="T1" fmla="*/ T0 w 21096"/>
                <a:gd name="T2" fmla="*/ 10800 h 21600"/>
                <a:gd name="T3" fmla="+- 0 10800 252"/>
                <a:gd name="T4" fmla="*/ T3 w 21096"/>
                <a:gd name="T5" fmla="*/ 10800 h 21600"/>
                <a:gd name="T6" fmla="+- 0 10800 252"/>
                <a:gd name="T7" fmla="*/ T6 w 21096"/>
                <a:gd name="T8" fmla="*/ 10800 h 21600"/>
                <a:gd name="T9" fmla="+- 0 10800 252"/>
                <a:gd name="T10" fmla="*/ T9 w 21096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096" h="21600">
                  <a:moveTo>
                    <a:pt x="19056" y="18331"/>
                  </a:moveTo>
                  <a:cubicBezTo>
                    <a:pt x="13383" y="19233"/>
                    <a:pt x="7711" y="19233"/>
                    <a:pt x="2038" y="18331"/>
                  </a:cubicBezTo>
                  <a:cubicBezTo>
                    <a:pt x="1074" y="13022"/>
                    <a:pt x="1074" y="7713"/>
                    <a:pt x="2038" y="2404"/>
                  </a:cubicBezTo>
                  <a:cubicBezTo>
                    <a:pt x="7711" y="1502"/>
                    <a:pt x="13383" y="1502"/>
                    <a:pt x="19056" y="2404"/>
                  </a:cubicBezTo>
                  <a:cubicBezTo>
                    <a:pt x="20021" y="7713"/>
                    <a:pt x="20021" y="13022"/>
                    <a:pt x="19056" y="18331"/>
                  </a:cubicBezTo>
                  <a:moveTo>
                    <a:pt x="20338" y="2005"/>
                  </a:moveTo>
                  <a:cubicBezTo>
                    <a:pt x="20211" y="1301"/>
                    <a:pt x="19762" y="776"/>
                    <a:pt x="19215" y="689"/>
                  </a:cubicBezTo>
                  <a:cubicBezTo>
                    <a:pt x="16339" y="232"/>
                    <a:pt x="13423" y="0"/>
                    <a:pt x="10547" y="0"/>
                  </a:cubicBezTo>
                  <a:cubicBezTo>
                    <a:pt x="7671" y="0"/>
                    <a:pt x="4755" y="232"/>
                    <a:pt x="1879" y="689"/>
                  </a:cubicBezTo>
                  <a:cubicBezTo>
                    <a:pt x="1332" y="776"/>
                    <a:pt x="883" y="1301"/>
                    <a:pt x="756" y="2005"/>
                  </a:cubicBezTo>
                  <a:cubicBezTo>
                    <a:pt x="-252" y="7553"/>
                    <a:pt x="-252" y="13181"/>
                    <a:pt x="756" y="18731"/>
                  </a:cubicBezTo>
                  <a:cubicBezTo>
                    <a:pt x="883" y="19434"/>
                    <a:pt x="1332" y="19959"/>
                    <a:pt x="1879" y="20046"/>
                  </a:cubicBezTo>
                  <a:cubicBezTo>
                    <a:pt x="3265" y="20266"/>
                    <a:pt x="4660" y="20429"/>
                    <a:pt x="6055" y="20544"/>
                  </a:cubicBezTo>
                  <a:cubicBezTo>
                    <a:pt x="5979" y="20606"/>
                    <a:pt x="5931" y="20670"/>
                    <a:pt x="5931" y="20735"/>
                  </a:cubicBezTo>
                  <a:cubicBezTo>
                    <a:pt x="5931" y="21213"/>
                    <a:pt x="7997" y="21599"/>
                    <a:pt x="10547" y="21599"/>
                  </a:cubicBezTo>
                  <a:cubicBezTo>
                    <a:pt x="13097" y="21599"/>
                    <a:pt x="15164" y="21213"/>
                    <a:pt x="15164" y="20735"/>
                  </a:cubicBezTo>
                  <a:cubicBezTo>
                    <a:pt x="15164" y="20670"/>
                    <a:pt x="15115" y="20606"/>
                    <a:pt x="15040" y="20544"/>
                  </a:cubicBezTo>
                  <a:cubicBezTo>
                    <a:pt x="16434" y="20429"/>
                    <a:pt x="17830" y="20266"/>
                    <a:pt x="19215" y="20046"/>
                  </a:cubicBezTo>
                  <a:cubicBezTo>
                    <a:pt x="19762" y="19959"/>
                    <a:pt x="20211" y="19434"/>
                    <a:pt x="20338" y="18731"/>
                  </a:cubicBezTo>
                  <a:cubicBezTo>
                    <a:pt x="21347" y="13181"/>
                    <a:pt x="21347" y="7553"/>
                    <a:pt x="20338" y="2005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48" tIns="19048" rIns="19048" bIns="19048" anchor="ctr"/>
            <a:lstStyle/>
            <a:p>
              <a:pPr algn="ctr" defTabSz="227965" hangingPunct="0">
                <a:lnSpc>
                  <a:spcPct val="120000"/>
                </a:lnSpc>
              </a:pPr>
              <a:endParaRPr lang="en-US" sz="120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0" name="AutoShape 142"/>
            <p:cNvSpPr/>
            <p:nvPr/>
          </p:nvSpPr>
          <p:spPr bwMode="auto">
            <a:xfrm>
              <a:off x="2944019" y="1783557"/>
              <a:ext cx="43656" cy="4286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7200"/>
                  </a:moveTo>
                  <a:cubicBezTo>
                    <a:pt x="12779" y="7200"/>
                    <a:pt x="14399" y="8820"/>
                    <a:pt x="14399" y="10800"/>
                  </a:cubicBezTo>
                  <a:cubicBezTo>
                    <a:pt x="14399" y="12779"/>
                    <a:pt x="12779" y="14400"/>
                    <a:pt x="10800" y="14400"/>
                  </a:cubicBezTo>
                  <a:cubicBezTo>
                    <a:pt x="8820" y="14400"/>
                    <a:pt x="7199" y="12779"/>
                    <a:pt x="7199" y="10800"/>
                  </a:cubicBezTo>
                  <a:cubicBezTo>
                    <a:pt x="7199" y="8820"/>
                    <a:pt x="8820" y="7200"/>
                    <a:pt x="10800" y="7200"/>
                  </a:cubicBezTo>
                  <a:moveTo>
                    <a:pt x="10800" y="21599"/>
                  </a:moveTo>
                  <a:cubicBezTo>
                    <a:pt x="16762" y="21599"/>
                    <a:pt x="21600" y="16762"/>
                    <a:pt x="21600" y="10800"/>
                  </a:cubicBezTo>
                  <a:cubicBezTo>
                    <a:pt x="21600" y="4837"/>
                    <a:pt x="16762" y="0"/>
                    <a:pt x="10800" y="0"/>
                  </a:cubicBezTo>
                  <a:cubicBezTo>
                    <a:pt x="4837" y="0"/>
                    <a:pt x="0" y="4837"/>
                    <a:pt x="0" y="10800"/>
                  </a:cubicBezTo>
                  <a:cubicBezTo>
                    <a:pt x="0" y="16762"/>
                    <a:pt x="4837" y="21599"/>
                    <a:pt x="10800" y="2159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48" tIns="19048" rIns="19048" bIns="19048" anchor="ctr"/>
            <a:lstStyle/>
            <a:p>
              <a:pPr algn="ctr" defTabSz="227965" hangingPunct="0">
                <a:lnSpc>
                  <a:spcPct val="120000"/>
                </a:lnSpc>
              </a:pPr>
              <a:endParaRPr lang="en-US" sz="120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1" name="AutoShape 143"/>
            <p:cNvSpPr/>
            <p:nvPr/>
          </p:nvSpPr>
          <p:spPr bwMode="auto">
            <a:xfrm>
              <a:off x="2929732" y="1971675"/>
              <a:ext cx="57944" cy="1508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8899" y="0"/>
                  </a:moveTo>
                  <a:lnTo>
                    <a:pt x="2699" y="0"/>
                  </a:lnTo>
                  <a:cubicBezTo>
                    <a:pt x="1210" y="0"/>
                    <a:pt x="0" y="4841"/>
                    <a:pt x="0" y="10800"/>
                  </a:cubicBezTo>
                  <a:cubicBezTo>
                    <a:pt x="0" y="16758"/>
                    <a:pt x="1210" y="21599"/>
                    <a:pt x="2699" y="21599"/>
                  </a:cubicBezTo>
                  <a:lnTo>
                    <a:pt x="18899" y="21599"/>
                  </a:lnTo>
                  <a:cubicBezTo>
                    <a:pt x="20389" y="21599"/>
                    <a:pt x="21600" y="16758"/>
                    <a:pt x="21600" y="10800"/>
                  </a:cubicBezTo>
                  <a:cubicBezTo>
                    <a:pt x="21600" y="4841"/>
                    <a:pt x="20389" y="0"/>
                    <a:pt x="18899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48" tIns="19048" rIns="19048" bIns="19048" anchor="ctr"/>
            <a:lstStyle/>
            <a:p>
              <a:pPr algn="ctr" defTabSz="227965" hangingPunct="0">
                <a:lnSpc>
                  <a:spcPct val="120000"/>
                </a:lnSpc>
              </a:pPr>
              <a:endParaRPr lang="en-US" sz="120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2" name="AutoShape 144"/>
            <p:cNvSpPr/>
            <p:nvPr/>
          </p:nvSpPr>
          <p:spPr bwMode="auto">
            <a:xfrm>
              <a:off x="2944019" y="1928019"/>
              <a:ext cx="58738" cy="1508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8899" y="0"/>
                  </a:moveTo>
                  <a:lnTo>
                    <a:pt x="2699" y="0"/>
                  </a:lnTo>
                  <a:cubicBezTo>
                    <a:pt x="1210" y="0"/>
                    <a:pt x="0" y="4841"/>
                    <a:pt x="0" y="10800"/>
                  </a:cubicBezTo>
                  <a:cubicBezTo>
                    <a:pt x="0" y="16758"/>
                    <a:pt x="1210" y="21599"/>
                    <a:pt x="2699" y="21599"/>
                  </a:cubicBezTo>
                  <a:lnTo>
                    <a:pt x="18899" y="21599"/>
                  </a:lnTo>
                  <a:cubicBezTo>
                    <a:pt x="20389" y="21599"/>
                    <a:pt x="21600" y="16758"/>
                    <a:pt x="21600" y="10800"/>
                  </a:cubicBezTo>
                  <a:cubicBezTo>
                    <a:pt x="21600" y="4841"/>
                    <a:pt x="20389" y="0"/>
                    <a:pt x="18899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48" tIns="19048" rIns="19048" bIns="19048" anchor="ctr"/>
            <a:lstStyle/>
            <a:p>
              <a:pPr algn="ctr" defTabSz="227965" hangingPunct="0">
                <a:lnSpc>
                  <a:spcPct val="120000"/>
                </a:lnSpc>
              </a:pPr>
              <a:endParaRPr lang="en-US" sz="120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3" name="AutoShape 145"/>
            <p:cNvSpPr/>
            <p:nvPr/>
          </p:nvSpPr>
          <p:spPr bwMode="auto">
            <a:xfrm>
              <a:off x="2944019" y="1885157"/>
              <a:ext cx="58738" cy="142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8899" y="0"/>
                  </a:moveTo>
                  <a:lnTo>
                    <a:pt x="2699" y="0"/>
                  </a:lnTo>
                  <a:cubicBezTo>
                    <a:pt x="1210" y="0"/>
                    <a:pt x="0" y="4841"/>
                    <a:pt x="0" y="10800"/>
                  </a:cubicBezTo>
                  <a:cubicBezTo>
                    <a:pt x="0" y="16758"/>
                    <a:pt x="1210" y="21599"/>
                    <a:pt x="2699" y="21599"/>
                  </a:cubicBezTo>
                  <a:lnTo>
                    <a:pt x="18899" y="21599"/>
                  </a:lnTo>
                  <a:cubicBezTo>
                    <a:pt x="20389" y="21599"/>
                    <a:pt x="21600" y="16758"/>
                    <a:pt x="21600" y="10800"/>
                  </a:cubicBezTo>
                  <a:cubicBezTo>
                    <a:pt x="21600" y="4841"/>
                    <a:pt x="20389" y="0"/>
                    <a:pt x="18899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48" tIns="19048" rIns="19048" bIns="19048" anchor="ctr"/>
            <a:lstStyle/>
            <a:p>
              <a:pPr algn="ctr" defTabSz="227965" hangingPunct="0">
                <a:lnSpc>
                  <a:spcPct val="120000"/>
                </a:lnSpc>
              </a:pPr>
              <a:endParaRPr lang="en-US" sz="120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4" name="AutoShape 146"/>
            <p:cNvSpPr/>
            <p:nvPr/>
          </p:nvSpPr>
          <p:spPr bwMode="auto">
            <a:xfrm>
              <a:off x="2697957" y="1826419"/>
              <a:ext cx="86519" cy="61119"/>
            </a:xfrm>
            <a:custGeom>
              <a:avLst/>
              <a:gdLst>
                <a:gd name="T0" fmla="+- 0 10822 44"/>
                <a:gd name="T1" fmla="*/ T0 w 21556"/>
                <a:gd name="T2" fmla="+- 0 10826 53"/>
                <a:gd name="T3" fmla="*/ 10826 h 21547"/>
                <a:gd name="T4" fmla="+- 0 10822 44"/>
                <a:gd name="T5" fmla="*/ T4 w 21556"/>
                <a:gd name="T6" fmla="+- 0 10826 53"/>
                <a:gd name="T7" fmla="*/ 10826 h 21547"/>
                <a:gd name="T8" fmla="+- 0 10822 44"/>
                <a:gd name="T9" fmla="*/ T8 w 21556"/>
                <a:gd name="T10" fmla="+- 0 10826 53"/>
                <a:gd name="T11" fmla="*/ 10826 h 21547"/>
                <a:gd name="T12" fmla="+- 0 10822 44"/>
                <a:gd name="T13" fmla="*/ T12 w 21556"/>
                <a:gd name="T14" fmla="+- 0 10826 53"/>
                <a:gd name="T15" fmla="*/ 10826 h 21547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556" h="21547">
                  <a:moveTo>
                    <a:pt x="19751" y="2"/>
                  </a:moveTo>
                  <a:lnTo>
                    <a:pt x="3200" y="1845"/>
                  </a:lnTo>
                  <a:cubicBezTo>
                    <a:pt x="2215" y="2010"/>
                    <a:pt x="1272" y="3284"/>
                    <a:pt x="1106" y="4676"/>
                  </a:cubicBezTo>
                  <a:lnTo>
                    <a:pt x="1" y="18986"/>
                  </a:lnTo>
                  <a:cubicBezTo>
                    <a:pt x="-44" y="20398"/>
                    <a:pt x="724" y="21547"/>
                    <a:pt x="1712" y="21547"/>
                  </a:cubicBezTo>
                  <a:cubicBezTo>
                    <a:pt x="2698" y="21547"/>
                    <a:pt x="3542" y="20398"/>
                    <a:pt x="3582" y="18978"/>
                  </a:cubicBezTo>
                  <a:lnTo>
                    <a:pt x="4185" y="9251"/>
                  </a:lnTo>
                  <a:cubicBezTo>
                    <a:pt x="4319" y="7849"/>
                    <a:pt x="5235" y="6592"/>
                    <a:pt x="6220" y="6447"/>
                  </a:cubicBezTo>
                  <a:lnTo>
                    <a:pt x="19751" y="5128"/>
                  </a:lnTo>
                  <a:cubicBezTo>
                    <a:pt x="20743" y="5078"/>
                    <a:pt x="21556" y="3884"/>
                    <a:pt x="21556" y="2467"/>
                  </a:cubicBezTo>
                  <a:cubicBezTo>
                    <a:pt x="21556" y="1055"/>
                    <a:pt x="20743" y="-53"/>
                    <a:pt x="19751" y="2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48" tIns="19048" rIns="19048" bIns="19048" anchor="ctr"/>
            <a:lstStyle/>
            <a:p>
              <a:pPr algn="ctr" defTabSz="227965" hangingPunct="0">
                <a:lnSpc>
                  <a:spcPct val="120000"/>
                </a:lnSpc>
              </a:pPr>
              <a:endParaRPr lang="en-US" sz="120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25" name="Group 52"/>
          <p:cNvGrpSpPr/>
          <p:nvPr/>
        </p:nvGrpSpPr>
        <p:grpSpPr>
          <a:xfrm>
            <a:off x="6498448" y="4175839"/>
            <a:ext cx="319054" cy="465087"/>
            <a:chOff x="5441157" y="4440238"/>
            <a:chExt cx="319088" cy="465138"/>
          </a:xfrm>
          <a:solidFill>
            <a:schemeClr val="accent3"/>
          </a:solidFill>
        </p:grpSpPr>
        <p:sp>
          <p:nvSpPr>
            <p:cNvPr id="126" name="AutoShape 97"/>
            <p:cNvSpPr/>
            <p:nvPr/>
          </p:nvSpPr>
          <p:spPr bwMode="auto">
            <a:xfrm>
              <a:off x="5441157" y="4440238"/>
              <a:ext cx="319088" cy="46513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636" y="3374"/>
                  </a:moveTo>
                  <a:lnTo>
                    <a:pt x="1963" y="3375"/>
                  </a:lnTo>
                  <a:lnTo>
                    <a:pt x="1963" y="2025"/>
                  </a:lnTo>
                  <a:cubicBezTo>
                    <a:pt x="1963" y="1653"/>
                    <a:pt x="2402" y="1350"/>
                    <a:pt x="2945" y="1350"/>
                  </a:cubicBezTo>
                  <a:lnTo>
                    <a:pt x="18654" y="1349"/>
                  </a:lnTo>
                  <a:cubicBezTo>
                    <a:pt x="19195" y="1349"/>
                    <a:pt x="19636" y="1652"/>
                    <a:pt x="19636" y="2024"/>
                  </a:cubicBezTo>
                  <a:cubicBezTo>
                    <a:pt x="19636" y="2024"/>
                    <a:pt x="19636" y="3374"/>
                    <a:pt x="19636" y="3374"/>
                  </a:cubicBezTo>
                  <a:close/>
                  <a:moveTo>
                    <a:pt x="19636" y="17546"/>
                  </a:moveTo>
                  <a:lnTo>
                    <a:pt x="1963" y="17547"/>
                  </a:lnTo>
                  <a:lnTo>
                    <a:pt x="1963" y="4050"/>
                  </a:lnTo>
                  <a:lnTo>
                    <a:pt x="19636" y="4049"/>
                  </a:lnTo>
                  <a:cubicBezTo>
                    <a:pt x="19636" y="4049"/>
                    <a:pt x="19636" y="17546"/>
                    <a:pt x="19636" y="17546"/>
                  </a:cubicBezTo>
                  <a:close/>
                  <a:moveTo>
                    <a:pt x="19636" y="19574"/>
                  </a:moveTo>
                  <a:cubicBezTo>
                    <a:pt x="19636" y="19946"/>
                    <a:pt x="19195" y="20249"/>
                    <a:pt x="18654" y="20249"/>
                  </a:cubicBezTo>
                  <a:lnTo>
                    <a:pt x="2945" y="20250"/>
                  </a:lnTo>
                  <a:cubicBezTo>
                    <a:pt x="2402" y="20250"/>
                    <a:pt x="1963" y="19947"/>
                    <a:pt x="1963" y="19575"/>
                  </a:cubicBezTo>
                  <a:lnTo>
                    <a:pt x="1963" y="18222"/>
                  </a:lnTo>
                  <a:lnTo>
                    <a:pt x="19636" y="18221"/>
                  </a:lnTo>
                  <a:cubicBezTo>
                    <a:pt x="19636" y="18221"/>
                    <a:pt x="19636" y="19574"/>
                    <a:pt x="19636" y="19574"/>
                  </a:cubicBezTo>
                  <a:close/>
                  <a:moveTo>
                    <a:pt x="18654" y="0"/>
                  </a:moveTo>
                  <a:lnTo>
                    <a:pt x="2945" y="0"/>
                  </a:lnTo>
                  <a:cubicBezTo>
                    <a:pt x="1317" y="0"/>
                    <a:pt x="0" y="907"/>
                    <a:pt x="0" y="2025"/>
                  </a:cubicBezTo>
                  <a:lnTo>
                    <a:pt x="0" y="19575"/>
                  </a:lnTo>
                  <a:cubicBezTo>
                    <a:pt x="0" y="20693"/>
                    <a:pt x="1317" y="21600"/>
                    <a:pt x="2945" y="21600"/>
                  </a:cubicBezTo>
                  <a:lnTo>
                    <a:pt x="18654" y="21599"/>
                  </a:lnTo>
                  <a:cubicBezTo>
                    <a:pt x="20280" y="21599"/>
                    <a:pt x="21600" y="20693"/>
                    <a:pt x="21600" y="19574"/>
                  </a:cubicBezTo>
                  <a:lnTo>
                    <a:pt x="21600" y="2024"/>
                  </a:lnTo>
                  <a:cubicBezTo>
                    <a:pt x="21600" y="906"/>
                    <a:pt x="20280" y="0"/>
                    <a:pt x="18654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48" tIns="19048" rIns="19048" bIns="19048" anchor="ctr"/>
            <a:lstStyle/>
            <a:p>
              <a:pPr algn="ctr" defTabSz="227965" hangingPunct="0">
                <a:lnSpc>
                  <a:spcPct val="120000"/>
                </a:lnSpc>
              </a:pPr>
              <a:endParaRPr lang="en-US" sz="120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7" name="AutoShape 98"/>
            <p:cNvSpPr/>
            <p:nvPr/>
          </p:nvSpPr>
          <p:spPr bwMode="auto">
            <a:xfrm>
              <a:off x="5571332" y="4483894"/>
              <a:ext cx="58738" cy="142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10800"/>
                  </a:moveTo>
                  <a:cubicBezTo>
                    <a:pt x="21600" y="16758"/>
                    <a:pt x="20387" y="21599"/>
                    <a:pt x="18899" y="21599"/>
                  </a:cubicBezTo>
                  <a:lnTo>
                    <a:pt x="2699" y="21599"/>
                  </a:lnTo>
                  <a:cubicBezTo>
                    <a:pt x="1202" y="21599"/>
                    <a:pt x="0" y="16758"/>
                    <a:pt x="0" y="10800"/>
                  </a:cubicBezTo>
                  <a:cubicBezTo>
                    <a:pt x="0" y="4841"/>
                    <a:pt x="1202" y="0"/>
                    <a:pt x="2699" y="0"/>
                  </a:cubicBezTo>
                  <a:lnTo>
                    <a:pt x="18899" y="0"/>
                  </a:lnTo>
                  <a:cubicBezTo>
                    <a:pt x="20387" y="0"/>
                    <a:pt x="21600" y="4841"/>
                    <a:pt x="21600" y="1080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48" tIns="19048" rIns="19048" bIns="19048" anchor="ctr"/>
            <a:lstStyle/>
            <a:p>
              <a:pPr algn="ctr" defTabSz="227965" hangingPunct="0">
                <a:lnSpc>
                  <a:spcPct val="120000"/>
                </a:lnSpc>
              </a:pPr>
              <a:endParaRPr lang="en-US" sz="120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8" name="AutoShape 99"/>
            <p:cNvSpPr/>
            <p:nvPr/>
          </p:nvSpPr>
          <p:spPr bwMode="auto">
            <a:xfrm>
              <a:off x="5586413" y="4847432"/>
              <a:ext cx="28575" cy="142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10800"/>
                  </a:moveTo>
                  <a:cubicBezTo>
                    <a:pt x="21600" y="16769"/>
                    <a:pt x="19174" y="21599"/>
                    <a:pt x="16199" y="21599"/>
                  </a:cubicBezTo>
                  <a:lnTo>
                    <a:pt x="5399" y="21599"/>
                  </a:lnTo>
                  <a:cubicBezTo>
                    <a:pt x="2404" y="21599"/>
                    <a:pt x="0" y="16769"/>
                    <a:pt x="0" y="10800"/>
                  </a:cubicBezTo>
                  <a:cubicBezTo>
                    <a:pt x="0" y="4830"/>
                    <a:pt x="2404" y="0"/>
                    <a:pt x="5399" y="0"/>
                  </a:cubicBezTo>
                  <a:lnTo>
                    <a:pt x="16199" y="0"/>
                  </a:lnTo>
                  <a:cubicBezTo>
                    <a:pt x="19174" y="0"/>
                    <a:pt x="21600" y="4830"/>
                    <a:pt x="21600" y="1080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48" tIns="19048" rIns="19048" bIns="19048" anchor="ctr"/>
            <a:lstStyle/>
            <a:p>
              <a:pPr algn="ctr" defTabSz="227965" hangingPunct="0">
                <a:lnSpc>
                  <a:spcPct val="120000"/>
                </a:lnSpc>
              </a:pPr>
              <a:endParaRPr lang="en-US" sz="120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29" name="TextBox 23"/>
          <p:cNvSpPr txBox="1"/>
          <p:nvPr/>
        </p:nvSpPr>
        <p:spPr>
          <a:xfrm>
            <a:off x="8895092" y="2249524"/>
            <a:ext cx="2237789" cy="5122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76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76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0" name="TextBox 24"/>
          <p:cNvSpPr txBox="1"/>
          <p:nvPr/>
        </p:nvSpPr>
        <p:spPr>
          <a:xfrm>
            <a:off x="8895091" y="1976704"/>
            <a:ext cx="1374094" cy="3374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325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</a:p>
        </p:txBody>
      </p:sp>
      <p:sp>
        <p:nvSpPr>
          <p:cNvPr id="131" name="TextBox 23"/>
          <p:cNvSpPr txBox="1"/>
          <p:nvPr/>
        </p:nvSpPr>
        <p:spPr>
          <a:xfrm>
            <a:off x="7423922" y="4952659"/>
            <a:ext cx="2237789" cy="5122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76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76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2" name="TextBox 24"/>
          <p:cNvSpPr txBox="1"/>
          <p:nvPr/>
        </p:nvSpPr>
        <p:spPr>
          <a:xfrm>
            <a:off x="7423921" y="4679839"/>
            <a:ext cx="1374094" cy="3374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325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</a:p>
        </p:txBody>
      </p:sp>
      <p:sp>
        <p:nvSpPr>
          <p:cNvPr id="133" name="TextBox 23"/>
          <p:cNvSpPr txBox="1"/>
          <p:nvPr/>
        </p:nvSpPr>
        <p:spPr>
          <a:xfrm>
            <a:off x="5646260" y="2249524"/>
            <a:ext cx="2237789" cy="5122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76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76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4" name="TextBox 24"/>
          <p:cNvSpPr txBox="1"/>
          <p:nvPr/>
        </p:nvSpPr>
        <p:spPr>
          <a:xfrm>
            <a:off x="5646259" y="1976704"/>
            <a:ext cx="1374094" cy="3374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325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</a:p>
        </p:txBody>
      </p:sp>
      <p:sp>
        <p:nvSpPr>
          <p:cNvPr id="135" name="TextBox 23"/>
          <p:cNvSpPr txBox="1"/>
          <p:nvPr/>
        </p:nvSpPr>
        <p:spPr>
          <a:xfrm>
            <a:off x="4358985" y="4952659"/>
            <a:ext cx="2237789" cy="5122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76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76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6" name="TextBox 24"/>
          <p:cNvSpPr txBox="1"/>
          <p:nvPr/>
        </p:nvSpPr>
        <p:spPr>
          <a:xfrm>
            <a:off x="4358985" y="4679839"/>
            <a:ext cx="1374094" cy="3374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325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</a:p>
        </p:txBody>
      </p:sp>
      <p:sp>
        <p:nvSpPr>
          <p:cNvPr id="137" name="TextBox 23"/>
          <p:cNvSpPr txBox="1"/>
          <p:nvPr/>
        </p:nvSpPr>
        <p:spPr>
          <a:xfrm>
            <a:off x="2651378" y="2249524"/>
            <a:ext cx="2237789" cy="5122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76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76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8" name="TextBox 24"/>
          <p:cNvSpPr txBox="1"/>
          <p:nvPr/>
        </p:nvSpPr>
        <p:spPr>
          <a:xfrm>
            <a:off x="2651378" y="1976704"/>
            <a:ext cx="1374094" cy="3374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325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</a:p>
        </p:txBody>
      </p:sp>
      <p:sp>
        <p:nvSpPr>
          <p:cNvPr id="139" name="TextBox 23"/>
          <p:cNvSpPr txBox="1"/>
          <p:nvPr/>
        </p:nvSpPr>
        <p:spPr>
          <a:xfrm>
            <a:off x="1223995" y="4952659"/>
            <a:ext cx="2237789" cy="5122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76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76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0" name="TextBox 24"/>
          <p:cNvSpPr txBox="1"/>
          <p:nvPr/>
        </p:nvSpPr>
        <p:spPr>
          <a:xfrm>
            <a:off x="1223994" y="4679839"/>
            <a:ext cx="1374094" cy="3374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325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</a:p>
        </p:txBody>
      </p:sp>
      <p:sp>
        <p:nvSpPr>
          <p:cNvPr id="63" name="矩形 62"/>
          <p:cNvSpPr/>
          <p:nvPr/>
        </p:nvSpPr>
        <p:spPr>
          <a:xfrm>
            <a:off x="0" y="127140"/>
            <a:ext cx="213349" cy="55622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algn="ctr" defTabSz="913765"/>
            <a:endParaRPr lang="zh-CN" altLang="en-US" sz="1865" dirty="0">
              <a:solidFill>
                <a:srgbClr val="E7E6E6">
                  <a:lumMod val="50000"/>
                </a:srgbClr>
              </a:solidFill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64" name="文本框 63"/>
          <p:cNvSpPr txBox="1"/>
          <p:nvPr/>
        </p:nvSpPr>
        <p:spPr>
          <a:xfrm>
            <a:off x="371696" y="252941"/>
            <a:ext cx="2917465" cy="35009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913765"/>
            <a:r>
              <a:rPr lang="zh-CN" altLang="en-US" sz="2275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</a:p>
        </p:txBody>
      </p:sp>
      <p:sp>
        <p:nvSpPr>
          <p:cNvPr id="65" name="文本框 64"/>
          <p:cNvSpPr txBox="1"/>
          <p:nvPr/>
        </p:nvSpPr>
        <p:spPr>
          <a:xfrm>
            <a:off x="371697" y="603123"/>
            <a:ext cx="1886735" cy="16049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913765"/>
            <a:r>
              <a:rPr lang="en-US" altLang="zh-CN" sz="1045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lt"/>
              </a:rPr>
              <a:t>ADD RELATED TITLE WORDS</a:t>
            </a:r>
            <a:endParaRPr lang="zh-CN" altLang="en-US" sz="1045"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4000">
        <p15:prstTrans prst="peelOff"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"/>
                            </p:stCondLst>
                            <p:childTnLst>
                              <p:par>
                                <p:cTn id="5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000"/>
                            </p:stCondLst>
                            <p:childTnLst>
                              <p:par>
                                <p:cTn id="5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500"/>
                            </p:stCondLst>
                            <p:childTnLst>
                              <p:par>
                                <p:cTn id="6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0"/>
                            </p:stCondLst>
                            <p:childTnLst>
                              <p:par>
                                <p:cTn id="7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500"/>
                            </p:stCondLst>
                            <p:childTnLst>
                              <p:par>
                                <p:cTn id="7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6000"/>
                            </p:stCondLst>
                            <p:childTnLst>
                              <p:par>
                                <p:cTn id="8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6500"/>
                            </p:stCondLst>
                            <p:childTnLst>
                              <p:par>
                                <p:cTn id="9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7000"/>
                            </p:stCondLst>
                            <p:childTnLst>
                              <p:par>
                                <p:cTn id="9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9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7500"/>
                            </p:stCondLst>
                            <p:childTnLst>
                              <p:par>
                                <p:cTn id="10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8000"/>
                            </p:stCondLst>
                            <p:childTnLst>
                              <p:par>
                                <p:cTn id="1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8500"/>
                            </p:stCondLst>
                            <p:childTnLst>
                              <p:par>
                                <p:cTn id="11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9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3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" grpId="0" animBg="1"/>
      <p:bldP spid="129" grpId="0"/>
      <p:bldP spid="130" grpId="0"/>
      <p:bldP spid="131" grpId="0"/>
      <p:bldP spid="132" grpId="0"/>
      <p:bldP spid="133" grpId="0"/>
      <p:bldP spid="134" grpId="0"/>
      <p:bldP spid="135" grpId="0"/>
      <p:bldP spid="136" grpId="0"/>
      <p:bldP spid="137" grpId="0"/>
      <p:bldP spid="138" grpId="0"/>
      <p:bldP spid="139" grpId="0"/>
      <p:bldP spid="14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6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/>
          <p:cNvSpPr/>
          <p:nvPr/>
        </p:nvSpPr>
        <p:spPr>
          <a:xfrm>
            <a:off x="2501096" y="2407433"/>
            <a:ext cx="9100354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0" hangingPunct="0"/>
            <a:r>
              <a:rPr lang="zh-CN" altLang="en-US" sz="8800" b="1" dirty="0">
                <a:solidFill>
                  <a:srgbClr val="16317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兰亭黑_GBK" panose="02000000000000000000" pitchFamily="2" charset="-122"/>
              </a:rPr>
              <a:t>感  谢  聆  听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02" b="37384"/>
          <a:stretch>
            <a:fillRect/>
          </a:stretch>
        </p:blipFill>
        <p:spPr>
          <a:xfrm>
            <a:off x="5217101" y="0"/>
            <a:ext cx="3668344" cy="25464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4000">
        <p15:prstTrans prst="peelOff"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 tmFilter="0,0; .5, 1; 1, 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8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3125165"/>
            <a:ext cx="12192000" cy="3732835"/>
          </a:xfrm>
          <a:prstGeom prst="rect">
            <a:avLst/>
          </a:prstGeom>
          <a:solidFill>
            <a:srgbClr val="16317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02" b="37384"/>
          <a:stretch>
            <a:fillRect/>
          </a:stretch>
        </p:blipFill>
        <p:spPr>
          <a:xfrm>
            <a:off x="3957299" y="155949"/>
            <a:ext cx="4277401" cy="296921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791814" y="3929753"/>
            <a:ext cx="117353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前言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2757164" y="3837420"/>
            <a:ext cx="854324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bg1"/>
                </a:solidFill>
                <a:ea typeface="微软雅黑" panose="020B0503020204020204" pitchFamily="34" charset="-122"/>
              </a:rPr>
              <a:t>您的内容打在这里，或者通过复制的文本后，在此选择粘贴，并选择只保留文字。您的内容打在这里，或者通过复制的文本后，在此选择粘贴，并选择只保留文字。您的内容打在这里，或者通过复制的文本后，在此选择粘贴，并选择只保留文字。您的内容打在这里，或者通过复制的文本后，在此选择粘贴，并选择只保留文字。您的内容打在这里，或者通过复制的文本后，在此选择粘贴，并选择只保留文字。您的内容打在这里，或者通过复制的文本后，在此选择粘贴，并选择只保留文字。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4000">
        <p15:prstTrans prst="peelOff"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62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02" b="37384"/>
          <a:stretch>
            <a:fillRect/>
          </a:stretch>
        </p:blipFill>
        <p:spPr>
          <a:xfrm>
            <a:off x="2725283" y="709352"/>
            <a:ext cx="3668344" cy="254643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196996" y="3447132"/>
            <a:ext cx="6724918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8800" b="1" spc="-300" dirty="0">
                <a:solidFill>
                  <a:srgbClr val="1631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年度工作概述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4000">
        <p15:prstTrans prst="peelOff"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7"/>
          <p:cNvGrpSpPr/>
          <p:nvPr/>
        </p:nvGrpSpPr>
        <p:grpSpPr bwMode="auto">
          <a:xfrm>
            <a:off x="1393023" y="1301638"/>
            <a:ext cx="3906079" cy="1964386"/>
            <a:chOff x="2875615" y="364103"/>
            <a:chExt cx="2929118" cy="1473582"/>
          </a:xfrm>
        </p:grpSpPr>
        <p:sp>
          <p:nvSpPr>
            <p:cNvPr id="19466" name="文本框 66"/>
            <p:cNvSpPr txBox="1">
              <a:spLocks noChangeArrowheads="1"/>
            </p:cNvSpPr>
            <p:nvPr/>
          </p:nvSpPr>
          <p:spPr bwMode="auto">
            <a:xfrm>
              <a:off x="2989865" y="1374629"/>
              <a:ext cx="2814868" cy="4630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r">
                <a:lnSpc>
                  <a:spcPct val="150000"/>
                </a:lnSpc>
              </a:pPr>
              <a:r>
                <a:rPr lang="zh-CN" altLang="en-US" sz="760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请替换文字内容，点击添加相关标题文字，修改文字内容，也可以直接复制你的内容到此。请替换文字内容，点击添加相关标题文字，修改文字内容，也可以直接复制你的内容到此。</a:t>
              </a:r>
            </a:p>
          </p:txBody>
        </p:sp>
        <p:sp>
          <p:nvSpPr>
            <p:cNvPr id="19467" name="文本框 13"/>
            <p:cNvSpPr txBox="1">
              <a:spLocks noChangeArrowheads="1"/>
            </p:cNvSpPr>
            <p:nvPr/>
          </p:nvSpPr>
          <p:spPr bwMode="auto">
            <a:xfrm>
              <a:off x="4332935" y="364103"/>
              <a:ext cx="1447535" cy="3319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zh-CN" altLang="en-US" sz="151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点击请替换文字内容</a:t>
              </a:r>
            </a:p>
          </p:txBody>
        </p:sp>
        <p:sp>
          <p:nvSpPr>
            <p:cNvPr id="23" name="文本框 66"/>
            <p:cNvSpPr txBox="1">
              <a:spLocks noChangeArrowheads="1"/>
            </p:cNvSpPr>
            <p:nvPr/>
          </p:nvSpPr>
          <p:spPr bwMode="auto">
            <a:xfrm>
              <a:off x="2875615" y="880115"/>
              <a:ext cx="2907329" cy="284799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defPPr>
                <a:defRPr lang="zh-CN"/>
              </a:defPPr>
              <a:lvl1pPr eaLnBrk="1" hangingPunct="1">
                <a:defRPr sz="4400">
                  <a:latin typeface="Simply City Light" panose="020B0303020202080204" pitchFamily="34" charset="0"/>
                  <a:ea typeface="SimSun-ExtB" panose="02010609060101010101" pitchFamily="49" charset="-122"/>
                  <a:cs typeface="Arial" panose="020B0604020202020204" pitchFamily="34" charset="0"/>
                </a:defRPr>
              </a:lvl1pPr>
              <a:lvl2pPr marL="742950" indent="-285750"/>
              <a:lvl3pPr marL="1143000" indent="-228600"/>
              <a:lvl4pPr marL="1600200" indent="-228600"/>
              <a:lvl5pPr marL="2057400" indent="-228600"/>
              <a:lvl6pPr marL="2514600" indent="-228600" defTabSz="685800" fontAlgn="base">
                <a:spcBef>
                  <a:spcPct val="0"/>
                </a:spcBef>
                <a:spcAft>
                  <a:spcPct val="0"/>
                </a:spcAft>
              </a:lvl6pPr>
              <a:lvl7pPr marL="2971800" indent="-228600" defTabSz="685800" fontAlgn="base">
                <a:spcBef>
                  <a:spcPct val="0"/>
                </a:spcBef>
                <a:spcAft>
                  <a:spcPct val="0"/>
                </a:spcAft>
              </a:lvl7pPr>
              <a:lvl8pPr marL="3429000" indent="-228600" defTabSz="685800" fontAlgn="base">
                <a:spcBef>
                  <a:spcPct val="0"/>
                </a:spcBef>
                <a:spcAft>
                  <a:spcPct val="0"/>
                </a:spcAft>
              </a:lvl8pPr>
              <a:lvl9pPr marL="3886200" indent="-228600" defTabSz="685800" fontAlgn="base">
                <a:spcBef>
                  <a:spcPct val="0"/>
                </a:spcBef>
                <a:spcAft>
                  <a:spcPct val="0"/>
                </a:spcAft>
              </a:lvl9pPr>
            </a:lstStyle>
            <a:p>
              <a:pPr>
                <a:defRPr/>
              </a:pPr>
              <a:r>
                <a:rPr lang="en-US" altLang="zh-CN" sz="1865" dirty="0">
                  <a:latin typeface="Helvetica" panose="020B0604020202030204" pitchFamily="34" charset="0"/>
                </a:rPr>
                <a:t>PLEASE ADD YOUR TITLE HERE</a:t>
              </a:r>
              <a:endParaRPr lang="zh-CN" altLang="en-US" sz="1865" dirty="0">
                <a:latin typeface="Helvetica" panose="020B0604020202030204" pitchFamily="34" charset="0"/>
              </a:endParaRPr>
            </a:p>
          </p:txBody>
        </p:sp>
        <p:sp>
          <p:nvSpPr>
            <p:cNvPr id="24" name="任意多边形 23"/>
            <p:cNvSpPr/>
            <p:nvPr/>
          </p:nvSpPr>
          <p:spPr>
            <a:xfrm>
              <a:off x="5356367" y="1286573"/>
              <a:ext cx="287279" cy="0"/>
            </a:xfrm>
            <a:custGeom>
              <a:avLst/>
              <a:gdLst>
                <a:gd name="connsiteX0" fmla="*/ 0 w 504825"/>
                <a:gd name="connsiteY0" fmla="*/ 0 h 0"/>
                <a:gd name="connsiteX1" fmla="*/ 504825 w 504825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04825">
                  <a:moveTo>
                    <a:pt x="0" y="0"/>
                  </a:moveTo>
                  <a:lnTo>
                    <a:pt x="504825" y="0"/>
                  </a:lnTo>
                </a:path>
              </a:pathLst>
            </a:custGeom>
            <a:noFill/>
            <a:ln w="127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 sz="1705" dirty="0">
                <a:solidFill>
                  <a:schemeClr val="tx1"/>
                </a:solidFill>
                <a:ea typeface="微软雅黑" panose="020B0503020204020204" pitchFamily="34" charset="-122"/>
              </a:endParaRPr>
            </a:p>
          </p:txBody>
        </p:sp>
      </p:grpSp>
      <p:grpSp>
        <p:nvGrpSpPr>
          <p:cNvPr id="19462" name="组合 6"/>
          <p:cNvGrpSpPr/>
          <p:nvPr/>
        </p:nvGrpSpPr>
        <p:grpSpPr bwMode="auto">
          <a:xfrm>
            <a:off x="6446392" y="4743453"/>
            <a:ext cx="4864703" cy="1063470"/>
            <a:chOff x="5125880" y="3227387"/>
            <a:chExt cx="3303726" cy="694246"/>
          </a:xfrm>
        </p:grpSpPr>
        <p:sp>
          <p:nvSpPr>
            <p:cNvPr id="46" name="文本框 66"/>
            <p:cNvSpPr txBox="1">
              <a:spLocks noChangeArrowheads="1"/>
            </p:cNvSpPr>
            <p:nvPr/>
          </p:nvSpPr>
          <p:spPr bwMode="auto">
            <a:xfrm>
              <a:off x="5175094" y="3619499"/>
              <a:ext cx="3254512" cy="302134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zh-CN" altLang="en-US" sz="85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请替换文字内容，点击添加相关标题文字，修改文字内容，也可以直接复制你的内容到此。请替换文字内容，点击添加相关标题文字，修改文字内容，也可以直接复制你的内容到此。</a:t>
              </a:r>
            </a:p>
          </p:txBody>
        </p:sp>
        <p:sp>
          <p:nvSpPr>
            <p:cNvPr id="47" name="文本框 66"/>
            <p:cNvSpPr txBox="1">
              <a:spLocks noChangeArrowheads="1"/>
            </p:cNvSpPr>
            <p:nvPr/>
          </p:nvSpPr>
          <p:spPr bwMode="auto">
            <a:xfrm>
              <a:off x="5125880" y="3227387"/>
              <a:ext cx="1310934" cy="261741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defPPr>
                <a:defRPr lang="zh-CN"/>
              </a:defPPr>
              <a:lvl1pPr eaLnBrk="1" hangingPunct="1">
                <a:defRPr sz="4400">
                  <a:latin typeface="Simply City Light" panose="020B0303020202080204" pitchFamily="34" charset="0"/>
                  <a:ea typeface="SimSun-ExtB" panose="02010609060101010101" pitchFamily="49" charset="-122"/>
                  <a:cs typeface="Arial" panose="020B0604020202020204" pitchFamily="34" charset="0"/>
                </a:defRPr>
              </a:lvl1pPr>
              <a:lvl2pPr marL="742950" indent="-285750"/>
              <a:lvl3pPr marL="1143000" indent="-228600"/>
              <a:lvl4pPr marL="1600200" indent="-228600"/>
              <a:lvl5pPr marL="2057400" indent="-228600"/>
              <a:lvl6pPr marL="2514600" indent="-228600" defTabSz="685800" fontAlgn="base">
                <a:spcBef>
                  <a:spcPct val="0"/>
                </a:spcBef>
                <a:spcAft>
                  <a:spcPct val="0"/>
                </a:spcAft>
              </a:lvl6pPr>
              <a:lvl7pPr marL="2971800" indent="-228600" defTabSz="685800" fontAlgn="base">
                <a:spcBef>
                  <a:spcPct val="0"/>
                </a:spcBef>
                <a:spcAft>
                  <a:spcPct val="0"/>
                </a:spcAft>
              </a:lvl7pPr>
              <a:lvl8pPr marL="3429000" indent="-228600" defTabSz="685800" fontAlgn="base">
                <a:spcBef>
                  <a:spcPct val="0"/>
                </a:spcBef>
                <a:spcAft>
                  <a:spcPct val="0"/>
                </a:spcAft>
              </a:lvl8pPr>
              <a:lvl9pPr marL="3886200" indent="-228600" defTabSz="685800" fontAlgn="base">
                <a:spcBef>
                  <a:spcPct val="0"/>
                </a:spcBef>
                <a:spcAft>
                  <a:spcPct val="0"/>
                </a:spcAft>
              </a:lvl9pPr>
            </a:lstStyle>
            <a:p>
              <a:pPr>
                <a:lnSpc>
                  <a:spcPct val="150000"/>
                </a:lnSpc>
              </a:pPr>
              <a:r>
                <a:rPr lang="zh-CN" altLang="en-US" sz="151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点击请替换文字内容</a:t>
              </a:r>
            </a:p>
          </p:txBody>
        </p:sp>
      </p:grpSp>
      <p:sp>
        <p:nvSpPr>
          <p:cNvPr id="17" name="矩形 16"/>
          <p:cNvSpPr/>
          <p:nvPr/>
        </p:nvSpPr>
        <p:spPr>
          <a:xfrm>
            <a:off x="0" y="149874"/>
            <a:ext cx="213349" cy="55622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algn="ctr" defTabSz="913765"/>
            <a:endParaRPr lang="zh-CN" altLang="en-US" sz="1865" dirty="0">
              <a:solidFill>
                <a:srgbClr val="E7E6E6">
                  <a:lumMod val="50000"/>
                </a:srgbClr>
              </a:solidFill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371696" y="252941"/>
            <a:ext cx="2917465" cy="35009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913765"/>
            <a:r>
              <a:rPr lang="zh-CN" altLang="en-US" sz="2275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371697" y="603123"/>
            <a:ext cx="1886735" cy="16049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913765"/>
            <a:r>
              <a:rPr lang="en-US" altLang="zh-CN" sz="1045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lt"/>
              </a:rPr>
              <a:t>ADD RELATED TITLE WORDS</a:t>
            </a:r>
            <a:endParaRPr lang="zh-CN" altLang="en-US" sz="1045"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347989" y="1281131"/>
            <a:ext cx="5133975" cy="25250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956494" y="3764114"/>
            <a:ext cx="5133975" cy="2525039"/>
          </a:xfrm>
          <a:prstGeom prst="rect">
            <a:avLst/>
          </a:prstGeom>
          <a:solidFill>
            <a:srgbClr val="16317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0" name="组合 7"/>
          <p:cNvGrpSpPr/>
          <p:nvPr/>
        </p:nvGrpSpPr>
        <p:grpSpPr bwMode="auto">
          <a:xfrm>
            <a:off x="1393023" y="4044440"/>
            <a:ext cx="3906079" cy="1964386"/>
            <a:chOff x="2875615" y="364103"/>
            <a:chExt cx="2929118" cy="1473582"/>
          </a:xfrm>
        </p:grpSpPr>
        <p:sp>
          <p:nvSpPr>
            <p:cNvPr id="21" name="文本框 66"/>
            <p:cNvSpPr txBox="1">
              <a:spLocks noChangeArrowheads="1"/>
            </p:cNvSpPr>
            <p:nvPr/>
          </p:nvSpPr>
          <p:spPr bwMode="auto">
            <a:xfrm>
              <a:off x="2989865" y="1374629"/>
              <a:ext cx="2814868" cy="4630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r">
                <a:lnSpc>
                  <a:spcPct val="150000"/>
                </a:lnSpc>
              </a:pPr>
              <a:r>
                <a:rPr lang="zh-CN" altLang="en-US" sz="76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请替换文字内容，点击添加相关标题文字，修改文字内容，也可以直接复制你的内容到此。请替换文字内容，点击添加相关标题文字，修改文字内容，也可以直接复制你的内容到此。</a:t>
              </a:r>
            </a:p>
          </p:txBody>
        </p:sp>
        <p:sp>
          <p:nvSpPr>
            <p:cNvPr id="22" name="文本框 13"/>
            <p:cNvSpPr txBox="1">
              <a:spLocks noChangeArrowheads="1"/>
            </p:cNvSpPr>
            <p:nvPr/>
          </p:nvSpPr>
          <p:spPr bwMode="auto">
            <a:xfrm>
              <a:off x="4332935" y="364103"/>
              <a:ext cx="1447535" cy="300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zh-CN" altLang="en-US" sz="1515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点击请替换文字内容</a:t>
              </a:r>
            </a:p>
          </p:txBody>
        </p:sp>
        <p:sp>
          <p:nvSpPr>
            <p:cNvPr id="25" name="文本框 66"/>
            <p:cNvSpPr txBox="1">
              <a:spLocks noChangeArrowheads="1"/>
            </p:cNvSpPr>
            <p:nvPr/>
          </p:nvSpPr>
          <p:spPr bwMode="auto">
            <a:xfrm>
              <a:off x="2875615" y="880115"/>
              <a:ext cx="2907329" cy="284799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defPPr>
                <a:defRPr lang="zh-CN"/>
              </a:defPPr>
              <a:lvl1pPr eaLnBrk="1" hangingPunct="1">
                <a:defRPr sz="4400">
                  <a:latin typeface="Simply City Light" panose="020B0303020202080204" pitchFamily="34" charset="0"/>
                  <a:ea typeface="SimSun-ExtB" panose="02010609060101010101" pitchFamily="49" charset="-122"/>
                  <a:cs typeface="Arial" panose="020B0604020202020204" pitchFamily="34" charset="0"/>
                </a:defRPr>
              </a:lvl1pPr>
              <a:lvl2pPr marL="742950" indent="-285750"/>
              <a:lvl3pPr marL="1143000" indent="-228600"/>
              <a:lvl4pPr marL="1600200" indent="-228600"/>
              <a:lvl5pPr marL="2057400" indent="-228600"/>
              <a:lvl6pPr marL="2514600" indent="-228600" defTabSz="685800" fontAlgn="base">
                <a:spcBef>
                  <a:spcPct val="0"/>
                </a:spcBef>
                <a:spcAft>
                  <a:spcPct val="0"/>
                </a:spcAft>
              </a:lvl6pPr>
              <a:lvl7pPr marL="2971800" indent="-228600" defTabSz="685800" fontAlgn="base">
                <a:spcBef>
                  <a:spcPct val="0"/>
                </a:spcBef>
                <a:spcAft>
                  <a:spcPct val="0"/>
                </a:spcAft>
              </a:lvl7pPr>
              <a:lvl8pPr marL="3429000" indent="-228600" defTabSz="685800" fontAlgn="base">
                <a:spcBef>
                  <a:spcPct val="0"/>
                </a:spcBef>
                <a:spcAft>
                  <a:spcPct val="0"/>
                </a:spcAft>
              </a:lvl8pPr>
              <a:lvl9pPr marL="3886200" indent="-228600" defTabSz="685800" fontAlgn="base">
                <a:spcBef>
                  <a:spcPct val="0"/>
                </a:spcBef>
                <a:spcAft>
                  <a:spcPct val="0"/>
                </a:spcAft>
              </a:lvl9pPr>
            </a:lstStyle>
            <a:p>
              <a:pPr>
                <a:defRPr/>
              </a:pPr>
              <a:r>
                <a:rPr lang="en-US" altLang="zh-CN" sz="1865" dirty="0">
                  <a:solidFill>
                    <a:schemeClr val="bg1"/>
                  </a:solidFill>
                  <a:latin typeface="Helvetica" panose="020B0604020202030204" pitchFamily="34" charset="0"/>
                </a:rPr>
                <a:t>PLEASE ADD YOUR TITLE HERE</a:t>
              </a:r>
              <a:endParaRPr lang="zh-CN" altLang="en-US" sz="1865" dirty="0">
                <a:solidFill>
                  <a:schemeClr val="bg1"/>
                </a:solidFill>
                <a:latin typeface="Helvetica" panose="020B0604020202030204" pitchFamily="34" charset="0"/>
              </a:endParaRPr>
            </a:p>
          </p:txBody>
        </p:sp>
        <p:sp>
          <p:nvSpPr>
            <p:cNvPr id="26" name="任意多边形 25"/>
            <p:cNvSpPr/>
            <p:nvPr/>
          </p:nvSpPr>
          <p:spPr>
            <a:xfrm>
              <a:off x="5356367" y="1286573"/>
              <a:ext cx="287279" cy="0"/>
            </a:xfrm>
            <a:custGeom>
              <a:avLst/>
              <a:gdLst>
                <a:gd name="connsiteX0" fmla="*/ 0 w 504825"/>
                <a:gd name="connsiteY0" fmla="*/ 0 h 0"/>
                <a:gd name="connsiteX1" fmla="*/ 504825 w 504825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04825">
                  <a:moveTo>
                    <a:pt x="0" y="0"/>
                  </a:moveTo>
                  <a:lnTo>
                    <a:pt x="504825" y="0"/>
                  </a:lnTo>
                </a:path>
              </a:pathLst>
            </a:custGeom>
            <a:noFill/>
            <a:ln w="127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 sz="1705" dirty="0">
                <a:solidFill>
                  <a:schemeClr val="bg1"/>
                </a:solidFill>
                <a:ea typeface="微软雅黑" panose="020B0503020204020204" pitchFamily="34" charset="-122"/>
              </a:endParaRPr>
            </a:p>
          </p:txBody>
        </p:sp>
      </p:grpSp>
      <p:grpSp>
        <p:nvGrpSpPr>
          <p:cNvPr id="27" name="组合 7"/>
          <p:cNvGrpSpPr/>
          <p:nvPr/>
        </p:nvGrpSpPr>
        <p:grpSpPr bwMode="auto">
          <a:xfrm>
            <a:off x="6957597" y="1334788"/>
            <a:ext cx="3906079" cy="1964386"/>
            <a:chOff x="2875615" y="364103"/>
            <a:chExt cx="2929118" cy="1473582"/>
          </a:xfrm>
        </p:grpSpPr>
        <p:sp>
          <p:nvSpPr>
            <p:cNvPr id="28" name="文本框 66"/>
            <p:cNvSpPr txBox="1">
              <a:spLocks noChangeArrowheads="1"/>
            </p:cNvSpPr>
            <p:nvPr/>
          </p:nvSpPr>
          <p:spPr bwMode="auto">
            <a:xfrm>
              <a:off x="2989865" y="1374629"/>
              <a:ext cx="2814868" cy="4630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r">
                <a:lnSpc>
                  <a:spcPct val="150000"/>
                </a:lnSpc>
              </a:pPr>
              <a:r>
                <a:rPr lang="zh-CN" altLang="en-US" sz="76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请替换文字内容，点击添加相关标题文字，修改文字内容，也可以直接复制你的内容到此。请替换文字内容，点击添加相关标题文字，修改文字内容，也可以直接复制你的内容到此。</a:t>
              </a:r>
            </a:p>
          </p:txBody>
        </p:sp>
        <p:sp>
          <p:nvSpPr>
            <p:cNvPr id="29" name="文本框 13"/>
            <p:cNvSpPr txBox="1">
              <a:spLocks noChangeArrowheads="1"/>
            </p:cNvSpPr>
            <p:nvPr/>
          </p:nvSpPr>
          <p:spPr bwMode="auto">
            <a:xfrm>
              <a:off x="4332935" y="364103"/>
              <a:ext cx="1447535" cy="300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zh-CN" altLang="en-US" sz="1515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点击请替换文字内容</a:t>
              </a:r>
            </a:p>
          </p:txBody>
        </p:sp>
        <p:sp>
          <p:nvSpPr>
            <p:cNvPr id="30" name="文本框 66"/>
            <p:cNvSpPr txBox="1">
              <a:spLocks noChangeArrowheads="1"/>
            </p:cNvSpPr>
            <p:nvPr/>
          </p:nvSpPr>
          <p:spPr bwMode="auto">
            <a:xfrm>
              <a:off x="2875615" y="880115"/>
              <a:ext cx="2907329" cy="284799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defPPr>
                <a:defRPr lang="zh-CN"/>
              </a:defPPr>
              <a:lvl1pPr eaLnBrk="1" hangingPunct="1">
                <a:defRPr sz="4400">
                  <a:latin typeface="Simply City Light" panose="020B0303020202080204" pitchFamily="34" charset="0"/>
                  <a:ea typeface="SimSun-ExtB" panose="02010609060101010101" pitchFamily="49" charset="-122"/>
                  <a:cs typeface="Arial" panose="020B0604020202020204" pitchFamily="34" charset="0"/>
                </a:defRPr>
              </a:lvl1pPr>
              <a:lvl2pPr marL="742950" indent="-285750"/>
              <a:lvl3pPr marL="1143000" indent="-228600"/>
              <a:lvl4pPr marL="1600200" indent="-228600"/>
              <a:lvl5pPr marL="2057400" indent="-228600"/>
              <a:lvl6pPr marL="2514600" indent="-228600" defTabSz="685800" fontAlgn="base">
                <a:spcBef>
                  <a:spcPct val="0"/>
                </a:spcBef>
                <a:spcAft>
                  <a:spcPct val="0"/>
                </a:spcAft>
              </a:lvl6pPr>
              <a:lvl7pPr marL="2971800" indent="-228600" defTabSz="685800" fontAlgn="base">
                <a:spcBef>
                  <a:spcPct val="0"/>
                </a:spcBef>
                <a:spcAft>
                  <a:spcPct val="0"/>
                </a:spcAft>
              </a:lvl7pPr>
              <a:lvl8pPr marL="3429000" indent="-228600" defTabSz="685800" fontAlgn="base">
                <a:spcBef>
                  <a:spcPct val="0"/>
                </a:spcBef>
                <a:spcAft>
                  <a:spcPct val="0"/>
                </a:spcAft>
              </a:lvl8pPr>
              <a:lvl9pPr marL="3886200" indent="-228600" defTabSz="685800" fontAlgn="base">
                <a:spcBef>
                  <a:spcPct val="0"/>
                </a:spcBef>
                <a:spcAft>
                  <a:spcPct val="0"/>
                </a:spcAft>
              </a:lvl9pPr>
            </a:lstStyle>
            <a:p>
              <a:pPr>
                <a:defRPr/>
              </a:pPr>
              <a:r>
                <a:rPr lang="en-US" altLang="zh-CN" sz="1865" dirty="0">
                  <a:solidFill>
                    <a:schemeClr val="bg1"/>
                  </a:solidFill>
                  <a:latin typeface="Helvetica" panose="020B0604020202030204" pitchFamily="34" charset="0"/>
                </a:rPr>
                <a:t>PLEASE ADD YOUR TITLE HERE</a:t>
              </a:r>
              <a:endParaRPr lang="zh-CN" altLang="en-US" sz="1865" dirty="0">
                <a:solidFill>
                  <a:schemeClr val="bg1"/>
                </a:solidFill>
                <a:latin typeface="Helvetica" panose="020B0604020202030204" pitchFamily="34" charset="0"/>
              </a:endParaRPr>
            </a:p>
          </p:txBody>
        </p:sp>
        <p:sp>
          <p:nvSpPr>
            <p:cNvPr id="31" name="任意多边形 30"/>
            <p:cNvSpPr/>
            <p:nvPr/>
          </p:nvSpPr>
          <p:spPr>
            <a:xfrm>
              <a:off x="5356367" y="1286573"/>
              <a:ext cx="287279" cy="0"/>
            </a:xfrm>
            <a:custGeom>
              <a:avLst/>
              <a:gdLst>
                <a:gd name="connsiteX0" fmla="*/ 0 w 504825"/>
                <a:gd name="connsiteY0" fmla="*/ 0 h 0"/>
                <a:gd name="connsiteX1" fmla="*/ 504825 w 504825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04825">
                  <a:moveTo>
                    <a:pt x="0" y="0"/>
                  </a:moveTo>
                  <a:lnTo>
                    <a:pt x="504825" y="0"/>
                  </a:lnTo>
                </a:path>
              </a:pathLst>
            </a:custGeom>
            <a:noFill/>
            <a:ln w="127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 sz="1705" dirty="0">
                <a:solidFill>
                  <a:schemeClr val="bg1"/>
                </a:solidFill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4000">
        <p15:prstTrans prst="peelOff"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49"/>
          <p:cNvGrpSpPr/>
          <p:nvPr/>
        </p:nvGrpSpPr>
        <p:grpSpPr>
          <a:xfrm>
            <a:off x="4809138" y="2394008"/>
            <a:ext cx="1238183" cy="1521801"/>
            <a:chOff x="3606801" y="1795463"/>
            <a:chExt cx="928688" cy="1141413"/>
          </a:xfrm>
        </p:grpSpPr>
        <p:sp>
          <p:nvSpPr>
            <p:cNvPr id="6152" name="Freeform 8"/>
            <p:cNvSpPr/>
            <p:nvPr/>
          </p:nvSpPr>
          <p:spPr bwMode="auto">
            <a:xfrm>
              <a:off x="3606801" y="1795463"/>
              <a:ext cx="928688" cy="1141413"/>
            </a:xfrm>
            <a:custGeom>
              <a:avLst/>
              <a:gdLst/>
              <a:ahLst/>
              <a:cxnLst>
                <a:cxn ang="0">
                  <a:pos x="3" y="110"/>
                </a:cxn>
                <a:cxn ang="0">
                  <a:pos x="247" y="0"/>
                </a:cxn>
                <a:cxn ang="0">
                  <a:pos x="247" y="303"/>
                </a:cxn>
                <a:cxn ang="0">
                  <a:pos x="21" y="303"/>
                </a:cxn>
                <a:cxn ang="0">
                  <a:pos x="3" y="110"/>
                </a:cxn>
              </a:cxnLst>
              <a:rect l="0" t="0" r="r" b="b"/>
              <a:pathLst>
                <a:path w="247" h="303">
                  <a:moveTo>
                    <a:pt x="3" y="110"/>
                  </a:moveTo>
                  <a:cubicBezTo>
                    <a:pt x="103" y="89"/>
                    <a:pt x="184" y="52"/>
                    <a:pt x="247" y="0"/>
                  </a:cubicBezTo>
                  <a:cubicBezTo>
                    <a:pt x="247" y="303"/>
                    <a:pt x="247" y="303"/>
                    <a:pt x="247" y="303"/>
                  </a:cubicBezTo>
                  <a:cubicBezTo>
                    <a:pt x="21" y="303"/>
                    <a:pt x="21" y="303"/>
                    <a:pt x="21" y="303"/>
                  </a:cubicBezTo>
                  <a:cubicBezTo>
                    <a:pt x="5" y="245"/>
                    <a:pt x="0" y="180"/>
                    <a:pt x="3" y="11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accent1">
                  <a:lumMod val="60000"/>
                  <a:lumOff val="40000"/>
                </a:schemeClr>
              </a:solidFill>
              <a:round/>
            </a:ln>
          </p:spPr>
          <p:txBody>
            <a:bodyPr vert="horz" wrap="square" lIns="121913" tIns="60956" rIns="121913" bIns="60956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76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" name="Freeform 9"/>
            <p:cNvSpPr>
              <a:spLocks noEditPoints="1"/>
            </p:cNvSpPr>
            <p:nvPr/>
          </p:nvSpPr>
          <p:spPr bwMode="auto">
            <a:xfrm>
              <a:off x="3962400" y="2350968"/>
              <a:ext cx="275623" cy="307615"/>
            </a:xfrm>
            <a:custGeom>
              <a:avLst/>
              <a:gdLst/>
              <a:ahLst/>
              <a:cxnLst>
                <a:cxn ang="0">
                  <a:pos x="374" y="158"/>
                </a:cxn>
                <a:cxn ang="0">
                  <a:pos x="352" y="158"/>
                </a:cxn>
                <a:cxn ang="0">
                  <a:pos x="209" y="0"/>
                </a:cxn>
                <a:cxn ang="0">
                  <a:pos x="67" y="158"/>
                </a:cxn>
                <a:cxn ang="0">
                  <a:pos x="44" y="158"/>
                </a:cxn>
                <a:cxn ang="0">
                  <a:pos x="0" y="203"/>
                </a:cxn>
                <a:cxn ang="0">
                  <a:pos x="0" y="414"/>
                </a:cxn>
                <a:cxn ang="0">
                  <a:pos x="44" y="478"/>
                </a:cxn>
                <a:cxn ang="0">
                  <a:pos x="374" y="478"/>
                </a:cxn>
                <a:cxn ang="0">
                  <a:pos x="428" y="414"/>
                </a:cxn>
                <a:cxn ang="0">
                  <a:pos x="428" y="203"/>
                </a:cxn>
                <a:cxn ang="0">
                  <a:pos x="374" y="158"/>
                </a:cxn>
                <a:cxn ang="0">
                  <a:pos x="247" y="414"/>
                </a:cxn>
                <a:cxn ang="0">
                  <a:pos x="172" y="414"/>
                </a:cxn>
                <a:cxn ang="0">
                  <a:pos x="186" y="309"/>
                </a:cxn>
                <a:cxn ang="0">
                  <a:pos x="161" y="265"/>
                </a:cxn>
                <a:cxn ang="0">
                  <a:pos x="210" y="216"/>
                </a:cxn>
                <a:cxn ang="0">
                  <a:pos x="258" y="264"/>
                </a:cxn>
                <a:cxn ang="0">
                  <a:pos x="232" y="310"/>
                </a:cxn>
                <a:cxn ang="0">
                  <a:pos x="247" y="414"/>
                </a:cxn>
                <a:cxn ang="0">
                  <a:pos x="112" y="158"/>
                </a:cxn>
                <a:cxn ang="0">
                  <a:pos x="209" y="45"/>
                </a:cxn>
                <a:cxn ang="0">
                  <a:pos x="307" y="158"/>
                </a:cxn>
                <a:cxn ang="0">
                  <a:pos x="112" y="158"/>
                </a:cxn>
              </a:cxnLst>
              <a:rect l="0" t="0" r="r" b="b"/>
              <a:pathLst>
                <a:path w="428" h="478">
                  <a:moveTo>
                    <a:pt x="374" y="158"/>
                  </a:moveTo>
                  <a:cubicBezTo>
                    <a:pt x="352" y="158"/>
                    <a:pt x="352" y="158"/>
                    <a:pt x="352" y="158"/>
                  </a:cubicBezTo>
                  <a:cubicBezTo>
                    <a:pt x="352" y="58"/>
                    <a:pt x="292" y="0"/>
                    <a:pt x="209" y="0"/>
                  </a:cubicBezTo>
                  <a:cubicBezTo>
                    <a:pt x="127" y="0"/>
                    <a:pt x="67" y="58"/>
                    <a:pt x="67" y="158"/>
                  </a:cubicBezTo>
                  <a:cubicBezTo>
                    <a:pt x="44" y="158"/>
                    <a:pt x="44" y="158"/>
                    <a:pt x="44" y="158"/>
                  </a:cubicBezTo>
                  <a:cubicBezTo>
                    <a:pt x="11" y="158"/>
                    <a:pt x="0" y="170"/>
                    <a:pt x="0" y="203"/>
                  </a:cubicBezTo>
                  <a:cubicBezTo>
                    <a:pt x="0" y="414"/>
                    <a:pt x="0" y="414"/>
                    <a:pt x="0" y="414"/>
                  </a:cubicBezTo>
                  <a:cubicBezTo>
                    <a:pt x="0" y="447"/>
                    <a:pt x="11" y="478"/>
                    <a:pt x="44" y="478"/>
                  </a:cubicBezTo>
                  <a:cubicBezTo>
                    <a:pt x="374" y="478"/>
                    <a:pt x="374" y="478"/>
                    <a:pt x="374" y="478"/>
                  </a:cubicBezTo>
                  <a:cubicBezTo>
                    <a:pt x="407" y="478"/>
                    <a:pt x="428" y="447"/>
                    <a:pt x="428" y="414"/>
                  </a:cubicBezTo>
                  <a:cubicBezTo>
                    <a:pt x="428" y="203"/>
                    <a:pt x="428" y="203"/>
                    <a:pt x="428" y="203"/>
                  </a:cubicBezTo>
                  <a:cubicBezTo>
                    <a:pt x="428" y="170"/>
                    <a:pt x="407" y="158"/>
                    <a:pt x="374" y="158"/>
                  </a:cubicBezTo>
                  <a:moveTo>
                    <a:pt x="247" y="414"/>
                  </a:moveTo>
                  <a:cubicBezTo>
                    <a:pt x="172" y="414"/>
                    <a:pt x="172" y="414"/>
                    <a:pt x="172" y="414"/>
                  </a:cubicBezTo>
                  <a:cubicBezTo>
                    <a:pt x="186" y="309"/>
                    <a:pt x="186" y="309"/>
                    <a:pt x="186" y="309"/>
                  </a:cubicBezTo>
                  <a:cubicBezTo>
                    <a:pt x="171" y="301"/>
                    <a:pt x="161" y="283"/>
                    <a:pt x="161" y="265"/>
                  </a:cubicBezTo>
                  <a:cubicBezTo>
                    <a:pt x="161" y="238"/>
                    <a:pt x="183" y="216"/>
                    <a:pt x="210" y="216"/>
                  </a:cubicBezTo>
                  <a:cubicBezTo>
                    <a:pt x="236" y="216"/>
                    <a:pt x="258" y="237"/>
                    <a:pt x="258" y="264"/>
                  </a:cubicBezTo>
                  <a:cubicBezTo>
                    <a:pt x="258" y="282"/>
                    <a:pt x="248" y="302"/>
                    <a:pt x="232" y="310"/>
                  </a:cubicBezTo>
                  <a:lnTo>
                    <a:pt x="247" y="414"/>
                  </a:lnTo>
                  <a:close/>
                  <a:moveTo>
                    <a:pt x="112" y="158"/>
                  </a:moveTo>
                  <a:cubicBezTo>
                    <a:pt x="112" y="66"/>
                    <a:pt x="161" y="45"/>
                    <a:pt x="209" y="45"/>
                  </a:cubicBezTo>
                  <a:cubicBezTo>
                    <a:pt x="258" y="45"/>
                    <a:pt x="307" y="66"/>
                    <a:pt x="307" y="158"/>
                  </a:cubicBezTo>
                  <a:lnTo>
                    <a:pt x="112" y="15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vert="horz" wrap="square" lIns="121913" tIns="60956" rIns="121913" bIns="60956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76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7" name="Group 50"/>
          <p:cNvGrpSpPr/>
          <p:nvPr/>
        </p:nvGrpSpPr>
        <p:grpSpPr>
          <a:xfrm>
            <a:off x="6127749" y="2389774"/>
            <a:ext cx="1236066" cy="1526034"/>
            <a:chOff x="4595813" y="1792288"/>
            <a:chExt cx="927100" cy="1144588"/>
          </a:xfrm>
        </p:grpSpPr>
        <p:sp>
          <p:nvSpPr>
            <p:cNvPr id="6153" name="Freeform 9"/>
            <p:cNvSpPr/>
            <p:nvPr/>
          </p:nvSpPr>
          <p:spPr bwMode="auto">
            <a:xfrm>
              <a:off x="4595813" y="1792288"/>
              <a:ext cx="927100" cy="1144588"/>
            </a:xfrm>
            <a:custGeom>
              <a:avLst/>
              <a:gdLst/>
              <a:ahLst/>
              <a:cxnLst>
                <a:cxn ang="0">
                  <a:pos x="220" y="304"/>
                </a:cxn>
                <a:cxn ang="0">
                  <a:pos x="0" y="304"/>
                </a:cxn>
                <a:cxn ang="0">
                  <a:pos x="0" y="0"/>
                </a:cxn>
                <a:cxn ang="0">
                  <a:pos x="246" y="111"/>
                </a:cxn>
                <a:cxn ang="0">
                  <a:pos x="220" y="304"/>
                </a:cxn>
              </a:cxnLst>
              <a:rect l="0" t="0" r="r" b="b"/>
              <a:pathLst>
                <a:path w="246" h="304">
                  <a:moveTo>
                    <a:pt x="220" y="304"/>
                  </a:moveTo>
                  <a:cubicBezTo>
                    <a:pt x="0" y="304"/>
                    <a:pt x="0" y="304"/>
                    <a:pt x="0" y="30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6" y="56"/>
                    <a:pt x="158" y="93"/>
                    <a:pt x="246" y="111"/>
                  </a:cubicBezTo>
                  <a:cubicBezTo>
                    <a:pt x="243" y="183"/>
                    <a:pt x="235" y="247"/>
                    <a:pt x="220" y="304"/>
                  </a:cubicBezTo>
                  <a:close/>
                </a:path>
              </a:pathLst>
            </a:custGeom>
            <a:solidFill>
              <a:srgbClr val="16317F"/>
            </a:solidFill>
            <a:ln w="9525">
              <a:noFill/>
              <a:round/>
            </a:ln>
          </p:spPr>
          <p:txBody>
            <a:bodyPr vert="horz" wrap="square" lIns="121913" tIns="60956" rIns="121913" bIns="60956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76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" name="Freeform 100"/>
            <p:cNvSpPr>
              <a:spLocks noEditPoints="1"/>
            </p:cNvSpPr>
            <p:nvPr/>
          </p:nvSpPr>
          <p:spPr bwMode="auto">
            <a:xfrm>
              <a:off x="4800600" y="2355899"/>
              <a:ext cx="323697" cy="310304"/>
            </a:xfrm>
            <a:custGeom>
              <a:avLst/>
              <a:gdLst/>
              <a:ahLst/>
              <a:cxnLst>
                <a:cxn ang="0">
                  <a:pos x="63" y="49"/>
                </a:cxn>
                <a:cxn ang="0">
                  <a:pos x="58" y="44"/>
                </a:cxn>
                <a:cxn ang="0">
                  <a:pos x="54" y="48"/>
                </a:cxn>
                <a:cxn ang="0">
                  <a:pos x="63" y="57"/>
                </a:cxn>
                <a:cxn ang="0">
                  <a:pos x="64" y="60"/>
                </a:cxn>
                <a:cxn ang="0">
                  <a:pos x="59" y="64"/>
                </a:cxn>
                <a:cxn ang="0">
                  <a:pos x="56" y="63"/>
                </a:cxn>
                <a:cxn ang="0">
                  <a:pos x="29" y="36"/>
                </a:cxn>
                <a:cxn ang="0">
                  <a:pos x="15" y="42"/>
                </a:cxn>
                <a:cxn ang="0">
                  <a:pos x="0" y="27"/>
                </a:cxn>
                <a:cxn ang="0">
                  <a:pos x="26" y="0"/>
                </a:cxn>
                <a:cxn ang="0">
                  <a:pos x="41" y="15"/>
                </a:cxn>
                <a:cxn ang="0">
                  <a:pos x="36" y="30"/>
                </a:cxn>
                <a:cxn ang="0">
                  <a:pos x="50" y="44"/>
                </a:cxn>
                <a:cxn ang="0">
                  <a:pos x="54" y="40"/>
                </a:cxn>
                <a:cxn ang="0">
                  <a:pos x="49" y="35"/>
                </a:cxn>
                <a:cxn ang="0">
                  <a:pos x="54" y="31"/>
                </a:cxn>
                <a:cxn ang="0">
                  <a:pos x="55" y="31"/>
                </a:cxn>
                <a:cxn ang="0">
                  <a:pos x="67" y="44"/>
                </a:cxn>
                <a:cxn ang="0">
                  <a:pos x="63" y="49"/>
                </a:cxn>
                <a:cxn ang="0">
                  <a:pos x="25" y="8"/>
                </a:cxn>
                <a:cxn ang="0">
                  <a:pos x="18" y="16"/>
                </a:cxn>
                <a:cxn ang="0">
                  <a:pos x="19" y="19"/>
                </a:cxn>
                <a:cxn ang="0">
                  <a:pos x="15" y="18"/>
                </a:cxn>
                <a:cxn ang="0">
                  <a:pos x="7" y="26"/>
                </a:cxn>
                <a:cxn ang="0">
                  <a:pos x="15" y="34"/>
                </a:cxn>
                <a:cxn ang="0">
                  <a:pos x="23" y="26"/>
                </a:cxn>
                <a:cxn ang="0">
                  <a:pos x="22" y="23"/>
                </a:cxn>
                <a:cxn ang="0">
                  <a:pos x="25" y="24"/>
                </a:cxn>
                <a:cxn ang="0">
                  <a:pos x="33" y="16"/>
                </a:cxn>
                <a:cxn ang="0">
                  <a:pos x="25" y="8"/>
                </a:cxn>
              </a:cxnLst>
              <a:rect l="0" t="0" r="r" b="b"/>
              <a:pathLst>
                <a:path w="67" h="64">
                  <a:moveTo>
                    <a:pt x="63" y="49"/>
                  </a:moveTo>
                  <a:cubicBezTo>
                    <a:pt x="62" y="49"/>
                    <a:pt x="58" y="45"/>
                    <a:pt x="58" y="44"/>
                  </a:cubicBezTo>
                  <a:cubicBezTo>
                    <a:pt x="54" y="48"/>
                    <a:pt x="54" y="48"/>
                    <a:pt x="54" y="48"/>
                  </a:cubicBezTo>
                  <a:cubicBezTo>
                    <a:pt x="63" y="57"/>
                    <a:pt x="63" y="57"/>
                    <a:pt x="63" y="57"/>
                  </a:cubicBezTo>
                  <a:cubicBezTo>
                    <a:pt x="63" y="58"/>
                    <a:pt x="64" y="59"/>
                    <a:pt x="64" y="60"/>
                  </a:cubicBezTo>
                  <a:cubicBezTo>
                    <a:pt x="64" y="62"/>
                    <a:pt x="61" y="64"/>
                    <a:pt x="59" y="64"/>
                  </a:cubicBezTo>
                  <a:cubicBezTo>
                    <a:pt x="58" y="64"/>
                    <a:pt x="57" y="64"/>
                    <a:pt x="56" y="63"/>
                  </a:cubicBezTo>
                  <a:cubicBezTo>
                    <a:pt x="29" y="36"/>
                    <a:pt x="29" y="36"/>
                    <a:pt x="29" y="36"/>
                  </a:cubicBezTo>
                  <a:cubicBezTo>
                    <a:pt x="25" y="39"/>
                    <a:pt x="20" y="42"/>
                    <a:pt x="15" y="42"/>
                  </a:cubicBezTo>
                  <a:cubicBezTo>
                    <a:pt x="6" y="42"/>
                    <a:pt x="0" y="36"/>
                    <a:pt x="0" y="27"/>
                  </a:cubicBezTo>
                  <a:cubicBezTo>
                    <a:pt x="0" y="14"/>
                    <a:pt x="13" y="0"/>
                    <a:pt x="26" y="0"/>
                  </a:cubicBezTo>
                  <a:cubicBezTo>
                    <a:pt x="35" y="0"/>
                    <a:pt x="41" y="6"/>
                    <a:pt x="41" y="15"/>
                  </a:cubicBezTo>
                  <a:cubicBezTo>
                    <a:pt x="41" y="21"/>
                    <a:pt x="39" y="26"/>
                    <a:pt x="36" y="30"/>
                  </a:cubicBezTo>
                  <a:cubicBezTo>
                    <a:pt x="50" y="44"/>
                    <a:pt x="50" y="44"/>
                    <a:pt x="50" y="44"/>
                  </a:cubicBezTo>
                  <a:cubicBezTo>
                    <a:pt x="54" y="40"/>
                    <a:pt x="54" y="40"/>
                    <a:pt x="54" y="40"/>
                  </a:cubicBezTo>
                  <a:cubicBezTo>
                    <a:pt x="53" y="39"/>
                    <a:pt x="49" y="36"/>
                    <a:pt x="49" y="35"/>
                  </a:cubicBezTo>
                  <a:cubicBezTo>
                    <a:pt x="49" y="34"/>
                    <a:pt x="53" y="31"/>
                    <a:pt x="54" y="31"/>
                  </a:cubicBezTo>
                  <a:cubicBezTo>
                    <a:pt x="54" y="31"/>
                    <a:pt x="54" y="31"/>
                    <a:pt x="55" y="31"/>
                  </a:cubicBezTo>
                  <a:cubicBezTo>
                    <a:pt x="56" y="32"/>
                    <a:pt x="67" y="43"/>
                    <a:pt x="67" y="44"/>
                  </a:cubicBezTo>
                  <a:cubicBezTo>
                    <a:pt x="67" y="45"/>
                    <a:pt x="64" y="49"/>
                    <a:pt x="63" y="49"/>
                  </a:cubicBezTo>
                  <a:close/>
                  <a:moveTo>
                    <a:pt x="25" y="8"/>
                  </a:moveTo>
                  <a:cubicBezTo>
                    <a:pt x="21" y="8"/>
                    <a:pt x="18" y="12"/>
                    <a:pt x="18" y="16"/>
                  </a:cubicBezTo>
                  <a:cubicBezTo>
                    <a:pt x="18" y="17"/>
                    <a:pt x="18" y="18"/>
                    <a:pt x="19" y="19"/>
                  </a:cubicBezTo>
                  <a:cubicBezTo>
                    <a:pt x="17" y="19"/>
                    <a:pt x="16" y="18"/>
                    <a:pt x="15" y="18"/>
                  </a:cubicBezTo>
                  <a:cubicBezTo>
                    <a:pt x="11" y="18"/>
                    <a:pt x="7" y="22"/>
                    <a:pt x="7" y="26"/>
                  </a:cubicBezTo>
                  <a:cubicBezTo>
                    <a:pt x="7" y="30"/>
                    <a:pt x="11" y="34"/>
                    <a:pt x="15" y="34"/>
                  </a:cubicBezTo>
                  <a:cubicBezTo>
                    <a:pt x="19" y="34"/>
                    <a:pt x="23" y="30"/>
                    <a:pt x="23" y="26"/>
                  </a:cubicBezTo>
                  <a:cubicBezTo>
                    <a:pt x="23" y="25"/>
                    <a:pt x="23" y="24"/>
                    <a:pt x="22" y="23"/>
                  </a:cubicBezTo>
                  <a:cubicBezTo>
                    <a:pt x="23" y="23"/>
                    <a:pt x="24" y="24"/>
                    <a:pt x="25" y="24"/>
                  </a:cubicBezTo>
                  <a:cubicBezTo>
                    <a:pt x="30" y="24"/>
                    <a:pt x="33" y="20"/>
                    <a:pt x="33" y="16"/>
                  </a:cubicBezTo>
                  <a:cubicBezTo>
                    <a:pt x="33" y="12"/>
                    <a:pt x="30" y="8"/>
                    <a:pt x="25" y="8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1913" tIns="60956" rIns="121913" bIns="60956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76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8" name="Group 51"/>
          <p:cNvGrpSpPr/>
          <p:nvPr/>
        </p:nvGrpSpPr>
        <p:grpSpPr>
          <a:xfrm>
            <a:off x="4938248" y="4000469"/>
            <a:ext cx="1109073" cy="1365176"/>
            <a:chOff x="3703638" y="3000375"/>
            <a:chExt cx="831850" cy="1023938"/>
          </a:xfrm>
        </p:grpSpPr>
        <p:sp>
          <p:nvSpPr>
            <p:cNvPr id="6155" name="Freeform 11"/>
            <p:cNvSpPr/>
            <p:nvPr/>
          </p:nvSpPr>
          <p:spPr bwMode="auto">
            <a:xfrm>
              <a:off x="3703638" y="3000375"/>
              <a:ext cx="831850" cy="1023938"/>
            </a:xfrm>
            <a:custGeom>
              <a:avLst/>
              <a:gdLst/>
              <a:ahLst/>
              <a:cxnLst>
                <a:cxn ang="0">
                  <a:pos x="221" y="0"/>
                </a:cxn>
                <a:cxn ang="0">
                  <a:pos x="221" y="272"/>
                </a:cxn>
                <a:cxn ang="0">
                  <a:pos x="0" y="0"/>
                </a:cxn>
                <a:cxn ang="0">
                  <a:pos x="221" y="0"/>
                </a:cxn>
              </a:cxnLst>
              <a:rect l="0" t="0" r="r" b="b"/>
              <a:pathLst>
                <a:path w="221" h="272">
                  <a:moveTo>
                    <a:pt x="221" y="0"/>
                  </a:moveTo>
                  <a:cubicBezTo>
                    <a:pt x="221" y="272"/>
                    <a:pt x="221" y="272"/>
                    <a:pt x="221" y="272"/>
                  </a:cubicBezTo>
                  <a:cubicBezTo>
                    <a:pt x="108" y="207"/>
                    <a:pt x="34" y="116"/>
                    <a:pt x="0" y="0"/>
                  </a:cubicBezTo>
                  <a:lnTo>
                    <a:pt x="221" y="0"/>
                  </a:lnTo>
                  <a:close/>
                </a:path>
              </a:pathLst>
            </a:custGeom>
            <a:solidFill>
              <a:srgbClr val="16317F"/>
            </a:solidFill>
            <a:ln w="9525">
              <a:noFill/>
              <a:round/>
            </a:ln>
          </p:spPr>
          <p:txBody>
            <a:bodyPr vert="horz" wrap="square" lIns="121913" tIns="60956" rIns="121913" bIns="60956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76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3" name="Freeform 131"/>
            <p:cNvSpPr/>
            <p:nvPr/>
          </p:nvSpPr>
          <p:spPr bwMode="auto">
            <a:xfrm>
              <a:off x="4077352" y="3159042"/>
              <a:ext cx="321341" cy="326210"/>
            </a:xfrm>
            <a:custGeom>
              <a:avLst/>
              <a:gdLst/>
              <a:ahLst/>
              <a:cxnLst>
                <a:cxn ang="0">
                  <a:pos x="61" y="49"/>
                </a:cxn>
                <a:cxn ang="0">
                  <a:pos x="49" y="62"/>
                </a:cxn>
                <a:cxn ang="0">
                  <a:pos x="36" y="49"/>
                </a:cxn>
                <a:cxn ang="0">
                  <a:pos x="36" y="48"/>
                </a:cxn>
                <a:cxn ang="0">
                  <a:pos x="21" y="41"/>
                </a:cxn>
                <a:cxn ang="0">
                  <a:pos x="13" y="44"/>
                </a:cxn>
                <a:cxn ang="0">
                  <a:pos x="0" y="31"/>
                </a:cxn>
                <a:cxn ang="0">
                  <a:pos x="13" y="18"/>
                </a:cxn>
                <a:cxn ang="0">
                  <a:pos x="21" y="22"/>
                </a:cxn>
                <a:cxn ang="0">
                  <a:pos x="36" y="15"/>
                </a:cxn>
                <a:cxn ang="0">
                  <a:pos x="36" y="13"/>
                </a:cxn>
                <a:cxn ang="0">
                  <a:pos x="49" y="0"/>
                </a:cxn>
                <a:cxn ang="0">
                  <a:pos x="61" y="13"/>
                </a:cxn>
                <a:cxn ang="0">
                  <a:pos x="49" y="26"/>
                </a:cxn>
                <a:cxn ang="0">
                  <a:pos x="40" y="23"/>
                </a:cxn>
                <a:cxn ang="0">
                  <a:pos x="25" y="30"/>
                </a:cxn>
                <a:cxn ang="0">
                  <a:pos x="25" y="31"/>
                </a:cxn>
                <a:cxn ang="0">
                  <a:pos x="25" y="33"/>
                </a:cxn>
                <a:cxn ang="0">
                  <a:pos x="40" y="40"/>
                </a:cxn>
                <a:cxn ang="0">
                  <a:pos x="49" y="36"/>
                </a:cxn>
                <a:cxn ang="0">
                  <a:pos x="61" y="49"/>
                </a:cxn>
              </a:cxnLst>
              <a:rect l="0" t="0" r="r" b="b"/>
              <a:pathLst>
                <a:path w="61" h="62">
                  <a:moveTo>
                    <a:pt x="61" y="49"/>
                  </a:moveTo>
                  <a:cubicBezTo>
                    <a:pt x="61" y="56"/>
                    <a:pt x="56" y="62"/>
                    <a:pt x="49" y="62"/>
                  </a:cubicBezTo>
                  <a:cubicBezTo>
                    <a:pt x="41" y="62"/>
                    <a:pt x="36" y="56"/>
                    <a:pt x="36" y="49"/>
                  </a:cubicBezTo>
                  <a:cubicBezTo>
                    <a:pt x="36" y="49"/>
                    <a:pt x="36" y="48"/>
                    <a:pt x="36" y="48"/>
                  </a:cubicBezTo>
                  <a:cubicBezTo>
                    <a:pt x="21" y="41"/>
                    <a:pt x="21" y="41"/>
                    <a:pt x="21" y="41"/>
                  </a:cubicBezTo>
                  <a:cubicBezTo>
                    <a:pt x="19" y="43"/>
                    <a:pt x="16" y="44"/>
                    <a:pt x="13" y="44"/>
                  </a:cubicBezTo>
                  <a:cubicBezTo>
                    <a:pt x="6" y="44"/>
                    <a:pt x="0" y="38"/>
                    <a:pt x="0" y="31"/>
                  </a:cubicBezTo>
                  <a:cubicBezTo>
                    <a:pt x="0" y="24"/>
                    <a:pt x="6" y="18"/>
                    <a:pt x="13" y="18"/>
                  </a:cubicBezTo>
                  <a:cubicBezTo>
                    <a:pt x="16" y="18"/>
                    <a:pt x="19" y="20"/>
                    <a:pt x="21" y="22"/>
                  </a:cubicBezTo>
                  <a:cubicBezTo>
                    <a:pt x="36" y="15"/>
                    <a:pt x="36" y="15"/>
                    <a:pt x="36" y="15"/>
                  </a:cubicBezTo>
                  <a:cubicBezTo>
                    <a:pt x="36" y="14"/>
                    <a:pt x="36" y="14"/>
                    <a:pt x="36" y="13"/>
                  </a:cubicBezTo>
                  <a:cubicBezTo>
                    <a:pt x="36" y="6"/>
                    <a:pt x="41" y="0"/>
                    <a:pt x="49" y="0"/>
                  </a:cubicBezTo>
                  <a:cubicBezTo>
                    <a:pt x="56" y="0"/>
                    <a:pt x="61" y="6"/>
                    <a:pt x="61" y="13"/>
                  </a:cubicBezTo>
                  <a:cubicBezTo>
                    <a:pt x="61" y="20"/>
                    <a:pt x="56" y="26"/>
                    <a:pt x="49" y="26"/>
                  </a:cubicBezTo>
                  <a:cubicBezTo>
                    <a:pt x="45" y="26"/>
                    <a:pt x="42" y="25"/>
                    <a:pt x="40" y="23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5" y="31"/>
                    <a:pt x="25" y="31"/>
                  </a:cubicBezTo>
                  <a:cubicBezTo>
                    <a:pt x="25" y="32"/>
                    <a:pt x="25" y="32"/>
                    <a:pt x="25" y="33"/>
                  </a:cubicBezTo>
                  <a:cubicBezTo>
                    <a:pt x="40" y="40"/>
                    <a:pt x="40" y="40"/>
                    <a:pt x="40" y="40"/>
                  </a:cubicBezTo>
                  <a:cubicBezTo>
                    <a:pt x="42" y="38"/>
                    <a:pt x="45" y="36"/>
                    <a:pt x="49" y="36"/>
                  </a:cubicBezTo>
                  <a:cubicBezTo>
                    <a:pt x="56" y="36"/>
                    <a:pt x="61" y="42"/>
                    <a:pt x="61" y="4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1913" tIns="60956" rIns="121913" bIns="60956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76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9" name="Group 52"/>
          <p:cNvGrpSpPr/>
          <p:nvPr/>
        </p:nvGrpSpPr>
        <p:grpSpPr>
          <a:xfrm>
            <a:off x="6127749" y="4000469"/>
            <a:ext cx="1085791" cy="1371525"/>
            <a:chOff x="4595813" y="3000375"/>
            <a:chExt cx="814388" cy="1028700"/>
          </a:xfrm>
        </p:grpSpPr>
        <p:sp>
          <p:nvSpPr>
            <p:cNvPr id="6154" name="Freeform 10"/>
            <p:cNvSpPr/>
            <p:nvPr/>
          </p:nvSpPr>
          <p:spPr bwMode="auto">
            <a:xfrm>
              <a:off x="4595813" y="3000375"/>
              <a:ext cx="814388" cy="10287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6" y="0"/>
                </a:cxn>
                <a:cxn ang="0">
                  <a:pos x="0" y="273"/>
                </a:cxn>
                <a:cxn ang="0">
                  <a:pos x="0" y="0"/>
                </a:cxn>
              </a:cxnLst>
              <a:rect l="0" t="0" r="r" b="b"/>
              <a:pathLst>
                <a:path w="216" h="273">
                  <a:moveTo>
                    <a:pt x="0" y="0"/>
                  </a:moveTo>
                  <a:cubicBezTo>
                    <a:pt x="216" y="0"/>
                    <a:pt x="216" y="0"/>
                    <a:pt x="216" y="0"/>
                  </a:cubicBezTo>
                  <a:cubicBezTo>
                    <a:pt x="178" y="134"/>
                    <a:pt x="106" y="225"/>
                    <a:pt x="0" y="27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accent1">
                  <a:lumMod val="60000"/>
                  <a:lumOff val="40000"/>
                </a:schemeClr>
              </a:solidFill>
              <a:round/>
            </a:ln>
          </p:spPr>
          <p:txBody>
            <a:bodyPr vert="horz" wrap="square" lIns="121913" tIns="60956" rIns="121913" bIns="60956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76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" name="Freeform 62"/>
            <p:cNvSpPr>
              <a:spLocks noEditPoints="1"/>
            </p:cNvSpPr>
            <p:nvPr/>
          </p:nvSpPr>
          <p:spPr bwMode="auto">
            <a:xfrm>
              <a:off x="4737209" y="3175053"/>
              <a:ext cx="330417" cy="333059"/>
            </a:xfrm>
            <a:custGeom>
              <a:avLst/>
              <a:gdLst/>
              <a:ahLst/>
              <a:cxnLst>
                <a:cxn ang="0">
                  <a:pos x="58" y="33"/>
                </a:cxn>
                <a:cxn ang="0">
                  <a:pos x="57" y="34"/>
                </a:cxn>
                <a:cxn ang="0">
                  <a:pos x="50" y="35"/>
                </a:cxn>
                <a:cxn ang="0">
                  <a:pos x="49" y="39"/>
                </a:cxn>
                <a:cxn ang="0">
                  <a:pos x="53" y="44"/>
                </a:cxn>
                <a:cxn ang="0">
                  <a:pos x="53" y="45"/>
                </a:cxn>
                <a:cxn ang="0">
                  <a:pos x="53" y="46"/>
                </a:cxn>
                <a:cxn ang="0">
                  <a:pos x="45" y="53"/>
                </a:cxn>
                <a:cxn ang="0">
                  <a:pos x="44" y="52"/>
                </a:cxn>
                <a:cxn ang="0">
                  <a:pos x="39" y="48"/>
                </a:cxn>
                <a:cxn ang="0">
                  <a:pos x="36" y="50"/>
                </a:cxn>
                <a:cxn ang="0">
                  <a:pos x="34" y="57"/>
                </a:cxn>
                <a:cxn ang="0">
                  <a:pos x="33" y="58"/>
                </a:cxn>
                <a:cxn ang="0">
                  <a:pos x="25" y="58"/>
                </a:cxn>
                <a:cxn ang="0">
                  <a:pos x="23" y="57"/>
                </a:cxn>
                <a:cxn ang="0">
                  <a:pos x="22" y="50"/>
                </a:cxn>
                <a:cxn ang="0">
                  <a:pos x="19" y="48"/>
                </a:cxn>
                <a:cxn ang="0">
                  <a:pos x="14" y="52"/>
                </a:cxn>
                <a:cxn ang="0">
                  <a:pos x="13" y="53"/>
                </a:cxn>
                <a:cxn ang="0">
                  <a:pos x="12" y="52"/>
                </a:cxn>
                <a:cxn ang="0">
                  <a:pos x="5" y="46"/>
                </a:cxn>
                <a:cxn ang="0">
                  <a:pos x="5" y="45"/>
                </a:cxn>
                <a:cxn ang="0">
                  <a:pos x="5" y="44"/>
                </a:cxn>
                <a:cxn ang="0">
                  <a:pos x="9" y="39"/>
                </a:cxn>
                <a:cxn ang="0">
                  <a:pos x="8" y="35"/>
                </a:cxn>
                <a:cxn ang="0">
                  <a:pos x="1" y="34"/>
                </a:cxn>
                <a:cxn ang="0">
                  <a:pos x="0" y="33"/>
                </a:cxn>
                <a:cxn ang="0">
                  <a:pos x="0" y="24"/>
                </a:cxn>
                <a:cxn ang="0">
                  <a:pos x="1" y="23"/>
                </a:cxn>
                <a:cxn ang="0">
                  <a:pos x="8" y="22"/>
                </a:cxn>
                <a:cxn ang="0">
                  <a:pos x="9" y="18"/>
                </a:cxn>
                <a:cxn ang="0">
                  <a:pos x="5" y="13"/>
                </a:cxn>
                <a:cxn ang="0">
                  <a:pos x="5" y="12"/>
                </a:cxn>
                <a:cxn ang="0">
                  <a:pos x="5" y="11"/>
                </a:cxn>
                <a:cxn ang="0">
                  <a:pos x="13" y="5"/>
                </a:cxn>
                <a:cxn ang="0">
                  <a:pos x="14" y="5"/>
                </a:cxn>
                <a:cxn ang="0">
                  <a:pos x="19" y="9"/>
                </a:cxn>
                <a:cxn ang="0">
                  <a:pos x="22" y="8"/>
                </a:cxn>
                <a:cxn ang="0">
                  <a:pos x="23" y="1"/>
                </a:cxn>
                <a:cxn ang="0">
                  <a:pos x="25" y="0"/>
                </a:cxn>
                <a:cxn ang="0">
                  <a:pos x="33" y="0"/>
                </a:cxn>
                <a:cxn ang="0">
                  <a:pos x="34" y="1"/>
                </a:cxn>
                <a:cxn ang="0">
                  <a:pos x="36" y="8"/>
                </a:cxn>
                <a:cxn ang="0">
                  <a:pos x="39" y="9"/>
                </a:cxn>
                <a:cxn ang="0">
                  <a:pos x="44" y="5"/>
                </a:cxn>
                <a:cxn ang="0">
                  <a:pos x="45" y="5"/>
                </a:cxn>
                <a:cxn ang="0">
                  <a:pos x="46" y="5"/>
                </a:cxn>
                <a:cxn ang="0">
                  <a:pos x="52" y="12"/>
                </a:cxn>
                <a:cxn ang="0">
                  <a:pos x="53" y="12"/>
                </a:cxn>
                <a:cxn ang="0">
                  <a:pos x="52" y="13"/>
                </a:cxn>
                <a:cxn ang="0">
                  <a:pos x="48" y="18"/>
                </a:cxn>
                <a:cxn ang="0">
                  <a:pos x="50" y="22"/>
                </a:cxn>
                <a:cxn ang="0">
                  <a:pos x="57" y="23"/>
                </a:cxn>
                <a:cxn ang="0">
                  <a:pos x="58" y="25"/>
                </a:cxn>
                <a:cxn ang="0">
                  <a:pos x="58" y="33"/>
                </a:cxn>
                <a:cxn ang="0">
                  <a:pos x="29" y="19"/>
                </a:cxn>
                <a:cxn ang="0">
                  <a:pos x="19" y="29"/>
                </a:cxn>
                <a:cxn ang="0">
                  <a:pos x="29" y="38"/>
                </a:cxn>
                <a:cxn ang="0">
                  <a:pos x="39" y="29"/>
                </a:cxn>
                <a:cxn ang="0">
                  <a:pos x="29" y="19"/>
                </a:cxn>
              </a:cxnLst>
              <a:rect l="0" t="0" r="r" b="b"/>
              <a:pathLst>
                <a:path w="58" h="58">
                  <a:moveTo>
                    <a:pt x="58" y="33"/>
                  </a:moveTo>
                  <a:cubicBezTo>
                    <a:pt x="58" y="34"/>
                    <a:pt x="58" y="34"/>
                    <a:pt x="57" y="34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7"/>
                    <a:pt x="49" y="38"/>
                    <a:pt x="49" y="39"/>
                  </a:cubicBezTo>
                  <a:cubicBezTo>
                    <a:pt x="50" y="41"/>
                    <a:pt x="51" y="42"/>
                    <a:pt x="53" y="44"/>
                  </a:cubicBezTo>
                  <a:cubicBezTo>
                    <a:pt x="53" y="44"/>
                    <a:pt x="53" y="45"/>
                    <a:pt x="53" y="45"/>
                  </a:cubicBezTo>
                  <a:cubicBezTo>
                    <a:pt x="53" y="45"/>
                    <a:pt x="53" y="46"/>
                    <a:pt x="53" y="46"/>
                  </a:cubicBezTo>
                  <a:cubicBezTo>
                    <a:pt x="52" y="47"/>
                    <a:pt x="47" y="53"/>
                    <a:pt x="45" y="53"/>
                  </a:cubicBezTo>
                  <a:cubicBezTo>
                    <a:pt x="45" y="53"/>
                    <a:pt x="45" y="53"/>
                    <a:pt x="44" y="52"/>
                  </a:cubicBezTo>
                  <a:cubicBezTo>
                    <a:pt x="39" y="48"/>
                    <a:pt x="39" y="48"/>
                    <a:pt x="39" y="48"/>
                  </a:cubicBezTo>
                  <a:cubicBezTo>
                    <a:pt x="38" y="49"/>
                    <a:pt x="37" y="49"/>
                    <a:pt x="36" y="50"/>
                  </a:cubicBezTo>
                  <a:cubicBezTo>
                    <a:pt x="35" y="52"/>
                    <a:pt x="35" y="55"/>
                    <a:pt x="34" y="57"/>
                  </a:cubicBezTo>
                  <a:cubicBezTo>
                    <a:pt x="34" y="57"/>
                    <a:pt x="34" y="58"/>
                    <a:pt x="33" y="58"/>
                  </a:cubicBezTo>
                  <a:cubicBezTo>
                    <a:pt x="25" y="58"/>
                    <a:pt x="25" y="58"/>
                    <a:pt x="25" y="58"/>
                  </a:cubicBezTo>
                  <a:cubicBezTo>
                    <a:pt x="24" y="58"/>
                    <a:pt x="23" y="57"/>
                    <a:pt x="23" y="57"/>
                  </a:cubicBezTo>
                  <a:cubicBezTo>
                    <a:pt x="22" y="50"/>
                    <a:pt x="22" y="50"/>
                    <a:pt x="22" y="50"/>
                  </a:cubicBezTo>
                  <a:cubicBezTo>
                    <a:pt x="21" y="49"/>
                    <a:pt x="20" y="49"/>
                    <a:pt x="19" y="48"/>
                  </a:cubicBezTo>
                  <a:cubicBezTo>
                    <a:pt x="14" y="52"/>
                    <a:pt x="14" y="52"/>
                    <a:pt x="14" y="52"/>
                  </a:cubicBezTo>
                  <a:cubicBezTo>
                    <a:pt x="13" y="53"/>
                    <a:pt x="13" y="53"/>
                    <a:pt x="13" y="53"/>
                  </a:cubicBezTo>
                  <a:cubicBezTo>
                    <a:pt x="12" y="53"/>
                    <a:pt x="12" y="53"/>
                    <a:pt x="12" y="52"/>
                  </a:cubicBezTo>
                  <a:cubicBezTo>
                    <a:pt x="10" y="50"/>
                    <a:pt x="7" y="48"/>
                    <a:pt x="5" y="46"/>
                  </a:cubicBezTo>
                  <a:cubicBezTo>
                    <a:pt x="5" y="46"/>
                    <a:pt x="5" y="45"/>
                    <a:pt x="5" y="45"/>
                  </a:cubicBezTo>
                  <a:cubicBezTo>
                    <a:pt x="5" y="45"/>
                    <a:pt x="5" y="44"/>
                    <a:pt x="5" y="44"/>
                  </a:cubicBezTo>
                  <a:cubicBezTo>
                    <a:pt x="7" y="42"/>
                    <a:pt x="8" y="41"/>
                    <a:pt x="9" y="39"/>
                  </a:cubicBezTo>
                  <a:cubicBezTo>
                    <a:pt x="9" y="38"/>
                    <a:pt x="8" y="37"/>
                    <a:pt x="8" y="35"/>
                  </a:cubicBezTo>
                  <a:cubicBezTo>
                    <a:pt x="1" y="34"/>
                    <a:pt x="1" y="34"/>
                    <a:pt x="1" y="34"/>
                  </a:cubicBezTo>
                  <a:cubicBezTo>
                    <a:pt x="0" y="34"/>
                    <a:pt x="0" y="33"/>
                    <a:pt x="0" y="33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3"/>
                    <a:pt x="1" y="23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1"/>
                    <a:pt x="9" y="20"/>
                    <a:pt x="9" y="18"/>
                  </a:cubicBezTo>
                  <a:cubicBezTo>
                    <a:pt x="8" y="17"/>
                    <a:pt x="7" y="15"/>
                    <a:pt x="5" y="13"/>
                  </a:cubicBezTo>
                  <a:cubicBezTo>
                    <a:pt x="5" y="13"/>
                    <a:pt x="5" y="13"/>
                    <a:pt x="5" y="12"/>
                  </a:cubicBezTo>
                  <a:cubicBezTo>
                    <a:pt x="5" y="12"/>
                    <a:pt x="5" y="12"/>
                    <a:pt x="5" y="11"/>
                  </a:cubicBezTo>
                  <a:cubicBezTo>
                    <a:pt x="6" y="10"/>
                    <a:pt x="11" y="5"/>
                    <a:pt x="13" y="5"/>
                  </a:cubicBezTo>
                  <a:cubicBezTo>
                    <a:pt x="13" y="5"/>
                    <a:pt x="13" y="5"/>
                    <a:pt x="14" y="5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20" y="9"/>
                    <a:pt x="21" y="8"/>
                    <a:pt x="22" y="8"/>
                  </a:cubicBezTo>
                  <a:cubicBezTo>
                    <a:pt x="22" y="5"/>
                    <a:pt x="23" y="3"/>
                    <a:pt x="23" y="1"/>
                  </a:cubicBezTo>
                  <a:cubicBezTo>
                    <a:pt x="23" y="0"/>
                    <a:pt x="24" y="0"/>
                    <a:pt x="25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4" y="0"/>
                    <a:pt x="34" y="0"/>
                    <a:pt x="34" y="1"/>
                  </a:cubicBezTo>
                  <a:cubicBezTo>
                    <a:pt x="36" y="8"/>
                    <a:pt x="36" y="8"/>
                    <a:pt x="36" y="8"/>
                  </a:cubicBezTo>
                  <a:cubicBezTo>
                    <a:pt x="37" y="8"/>
                    <a:pt x="38" y="9"/>
                    <a:pt x="39" y="9"/>
                  </a:cubicBezTo>
                  <a:cubicBezTo>
                    <a:pt x="44" y="5"/>
                    <a:pt x="44" y="5"/>
                    <a:pt x="44" y="5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8" y="7"/>
                    <a:pt x="51" y="9"/>
                    <a:pt x="52" y="12"/>
                  </a:cubicBezTo>
                  <a:cubicBezTo>
                    <a:pt x="53" y="12"/>
                    <a:pt x="53" y="12"/>
                    <a:pt x="53" y="12"/>
                  </a:cubicBezTo>
                  <a:cubicBezTo>
                    <a:pt x="53" y="13"/>
                    <a:pt x="53" y="13"/>
                    <a:pt x="52" y="13"/>
                  </a:cubicBezTo>
                  <a:cubicBezTo>
                    <a:pt x="51" y="15"/>
                    <a:pt x="50" y="17"/>
                    <a:pt x="48" y="18"/>
                  </a:cubicBezTo>
                  <a:cubicBezTo>
                    <a:pt x="49" y="20"/>
                    <a:pt x="50" y="21"/>
                    <a:pt x="50" y="22"/>
                  </a:cubicBezTo>
                  <a:cubicBezTo>
                    <a:pt x="57" y="23"/>
                    <a:pt x="57" y="23"/>
                    <a:pt x="57" y="23"/>
                  </a:cubicBezTo>
                  <a:cubicBezTo>
                    <a:pt x="58" y="23"/>
                    <a:pt x="58" y="24"/>
                    <a:pt x="58" y="25"/>
                  </a:cubicBezTo>
                  <a:lnTo>
                    <a:pt x="58" y="33"/>
                  </a:lnTo>
                  <a:close/>
                  <a:moveTo>
                    <a:pt x="29" y="19"/>
                  </a:moveTo>
                  <a:cubicBezTo>
                    <a:pt x="24" y="19"/>
                    <a:pt x="19" y="23"/>
                    <a:pt x="19" y="29"/>
                  </a:cubicBezTo>
                  <a:cubicBezTo>
                    <a:pt x="19" y="34"/>
                    <a:pt x="24" y="38"/>
                    <a:pt x="29" y="38"/>
                  </a:cubicBezTo>
                  <a:cubicBezTo>
                    <a:pt x="34" y="38"/>
                    <a:pt x="39" y="34"/>
                    <a:pt x="39" y="29"/>
                  </a:cubicBezTo>
                  <a:cubicBezTo>
                    <a:pt x="39" y="23"/>
                    <a:pt x="34" y="19"/>
                    <a:pt x="29" y="1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1913" tIns="60956" rIns="121913" bIns="60956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76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0" name="Group 17"/>
          <p:cNvGrpSpPr/>
          <p:nvPr/>
        </p:nvGrpSpPr>
        <p:grpSpPr>
          <a:xfrm>
            <a:off x="1536646" y="2001206"/>
            <a:ext cx="2013891" cy="1160515"/>
            <a:chOff x="844734" y="1952200"/>
            <a:chExt cx="2287091" cy="661906"/>
          </a:xfrm>
        </p:grpSpPr>
        <p:sp>
          <p:nvSpPr>
            <p:cNvPr id="26" name="Footer Text"/>
            <p:cNvSpPr txBox="1"/>
            <p:nvPr/>
          </p:nvSpPr>
          <p:spPr>
            <a:xfrm>
              <a:off x="844734" y="2099987"/>
              <a:ext cx="2287091" cy="51411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800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请替换文字内容，点击添加相关标题文字，修改文字内容，也可以直接复制你的内容到此。请替换文字内容，点击添加相关标题文字，修改文字内容，也可以直接复制你的内容到此。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781042" y="1952200"/>
              <a:ext cx="1350783" cy="127744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325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sz="1325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1" name="Group 32"/>
          <p:cNvGrpSpPr/>
          <p:nvPr/>
        </p:nvGrpSpPr>
        <p:grpSpPr>
          <a:xfrm>
            <a:off x="1687931" y="4715964"/>
            <a:ext cx="2013891" cy="1173958"/>
            <a:chOff x="844734" y="1957547"/>
            <a:chExt cx="2287091" cy="613517"/>
          </a:xfrm>
        </p:grpSpPr>
        <p:sp>
          <p:nvSpPr>
            <p:cNvPr id="29" name="Footer Text"/>
            <p:cNvSpPr txBox="1"/>
            <p:nvPr/>
          </p:nvSpPr>
          <p:spPr>
            <a:xfrm>
              <a:off x="844734" y="2099987"/>
              <a:ext cx="2287091" cy="4710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800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请替换文字内容，点击添加相关标题文字，修改文字内容，也可以直接复制你的内容到此。请替换文字内容，点击添加相关标题文字，修改文字内容，也可以直接复制你的内容到此。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781042" y="1957547"/>
              <a:ext cx="1350783" cy="117049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325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sz="1325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2" name="Group 38"/>
          <p:cNvGrpSpPr/>
          <p:nvPr/>
        </p:nvGrpSpPr>
        <p:grpSpPr>
          <a:xfrm>
            <a:off x="8543221" y="1973635"/>
            <a:ext cx="2013891" cy="1125264"/>
            <a:chOff x="844734" y="1932077"/>
            <a:chExt cx="2287091" cy="843994"/>
          </a:xfrm>
        </p:grpSpPr>
        <p:sp>
          <p:nvSpPr>
            <p:cNvPr id="32" name="Footer Text"/>
            <p:cNvSpPr txBox="1"/>
            <p:nvPr/>
          </p:nvSpPr>
          <p:spPr>
            <a:xfrm>
              <a:off x="844734" y="2099983"/>
              <a:ext cx="2287091" cy="6760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800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请替换文字内容，点击添加相关标题文字，修改文字内容，也可以直接复制你的内容到此。请替换文字内容，点击添加相关标题文字，修改文字内容，也可以直接复制你的内容到此。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844734" y="1932077"/>
              <a:ext cx="1350783" cy="167989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325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sz="1325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3" name="Group 44"/>
          <p:cNvGrpSpPr/>
          <p:nvPr/>
        </p:nvGrpSpPr>
        <p:grpSpPr>
          <a:xfrm>
            <a:off x="8340032" y="4715976"/>
            <a:ext cx="2013891" cy="1173956"/>
            <a:chOff x="844734" y="1957547"/>
            <a:chExt cx="2287091" cy="613513"/>
          </a:xfrm>
        </p:grpSpPr>
        <p:sp>
          <p:nvSpPr>
            <p:cNvPr id="35" name="Footer Text"/>
            <p:cNvSpPr txBox="1"/>
            <p:nvPr/>
          </p:nvSpPr>
          <p:spPr>
            <a:xfrm>
              <a:off x="844734" y="2099985"/>
              <a:ext cx="2287091" cy="47107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800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请替换文字内容，点击添加相关标题文字，修改文字内容，也可以直接复制你的内容到此。请替换文字内容，点击添加相关标题文字，修改文字内容，也可以直接复制你的内容到此。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844734" y="1957547"/>
              <a:ext cx="1350783" cy="11704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325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sz="1325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4" name="Group 81"/>
          <p:cNvGrpSpPr/>
          <p:nvPr/>
        </p:nvGrpSpPr>
        <p:grpSpPr>
          <a:xfrm flipV="1">
            <a:off x="3891790" y="4917281"/>
            <a:ext cx="1491815" cy="292447"/>
            <a:chOff x="2712812" y="1457456"/>
            <a:chExt cx="1118923" cy="223062"/>
          </a:xfrm>
        </p:grpSpPr>
        <p:cxnSp>
          <p:nvCxnSpPr>
            <p:cNvPr id="38" name="Straight Connector 37"/>
            <p:cNvCxnSpPr/>
            <p:nvPr/>
          </p:nvCxnSpPr>
          <p:spPr>
            <a:xfrm flipH="1" flipV="1">
              <a:off x="3592681" y="1460250"/>
              <a:ext cx="239054" cy="220268"/>
            </a:xfrm>
            <a:prstGeom prst="line">
              <a:avLst/>
            </a:prstGeom>
            <a:ln w="19050" cap="rnd">
              <a:solidFill>
                <a:srgbClr val="16317F"/>
              </a:solidFill>
              <a:prstDash val="solid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0800000" flipV="1">
              <a:off x="2712812" y="1457456"/>
              <a:ext cx="879870" cy="1615"/>
            </a:xfrm>
            <a:prstGeom prst="line">
              <a:avLst/>
            </a:prstGeom>
            <a:ln w="19050" cap="rnd">
              <a:solidFill>
                <a:srgbClr val="16317F"/>
              </a:solidFill>
              <a:prstDash val="solid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81"/>
          <p:cNvGrpSpPr/>
          <p:nvPr/>
        </p:nvGrpSpPr>
        <p:grpSpPr>
          <a:xfrm flipH="1" flipV="1">
            <a:off x="6726345" y="4918339"/>
            <a:ext cx="1415011" cy="290330"/>
            <a:chOff x="2770419" y="1459071"/>
            <a:chExt cx="1061316" cy="221447"/>
          </a:xfrm>
        </p:grpSpPr>
        <p:cxnSp>
          <p:nvCxnSpPr>
            <p:cNvPr id="41" name="Straight Connector 40"/>
            <p:cNvCxnSpPr/>
            <p:nvPr/>
          </p:nvCxnSpPr>
          <p:spPr>
            <a:xfrm flipH="1" flipV="1">
              <a:off x="3592681" y="1460250"/>
              <a:ext cx="239054" cy="220268"/>
            </a:xfrm>
            <a:prstGeom prst="line">
              <a:avLst/>
            </a:prstGeom>
            <a:ln w="19050" cap="rnd">
              <a:solidFill>
                <a:schemeClr val="accent1">
                  <a:lumMod val="60000"/>
                  <a:lumOff val="40000"/>
                </a:schemeClr>
              </a:solidFill>
              <a:prstDash val="solid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flipH="1" flipV="1">
              <a:off x="2770419" y="1459071"/>
              <a:ext cx="822263" cy="2"/>
            </a:xfrm>
            <a:prstGeom prst="line">
              <a:avLst/>
            </a:prstGeom>
            <a:ln w="19050" cap="rnd">
              <a:solidFill>
                <a:schemeClr val="accent1">
                  <a:lumMod val="60000"/>
                  <a:lumOff val="40000"/>
                </a:schemeClr>
              </a:solidFill>
              <a:prstDash val="solid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81"/>
          <p:cNvGrpSpPr/>
          <p:nvPr/>
        </p:nvGrpSpPr>
        <p:grpSpPr>
          <a:xfrm>
            <a:off x="3759329" y="2490356"/>
            <a:ext cx="1491815" cy="292447"/>
            <a:chOff x="2712812" y="1457456"/>
            <a:chExt cx="1118923" cy="223062"/>
          </a:xfrm>
        </p:grpSpPr>
        <p:cxnSp>
          <p:nvCxnSpPr>
            <p:cNvPr id="44" name="Straight Connector 43"/>
            <p:cNvCxnSpPr/>
            <p:nvPr/>
          </p:nvCxnSpPr>
          <p:spPr>
            <a:xfrm flipH="1" flipV="1">
              <a:off x="3592681" y="1460250"/>
              <a:ext cx="239054" cy="220268"/>
            </a:xfrm>
            <a:prstGeom prst="line">
              <a:avLst/>
            </a:prstGeom>
            <a:ln w="19050" cap="rnd">
              <a:solidFill>
                <a:schemeClr val="accent1">
                  <a:lumMod val="60000"/>
                  <a:lumOff val="40000"/>
                </a:schemeClr>
              </a:solidFill>
              <a:prstDash val="solid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10800000" flipV="1">
              <a:off x="2712812" y="1457456"/>
              <a:ext cx="879870" cy="1615"/>
            </a:xfrm>
            <a:prstGeom prst="line">
              <a:avLst/>
            </a:prstGeom>
            <a:ln w="19050" cap="rnd">
              <a:solidFill>
                <a:schemeClr val="accent1">
                  <a:lumMod val="60000"/>
                  <a:lumOff val="40000"/>
                </a:schemeClr>
              </a:solidFill>
              <a:prstDash val="solid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81"/>
          <p:cNvGrpSpPr/>
          <p:nvPr/>
        </p:nvGrpSpPr>
        <p:grpSpPr>
          <a:xfrm flipH="1">
            <a:off x="6938154" y="2491414"/>
            <a:ext cx="1415011" cy="290330"/>
            <a:chOff x="2770419" y="1459071"/>
            <a:chExt cx="1061316" cy="221447"/>
          </a:xfrm>
        </p:grpSpPr>
        <p:cxnSp>
          <p:nvCxnSpPr>
            <p:cNvPr id="47" name="Straight Connector 46"/>
            <p:cNvCxnSpPr/>
            <p:nvPr/>
          </p:nvCxnSpPr>
          <p:spPr>
            <a:xfrm flipH="1" flipV="1">
              <a:off x="3592681" y="1460250"/>
              <a:ext cx="239054" cy="220268"/>
            </a:xfrm>
            <a:prstGeom prst="line">
              <a:avLst/>
            </a:prstGeom>
            <a:ln w="19050" cap="rnd">
              <a:solidFill>
                <a:srgbClr val="16317F"/>
              </a:solidFill>
              <a:prstDash val="solid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flipH="1" flipV="1">
              <a:off x="2770419" y="1459071"/>
              <a:ext cx="822263" cy="2"/>
            </a:xfrm>
            <a:prstGeom prst="line">
              <a:avLst/>
            </a:prstGeom>
            <a:ln w="19050" cap="rnd">
              <a:solidFill>
                <a:srgbClr val="16317F"/>
              </a:solidFill>
              <a:prstDash val="solid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矩形 39"/>
          <p:cNvSpPr/>
          <p:nvPr/>
        </p:nvSpPr>
        <p:spPr>
          <a:xfrm>
            <a:off x="0" y="149874"/>
            <a:ext cx="213349" cy="55622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algn="ctr" defTabSz="913765"/>
            <a:endParaRPr lang="zh-CN" altLang="en-US" sz="1865" dirty="0">
              <a:solidFill>
                <a:schemeClr val="bg1">
                  <a:lumMod val="65000"/>
                </a:schemeClr>
              </a:solidFill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371696" y="252941"/>
            <a:ext cx="2917465" cy="35009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913765"/>
            <a:r>
              <a:rPr lang="zh-CN" altLang="en-US" sz="2275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</a:p>
        </p:txBody>
      </p:sp>
      <p:sp>
        <p:nvSpPr>
          <p:cNvPr id="46" name="文本框 45"/>
          <p:cNvSpPr txBox="1"/>
          <p:nvPr/>
        </p:nvSpPr>
        <p:spPr>
          <a:xfrm>
            <a:off x="371697" y="603123"/>
            <a:ext cx="1886735" cy="16049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913765"/>
            <a:r>
              <a:rPr lang="en-US" altLang="zh-CN" sz="1045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lt"/>
              </a:rPr>
              <a:t>ADD RELATED TITLE WORDS</a:t>
            </a:r>
            <a:endParaRPr lang="zh-CN" altLang="en-US" sz="1045"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4000">
        <p15:prstTrans prst="peelOff"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5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777" y="1762534"/>
            <a:ext cx="2898557" cy="1980791"/>
          </a:xfrm>
          <a:prstGeom prst="rect">
            <a:avLst/>
          </a:prstGeom>
        </p:spPr>
      </p:pic>
      <p:pic>
        <p:nvPicPr>
          <p:cNvPr id="58" name="图片 5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7430" y="1762534"/>
            <a:ext cx="2898557" cy="1980791"/>
          </a:xfrm>
          <a:prstGeom prst="rect">
            <a:avLst/>
          </a:prstGeom>
        </p:spPr>
      </p:pic>
      <p:pic>
        <p:nvPicPr>
          <p:cNvPr id="59" name="图片 5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1004" y="1762534"/>
            <a:ext cx="2898557" cy="1980791"/>
          </a:xfrm>
          <a:prstGeom prst="rect">
            <a:avLst/>
          </a:prstGeom>
        </p:spPr>
      </p:pic>
      <p:sp>
        <p:nvSpPr>
          <p:cNvPr id="23" name="矩形 22"/>
          <p:cNvSpPr/>
          <p:nvPr/>
        </p:nvSpPr>
        <p:spPr>
          <a:xfrm>
            <a:off x="4134" y="127140"/>
            <a:ext cx="213349" cy="556229"/>
          </a:xfrm>
          <a:prstGeom prst="rect">
            <a:avLst/>
          </a:prstGeom>
          <a:solidFill>
            <a:srgbClr val="16317F"/>
          </a:solidFill>
          <a:ln>
            <a:solidFill>
              <a:srgbClr val="1631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algn="ctr" defTabSz="913765"/>
            <a:endParaRPr lang="zh-CN" altLang="en-US" sz="1865" dirty="0">
              <a:solidFill>
                <a:srgbClr val="E7E6E6">
                  <a:lumMod val="50000"/>
                </a:srgbClr>
              </a:solidFill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371696" y="252941"/>
            <a:ext cx="2917465" cy="35009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913765"/>
            <a:r>
              <a:rPr lang="zh-CN" altLang="en-US" sz="2275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371697" y="603123"/>
            <a:ext cx="1886735" cy="16049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913765"/>
            <a:r>
              <a:rPr lang="en-US" altLang="zh-CN" sz="1045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lt"/>
              </a:rPr>
              <a:t>ADD RELATED TITLE WORDS</a:t>
            </a:r>
            <a:endParaRPr lang="zh-CN" altLang="en-US" sz="1045"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+mn-lt"/>
            </a:endParaRPr>
          </a:p>
        </p:txBody>
      </p:sp>
      <p:sp>
        <p:nvSpPr>
          <p:cNvPr id="37" name="任意形状 5"/>
          <p:cNvSpPr/>
          <p:nvPr/>
        </p:nvSpPr>
        <p:spPr>
          <a:xfrm>
            <a:off x="7036750" y="1762534"/>
            <a:ext cx="519237" cy="704174"/>
          </a:xfrm>
          <a:custGeom>
            <a:avLst/>
            <a:gdLst>
              <a:gd name="connsiteX0" fmla="*/ 0 w 648722"/>
              <a:gd name="connsiteY0" fmla="*/ 0 h 879778"/>
              <a:gd name="connsiteX1" fmla="*/ 648722 w 648722"/>
              <a:gd name="connsiteY1" fmla="*/ 0 h 879778"/>
              <a:gd name="connsiteX2" fmla="*/ 648722 w 648722"/>
              <a:gd name="connsiteY2" fmla="*/ 879778 h 879778"/>
              <a:gd name="connsiteX3" fmla="*/ 324361 w 648722"/>
              <a:gd name="connsiteY3" fmla="*/ 555417 h 879778"/>
              <a:gd name="connsiteX4" fmla="*/ 0 w 648722"/>
              <a:gd name="connsiteY4" fmla="*/ 879778 h 879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8722" h="879778">
                <a:moveTo>
                  <a:pt x="0" y="0"/>
                </a:moveTo>
                <a:lnTo>
                  <a:pt x="648722" y="0"/>
                </a:lnTo>
                <a:lnTo>
                  <a:pt x="648722" y="879778"/>
                </a:lnTo>
                <a:lnTo>
                  <a:pt x="324361" y="555417"/>
                </a:lnTo>
                <a:lnTo>
                  <a:pt x="0" y="879778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0800" dist="762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4869905" y="4720411"/>
            <a:ext cx="2868643" cy="1292662"/>
          </a:xfrm>
          <a:prstGeom prst="rect">
            <a:avLst/>
          </a:prstGeom>
        </p:spPr>
        <p:txBody>
          <a:bodyPr wrap="square" numCol="1" spcCol="360000">
            <a:spAutoFit/>
          </a:bodyPr>
          <a:lstStyle/>
          <a:p>
            <a:pPr defTabSz="608965">
              <a:lnSpc>
                <a:spcPct val="130000"/>
              </a:lnSpc>
            </a:pPr>
            <a:r>
              <a:rPr lang="zh-CN" altLang="en-US" sz="1200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更换图片方法：点击图片后右键，选择“更改图片”即可。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标题数字等都可以通过点击和重新输入进行更改，顶部“开始”面板中可以对字体、字号、颜色、行距等进行修改。</a:t>
            </a:r>
          </a:p>
        </p:txBody>
      </p:sp>
      <p:grpSp>
        <p:nvGrpSpPr>
          <p:cNvPr id="39" name="组 13"/>
          <p:cNvGrpSpPr/>
          <p:nvPr/>
        </p:nvGrpSpPr>
        <p:grpSpPr>
          <a:xfrm>
            <a:off x="4869905" y="4181979"/>
            <a:ext cx="2213237" cy="387096"/>
            <a:chOff x="5883311" y="4917030"/>
            <a:chExt cx="2213237" cy="387096"/>
          </a:xfrm>
        </p:grpSpPr>
        <p:sp>
          <p:nvSpPr>
            <p:cNvPr id="40" name="矩形 39"/>
            <p:cNvSpPr/>
            <p:nvPr/>
          </p:nvSpPr>
          <p:spPr>
            <a:xfrm>
              <a:off x="6270407" y="4917030"/>
              <a:ext cx="1826141" cy="38536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1218565">
                <a:lnSpc>
                  <a:spcPct val="130000"/>
                </a:lnSpc>
                <a:defRPr/>
              </a:pPr>
              <a:r>
                <a:rPr lang="zh-CN" altLang="en-US" sz="1600" b="1" kern="0" dirty="0">
                  <a:solidFill>
                    <a:schemeClr val="accent1">
                      <a:lumMod val="60000"/>
                      <a:lumOff val="40000"/>
                    </a:schemeClr>
                  </a:solidFill>
                  <a:ea typeface="微软雅黑" panose="020B0503020204020204" pitchFamily="34" charset="-122"/>
                </a:rPr>
                <a:t>点击此处添加标题</a:t>
              </a:r>
              <a:endParaRPr lang="en-US" altLang="zh-CN" sz="1600" b="1" kern="0" dirty="0">
                <a:solidFill>
                  <a:schemeClr val="accent1">
                    <a:lumMod val="60000"/>
                    <a:lumOff val="40000"/>
                  </a:schemeClr>
                </a:solidFill>
                <a:ea typeface="微软雅黑" panose="020B0503020204020204" pitchFamily="34" charset="-122"/>
              </a:endParaRPr>
            </a:p>
          </p:txBody>
        </p:sp>
        <p:grpSp>
          <p:nvGrpSpPr>
            <p:cNvPr id="41" name="组 10"/>
            <p:cNvGrpSpPr/>
            <p:nvPr/>
          </p:nvGrpSpPr>
          <p:grpSpPr>
            <a:xfrm>
              <a:off x="5883311" y="4917030"/>
              <a:ext cx="387096" cy="387096"/>
              <a:chOff x="4851401" y="4754880"/>
              <a:chExt cx="459258" cy="459258"/>
            </a:xfrm>
          </p:grpSpPr>
          <p:sp>
            <p:nvSpPr>
              <p:cNvPr id="42" name="椭圆 41"/>
              <p:cNvSpPr/>
              <p:nvPr/>
            </p:nvSpPr>
            <p:spPr>
              <a:xfrm>
                <a:off x="4851401" y="4754880"/>
                <a:ext cx="459258" cy="459258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dirty="0">
                  <a:solidFill>
                    <a:srgbClr val="133889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43" name="L 形 42"/>
              <p:cNvSpPr/>
              <p:nvPr/>
            </p:nvSpPr>
            <p:spPr>
              <a:xfrm rot="18900000">
                <a:off x="4946022" y="4869972"/>
                <a:ext cx="270017" cy="155922"/>
              </a:xfrm>
              <a:prstGeom prst="corner">
                <a:avLst>
                  <a:gd name="adj1" fmla="val 15365"/>
                  <a:gd name="adj2" fmla="val 15714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dirty="0">
                  <a:solidFill>
                    <a:srgbClr val="133889"/>
                  </a:solidFill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44" name="任意形状 17"/>
          <p:cNvSpPr/>
          <p:nvPr/>
        </p:nvSpPr>
        <p:spPr>
          <a:xfrm>
            <a:off x="10534772" y="1762534"/>
            <a:ext cx="519237" cy="704174"/>
          </a:xfrm>
          <a:custGeom>
            <a:avLst/>
            <a:gdLst>
              <a:gd name="connsiteX0" fmla="*/ 0 w 648722"/>
              <a:gd name="connsiteY0" fmla="*/ 0 h 879778"/>
              <a:gd name="connsiteX1" fmla="*/ 648722 w 648722"/>
              <a:gd name="connsiteY1" fmla="*/ 0 h 879778"/>
              <a:gd name="connsiteX2" fmla="*/ 648722 w 648722"/>
              <a:gd name="connsiteY2" fmla="*/ 879778 h 879778"/>
              <a:gd name="connsiteX3" fmla="*/ 324361 w 648722"/>
              <a:gd name="connsiteY3" fmla="*/ 555417 h 879778"/>
              <a:gd name="connsiteX4" fmla="*/ 0 w 648722"/>
              <a:gd name="connsiteY4" fmla="*/ 879778 h 879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8722" h="879778">
                <a:moveTo>
                  <a:pt x="0" y="0"/>
                </a:moveTo>
                <a:lnTo>
                  <a:pt x="648722" y="0"/>
                </a:lnTo>
                <a:lnTo>
                  <a:pt x="648722" y="879778"/>
                </a:lnTo>
                <a:lnTo>
                  <a:pt x="324361" y="555417"/>
                </a:lnTo>
                <a:lnTo>
                  <a:pt x="0" y="879778"/>
                </a:lnTo>
                <a:close/>
              </a:path>
            </a:pathLst>
          </a:custGeom>
          <a:solidFill>
            <a:srgbClr val="133889"/>
          </a:solidFill>
          <a:ln>
            <a:noFill/>
          </a:ln>
          <a:effectLst>
            <a:outerShdw blurRad="50800" dist="762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8367927" y="4720411"/>
            <a:ext cx="2868643" cy="1292662"/>
          </a:xfrm>
          <a:prstGeom prst="rect">
            <a:avLst/>
          </a:prstGeom>
        </p:spPr>
        <p:txBody>
          <a:bodyPr wrap="square" numCol="1" spcCol="360000">
            <a:spAutoFit/>
          </a:bodyPr>
          <a:lstStyle/>
          <a:p>
            <a:pPr defTabSz="608965">
              <a:lnSpc>
                <a:spcPct val="130000"/>
              </a:lnSpc>
            </a:pPr>
            <a:r>
              <a:rPr lang="zh-CN" altLang="en-US" sz="1200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更换图片方法：点击图片后右键，选择“更改图片”即可。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标题数字等都可以通过点击和重新输入进行更改，顶部“开始”面板中可以对字体、字号、颜色、行距等进行修改。</a:t>
            </a:r>
          </a:p>
        </p:txBody>
      </p:sp>
      <p:grpSp>
        <p:nvGrpSpPr>
          <p:cNvPr id="46" name="组 19"/>
          <p:cNvGrpSpPr/>
          <p:nvPr/>
        </p:nvGrpSpPr>
        <p:grpSpPr>
          <a:xfrm>
            <a:off x="8367927" y="4181979"/>
            <a:ext cx="2213237" cy="387096"/>
            <a:chOff x="5883311" y="4917030"/>
            <a:chExt cx="2213237" cy="387096"/>
          </a:xfrm>
        </p:grpSpPr>
        <p:sp>
          <p:nvSpPr>
            <p:cNvPr id="47" name="矩形 46"/>
            <p:cNvSpPr/>
            <p:nvPr/>
          </p:nvSpPr>
          <p:spPr>
            <a:xfrm>
              <a:off x="6270407" y="4917030"/>
              <a:ext cx="1826141" cy="38536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1218565">
                <a:lnSpc>
                  <a:spcPct val="130000"/>
                </a:lnSpc>
                <a:defRPr/>
              </a:pPr>
              <a:r>
                <a:rPr lang="zh-CN" altLang="en-US" sz="1600" b="1" kern="0" dirty="0">
                  <a:solidFill>
                    <a:srgbClr val="16317F"/>
                  </a:solidFill>
                  <a:ea typeface="微软雅黑" panose="020B0503020204020204" pitchFamily="34" charset="-122"/>
                </a:rPr>
                <a:t>点击此处添加标题</a:t>
              </a:r>
              <a:endParaRPr lang="en-US" altLang="zh-CN" sz="1600" b="1" kern="0" dirty="0">
                <a:solidFill>
                  <a:srgbClr val="16317F"/>
                </a:solidFill>
                <a:ea typeface="微软雅黑" panose="020B0503020204020204" pitchFamily="34" charset="-122"/>
              </a:endParaRPr>
            </a:p>
          </p:txBody>
        </p:sp>
        <p:grpSp>
          <p:nvGrpSpPr>
            <p:cNvPr id="48" name="组 21"/>
            <p:cNvGrpSpPr/>
            <p:nvPr/>
          </p:nvGrpSpPr>
          <p:grpSpPr>
            <a:xfrm>
              <a:off x="5883311" y="4917030"/>
              <a:ext cx="387096" cy="387096"/>
              <a:chOff x="4851401" y="4754880"/>
              <a:chExt cx="459258" cy="459258"/>
            </a:xfrm>
          </p:grpSpPr>
          <p:sp>
            <p:nvSpPr>
              <p:cNvPr id="49" name="椭圆 48"/>
              <p:cNvSpPr/>
              <p:nvPr/>
            </p:nvSpPr>
            <p:spPr>
              <a:xfrm>
                <a:off x="4851401" y="4754880"/>
                <a:ext cx="459258" cy="459258"/>
              </a:xfrm>
              <a:prstGeom prst="ellipse">
                <a:avLst/>
              </a:prstGeom>
              <a:solidFill>
                <a:srgbClr val="16317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dirty="0">
                  <a:solidFill>
                    <a:srgbClr val="C00000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50" name="L 形 49"/>
              <p:cNvSpPr/>
              <p:nvPr/>
            </p:nvSpPr>
            <p:spPr>
              <a:xfrm rot="18900000">
                <a:off x="4946022" y="4869972"/>
                <a:ext cx="270017" cy="155922"/>
              </a:xfrm>
              <a:prstGeom prst="corner">
                <a:avLst>
                  <a:gd name="adj1" fmla="val 15365"/>
                  <a:gd name="adj2" fmla="val 15714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dirty="0">
                  <a:solidFill>
                    <a:srgbClr val="C00000"/>
                  </a:solidFill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51" name="任意形状 37"/>
          <p:cNvSpPr/>
          <p:nvPr/>
        </p:nvSpPr>
        <p:spPr>
          <a:xfrm>
            <a:off x="3538727" y="1762534"/>
            <a:ext cx="519237" cy="704174"/>
          </a:xfrm>
          <a:custGeom>
            <a:avLst/>
            <a:gdLst>
              <a:gd name="connsiteX0" fmla="*/ 0 w 648722"/>
              <a:gd name="connsiteY0" fmla="*/ 0 h 879778"/>
              <a:gd name="connsiteX1" fmla="*/ 648722 w 648722"/>
              <a:gd name="connsiteY1" fmla="*/ 0 h 879778"/>
              <a:gd name="connsiteX2" fmla="*/ 648722 w 648722"/>
              <a:gd name="connsiteY2" fmla="*/ 879778 h 879778"/>
              <a:gd name="connsiteX3" fmla="*/ 324361 w 648722"/>
              <a:gd name="connsiteY3" fmla="*/ 555417 h 879778"/>
              <a:gd name="connsiteX4" fmla="*/ 0 w 648722"/>
              <a:gd name="connsiteY4" fmla="*/ 879778 h 879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8722" h="879778">
                <a:moveTo>
                  <a:pt x="0" y="0"/>
                </a:moveTo>
                <a:lnTo>
                  <a:pt x="648722" y="0"/>
                </a:lnTo>
                <a:lnTo>
                  <a:pt x="648722" y="879778"/>
                </a:lnTo>
                <a:lnTo>
                  <a:pt x="324361" y="555417"/>
                </a:lnTo>
                <a:lnTo>
                  <a:pt x="0" y="879778"/>
                </a:lnTo>
                <a:close/>
              </a:path>
            </a:pathLst>
          </a:custGeom>
          <a:solidFill>
            <a:srgbClr val="133889"/>
          </a:solidFill>
          <a:ln>
            <a:noFill/>
          </a:ln>
          <a:effectLst>
            <a:outerShdw blurRad="50800" dist="762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1371882" y="4720411"/>
            <a:ext cx="2868643" cy="1292662"/>
          </a:xfrm>
          <a:prstGeom prst="rect">
            <a:avLst/>
          </a:prstGeom>
        </p:spPr>
        <p:txBody>
          <a:bodyPr wrap="square" numCol="1" spcCol="360000">
            <a:spAutoFit/>
          </a:bodyPr>
          <a:lstStyle/>
          <a:p>
            <a:pPr defTabSz="608965">
              <a:lnSpc>
                <a:spcPct val="130000"/>
              </a:lnSpc>
            </a:pPr>
            <a:r>
              <a:rPr lang="zh-CN" altLang="en-US" sz="1200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更换图片方法：点击图片后右键，选择“更改图片”即可。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标题数字等都可以通过点击和重新输入进行更改，顶部“开始”面板中可以对字体、字号、颜色、行距等进行修改。</a:t>
            </a:r>
          </a:p>
        </p:txBody>
      </p:sp>
      <p:grpSp>
        <p:nvGrpSpPr>
          <p:cNvPr id="53" name="组 31"/>
          <p:cNvGrpSpPr/>
          <p:nvPr/>
        </p:nvGrpSpPr>
        <p:grpSpPr>
          <a:xfrm>
            <a:off x="1371882" y="4181979"/>
            <a:ext cx="2213237" cy="387096"/>
            <a:chOff x="5883311" y="4917030"/>
            <a:chExt cx="2213237" cy="387096"/>
          </a:xfrm>
        </p:grpSpPr>
        <p:sp>
          <p:nvSpPr>
            <p:cNvPr id="54" name="矩形 53"/>
            <p:cNvSpPr/>
            <p:nvPr/>
          </p:nvSpPr>
          <p:spPr>
            <a:xfrm>
              <a:off x="6270407" y="4917030"/>
              <a:ext cx="1826141" cy="38536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1218565">
                <a:lnSpc>
                  <a:spcPct val="130000"/>
                </a:lnSpc>
                <a:defRPr/>
              </a:pPr>
              <a:r>
                <a:rPr lang="zh-CN" altLang="en-US" sz="1600" b="1" kern="0" dirty="0">
                  <a:solidFill>
                    <a:srgbClr val="16317F"/>
                  </a:solidFill>
                  <a:ea typeface="微软雅黑" panose="020B0503020204020204" pitchFamily="34" charset="-122"/>
                </a:rPr>
                <a:t>点击此处添加标题</a:t>
              </a:r>
              <a:endParaRPr lang="en-US" altLang="zh-CN" sz="1600" b="1" kern="0" dirty="0">
                <a:solidFill>
                  <a:srgbClr val="16317F"/>
                </a:solidFill>
                <a:ea typeface="微软雅黑" panose="020B0503020204020204" pitchFamily="34" charset="-122"/>
              </a:endParaRPr>
            </a:p>
          </p:txBody>
        </p:sp>
        <p:grpSp>
          <p:nvGrpSpPr>
            <p:cNvPr id="55" name="组 33"/>
            <p:cNvGrpSpPr/>
            <p:nvPr/>
          </p:nvGrpSpPr>
          <p:grpSpPr>
            <a:xfrm>
              <a:off x="5883311" y="4917030"/>
              <a:ext cx="387096" cy="387096"/>
              <a:chOff x="4851401" y="4754880"/>
              <a:chExt cx="459258" cy="459258"/>
            </a:xfrm>
          </p:grpSpPr>
          <p:sp>
            <p:nvSpPr>
              <p:cNvPr id="56" name="椭圆 55"/>
              <p:cNvSpPr/>
              <p:nvPr/>
            </p:nvSpPr>
            <p:spPr>
              <a:xfrm>
                <a:off x="4851401" y="4754880"/>
                <a:ext cx="459258" cy="459258"/>
              </a:xfrm>
              <a:prstGeom prst="ellipse">
                <a:avLst/>
              </a:prstGeom>
              <a:solidFill>
                <a:srgbClr val="16317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dirty="0">
                  <a:solidFill>
                    <a:srgbClr val="C00000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57" name="L 形 56"/>
              <p:cNvSpPr/>
              <p:nvPr/>
            </p:nvSpPr>
            <p:spPr>
              <a:xfrm rot="18900000">
                <a:off x="4946022" y="4869972"/>
                <a:ext cx="270017" cy="155922"/>
              </a:xfrm>
              <a:prstGeom prst="corner">
                <a:avLst>
                  <a:gd name="adj1" fmla="val 15365"/>
                  <a:gd name="adj2" fmla="val 15714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dirty="0">
                  <a:solidFill>
                    <a:srgbClr val="C00000"/>
                  </a:solidFill>
                  <a:ea typeface="微软雅黑" panose="020B0503020204020204" pitchFamily="34" charset="-122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4000">
        <p15:prstTrans prst="peelOff"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/>
      <p:bldP spid="44" grpId="0" animBg="1"/>
      <p:bldP spid="45" grpId="0"/>
      <p:bldP spid="51" grpId="0" animBg="1"/>
      <p:bldP spid="5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Block Arc 45"/>
          <p:cNvSpPr/>
          <p:nvPr/>
        </p:nvSpPr>
        <p:spPr>
          <a:xfrm rot="2700000">
            <a:off x="2346629" y="2736351"/>
            <a:ext cx="2161097" cy="2161096"/>
          </a:xfrm>
          <a:prstGeom prst="blockArc">
            <a:avLst>
              <a:gd name="adj1" fmla="val 19782491"/>
              <a:gd name="adj2" fmla="val 13507335"/>
              <a:gd name="adj3" fmla="val 6530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760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3" name="Group 110"/>
          <p:cNvGrpSpPr/>
          <p:nvPr/>
        </p:nvGrpSpPr>
        <p:grpSpPr>
          <a:xfrm>
            <a:off x="1404794" y="2367334"/>
            <a:ext cx="3477950" cy="3616449"/>
            <a:chOff x="630206" y="1507089"/>
            <a:chExt cx="2608605" cy="2712486"/>
          </a:xfrm>
          <a:solidFill>
            <a:srgbClr val="16317F"/>
          </a:solidFill>
        </p:grpSpPr>
        <p:grpSp>
          <p:nvGrpSpPr>
            <p:cNvPr id="5" name="Group 53"/>
            <p:cNvGrpSpPr/>
            <p:nvPr/>
          </p:nvGrpSpPr>
          <p:grpSpPr>
            <a:xfrm rot="21351568">
              <a:off x="630206" y="3582137"/>
              <a:ext cx="1112944" cy="637438"/>
              <a:chOff x="2355915" y="3857572"/>
              <a:chExt cx="1347923" cy="772022"/>
            </a:xfrm>
            <a:grpFill/>
          </p:grpSpPr>
          <p:sp>
            <p:nvSpPr>
              <p:cNvPr id="31" name="Rectangle 30"/>
              <p:cNvSpPr/>
              <p:nvPr/>
            </p:nvSpPr>
            <p:spPr>
              <a:xfrm rot="2700000">
                <a:off x="3093973" y="3472415"/>
                <a:ext cx="224707" cy="995022"/>
              </a:xfrm>
              <a:prstGeom prst="rect">
                <a:avLst/>
              </a:prstGeom>
              <a:grpFill/>
              <a:ln>
                <a:solidFill>
                  <a:srgbClr val="16317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20000"/>
                  </a:lnSpc>
                </a:pPr>
                <a:endParaRPr lang="en-US" sz="76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2" name="Rounded Rectangle 31"/>
              <p:cNvSpPr/>
              <p:nvPr/>
            </p:nvSpPr>
            <p:spPr>
              <a:xfrm rot="2700000">
                <a:off x="2538069" y="4020237"/>
                <a:ext cx="427203" cy="791512"/>
              </a:xfrm>
              <a:prstGeom prst="roundRect">
                <a:avLst/>
              </a:prstGeom>
              <a:grpFill/>
              <a:ln>
                <a:solidFill>
                  <a:srgbClr val="16317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20000"/>
                  </a:lnSpc>
                </a:pPr>
                <a:endParaRPr lang="en-US" sz="76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30" name="Block Arc 29"/>
            <p:cNvSpPr/>
            <p:nvPr/>
          </p:nvSpPr>
          <p:spPr>
            <a:xfrm rot="2700000">
              <a:off x="1114680" y="1507089"/>
              <a:ext cx="2124132" cy="2124131"/>
            </a:xfrm>
            <a:prstGeom prst="blockArc">
              <a:avLst>
                <a:gd name="adj1" fmla="val 21433357"/>
                <a:gd name="adj2" fmla="val 13378235"/>
                <a:gd name="adj3" fmla="val 4744"/>
              </a:avLst>
            </a:prstGeom>
            <a:grpFill/>
            <a:ln>
              <a:solidFill>
                <a:srgbClr val="16317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76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49" name="Block Arc 48"/>
          <p:cNvSpPr/>
          <p:nvPr/>
        </p:nvSpPr>
        <p:spPr>
          <a:xfrm rot="2700000">
            <a:off x="2643203" y="3032924"/>
            <a:ext cx="1567949" cy="1567947"/>
          </a:xfrm>
          <a:prstGeom prst="blockArc">
            <a:avLst>
              <a:gd name="adj1" fmla="val 17805926"/>
              <a:gd name="adj2" fmla="val 13444767"/>
              <a:gd name="adj3" fmla="val 7487"/>
            </a:avLst>
          </a:prstGeom>
          <a:solidFill>
            <a:srgbClr val="1631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760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2" name="Oval 51"/>
          <p:cNvSpPr/>
          <p:nvPr/>
        </p:nvSpPr>
        <p:spPr>
          <a:xfrm rot="2700000">
            <a:off x="2880460" y="3270182"/>
            <a:ext cx="1093433" cy="109343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760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6" name="Group 73"/>
          <p:cNvGrpSpPr/>
          <p:nvPr/>
        </p:nvGrpSpPr>
        <p:grpSpPr>
          <a:xfrm>
            <a:off x="3478566" y="2444528"/>
            <a:ext cx="3002852" cy="290331"/>
            <a:chOff x="2901397" y="1463917"/>
            <a:chExt cx="2252262" cy="221448"/>
          </a:xfrm>
        </p:grpSpPr>
        <p:cxnSp>
          <p:nvCxnSpPr>
            <p:cNvPr id="60" name="Straight Connector 59"/>
            <p:cNvCxnSpPr/>
            <p:nvPr/>
          </p:nvCxnSpPr>
          <p:spPr>
            <a:xfrm flipH="1" flipV="1">
              <a:off x="4914605" y="1465097"/>
              <a:ext cx="239054" cy="220268"/>
            </a:xfrm>
            <a:prstGeom prst="line">
              <a:avLst/>
            </a:prstGeom>
            <a:ln w="12700" cap="rnd">
              <a:solidFill>
                <a:srgbClr val="16317F"/>
              </a:solidFill>
              <a:prstDash val="solid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0800000">
              <a:off x="2901397" y="1463917"/>
              <a:ext cx="2013208" cy="1615"/>
            </a:xfrm>
            <a:prstGeom prst="line">
              <a:avLst/>
            </a:prstGeom>
            <a:ln w="12700" cap="rnd">
              <a:solidFill>
                <a:srgbClr val="16317F"/>
              </a:solidFill>
              <a:prstDash val="solid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73"/>
          <p:cNvGrpSpPr/>
          <p:nvPr/>
        </p:nvGrpSpPr>
        <p:grpSpPr>
          <a:xfrm>
            <a:off x="3478567" y="2812657"/>
            <a:ext cx="2508817" cy="290331"/>
            <a:chOff x="2901397" y="1463917"/>
            <a:chExt cx="1881716" cy="221448"/>
          </a:xfrm>
        </p:grpSpPr>
        <p:cxnSp>
          <p:nvCxnSpPr>
            <p:cNvPr id="68" name="Straight Connector 67"/>
            <p:cNvCxnSpPr/>
            <p:nvPr/>
          </p:nvCxnSpPr>
          <p:spPr>
            <a:xfrm flipH="1" flipV="1">
              <a:off x="4544059" y="1465097"/>
              <a:ext cx="239054" cy="220268"/>
            </a:xfrm>
            <a:prstGeom prst="line">
              <a:avLst/>
            </a:prstGeom>
            <a:ln w="12700" cap="rnd">
              <a:solidFill>
                <a:schemeClr val="accent1">
                  <a:lumMod val="60000"/>
                  <a:lumOff val="40000"/>
                </a:schemeClr>
              </a:solidFill>
              <a:prstDash val="solid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0800000">
              <a:off x="2901397" y="1463917"/>
              <a:ext cx="1642662" cy="1615"/>
            </a:xfrm>
            <a:prstGeom prst="line">
              <a:avLst/>
            </a:prstGeom>
            <a:ln w="12700" cap="rnd">
              <a:solidFill>
                <a:schemeClr val="accent1">
                  <a:lumMod val="60000"/>
                  <a:lumOff val="40000"/>
                </a:schemeClr>
              </a:solidFill>
              <a:prstDash val="solid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3"/>
          <p:cNvGrpSpPr/>
          <p:nvPr/>
        </p:nvGrpSpPr>
        <p:grpSpPr>
          <a:xfrm>
            <a:off x="3478567" y="3094375"/>
            <a:ext cx="2088501" cy="290333"/>
            <a:chOff x="2683251" y="1463915"/>
            <a:chExt cx="1566462" cy="221450"/>
          </a:xfrm>
        </p:grpSpPr>
        <p:cxnSp>
          <p:nvCxnSpPr>
            <p:cNvPr id="82" name="Straight Connector 81"/>
            <p:cNvCxnSpPr/>
            <p:nvPr/>
          </p:nvCxnSpPr>
          <p:spPr>
            <a:xfrm flipH="1" flipV="1">
              <a:off x="4010659" y="1465097"/>
              <a:ext cx="239054" cy="220268"/>
            </a:xfrm>
            <a:prstGeom prst="line">
              <a:avLst/>
            </a:prstGeom>
            <a:ln w="12700" cap="rnd">
              <a:solidFill>
                <a:srgbClr val="16317F"/>
              </a:solidFill>
              <a:prstDash val="solid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10800000" flipV="1">
              <a:off x="2683251" y="1463915"/>
              <a:ext cx="1325760" cy="1182"/>
            </a:xfrm>
            <a:prstGeom prst="line">
              <a:avLst/>
            </a:prstGeom>
            <a:ln w="12700" cap="rnd">
              <a:solidFill>
                <a:srgbClr val="16317F"/>
              </a:solidFill>
              <a:prstDash val="solid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73"/>
          <p:cNvGrpSpPr/>
          <p:nvPr/>
        </p:nvGrpSpPr>
        <p:grpSpPr>
          <a:xfrm>
            <a:off x="3854466" y="3425128"/>
            <a:ext cx="1218568" cy="288784"/>
            <a:chOff x="2683251" y="1465095"/>
            <a:chExt cx="913976" cy="220268"/>
          </a:xfrm>
        </p:grpSpPr>
        <p:cxnSp>
          <p:nvCxnSpPr>
            <p:cNvPr id="88" name="Straight Connector 87"/>
            <p:cNvCxnSpPr/>
            <p:nvPr/>
          </p:nvCxnSpPr>
          <p:spPr>
            <a:xfrm flipH="1" flipV="1">
              <a:off x="3358173" y="1465095"/>
              <a:ext cx="239054" cy="220268"/>
            </a:xfrm>
            <a:prstGeom prst="line">
              <a:avLst/>
            </a:prstGeom>
            <a:ln w="12700" cap="rnd">
              <a:solidFill>
                <a:schemeClr val="accent1">
                  <a:lumMod val="60000"/>
                  <a:lumOff val="40000"/>
                </a:schemeClr>
              </a:solidFill>
              <a:prstDash val="solid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10800000">
              <a:off x="2683251" y="1465097"/>
              <a:ext cx="674922" cy="1615"/>
            </a:xfrm>
            <a:prstGeom prst="line">
              <a:avLst/>
            </a:prstGeom>
            <a:ln w="12700" cap="rnd">
              <a:solidFill>
                <a:schemeClr val="accent1">
                  <a:lumMod val="60000"/>
                  <a:lumOff val="40000"/>
                </a:schemeClr>
              </a:solidFill>
              <a:prstDash val="solid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1" name="Text Placeholder 3"/>
          <p:cNvSpPr txBox="1"/>
          <p:nvPr/>
        </p:nvSpPr>
        <p:spPr>
          <a:xfrm>
            <a:off x="6341316" y="2851250"/>
            <a:ext cx="387928" cy="280141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218565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sz="1515" b="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70%</a:t>
            </a:r>
          </a:p>
        </p:txBody>
      </p:sp>
      <p:sp>
        <p:nvSpPr>
          <p:cNvPr id="92" name="Text Placeholder 3"/>
          <p:cNvSpPr txBox="1"/>
          <p:nvPr/>
        </p:nvSpPr>
        <p:spPr>
          <a:xfrm>
            <a:off x="5861300" y="3217293"/>
            <a:ext cx="387928" cy="280141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218565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sz="1515" b="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65%</a:t>
            </a:r>
          </a:p>
        </p:txBody>
      </p:sp>
      <p:sp>
        <p:nvSpPr>
          <p:cNvPr id="93" name="Text Placeholder 3"/>
          <p:cNvSpPr txBox="1"/>
          <p:nvPr/>
        </p:nvSpPr>
        <p:spPr>
          <a:xfrm>
            <a:off x="5341867" y="3506077"/>
            <a:ext cx="387928" cy="280141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218565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sz="1515" b="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75%</a:t>
            </a:r>
          </a:p>
        </p:txBody>
      </p:sp>
      <p:sp>
        <p:nvSpPr>
          <p:cNvPr id="94" name="Text Placeholder 3"/>
          <p:cNvSpPr txBox="1"/>
          <p:nvPr/>
        </p:nvSpPr>
        <p:spPr>
          <a:xfrm>
            <a:off x="4846840" y="3865626"/>
            <a:ext cx="495328" cy="280141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218565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sz="1515" b="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100%</a:t>
            </a:r>
          </a:p>
        </p:txBody>
      </p:sp>
      <p:sp>
        <p:nvSpPr>
          <p:cNvPr id="95" name="Freeform 46"/>
          <p:cNvSpPr>
            <a:spLocks noEditPoints="1"/>
          </p:cNvSpPr>
          <p:nvPr/>
        </p:nvSpPr>
        <p:spPr bwMode="auto">
          <a:xfrm>
            <a:off x="6965015" y="2379399"/>
            <a:ext cx="662480" cy="662480"/>
          </a:xfrm>
          <a:custGeom>
            <a:avLst/>
            <a:gdLst/>
            <a:ahLst/>
            <a:cxnLst>
              <a:cxn ang="0">
                <a:pos x="55" y="44"/>
              </a:cxn>
              <a:cxn ang="0">
                <a:pos x="44" y="55"/>
              </a:cxn>
              <a:cxn ang="0">
                <a:pos x="10" y="55"/>
              </a:cxn>
              <a:cxn ang="0">
                <a:pos x="0" y="44"/>
              </a:cxn>
              <a:cxn ang="0">
                <a:pos x="0" y="10"/>
              </a:cxn>
              <a:cxn ang="0">
                <a:pos x="10" y="0"/>
              </a:cxn>
              <a:cxn ang="0">
                <a:pos x="44" y="0"/>
              </a:cxn>
              <a:cxn ang="0">
                <a:pos x="55" y="10"/>
              </a:cxn>
              <a:cxn ang="0">
                <a:pos x="55" y="44"/>
              </a:cxn>
              <a:cxn ang="0">
                <a:pos x="46" y="20"/>
              </a:cxn>
              <a:cxn ang="0">
                <a:pos x="46" y="17"/>
              </a:cxn>
              <a:cxn ang="0">
                <a:pos x="42" y="13"/>
              </a:cxn>
              <a:cxn ang="0">
                <a:pos x="39" y="13"/>
              </a:cxn>
              <a:cxn ang="0">
                <a:pos x="23" y="30"/>
              </a:cxn>
              <a:cxn ang="0">
                <a:pos x="15" y="22"/>
              </a:cxn>
              <a:cxn ang="0">
                <a:pos x="12" y="22"/>
              </a:cxn>
              <a:cxn ang="0">
                <a:pos x="8" y="26"/>
              </a:cxn>
              <a:cxn ang="0">
                <a:pos x="8" y="29"/>
              </a:cxn>
              <a:cxn ang="0">
                <a:pos x="21" y="42"/>
              </a:cxn>
              <a:cxn ang="0">
                <a:pos x="24" y="42"/>
              </a:cxn>
              <a:cxn ang="0">
                <a:pos x="46" y="20"/>
              </a:cxn>
            </a:cxnLst>
            <a:rect l="0" t="0" r="r" b="b"/>
            <a:pathLst>
              <a:path w="55" h="55">
                <a:moveTo>
                  <a:pt x="55" y="44"/>
                </a:moveTo>
                <a:cubicBezTo>
                  <a:pt x="55" y="50"/>
                  <a:pt x="50" y="55"/>
                  <a:pt x="44" y="55"/>
                </a:cubicBezTo>
                <a:cubicBezTo>
                  <a:pt x="10" y="55"/>
                  <a:pt x="10" y="55"/>
                  <a:pt x="10" y="55"/>
                </a:cubicBezTo>
                <a:cubicBezTo>
                  <a:pt x="4" y="55"/>
                  <a:pt x="0" y="50"/>
                  <a:pt x="0" y="44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5"/>
                  <a:pt x="4" y="0"/>
                  <a:pt x="10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50" y="0"/>
                  <a:pt x="55" y="5"/>
                  <a:pt x="55" y="10"/>
                </a:cubicBezTo>
                <a:lnTo>
                  <a:pt x="55" y="44"/>
                </a:lnTo>
                <a:close/>
                <a:moveTo>
                  <a:pt x="46" y="20"/>
                </a:moveTo>
                <a:cubicBezTo>
                  <a:pt x="47" y="19"/>
                  <a:pt x="47" y="17"/>
                  <a:pt x="46" y="17"/>
                </a:cubicBezTo>
                <a:cubicBezTo>
                  <a:pt x="42" y="13"/>
                  <a:pt x="42" y="13"/>
                  <a:pt x="42" y="13"/>
                </a:cubicBezTo>
                <a:cubicBezTo>
                  <a:pt x="42" y="12"/>
                  <a:pt x="40" y="12"/>
                  <a:pt x="39" y="13"/>
                </a:cubicBezTo>
                <a:cubicBezTo>
                  <a:pt x="23" y="30"/>
                  <a:pt x="23" y="30"/>
                  <a:pt x="23" y="30"/>
                </a:cubicBezTo>
                <a:cubicBezTo>
                  <a:pt x="15" y="22"/>
                  <a:pt x="15" y="22"/>
                  <a:pt x="15" y="22"/>
                </a:cubicBezTo>
                <a:cubicBezTo>
                  <a:pt x="14" y="21"/>
                  <a:pt x="13" y="21"/>
                  <a:pt x="12" y="22"/>
                </a:cubicBezTo>
                <a:cubicBezTo>
                  <a:pt x="8" y="26"/>
                  <a:pt x="8" y="26"/>
                  <a:pt x="8" y="26"/>
                </a:cubicBezTo>
                <a:cubicBezTo>
                  <a:pt x="7" y="27"/>
                  <a:pt x="7" y="28"/>
                  <a:pt x="8" y="29"/>
                </a:cubicBezTo>
                <a:cubicBezTo>
                  <a:pt x="21" y="42"/>
                  <a:pt x="21" y="42"/>
                  <a:pt x="21" y="42"/>
                </a:cubicBezTo>
                <a:cubicBezTo>
                  <a:pt x="22" y="43"/>
                  <a:pt x="23" y="43"/>
                  <a:pt x="24" y="42"/>
                </a:cubicBezTo>
                <a:lnTo>
                  <a:pt x="46" y="20"/>
                </a:lnTo>
                <a:close/>
              </a:path>
            </a:pathLst>
          </a:custGeom>
          <a:solidFill>
            <a:srgbClr val="16317F"/>
          </a:solidFill>
          <a:ln w="9525">
            <a:noFill/>
            <a:round/>
          </a:ln>
        </p:spPr>
        <p:txBody>
          <a:bodyPr vert="horz" wrap="square" lIns="121913" tIns="60956" rIns="121913" bIns="60956" numCol="1" anchor="t" anchorCtr="0" compatLnSpc="1"/>
          <a:lstStyle/>
          <a:p>
            <a:pPr>
              <a:lnSpc>
                <a:spcPct val="120000"/>
              </a:lnSpc>
            </a:pPr>
            <a:endParaRPr lang="en-US" sz="76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6" name="Freeform 46"/>
          <p:cNvSpPr>
            <a:spLocks noEditPoints="1"/>
          </p:cNvSpPr>
          <p:nvPr/>
        </p:nvSpPr>
        <p:spPr bwMode="auto">
          <a:xfrm>
            <a:off x="6965015" y="3357233"/>
            <a:ext cx="662480" cy="662480"/>
          </a:xfrm>
          <a:custGeom>
            <a:avLst/>
            <a:gdLst/>
            <a:ahLst/>
            <a:cxnLst>
              <a:cxn ang="0">
                <a:pos x="55" y="44"/>
              </a:cxn>
              <a:cxn ang="0">
                <a:pos x="44" y="55"/>
              </a:cxn>
              <a:cxn ang="0">
                <a:pos x="10" y="55"/>
              </a:cxn>
              <a:cxn ang="0">
                <a:pos x="0" y="44"/>
              </a:cxn>
              <a:cxn ang="0">
                <a:pos x="0" y="10"/>
              </a:cxn>
              <a:cxn ang="0">
                <a:pos x="10" y="0"/>
              </a:cxn>
              <a:cxn ang="0">
                <a:pos x="44" y="0"/>
              </a:cxn>
              <a:cxn ang="0">
                <a:pos x="55" y="10"/>
              </a:cxn>
              <a:cxn ang="0">
                <a:pos x="55" y="44"/>
              </a:cxn>
              <a:cxn ang="0">
                <a:pos x="46" y="20"/>
              </a:cxn>
              <a:cxn ang="0">
                <a:pos x="46" y="17"/>
              </a:cxn>
              <a:cxn ang="0">
                <a:pos x="42" y="13"/>
              </a:cxn>
              <a:cxn ang="0">
                <a:pos x="39" y="13"/>
              </a:cxn>
              <a:cxn ang="0">
                <a:pos x="23" y="30"/>
              </a:cxn>
              <a:cxn ang="0">
                <a:pos x="15" y="22"/>
              </a:cxn>
              <a:cxn ang="0">
                <a:pos x="12" y="22"/>
              </a:cxn>
              <a:cxn ang="0">
                <a:pos x="8" y="26"/>
              </a:cxn>
              <a:cxn ang="0">
                <a:pos x="8" y="29"/>
              </a:cxn>
              <a:cxn ang="0">
                <a:pos x="21" y="42"/>
              </a:cxn>
              <a:cxn ang="0">
                <a:pos x="24" y="42"/>
              </a:cxn>
              <a:cxn ang="0">
                <a:pos x="46" y="20"/>
              </a:cxn>
            </a:cxnLst>
            <a:rect l="0" t="0" r="r" b="b"/>
            <a:pathLst>
              <a:path w="55" h="55">
                <a:moveTo>
                  <a:pt x="55" y="44"/>
                </a:moveTo>
                <a:cubicBezTo>
                  <a:pt x="55" y="50"/>
                  <a:pt x="50" y="55"/>
                  <a:pt x="44" y="55"/>
                </a:cubicBezTo>
                <a:cubicBezTo>
                  <a:pt x="10" y="55"/>
                  <a:pt x="10" y="55"/>
                  <a:pt x="10" y="55"/>
                </a:cubicBezTo>
                <a:cubicBezTo>
                  <a:pt x="4" y="55"/>
                  <a:pt x="0" y="50"/>
                  <a:pt x="0" y="44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5"/>
                  <a:pt x="4" y="0"/>
                  <a:pt x="10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50" y="0"/>
                  <a:pt x="55" y="5"/>
                  <a:pt x="55" y="10"/>
                </a:cubicBezTo>
                <a:lnTo>
                  <a:pt x="55" y="44"/>
                </a:lnTo>
                <a:close/>
                <a:moveTo>
                  <a:pt x="46" y="20"/>
                </a:moveTo>
                <a:cubicBezTo>
                  <a:pt x="47" y="19"/>
                  <a:pt x="47" y="17"/>
                  <a:pt x="46" y="17"/>
                </a:cubicBezTo>
                <a:cubicBezTo>
                  <a:pt x="42" y="13"/>
                  <a:pt x="42" y="13"/>
                  <a:pt x="42" y="13"/>
                </a:cubicBezTo>
                <a:cubicBezTo>
                  <a:pt x="42" y="12"/>
                  <a:pt x="40" y="12"/>
                  <a:pt x="39" y="13"/>
                </a:cubicBezTo>
                <a:cubicBezTo>
                  <a:pt x="23" y="30"/>
                  <a:pt x="23" y="30"/>
                  <a:pt x="23" y="30"/>
                </a:cubicBezTo>
                <a:cubicBezTo>
                  <a:pt x="15" y="22"/>
                  <a:pt x="15" y="22"/>
                  <a:pt x="15" y="22"/>
                </a:cubicBezTo>
                <a:cubicBezTo>
                  <a:pt x="14" y="21"/>
                  <a:pt x="13" y="21"/>
                  <a:pt x="12" y="22"/>
                </a:cubicBezTo>
                <a:cubicBezTo>
                  <a:pt x="8" y="26"/>
                  <a:pt x="8" y="26"/>
                  <a:pt x="8" y="26"/>
                </a:cubicBezTo>
                <a:cubicBezTo>
                  <a:pt x="7" y="27"/>
                  <a:pt x="7" y="28"/>
                  <a:pt x="8" y="29"/>
                </a:cubicBezTo>
                <a:cubicBezTo>
                  <a:pt x="21" y="42"/>
                  <a:pt x="21" y="42"/>
                  <a:pt x="21" y="42"/>
                </a:cubicBezTo>
                <a:cubicBezTo>
                  <a:pt x="22" y="43"/>
                  <a:pt x="23" y="43"/>
                  <a:pt x="24" y="42"/>
                </a:cubicBezTo>
                <a:lnTo>
                  <a:pt x="46" y="2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9525">
            <a:noFill/>
            <a:round/>
          </a:ln>
        </p:spPr>
        <p:txBody>
          <a:bodyPr vert="horz" wrap="square" lIns="121913" tIns="60956" rIns="121913" bIns="60956" numCol="1" anchor="t" anchorCtr="0" compatLnSpc="1"/>
          <a:lstStyle/>
          <a:p>
            <a:pPr>
              <a:lnSpc>
                <a:spcPct val="120000"/>
              </a:lnSpc>
            </a:pPr>
            <a:endParaRPr lang="en-US" sz="76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7" name="Freeform 46"/>
          <p:cNvSpPr>
            <a:spLocks noEditPoints="1"/>
          </p:cNvSpPr>
          <p:nvPr/>
        </p:nvSpPr>
        <p:spPr bwMode="auto">
          <a:xfrm>
            <a:off x="6965015" y="4322495"/>
            <a:ext cx="662480" cy="662480"/>
          </a:xfrm>
          <a:custGeom>
            <a:avLst/>
            <a:gdLst/>
            <a:ahLst/>
            <a:cxnLst>
              <a:cxn ang="0">
                <a:pos x="55" y="44"/>
              </a:cxn>
              <a:cxn ang="0">
                <a:pos x="44" y="55"/>
              </a:cxn>
              <a:cxn ang="0">
                <a:pos x="10" y="55"/>
              </a:cxn>
              <a:cxn ang="0">
                <a:pos x="0" y="44"/>
              </a:cxn>
              <a:cxn ang="0">
                <a:pos x="0" y="10"/>
              </a:cxn>
              <a:cxn ang="0">
                <a:pos x="10" y="0"/>
              </a:cxn>
              <a:cxn ang="0">
                <a:pos x="44" y="0"/>
              </a:cxn>
              <a:cxn ang="0">
                <a:pos x="55" y="10"/>
              </a:cxn>
              <a:cxn ang="0">
                <a:pos x="55" y="44"/>
              </a:cxn>
              <a:cxn ang="0">
                <a:pos x="46" y="20"/>
              </a:cxn>
              <a:cxn ang="0">
                <a:pos x="46" y="17"/>
              </a:cxn>
              <a:cxn ang="0">
                <a:pos x="42" y="13"/>
              </a:cxn>
              <a:cxn ang="0">
                <a:pos x="39" y="13"/>
              </a:cxn>
              <a:cxn ang="0">
                <a:pos x="23" y="30"/>
              </a:cxn>
              <a:cxn ang="0">
                <a:pos x="15" y="22"/>
              </a:cxn>
              <a:cxn ang="0">
                <a:pos x="12" y="22"/>
              </a:cxn>
              <a:cxn ang="0">
                <a:pos x="8" y="26"/>
              </a:cxn>
              <a:cxn ang="0">
                <a:pos x="8" y="29"/>
              </a:cxn>
              <a:cxn ang="0">
                <a:pos x="21" y="42"/>
              </a:cxn>
              <a:cxn ang="0">
                <a:pos x="24" y="42"/>
              </a:cxn>
              <a:cxn ang="0">
                <a:pos x="46" y="20"/>
              </a:cxn>
            </a:cxnLst>
            <a:rect l="0" t="0" r="r" b="b"/>
            <a:pathLst>
              <a:path w="55" h="55">
                <a:moveTo>
                  <a:pt x="55" y="44"/>
                </a:moveTo>
                <a:cubicBezTo>
                  <a:pt x="55" y="50"/>
                  <a:pt x="50" y="55"/>
                  <a:pt x="44" y="55"/>
                </a:cubicBezTo>
                <a:cubicBezTo>
                  <a:pt x="10" y="55"/>
                  <a:pt x="10" y="55"/>
                  <a:pt x="10" y="55"/>
                </a:cubicBezTo>
                <a:cubicBezTo>
                  <a:pt x="4" y="55"/>
                  <a:pt x="0" y="50"/>
                  <a:pt x="0" y="44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5"/>
                  <a:pt x="4" y="0"/>
                  <a:pt x="10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50" y="0"/>
                  <a:pt x="55" y="5"/>
                  <a:pt x="55" y="10"/>
                </a:cubicBezTo>
                <a:lnTo>
                  <a:pt x="55" y="44"/>
                </a:lnTo>
                <a:close/>
                <a:moveTo>
                  <a:pt x="46" y="20"/>
                </a:moveTo>
                <a:cubicBezTo>
                  <a:pt x="47" y="19"/>
                  <a:pt x="47" y="17"/>
                  <a:pt x="46" y="17"/>
                </a:cubicBezTo>
                <a:cubicBezTo>
                  <a:pt x="42" y="13"/>
                  <a:pt x="42" y="13"/>
                  <a:pt x="42" y="13"/>
                </a:cubicBezTo>
                <a:cubicBezTo>
                  <a:pt x="42" y="12"/>
                  <a:pt x="40" y="12"/>
                  <a:pt x="39" y="13"/>
                </a:cubicBezTo>
                <a:cubicBezTo>
                  <a:pt x="23" y="30"/>
                  <a:pt x="23" y="30"/>
                  <a:pt x="23" y="30"/>
                </a:cubicBezTo>
                <a:cubicBezTo>
                  <a:pt x="15" y="22"/>
                  <a:pt x="15" y="22"/>
                  <a:pt x="15" y="22"/>
                </a:cubicBezTo>
                <a:cubicBezTo>
                  <a:pt x="14" y="21"/>
                  <a:pt x="13" y="21"/>
                  <a:pt x="12" y="22"/>
                </a:cubicBezTo>
                <a:cubicBezTo>
                  <a:pt x="8" y="26"/>
                  <a:pt x="8" y="26"/>
                  <a:pt x="8" y="26"/>
                </a:cubicBezTo>
                <a:cubicBezTo>
                  <a:pt x="7" y="27"/>
                  <a:pt x="7" y="28"/>
                  <a:pt x="8" y="29"/>
                </a:cubicBezTo>
                <a:cubicBezTo>
                  <a:pt x="21" y="42"/>
                  <a:pt x="21" y="42"/>
                  <a:pt x="21" y="42"/>
                </a:cubicBezTo>
                <a:cubicBezTo>
                  <a:pt x="22" y="43"/>
                  <a:pt x="23" y="43"/>
                  <a:pt x="24" y="42"/>
                </a:cubicBezTo>
                <a:lnTo>
                  <a:pt x="46" y="20"/>
                </a:lnTo>
                <a:close/>
              </a:path>
            </a:pathLst>
          </a:custGeom>
          <a:solidFill>
            <a:srgbClr val="16317F"/>
          </a:solidFill>
          <a:ln w="9525">
            <a:noFill/>
            <a:round/>
          </a:ln>
        </p:spPr>
        <p:txBody>
          <a:bodyPr vert="horz" wrap="square" lIns="121913" tIns="60956" rIns="121913" bIns="60956" numCol="1" anchor="t" anchorCtr="0" compatLnSpc="1"/>
          <a:lstStyle/>
          <a:p>
            <a:pPr>
              <a:lnSpc>
                <a:spcPct val="120000"/>
              </a:lnSpc>
            </a:pPr>
            <a:endParaRPr lang="en-US" sz="76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8" name="Freeform 46"/>
          <p:cNvSpPr>
            <a:spLocks noEditPoints="1"/>
          </p:cNvSpPr>
          <p:nvPr/>
        </p:nvSpPr>
        <p:spPr bwMode="auto">
          <a:xfrm>
            <a:off x="6965015" y="5287758"/>
            <a:ext cx="662480" cy="662480"/>
          </a:xfrm>
          <a:custGeom>
            <a:avLst/>
            <a:gdLst/>
            <a:ahLst/>
            <a:cxnLst>
              <a:cxn ang="0">
                <a:pos x="55" y="44"/>
              </a:cxn>
              <a:cxn ang="0">
                <a:pos x="44" y="55"/>
              </a:cxn>
              <a:cxn ang="0">
                <a:pos x="10" y="55"/>
              </a:cxn>
              <a:cxn ang="0">
                <a:pos x="0" y="44"/>
              </a:cxn>
              <a:cxn ang="0">
                <a:pos x="0" y="10"/>
              </a:cxn>
              <a:cxn ang="0">
                <a:pos x="10" y="0"/>
              </a:cxn>
              <a:cxn ang="0">
                <a:pos x="44" y="0"/>
              </a:cxn>
              <a:cxn ang="0">
                <a:pos x="55" y="10"/>
              </a:cxn>
              <a:cxn ang="0">
                <a:pos x="55" y="44"/>
              </a:cxn>
              <a:cxn ang="0">
                <a:pos x="46" y="20"/>
              </a:cxn>
              <a:cxn ang="0">
                <a:pos x="46" y="17"/>
              </a:cxn>
              <a:cxn ang="0">
                <a:pos x="42" y="13"/>
              </a:cxn>
              <a:cxn ang="0">
                <a:pos x="39" y="13"/>
              </a:cxn>
              <a:cxn ang="0">
                <a:pos x="23" y="30"/>
              </a:cxn>
              <a:cxn ang="0">
                <a:pos x="15" y="22"/>
              </a:cxn>
              <a:cxn ang="0">
                <a:pos x="12" y="22"/>
              </a:cxn>
              <a:cxn ang="0">
                <a:pos x="8" y="26"/>
              </a:cxn>
              <a:cxn ang="0">
                <a:pos x="8" y="29"/>
              </a:cxn>
              <a:cxn ang="0">
                <a:pos x="21" y="42"/>
              </a:cxn>
              <a:cxn ang="0">
                <a:pos x="24" y="42"/>
              </a:cxn>
              <a:cxn ang="0">
                <a:pos x="46" y="20"/>
              </a:cxn>
            </a:cxnLst>
            <a:rect l="0" t="0" r="r" b="b"/>
            <a:pathLst>
              <a:path w="55" h="55">
                <a:moveTo>
                  <a:pt x="55" y="44"/>
                </a:moveTo>
                <a:cubicBezTo>
                  <a:pt x="55" y="50"/>
                  <a:pt x="50" y="55"/>
                  <a:pt x="44" y="55"/>
                </a:cubicBezTo>
                <a:cubicBezTo>
                  <a:pt x="10" y="55"/>
                  <a:pt x="10" y="55"/>
                  <a:pt x="10" y="55"/>
                </a:cubicBezTo>
                <a:cubicBezTo>
                  <a:pt x="4" y="55"/>
                  <a:pt x="0" y="50"/>
                  <a:pt x="0" y="44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5"/>
                  <a:pt x="4" y="0"/>
                  <a:pt x="10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50" y="0"/>
                  <a:pt x="55" y="5"/>
                  <a:pt x="55" y="10"/>
                </a:cubicBezTo>
                <a:lnTo>
                  <a:pt x="55" y="44"/>
                </a:lnTo>
                <a:close/>
                <a:moveTo>
                  <a:pt x="46" y="20"/>
                </a:moveTo>
                <a:cubicBezTo>
                  <a:pt x="47" y="19"/>
                  <a:pt x="47" y="17"/>
                  <a:pt x="46" y="17"/>
                </a:cubicBezTo>
                <a:cubicBezTo>
                  <a:pt x="42" y="13"/>
                  <a:pt x="42" y="13"/>
                  <a:pt x="42" y="13"/>
                </a:cubicBezTo>
                <a:cubicBezTo>
                  <a:pt x="42" y="12"/>
                  <a:pt x="40" y="12"/>
                  <a:pt x="39" y="13"/>
                </a:cubicBezTo>
                <a:cubicBezTo>
                  <a:pt x="23" y="30"/>
                  <a:pt x="23" y="30"/>
                  <a:pt x="23" y="30"/>
                </a:cubicBezTo>
                <a:cubicBezTo>
                  <a:pt x="15" y="22"/>
                  <a:pt x="15" y="22"/>
                  <a:pt x="15" y="22"/>
                </a:cubicBezTo>
                <a:cubicBezTo>
                  <a:pt x="14" y="21"/>
                  <a:pt x="13" y="21"/>
                  <a:pt x="12" y="22"/>
                </a:cubicBezTo>
                <a:cubicBezTo>
                  <a:pt x="8" y="26"/>
                  <a:pt x="8" y="26"/>
                  <a:pt x="8" y="26"/>
                </a:cubicBezTo>
                <a:cubicBezTo>
                  <a:pt x="7" y="27"/>
                  <a:pt x="7" y="28"/>
                  <a:pt x="8" y="29"/>
                </a:cubicBezTo>
                <a:cubicBezTo>
                  <a:pt x="21" y="42"/>
                  <a:pt x="21" y="42"/>
                  <a:pt x="21" y="42"/>
                </a:cubicBezTo>
                <a:cubicBezTo>
                  <a:pt x="22" y="43"/>
                  <a:pt x="23" y="43"/>
                  <a:pt x="24" y="42"/>
                </a:cubicBezTo>
                <a:lnTo>
                  <a:pt x="46" y="2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9525">
            <a:noFill/>
            <a:round/>
          </a:ln>
        </p:spPr>
        <p:txBody>
          <a:bodyPr vert="horz" wrap="square" lIns="121913" tIns="60956" rIns="121913" bIns="60956" numCol="1" anchor="t" anchorCtr="0" compatLnSpc="1"/>
          <a:lstStyle/>
          <a:p>
            <a:pPr>
              <a:lnSpc>
                <a:spcPct val="120000"/>
              </a:lnSpc>
            </a:pPr>
            <a:endParaRPr lang="en-US" sz="76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0" name="Group 30"/>
          <p:cNvGrpSpPr/>
          <p:nvPr/>
        </p:nvGrpSpPr>
        <p:grpSpPr>
          <a:xfrm>
            <a:off x="7777771" y="2381938"/>
            <a:ext cx="2338707" cy="666972"/>
            <a:chOff x="1270277" y="1233504"/>
            <a:chExt cx="3048000" cy="500257"/>
          </a:xfrm>
        </p:grpSpPr>
        <p:sp>
          <p:nvSpPr>
            <p:cNvPr id="100" name="Text Placeholder 3"/>
            <p:cNvSpPr txBox="1"/>
            <p:nvPr/>
          </p:nvSpPr>
          <p:spPr>
            <a:xfrm>
              <a:off x="1270277" y="1233504"/>
              <a:ext cx="1550163" cy="167988"/>
            </a:xfrm>
            <a:prstGeom prst="rect">
              <a:avLst/>
            </a:prstGeom>
          </p:spPr>
          <p:txBody>
            <a:bodyPr wrap="none" lIns="0" tIns="0" rIns="0" bIns="0" anchor="t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218565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 sz="1325" dirty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sz="1325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1" name="Text Placeholder 3"/>
            <p:cNvSpPr txBox="1"/>
            <p:nvPr/>
          </p:nvSpPr>
          <p:spPr>
            <a:xfrm>
              <a:off x="1270277" y="1418801"/>
              <a:ext cx="3048000" cy="314960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218565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760" dirty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</a:p>
          </p:txBody>
        </p:sp>
      </p:grpSp>
      <p:grpSp>
        <p:nvGrpSpPr>
          <p:cNvPr id="11" name="Group 30"/>
          <p:cNvGrpSpPr/>
          <p:nvPr/>
        </p:nvGrpSpPr>
        <p:grpSpPr>
          <a:xfrm>
            <a:off x="7777771" y="3359772"/>
            <a:ext cx="2338707" cy="666972"/>
            <a:chOff x="1270277" y="1233504"/>
            <a:chExt cx="3048000" cy="500257"/>
          </a:xfrm>
        </p:grpSpPr>
        <p:sp>
          <p:nvSpPr>
            <p:cNvPr id="103" name="Text Placeholder 3"/>
            <p:cNvSpPr txBox="1"/>
            <p:nvPr/>
          </p:nvSpPr>
          <p:spPr>
            <a:xfrm>
              <a:off x="1270277" y="1233504"/>
              <a:ext cx="1550163" cy="167988"/>
            </a:xfrm>
            <a:prstGeom prst="rect">
              <a:avLst/>
            </a:prstGeom>
          </p:spPr>
          <p:txBody>
            <a:bodyPr wrap="none" lIns="0" tIns="0" rIns="0" bIns="0" anchor="t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218565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 sz="1325" dirty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sz="1325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4" name="Text Placeholder 3"/>
            <p:cNvSpPr txBox="1"/>
            <p:nvPr/>
          </p:nvSpPr>
          <p:spPr>
            <a:xfrm>
              <a:off x="1270277" y="1418801"/>
              <a:ext cx="3048000" cy="314960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218565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760" dirty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</a:p>
          </p:txBody>
        </p:sp>
      </p:grpSp>
      <p:grpSp>
        <p:nvGrpSpPr>
          <p:cNvPr id="12" name="Group 30"/>
          <p:cNvGrpSpPr/>
          <p:nvPr/>
        </p:nvGrpSpPr>
        <p:grpSpPr>
          <a:xfrm>
            <a:off x="7777771" y="4325034"/>
            <a:ext cx="2338707" cy="666972"/>
            <a:chOff x="1270277" y="1233504"/>
            <a:chExt cx="3048000" cy="500257"/>
          </a:xfrm>
        </p:grpSpPr>
        <p:sp>
          <p:nvSpPr>
            <p:cNvPr id="106" name="Text Placeholder 3"/>
            <p:cNvSpPr txBox="1"/>
            <p:nvPr/>
          </p:nvSpPr>
          <p:spPr>
            <a:xfrm>
              <a:off x="1270277" y="1233504"/>
              <a:ext cx="1550163" cy="167988"/>
            </a:xfrm>
            <a:prstGeom prst="rect">
              <a:avLst/>
            </a:prstGeom>
          </p:spPr>
          <p:txBody>
            <a:bodyPr wrap="none" lIns="0" tIns="0" rIns="0" bIns="0" anchor="t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218565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 sz="1325" dirty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sz="1325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7" name="Text Placeholder 3"/>
            <p:cNvSpPr txBox="1"/>
            <p:nvPr/>
          </p:nvSpPr>
          <p:spPr>
            <a:xfrm>
              <a:off x="1270277" y="1418801"/>
              <a:ext cx="3048000" cy="314960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218565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760" dirty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sz="76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3" name="Group 30"/>
          <p:cNvGrpSpPr/>
          <p:nvPr/>
        </p:nvGrpSpPr>
        <p:grpSpPr>
          <a:xfrm>
            <a:off x="7777771" y="5290298"/>
            <a:ext cx="2338707" cy="666972"/>
            <a:chOff x="1270277" y="1233504"/>
            <a:chExt cx="3048000" cy="500257"/>
          </a:xfrm>
        </p:grpSpPr>
        <p:sp>
          <p:nvSpPr>
            <p:cNvPr id="109" name="Text Placeholder 3"/>
            <p:cNvSpPr txBox="1"/>
            <p:nvPr/>
          </p:nvSpPr>
          <p:spPr>
            <a:xfrm>
              <a:off x="1270277" y="1233504"/>
              <a:ext cx="1550163" cy="167988"/>
            </a:xfrm>
            <a:prstGeom prst="rect">
              <a:avLst/>
            </a:prstGeom>
          </p:spPr>
          <p:txBody>
            <a:bodyPr wrap="none" lIns="0" tIns="0" rIns="0" bIns="0" anchor="t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218565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 sz="1325" dirty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sz="1325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0" name="Text Placeholder 3"/>
            <p:cNvSpPr txBox="1"/>
            <p:nvPr/>
          </p:nvSpPr>
          <p:spPr>
            <a:xfrm>
              <a:off x="1270277" y="1418801"/>
              <a:ext cx="3048000" cy="314960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218565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760" dirty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</a:p>
          </p:txBody>
        </p:sp>
      </p:grpSp>
      <p:sp>
        <p:nvSpPr>
          <p:cNvPr id="42" name="矩形 41"/>
          <p:cNvSpPr/>
          <p:nvPr/>
        </p:nvSpPr>
        <p:spPr>
          <a:xfrm>
            <a:off x="335" y="216636"/>
            <a:ext cx="213349" cy="556229"/>
          </a:xfrm>
          <a:prstGeom prst="rect">
            <a:avLst/>
          </a:prstGeom>
          <a:solidFill>
            <a:srgbClr val="16317F"/>
          </a:solidFill>
          <a:ln>
            <a:solidFill>
              <a:srgbClr val="1631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algn="ctr" defTabSz="913765"/>
            <a:endParaRPr lang="zh-CN" altLang="en-US" sz="1865" dirty="0">
              <a:solidFill>
                <a:srgbClr val="E7E6E6">
                  <a:lumMod val="50000"/>
                </a:srgbClr>
              </a:solidFill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371696" y="252941"/>
            <a:ext cx="2917465" cy="35009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913765"/>
            <a:r>
              <a:rPr lang="zh-CN" altLang="en-US" sz="2275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</a:p>
        </p:txBody>
      </p:sp>
      <p:sp>
        <p:nvSpPr>
          <p:cNvPr id="44" name="文本框 43"/>
          <p:cNvSpPr txBox="1"/>
          <p:nvPr/>
        </p:nvSpPr>
        <p:spPr>
          <a:xfrm>
            <a:off x="371697" y="603123"/>
            <a:ext cx="1886735" cy="16049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913765"/>
            <a:r>
              <a:rPr lang="en-US" altLang="zh-CN" sz="104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lt"/>
              </a:rPr>
              <a:t>ADD RELATED TITLE WORDS</a:t>
            </a:r>
            <a:endParaRPr lang="zh-CN" altLang="en-US" sz="1045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4000">
        <p15:prstTrans prst="peelOff"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500"/>
                            </p:stCondLst>
                            <p:childTnLst>
                              <p:par>
                                <p:cTn id="57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000"/>
                            </p:stCondLst>
                            <p:childTnLst>
                              <p:par>
                                <p:cTn id="6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500"/>
                            </p:stCondLst>
                            <p:childTnLst>
                              <p:par>
                                <p:cTn id="6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000"/>
                            </p:stCondLst>
                            <p:childTnLst>
                              <p:par>
                                <p:cTn id="7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500"/>
                            </p:stCondLst>
                            <p:childTnLst>
                              <p:par>
                                <p:cTn id="7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8000"/>
                            </p:stCondLst>
                            <p:childTnLst>
                              <p:par>
                                <p:cTn id="8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8500"/>
                            </p:stCondLst>
                            <p:childTnLst>
                              <p:par>
                                <p:cTn id="8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9000"/>
                            </p:stCondLst>
                            <p:childTnLst>
                              <p:par>
                                <p:cTn id="9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9500"/>
                            </p:stCondLst>
                            <p:childTnLst>
                              <p:par>
                                <p:cTn id="9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9" grpId="0" animBg="1"/>
      <p:bldP spid="52" grpId="0" animBg="1"/>
      <p:bldP spid="91" grpId="0"/>
      <p:bldP spid="92" grpId="0"/>
      <p:bldP spid="93" grpId="0"/>
      <p:bldP spid="94" grpId="0"/>
      <p:bldP spid="95" grpId="0" animBg="1"/>
      <p:bldP spid="96" grpId="0" animBg="1"/>
      <p:bldP spid="97" grpId="0" animBg="1"/>
      <p:bldP spid="9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圆角矩形 1"/>
          <p:cNvSpPr/>
          <p:nvPr/>
        </p:nvSpPr>
        <p:spPr>
          <a:xfrm>
            <a:off x="2312969" y="3782492"/>
            <a:ext cx="2147658" cy="1200730"/>
          </a:xfrm>
          <a:custGeom>
            <a:avLst/>
            <a:gdLst/>
            <a:ahLst/>
            <a:cxnLst/>
            <a:rect l="l" t="t" r="r" b="b"/>
            <a:pathLst>
              <a:path w="2808312" h="2020010">
                <a:moveTo>
                  <a:pt x="0" y="0"/>
                </a:moveTo>
                <a:lnTo>
                  <a:pt x="422312" y="0"/>
                </a:lnTo>
                <a:lnTo>
                  <a:pt x="422312" y="1152430"/>
                </a:lnTo>
                <a:cubicBezTo>
                  <a:pt x="422312" y="1404581"/>
                  <a:pt x="626721" y="1608990"/>
                  <a:pt x="878872" y="1608990"/>
                </a:cubicBezTo>
                <a:lnTo>
                  <a:pt x="1909968" y="1608990"/>
                </a:lnTo>
                <a:cubicBezTo>
                  <a:pt x="2162119" y="1608990"/>
                  <a:pt x="2366528" y="1404581"/>
                  <a:pt x="2366528" y="1152430"/>
                </a:cubicBezTo>
                <a:lnTo>
                  <a:pt x="2366528" y="0"/>
                </a:lnTo>
                <a:lnTo>
                  <a:pt x="2808312" y="0"/>
                </a:lnTo>
                <a:lnTo>
                  <a:pt x="2808312" y="1313411"/>
                </a:lnTo>
                <a:cubicBezTo>
                  <a:pt x="2808312" y="1703655"/>
                  <a:pt x="2491957" y="2020010"/>
                  <a:pt x="2101713" y="2020010"/>
                </a:cubicBezTo>
                <a:lnTo>
                  <a:pt x="706599" y="2020010"/>
                </a:lnTo>
                <a:cubicBezTo>
                  <a:pt x="316355" y="2020010"/>
                  <a:pt x="0" y="1703655"/>
                  <a:pt x="0" y="1313411"/>
                </a:cubicBezTo>
                <a:close/>
              </a:path>
            </a:pathLst>
          </a:custGeom>
          <a:solidFill>
            <a:srgbClr val="16317F"/>
          </a:solidFill>
          <a:ln w="25400" cap="flat" cmpd="sng" algn="ctr">
            <a:solidFill>
              <a:srgbClr val="16317F"/>
            </a:solidFill>
            <a:prstDash val="solid"/>
          </a:ln>
          <a:effectLst/>
        </p:spPr>
        <p:txBody>
          <a:bodyPr rot="0" spcFirstLastPara="0" vertOverflow="overflow" horzOverflow="overflow" vert="horz" wrap="square" lIns="91413" tIns="45705" rIns="91413" bIns="45705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20000"/>
              </a:lnSpc>
            </a:pPr>
            <a:endParaRPr lang="zh-CN" altLang="en-US" sz="1895" kern="0" dirty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1" name="椭圆 20"/>
          <p:cNvSpPr/>
          <p:nvPr/>
        </p:nvSpPr>
        <p:spPr>
          <a:xfrm>
            <a:off x="2836030" y="4380616"/>
            <a:ext cx="1101539" cy="1101538"/>
          </a:xfrm>
          <a:prstGeom prst="ellipse">
            <a:avLst/>
          </a:prstGeom>
          <a:solidFill>
            <a:srgbClr val="16317F"/>
          </a:solidFill>
          <a:ln w="25400" cap="flat" cmpd="sng" algn="ctr">
            <a:solidFill>
              <a:srgbClr val="16317F"/>
            </a:solidFill>
            <a:prstDash val="solid"/>
          </a:ln>
          <a:effectLst/>
        </p:spPr>
        <p:txBody>
          <a:bodyPr rot="0" spcFirstLastPara="0" vertOverflow="overflow" horzOverflow="overflow" vert="horz" wrap="square" lIns="91413" tIns="45705" rIns="91413" bIns="45705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20000"/>
              </a:lnSpc>
            </a:pPr>
            <a:endParaRPr lang="zh-CN" altLang="en-US" sz="1895" kern="0" dirty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2" name="圆角矩形 1"/>
          <p:cNvSpPr/>
          <p:nvPr/>
        </p:nvSpPr>
        <p:spPr>
          <a:xfrm flipV="1">
            <a:off x="4129917" y="2561697"/>
            <a:ext cx="2147658" cy="1200730"/>
          </a:xfrm>
          <a:custGeom>
            <a:avLst/>
            <a:gdLst/>
            <a:ahLst/>
            <a:cxnLst/>
            <a:rect l="l" t="t" r="r" b="b"/>
            <a:pathLst>
              <a:path w="2808312" h="2020010">
                <a:moveTo>
                  <a:pt x="0" y="0"/>
                </a:moveTo>
                <a:lnTo>
                  <a:pt x="422312" y="0"/>
                </a:lnTo>
                <a:lnTo>
                  <a:pt x="422312" y="1152430"/>
                </a:lnTo>
                <a:cubicBezTo>
                  <a:pt x="422312" y="1404581"/>
                  <a:pt x="626721" y="1608990"/>
                  <a:pt x="878872" y="1608990"/>
                </a:cubicBezTo>
                <a:lnTo>
                  <a:pt x="1909968" y="1608990"/>
                </a:lnTo>
                <a:cubicBezTo>
                  <a:pt x="2162119" y="1608990"/>
                  <a:pt x="2366528" y="1404581"/>
                  <a:pt x="2366528" y="1152430"/>
                </a:cubicBezTo>
                <a:lnTo>
                  <a:pt x="2366528" y="0"/>
                </a:lnTo>
                <a:lnTo>
                  <a:pt x="2808312" y="0"/>
                </a:lnTo>
                <a:lnTo>
                  <a:pt x="2808312" y="1313411"/>
                </a:lnTo>
                <a:cubicBezTo>
                  <a:pt x="2808312" y="1703655"/>
                  <a:pt x="2491957" y="2020010"/>
                  <a:pt x="2101713" y="2020010"/>
                </a:cubicBezTo>
                <a:lnTo>
                  <a:pt x="706599" y="2020010"/>
                </a:lnTo>
                <a:cubicBezTo>
                  <a:pt x="316355" y="2020010"/>
                  <a:pt x="0" y="1703655"/>
                  <a:pt x="0" y="1313411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5400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lnSpc>
                <a:spcPct val="120000"/>
              </a:lnSpc>
              <a:defRPr/>
            </a:pPr>
            <a:endParaRPr lang="zh-CN" altLang="en-US" sz="1515" kern="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4652979" y="2042172"/>
            <a:ext cx="1101539" cy="110153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63500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lnSpc>
                <a:spcPct val="120000"/>
              </a:lnSpc>
              <a:defRPr/>
            </a:pPr>
            <a:endParaRPr lang="zh-CN" altLang="en-US" sz="1515" kern="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4" name="圆角矩形 1"/>
          <p:cNvSpPr/>
          <p:nvPr/>
        </p:nvSpPr>
        <p:spPr>
          <a:xfrm>
            <a:off x="5952018" y="3782492"/>
            <a:ext cx="2147658" cy="1200730"/>
          </a:xfrm>
          <a:custGeom>
            <a:avLst/>
            <a:gdLst/>
            <a:ahLst/>
            <a:cxnLst/>
            <a:rect l="l" t="t" r="r" b="b"/>
            <a:pathLst>
              <a:path w="2808312" h="2020010">
                <a:moveTo>
                  <a:pt x="0" y="0"/>
                </a:moveTo>
                <a:lnTo>
                  <a:pt x="422312" y="0"/>
                </a:lnTo>
                <a:lnTo>
                  <a:pt x="422312" y="1152430"/>
                </a:lnTo>
                <a:cubicBezTo>
                  <a:pt x="422312" y="1404581"/>
                  <a:pt x="626721" y="1608990"/>
                  <a:pt x="878872" y="1608990"/>
                </a:cubicBezTo>
                <a:lnTo>
                  <a:pt x="1909968" y="1608990"/>
                </a:lnTo>
                <a:cubicBezTo>
                  <a:pt x="2162119" y="1608990"/>
                  <a:pt x="2366528" y="1404581"/>
                  <a:pt x="2366528" y="1152430"/>
                </a:cubicBezTo>
                <a:lnTo>
                  <a:pt x="2366528" y="0"/>
                </a:lnTo>
                <a:lnTo>
                  <a:pt x="2808312" y="0"/>
                </a:lnTo>
                <a:lnTo>
                  <a:pt x="2808312" y="1313411"/>
                </a:lnTo>
                <a:cubicBezTo>
                  <a:pt x="2808312" y="1703655"/>
                  <a:pt x="2491957" y="2020010"/>
                  <a:pt x="2101713" y="2020010"/>
                </a:cubicBezTo>
                <a:lnTo>
                  <a:pt x="706599" y="2020010"/>
                </a:lnTo>
                <a:cubicBezTo>
                  <a:pt x="316355" y="2020010"/>
                  <a:pt x="0" y="1703655"/>
                  <a:pt x="0" y="1313411"/>
                </a:cubicBezTo>
                <a:close/>
              </a:path>
            </a:pathLst>
          </a:custGeom>
          <a:solidFill>
            <a:srgbClr val="16317F"/>
          </a:solidFill>
          <a:ln w="25400" cap="flat" cmpd="sng" algn="ctr">
            <a:solidFill>
              <a:srgbClr val="16317F"/>
            </a:solidFill>
            <a:prstDash val="solid"/>
          </a:ln>
          <a:effectLst/>
        </p:spPr>
        <p:txBody>
          <a:bodyPr rot="0" spcFirstLastPara="0" vertOverflow="overflow" horzOverflow="overflow" vert="horz" wrap="square" lIns="91413" tIns="45705" rIns="91413" bIns="45705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20000"/>
              </a:lnSpc>
            </a:pPr>
            <a:endParaRPr lang="zh-CN" altLang="en-US" sz="1895" kern="0" dirty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5" name="椭圆 24"/>
          <p:cNvSpPr/>
          <p:nvPr/>
        </p:nvSpPr>
        <p:spPr>
          <a:xfrm>
            <a:off x="6475080" y="4380616"/>
            <a:ext cx="1101539" cy="1101538"/>
          </a:xfrm>
          <a:prstGeom prst="ellipse">
            <a:avLst/>
          </a:prstGeom>
          <a:solidFill>
            <a:srgbClr val="16317F"/>
          </a:solidFill>
          <a:ln w="25400" cap="flat" cmpd="sng" algn="ctr">
            <a:solidFill>
              <a:srgbClr val="16317F"/>
            </a:solidFill>
            <a:prstDash val="solid"/>
          </a:ln>
          <a:effectLst/>
        </p:spPr>
        <p:txBody>
          <a:bodyPr rot="0" spcFirstLastPara="0" vertOverflow="overflow" horzOverflow="overflow" vert="horz" wrap="square" lIns="91413" tIns="45705" rIns="91413" bIns="45705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20000"/>
              </a:lnSpc>
            </a:pPr>
            <a:endParaRPr lang="zh-CN" altLang="en-US" sz="1895" kern="0" dirty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6" name="圆角矩形 1"/>
          <p:cNvSpPr/>
          <p:nvPr/>
        </p:nvSpPr>
        <p:spPr>
          <a:xfrm flipV="1">
            <a:off x="7765179" y="2561697"/>
            <a:ext cx="2147658" cy="1200730"/>
          </a:xfrm>
          <a:custGeom>
            <a:avLst/>
            <a:gdLst/>
            <a:ahLst/>
            <a:cxnLst/>
            <a:rect l="l" t="t" r="r" b="b"/>
            <a:pathLst>
              <a:path w="2808312" h="2020010">
                <a:moveTo>
                  <a:pt x="0" y="0"/>
                </a:moveTo>
                <a:lnTo>
                  <a:pt x="422312" y="0"/>
                </a:lnTo>
                <a:lnTo>
                  <a:pt x="422312" y="1152430"/>
                </a:lnTo>
                <a:cubicBezTo>
                  <a:pt x="422312" y="1404581"/>
                  <a:pt x="626721" y="1608990"/>
                  <a:pt x="878872" y="1608990"/>
                </a:cubicBezTo>
                <a:lnTo>
                  <a:pt x="1909968" y="1608990"/>
                </a:lnTo>
                <a:cubicBezTo>
                  <a:pt x="2162119" y="1608990"/>
                  <a:pt x="2366528" y="1404581"/>
                  <a:pt x="2366528" y="1152430"/>
                </a:cubicBezTo>
                <a:lnTo>
                  <a:pt x="2366528" y="0"/>
                </a:lnTo>
                <a:lnTo>
                  <a:pt x="2808312" y="0"/>
                </a:lnTo>
                <a:lnTo>
                  <a:pt x="2808312" y="1313411"/>
                </a:lnTo>
                <a:cubicBezTo>
                  <a:pt x="2808312" y="1703655"/>
                  <a:pt x="2491957" y="2020010"/>
                  <a:pt x="2101713" y="2020010"/>
                </a:cubicBezTo>
                <a:lnTo>
                  <a:pt x="706599" y="2020010"/>
                </a:lnTo>
                <a:cubicBezTo>
                  <a:pt x="316355" y="2020010"/>
                  <a:pt x="0" y="1703655"/>
                  <a:pt x="0" y="1313411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5400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lnSpc>
                <a:spcPct val="120000"/>
              </a:lnSpc>
              <a:defRPr/>
            </a:pPr>
            <a:endParaRPr lang="zh-CN" altLang="en-US" sz="1515" kern="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7" name="椭圆 26"/>
          <p:cNvSpPr/>
          <p:nvPr/>
        </p:nvSpPr>
        <p:spPr>
          <a:xfrm>
            <a:off x="8288239" y="2042172"/>
            <a:ext cx="1101539" cy="110153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63500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 sz="1515" kern="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1423" y="3762428"/>
            <a:ext cx="12203008" cy="82919"/>
          </a:xfrm>
          <a:prstGeom prst="rect">
            <a:avLst/>
          </a:prstGeom>
          <a:solidFill>
            <a:schemeClr val="tx1"/>
          </a:solidFill>
          <a:ln w="25400" cap="flat" cmpd="sng" algn="ctr">
            <a:solidFill>
              <a:schemeClr val="bg2">
                <a:lumMod val="10000"/>
              </a:schemeClr>
            </a:solidFill>
            <a:prstDash val="solid"/>
          </a:ln>
          <a:effectLst/>
        </p:spPr>
        <p:txBody>
          <a:bodyPr rot="0" spcFirstLastPara="0" vertOverflow="overflow" horzOverflow="overflow" vert="horz" wrap="square" lIns="91418" tIns="45709" rIns="91418" bIns="45709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20000"/>
              </a:lnSpc>
              <a:defRPr/>
            </a:pPr>
            <a:endParaRPr lang="en-US" sz="1705" kern="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 flipH="1">
            <a:off x="2908603" y="4744951"/>
            <a:ext cx="943900" cy="5824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lvl="0">
              <a:lnSpc>
                <a:spcPct val="80000"/>
              </a:lnSpc>
              <a:defRPr sz="4400" b="1" kern="0">
                <a:ln w="18415" cmpd="sng">
                  <a:noFill/>
                  <a:prstDash val="solid"/>
                </a:ln>
                <a:solidFill>
                  <a:srgbClr val="FFC000"/>
                </a:solidFill>
                <a:latin typeface="Agency FB" panose="020B0503020202020204" pitchFamily="34" charset="0"/>
                <a:ea typeface="微软雅黑" panose="020B0503020204020204" pitchFamily="34" charset="-122"/>
              </a:defRPr>
            </a:lvl1pPr>
          </a:lstStyle>
          <a:p>
            <a:pPr algn="ctr">
              <a:lnSpc>
                <a:spcPct val="120000"/>
              </a:lnSpc>
              <a:defRPr/>
            </a:pPr>
            <a:r>
              <a:rPr lang="zh-CN" altLang="en-US" sz="1325" b="0" dirty="0">
                <a:solidFill>
                  <a:schemeClr val="bg1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请替换文字内容</a:t>
            </a:r>
          </a:p>
        </p:txBody>
      </p:sp>
      <p:sp>
        <p:nvSpPr>
          <p:cNvPr id="30" name="TextBox 29"/>
          <p:cNvSpPr txBox="1"/>
          <p:nvPr/>
        </p:nvSpPr>
        <p:spPr>
          <a:xfrm flipH="1">
            <a:off x="4725554" y="2406507"/>
            <a:ext cx="943900" cy="5824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lvl="0">
              <a:lnSpc>
                <a:spcPct val="80000"/>
              </a:lnSpc>
              <a:defRPr sz="4400" b="1" kern="0">
                <a:ln w="18415" cmpd="sng">
                  <a:noFill/>
                  <a:prstDash val="solid"/>
                </a:ln>
                <a:solidFill>
                  <a:srgbClr val="FFC000"/>
                </a:solidFill>
                <a:latin typeface="Agency FB" panose="020B0503020202020204" pitchFamily="34" charset="0"/>
                <a:ea typeface="微软雅黑" panose="020B0503020204020204" pitchFamily="34" charset="-122"/>
              </a:defRPr>
            </a:lvl1pPr>
          </a:lstStyle>
          <a:p>
            <a:pPr algn="ctr">
              <a:lnSpc>
                <a:spcPct val="120000"/>
              </a:lnSpc>
              <a:defRPr/>
            </a:pPr>
            <a:r>
              <a:rPr lang="zh-CN" altLang="en-US" sz="1325" b="0" dirty="0">
                <a:solidFill>
                  <a:schemeClr val="bg1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请替换文字内容</a:t>
            </a:r>
          </a:p>
        </p:txBody>
      </p:sp>
      <p:sp>
        <p:nvSpPr>
          <p:cNvPr id="31" name="TextBox 30"/>
          <p:cNvSpPr txBox="1"/>
          <p:nvPr/>
        </p:nvSpPr>
        <p:spPr>
          <a:xfrm flipH="1">
            <a:off x="8360814" y="2406507"/>
            <a:ext cx="943900" cy="5824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lvl="0">
              <a:lnSpc>
                <a:spcPct val="80000"/>
              </a:lnSpc>
              <a:defRPr sz="4400" b="1" kern="0">
                <a:ln w="18415" cmpd="sng">
                  <a:noFill/>
                  <a:prstDash val="solid"/>
                </a:ln>
                <a:solidFill>
                  <a:srgbClr val="FFC000"/>
                </a:solidFill>
                <a:latin typeface="Agency FB" panose="020B0503020202020204" pitchFamily="34" charset="0"/>
                <a:ea typeface="微软雅黑" panose="020B0503020204020204" pitchFamily="34" charset="-122"/>
              </a:defRPr>
            </a:lvl1pPr>
          </a:lstStyle>
          <a:p>
            <a:pPr algn="ctr">
              <a:lnSpc>
                <a:spcPct val="120000"/>
              </a:lnSpc>
              <a:defRPr/>
            </a:pPr>
            <a:r>
              <a:rPr lang="zh-CN" altLang="en-US" sz="1325" b="0" dirty="0">
                <a:solidFill>
                  <a:schemeClr val="bg1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请替换文字内容</a:t>
            </a:r>
          </a:p>
        </p:txBody>
      </p:sp>
      <p:sp>
        <p:nvSpPr>
          <p:cNvPr id="32" name="TextBox 31"/>
          <p:cNvSpPr txBox="1"/>
          <p:nvPr/>
        </p:nvSpPr>
        <p:spPr>
          <a:xfrm flipH="1">
            <a:off x="6547653" y="4744951"/>
            <a:ext cx="943900" cy="5824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lvl="0">
              <a:lnSpc>
                <a:spcPct val="80000"/>
              </a:lnSpc>
              <a:defRPr sz="4400" b="1" kern="0">
                <a:ln w="18415" cmpd="sng">
                  <a:noFill/>
                  <a:prstDash val="solid"/>
                </a:ln>
                <a:solidFill>
                  <a:srgbClr val="FFC000"/>
                </a:solidFill>
                <a:latin typeface="Agency FB" panose="020B0503020202020204" pitchFamily="34" charset="0"/>
                <a:ea typeface="微软雅黑" panose="020B0503020204020204" pitchFamily="34" charset="-122"/>
              </a:defRPr>
            </a:lvl1pPr>
          </a:lstStyle>
          <a:p>
            <a:pPr algn="ctr">
              <a:lnSpc>
                <a:spcPct val="120000"/>
              </a:lnSpc>
              <a:defRPr/>
            </a:pPr>
            <a:r>
              <a:rPr lang="zh-CN" altLang="en-US" sz="1325" b="0" dirty="0">
                <a:solidFill>
                  <a:schemeClr val="bg1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请替换文字内容</a:t>
            </a:r>
          </a:p>
        </p:txBody>
      </p:sp>
      <p:sp>
        <p:nvSpPr>
          <p:cNvPr id="85" name="TextBox 23"/>
          <p:cNvSpPr txBox="1"/>
          <p:nvPr/>
        </p:nvSpPr>
        <p:spPr>
          <a:xfrm>
            <a:off x="1505817" y="2455667"/>
            <a:ext cx="2212074" cy="9937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替换文字内容，点击添加相关标题文字，修改文字内容，也可以直接复制你的内容到此。请替换文字内容，点击添加相关标题文字，修改文字内容，也可以直接复制你的内容到此。</a:t>
            </a:r>
          </a:p>
        </p:txBody>
      </p:sp>
      <p:sp>
        <p:nvSpPr>
          <p:cNvPr id="86" name="TextBox 24"/>
          <p:cNvSpPr txBox="1"/>
          <p:nvPr/>
        </p:nvSpPr>
        <p:spPr>
          <a:xfrm>
            <a:off x="1505818" y="2155645"/>
            <a:ext cx="1374094" cy="3163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325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</a:p>
        </p:txBody>
      </p:sp>
      <p:sp>
        <p:nvSpPr>
          <p:cNvPr id="87" name="TextBox 23"/>
          <p:cNvSpPr txBox="1"/>
          <p:nvPr/>
        </p:nvSpPr>
        <p:spPr>
          <a:xfrm>
            <a:off x="4097651" y="5387886"/>
            <a:ext cx="2212074" cy="9937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替换文字内容，点击添加相关标题文字，修改文字内容，也可以直接复制你的内容到此。请替换文字内容，点击添加相关标题文字，修改文字内容，也可以直接复制你的内容到此。</a:t>
            </a:r>
          </a:p>
        </p:txBody>
      </p:sp>
      <p:sp>
        <p:nvSpPr>
          <p:cNvPr id="88" name="TextBox 24"/>
          <p:cNvSpPr txBox="1"/>
          <p:nvPr/>
        </p:nvSpPr>
        <p:spPr>
          <a:xfrm>
            <a:off x="4097652" y="5087863"/>
            <a:ext cx="1374094" cy="3163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325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</a:p>
        </p:txBody>
      </p:sp>
      <p:sp>
        <p:nvSpPr>
          <p:cNvPr id="89" name="TextBox 23"/>
          <p:cNvSpPr txBox="1"/>
          <p:nvPr/>
        </p:nvSpPr>
        <p:spPr>
          <a:xfrm>
            <a:off x="5900716" y="1540564"/>
            <a:ext cx="2212074" cy="9937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替换文字内容，点击添加相关标题文字，修改文字内容，也可以直接复制你的内容到此。请替换文字内容，点击添加相关标题文字，修改文字内容，也可以直接复制你的内容到此。</a:t>
            </a:r>
          </a:p>
        </p:txBody>
      </p:sp>
      <p:sp>
        <p:nvSpPr>
          <p:cNvPr id="90" name="TextBox 24"/>
          <p:cNvSpPr txBox="1"/>
          <p:nvPr/>
        </p:nvSpPr>
        <p:spPr>
          <a:xfrm>
            <a:off x="5900717" y="1240543"/>
            <a:ext cx="1374094" cy="3163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325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</a:p>
        </p:txBody>
      </p:sp>
      <p:sp>
        <p:nvSpPr>
          <p:cNvPr id="91" name="TextBox 23"/>
          <p:cNvSpPr txBox="1"/>
          <p:nvPr/>
        </p:nvSpPr>
        <p:spPr>
          <a:xfrm>
            <a:off x="8468469" y="4496865"/>
            <a:ext cx="2212074" cy="9937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替换文字内容，点击添加相关标题文字，修改文字内容，也可以直接复制你的内容到此。请替换文字内容，点击添加相关标题文字，修改文字内容，也可以直接复制你的内容到此。</a:t>
            </a:r>
          </a:p>
        </p:txBody>
      </p:sp>
      <p:sp>
        <p:nvSpPr>
          <p:cNvPr id="92" name="TextBox 24"/>
          <p:cNvSpPr txBox="1"/>
          <p:nvPr/>
        </p:nvSpPr>
        <p:spPr>
          <a:xfrm>
            <a:off x="8468470" y="4196843"/>
            <a:ext cx="1374094" cy="3163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325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</a:p>
        </p:txBody>
      </p:sp>
      <p:sp>
        <p:nvSpPr>
          <p:cNvPr id="33" name="矩形 32"/>
          <p:cNvSpPr/>
          <p:nvPr/>
        </p:nvSpPr>
        <p:spPr>
          <a:xfrm>
            <a:off x="0" y="149874"/>
            <a:ext cx="213349" cy="556229"/>
          </a:xfrm>
          <a:prstGeom prst="rect">
            <a:avLst/>
          </a:prstGeom>
          <a:solidFill>
            <a:srgbClr val="16317F"/>
          </a:solidFill>
          <a:ln>
            <a:solidFill>
              <a:srgbClr val="1631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algn="ctr" defTabSz="913765"/>
            <a:endParaRPr lang="zh-CN" altLang="en-US" sz="1865" dirty="0">
              <a:solidFill>
                <a:srgbClr val="E7E6E6">
                  <a:lumMod val="50000"/>
                </a:srgbClr>
              </a:solidFill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371696" y="252941"/>
            <a:ext cx="2917465" cy="35009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913765"/>
            <a:r>
              <a:rPr lang="zh-CN" altLang="en-US" sz="2275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</a:p>
        </p:txBody>
      </p:sp>
      <p:sp>
        <p:nvSpPr>
          <p:cNvPr id="35" name="文本框 34"/>
          <p:cNvSpPr txBox="1"/>
          <p:nvPr/>
        </p:nvSpPr>
        <p:spPr>
          <a:xfrm>
            <a:off x="371697" y="603123"/>
            <a:ext cx="1886735" cy="16049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913765"/>
            <a:r>
              <a:rPr lang="en-US" altLang="zh-CN" sz="1045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lt"/>
              </a:rPr>
              <a:t>ADD RELATED TITLE WORDS</a:t>
            </a:r>
            <a:endParaRPr lang="zh-CN" altLang="en-US" sz="1045"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4000">
        <p15:prstTrans prst="peelOff"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500"/>
                            </p:stCondLst>
                            <p:childTnLst>
                              <p:par>
                                <p:cTn id="84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000"/>
                            </p:stCondLst>
                            <p:childTnLst>
                              <p:par>
                                <p:cTn id="9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0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/>
      <p:bldP spid="30" grpId="0"/>
      <p:bldP spid="31" grpId="0"/>
      <p:bldP spid="32" grpId="0"/>
      <p:bldP spid="85" grpId="0"/>
      <p:bldP spid="86" grpId="0"/>
      <p:bldP spid="87" grpId="0"/>
      <p:bldP spid="88" grpId="0"/>
      <p:bldP spid="89" grpId="0"/>
      <p:bldP spid="90" grpId="0"/>
      <p:bldP spid="91" grpId="0"/>
      <p:bldP spid="9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ID" val="2869567"/>
  <p:tag name="KSO_WM_TEMPLATE_OUTLINE_ID" val="15"/>
  <p:tag name="KSO_WM_TEMPLATE_SCENE_ID" val="1"/>
  <p:tag name="KSO_WM_TEMPLATE_JOB_ID" val="2"/>
  <p:tag name="KSO_WM_TEMPLATE_TOPIC_DEFAULT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İMİNG" val="|1.6|1.7|1.5|1.5|1.4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3240</Words>
  <Application>Microsoft Office PowerPoint</Application>
  <PresentationFormat>宽屏</PresentationFormat>
  <Paragraphs>243</Paragraphs>
  <Slides>25</Slides>
  <Notes>25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1" baseType="lpstr">
      <vt:lpstr>微软雅黑</vt:lpstr>
      <vt:lpstr>Arial</vt:lpstr>
      <vt:lpstr>Calibri</vt:lpstr>
      <vt:lpstr>Calibri Light</vt:lpstr>
      <vt:lpstr>Helvetica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 </dc:creator>
  <cp:lastModifiedBy>天 下</cp:lastModifiedBy>
  <cp:revision>47</cp:revision>
  <dcterms:created xsi:type="dcterms:W3CDTF">2017-11-19T09:36:00Z</dcterms:created>
  <dcterms:modified xsi:type="dcterms:W3CDTF">2021-01-06T00:52:24Z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RubyTemplateID">
    <vt:lpwstr>2</vt:lpwstr>
  </property>
  <property fmtid="{D5CDD505-2E9C-101B-9397-08002B2CF9AE}" pid="3" name="KSOProductBuildVer">
    <vt:lpwstr>2052-11.1.0.9740</vt:lpwstr>
  </property>
</Properties>
</file>