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71" r:id="rId13"/>
    <p:sldId id="267" r:id="rId14"/>
    <p:sldId id="268" r:id="rId15"/>
    <p:sldId id="269" r:id="rId16"/>
    <p:sldId id="270" r:id="rId17"/>
    <p:sldId id="274" r:id="rId18"/>
    <p:sldId id="272" r:id="rId19"/>
    <p:sldId id="273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0"/>
    <a:srgbClr val="E5E5E5"/>
    <a:srgbClr val="FFCC00"/>
    <a:srgbClr val="E6E6E6"/>
    <a:srgbClr val="F6C34F"/>
    <a:srgbClr val="D55E0B"/>
    <a:srgbClr val="F26D09"/>
    <a:srgbClr val="FFFFFF"/>
    <a:srgbClr val="C52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>
        <p:scale>
          <a:sx n="75" d="100"/>
          <a:sy n="75" d="100"/>
        </p:scale>
        <p:origin x="72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50EED-E911-4120-B1A2-016A56372DC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F4675-15CE-481C-B00E-D1EAA5E1A0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675-15CE-481C-B00E-D1EAA5E1A0E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9F28-5C5F-4D1E-939C-165244D811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976B-F85D-4D55-86E9-F2A49842F2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9F28-5C5F-4D1E-939C-165244D811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976B-F85D-4D55-86E9-F2A49842F2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898"/>
            <a:ext cx="12192000" cy="6870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01"/>
          <a:stretch>
            <a:fillRect/>
          </a:stretch>
        </p:blipFill>
        <p:spPr>
          <a:xfrm>
            <a:off x="0" y="-12898"/>
            <a:ext cx="12191999" cy="30448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9F28-5C5F-4D1E-939C-165244D811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976B-F85D-4D55-86E9-F2A49842F2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9F28-5C5F-4D1E-939C-165244D811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976B-F85D-4D55-86E9-F2A49842F2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9F28-5C5F-4D1E-939C-165244D811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976B-F85D-4D55-86E9-F2A49842F2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9F28-5C5F-4D1E-939C-165244D811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976B-F85D-4D55-86E9-F2A49842F2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9F28-5C5F-4D1E-939C-165244D811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976B-F85D-4D55-86E9-F2A49842F2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9F28-5C5F-4D1E-939C-165244D811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976B-F85D-4D55-86E9-F2A49842F2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9F28-5C5F-4D1E-939C-165244D811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976B-F85D-4D55-86E9-F2A49842F2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09F28-5C5F-4D1E-939C-165244D811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E976B-F85D-4D55-86E9-F2A49842F2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5090426" y="5373857"/>
            <a:ext cx="285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演讲人：小觅知</a:t>
            </a:r>
          </a:p>
        </p:txBody>
      </p:sp>
      <p:pic>
        <p:nvPicPr>
          <p:cNvPr id="14" name="图片 13" descr="图片包含 餐桌, 室内, 点亮, 就坐&#10;&#10;已生成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r="319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024" y="254397"/>
            <a:ext cx="8076190" cy="6349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38069" y="2133769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chemeClr val="bg1"/>
                </a:solidFill>
                <a:effectLst>
                  <a:outerShdw blurRad="114300" dist="25400" dir="3540000" sx="102000" sy="102000" algn="tl" rotWithShape="0">
                    <a:srgbClr val="FFCC00">
                      <a:alpha val="40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第二部分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02016" y="2964766"/>
            <a:ext cx="61318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6600" b="1" dirty="0">
                <a:solidFill>
                  <a:schemeClr val="bg1"/>
                </a:solidFill>
                <a:effectLst>
                  <a:outerShdw blurRad="114300" dist="25400" dir="3540000" sx="102000" sy="102000" algn="tl" rotWithShape="0">
                    <a:srgbClr val="FFCC00">
                      <a:alpha val="40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【</a:t>
            </a:r>
            <a:r>
              <a:rPr lang="zh-CN" altLang="en-US" sz="6600" b="1" dirty="0">
                <a:solidFill>
                  <a:schemeClr val="bg1"/>
                </a:solidFill>
                <a:effectLst>
                  <a:outerShdw blurRad="114300" dist="25400" dir="3540000" sx="102000" sy="102000" algn="tl" rotWithShape="0">
                    <a:srgbClr val="FFCC00">
                      <a:alpha val="40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请输入标题</a:t>
            </a:r>
            <a:r>
              <a:rPr lang="en-US" altLang="zh-CN" sz="6600" b="1" dirty="0">
                <a:solidFill>
                  <a:schemeClr val="bg1"/>
                </a:solidFill>
                <a:effectLst>
                  <a:outerShdw blurRad="114300" dist="25400" dir="3540000" sx="102000" sy="102000" algn="tl" rotWithShape="0">
                    <a:srgbClr val="FFCC00">
                      <a:alpha val="40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】</a:t>
            </a:r>
            <a:endParaRPr lang="zh-CN" altLang="en-US" sz="6600" b="1" dirty="0">
              <a:solidFill>
                <a:schemeClr val="bg1"/>
              </a:solidFill>
              <a:effectLst>
                <a:outerShdw blurRad="114300" dist="25400" dir="3540000" sx="102000" sy="102000" algn="tl" rotWithShape="0">
                  <a:srgbClr val="FFCC00">
                    <a:alpha val="40000"/>
                  </a:srgb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餐桌, 地板, 室内, 就坐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56"/>
          <a:stretch>
            <a:fillRect/>
          </a:stretch>
        </p:blipFill>
        <p:spPr>
          <a:xfrm>
            <a:off x="6859525" y="1204685"/>
            <a:ext cx="4868018" cy="5167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: 圆角 3"/>
          <p:cNvSpPr/>
          <p:nvPr/>
        </p:nvSpPr>
        <p:spPr>
          <a:xfrm>
            <a:off x="5971999" y="1954378"/>
            <a:ext cx="1422400" cy="333829"/>
          </a:xfrm>
          <a:prstGeom prst="roundRect">
            <a:avLst/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5971999" y="5220091"/>
            <a:ext cx="1422400" cy="333829"/>
          </a:xfrm>
          <a:prstGeom prst="roundRect">
            <a:avLst/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5971999" y="3003035"/>
            <a:ext cx="1422400" cy="333829"/>
          </a:xfrm>
          <a:prstGeom prst="roundRect">
            <a:avLst/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5971999" y="4111563"/>
            <a:ext cx="1422400" cy="333829"/>
          </a:xfrm>
          <a:prstGeom prst="roundRect">
            <a:avLst/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88947" y="786528"/>
            <a:ext cx="179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9" name="图片 8" descr="图片包含 物体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4" y="0"/>
            <a:ext cx="1445353" cy="1826275"/>
          </a:xfrm>
          <a:prstGeom prst="rect">
            <a:avLst/>
          </a:prstGeom>
        </p:spPr>
      </p:pic>
      <p:sp>
        <p:nvSpPr>
          <p:cNvPr id="10" name="矩形: 圆角 9"/>
          <p:cNvSpPr/>
          <p:nvPr/>
        </p:nvSpPr>
        <p:spPr>
          <a:xfrm>
            <a:off x="783241" y="1736664"/>
            <a:ext cx="566057" cy="551543"/>
          </a:xfrm>
          <a:prstGeom prst="roundRect">
            <a:avLst/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783240" y="2877456"/>
            <a:ext cx="566057" cy="551543"/>
          </a:xfrm>
          <a:prstGeom prst="roundRect">
            <a:avLst/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783240" y="3985984"/>
            <a:ext cx="566057" cy="551543"/>
          </a:xfrm>
          <a:prstGeom prst="roundRect">
            <a:avLst/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783239" y="5094513"/>
            <a:ext cx="566057" cy="551543"/>
          </a:xfrm>
          <a:prstGeom prst="roundRect">
            <a:avLst/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80457" y="1618660"/>
            <a:ext cx="449154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80457" y="2802322"/>
            <a:ext cx="449154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80457" y="3867943"/>
            <a:ext cx="449154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80457" y="5050856"/>
            <a:ext cx="449154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78" y="1507706"/>
            <a:ext cx="4411435" cy="2940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文本框 3"/>
          <p:cNvSpPr txBox="1"/>
          <p:nvPr/>
        </p:nvSpPr>
        <p:spPr>
          <a:xfrm>
            <a:off x="1788947" y="786528"/>
            <a:ext cx="179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5" name="图片 4" descr="图片包含 物体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4" y="0"/>
            <a:ext cx="1445353" cy="18262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62347" y="4542380"/>
            <a:ext cx="725424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点击更换文字，或者复制文字粘贴到此处。点击更换文字，或者复制文字粘贴到此处。点击更换文字，或者复制文字粘贴到此处。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4853859" y="1636844"/>
            <a:ext cx="2011487" cy="384673"/>
          </a:xfrm>
          <a:custGeom>
            <a:avLst/>
            <a:gdLst>
              <a:gd name="T0" fmla="*/ 58 w 608"/>
              <a:gd name="T1" fmla="*/ 116 h 116"/>
              <a:gd name="T2" fmla="*/ 550 w 608"/>
              <a:gd name="T3" fmla="*/ 116 h 116"/>
              <a:gd name="T4" fmla="*/ 608 w 608"/>
              <a:gd name="T5" fmla="*/ 58 h 116"/>
              <a:gd name="T6" fmla="*/ 550 w 608"/>
              <a:gd name="T7" fmla="*/ 0 h 116"/>
              <a:gd name="T8" fmla="*/ 58 w 608"/>
              <a:gd name="T9" fmla="*/ 0 h 116"/>
              <a:gd name="T10" fmla="*/ 0 w 608"/>
              <a:gd name="T11" fmla="*/ 58 h 116"/>
              <a:gd name="T12" fmla="*/ 58 w 608"/>
              <a:gd name="T13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8" h="116">
                <a:moveTo>
                  <a:pt x="58" y="116"/>
                </a:moveTo>
                <a:cubicBezTo>
                  <a:pt x="550" y="116"/>
                  <a:pt x="550" y="116"/>
                  <a:pt x="550" y="116"/>
                </a:cubicBezTo>
                <a:cubicBezTo>
                  <a:pt x="582" y="116"/>
                  <a:pt x="608" y="90"/>
                  <a:pt x="608" y="58"/>
                </a:cubicBezTo>
                <a:cubicBezTo>
                  <a:pt x="608" y="26"/>
                  <a:pt x="582" y="0"/>
                  <a:pt x="550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26" y="116"/>
                  <a:pt x="58" y="1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b="1" dirty="0">
                <a:solidFill>
                  <a:srgbClr val="B7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b="1" dirty="0">
              <a:solidFill>
                <a:srgbClr val="B7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7"/>
          <p:cNvSpPr/>
          <p:nvPr/>
        </p:nvSpPr>
        <p:spPr bwMode="auto">
          <a:xfrm>
            <a:off x="2461896" y="4048390"/>
            <a:ext cx="2133183" cy="937201"/>
          </a:xfrm>
          <a:custGeom>
            <a:avLst/>
            <a:gdLst>
              <a:gd name="T0" fmla="*/ 0 w 1525"/>
              <a:gd name="T1" fmla="*/ 670 h 670"/>
              <a:gd name="T2" fmla="*/ 1190 w 1525"/>
              <a:gd name="T3" fmla="*/ 670 h 670"/>
              <a:gd name="T4" fmla="*/ 1525 w 1525"/>
              <a:gd name="T5" fmla="*/ 336 h 670"/>
              <a:gd name="T6" fmla="*/ 1190 w 1525"/>
              <a:gd name="T7" fmla="*/ 0 h 670"/>
              <a:gd name="T8" fmla="*/ 0 w 1525"/>
              <a:gd name="T9" fmla="*/ 0 h 670"/>
              <a:gd name="T10" fmla="*/ 0 w 1525"/>
              <a:gd name="T11" fmla="*/ 670 h 670"/>
              <a:gd name="T12" fmla="*/ 0 w 1525"/>
              <a:gd name="T13" fmla="*/ 67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5" h="670">
                <a:moveTo>
                  <a:pt x="0" y="670"/>
                </a:moveTo>
                <a:lnTo>
                  <a:pt x="1190" y="670"/>
                </a:lnTo>
                <a:lnTo>
                  <a:pt x="1525" y="336"/>
                </a:lnTo>
                <a:lnTo>
                  <a:pt x="1190" y="0"/>
                </a:lnTo>
                <a:lnTo>
                  <a:pt x="0" y="0"/>
                </a:lnTo>
                <a:lnTo>
                  <a:pt x="0" y="670"/>
                </a:lnTo>
                <a:lnTo>
                  <a:pt x="0" y="670"/>
                </a:ln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8"/>
          <p:cNvSpPr/>
          <p:nvPr/>
        </p:nvSpPr>
        <p:spPr bwMode="auto">
          <a:xfrm>
            <a:off x="3242431" y="3557408"/>
            <a:ext cx="228006" cy="622470"/>
          </a:xfrm>
          <a:custGeom>
            <a:avLst/>
            <a:gdLst>
              <a:gd name="T0" fmla="*/ 41 w 69"/>
              <a:gd name="T1" fmla="*/ 126 h 188"/>
              <a:gd name="T2" fmla="*/ 66 w 69"/>
              <a:gd name="T3" fmla="*/ 157 h 188"/>
              <a:gd name="T4" fmla="*/ 35 w 69"/>
              <a:gd name="T5" fmla="*/ 188 h 188"/>
              <a:gd name="T6" fmla="*/ 3 w 69"/>
              <a:gd name="T7" fmla="*/ 157 h 188"/>
              <a:gd name="T8" fmla="*/ 28 w 69"/>
              <a:gd name="T9" fmla="*/ 126 h 188"/>
              <a:gd name="T10" fmla="*/ 28 w 69"/>
              <a:gd name="T11" fmla="*/ 63 h 188"/>
              <a:gd name="T12" fmla="*/ 0 w 69"/>
              <a:gd name="T13" fmla="*/ 63 h 188"/>
              <a:gd name="T14" fmla="*/ 35 w 69"/>
              <a:gd name="T15" fmla="*/ 0 h 188"/>
              <a:gd name="T16" fmla="*/ 69 w 69"/>
              <a:gd name="T17" fmla="*/ 63 h 188"/>
              <a:gd name="T18" fmla="*/ 41 w 69"/>
              <a:gd name="T19" fmla="*/ 63 h 188"/>
              <a:gd name="T20" fmla="*/ 41 w 69"/>
              <a:gd name="T21" fmla="*/ 12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" h="188">
                <a:moveTo>
                  <a:pt x="41" y="126"/>
                </a:moveTo>
                <a:cubicBezTo>
                  <a:pt x="55" y="129"/>
                  <a:pt x="66" y="142"/>
                  <a:pt x="66" y="157"/>
                </a:cubicBezTo>
                <a:cubicBezTo>
                  <a:pt x="66" y="174"/>
                  <a:pt x="52" y="188"/>
                  <a:pt x="35" y="188"/>
                </a:cubicBezTo>
                <a:cubicBezTo>
                  <a:pt x="17" y="188"/>
                  <a:pt x="3" y="174"/>
                  <a:pt x="3" y="157"/>
                </a:cubicBezTo>
                <a:cubicBezTo>
                  <a:pt x="3" y="142"/>
                  <a:pt x="14" y="129"/>
                  <a:pt x="28" y="126"/>
                </a:cubicBezTo>
                <a:cubicBezTo>
                  <a:pt x="28" y="63"/>
                  <a:pt x="28" y="63"/>
                  <a:pt x="28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35" y="0"/>
                  <a:pt x="35" y="0"/>
                  <a:pt x="35" y="0"/>
                </a:cubicBezTo>
                <a:cubicBezTo>
                  <a:pt x="69" y="63"/>
                  <a:pt x="69" y="63"/>
                  <a:pt x="69" y="63"/>
                </a:cubicBezTo>
                <a:cubicBezTo>
                  <a:pt x="41" y="63"/>
                  <a:pt x="41" y="63"/>
                  <a:pt x="41" y="63"/>
                </a:cubicBezTo>
                <a:cubicBezTo>
                  <a:pt x="41" y="126"/>
                  <a:pt x="41" y="126"/>
                  <a:pt x="41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9"/>
          <p:cNvSpPr/>
          <p:nvPr/>
        </p:nvSpPr>
        <p:spPr bwMode="auto">
          <a:xfrm>
            <a:off x="4111618" y="4052185"/>
            <a:ext cx="2133183" cy="937201"/>
          </a:xfrm>
          <a:custGeom>
            <a:avLst/>
            <a:gdLst>
              <a:gd name="T0" fmla="*/ 0 w 1525"/>
              <a:gd name="T1" fmla="*/ 670 h 670"/>
              <a:gd name="T2" fmla="*/ 1189 w 1525"/>
              <a:gd name="T3" fmla="*/ 670 h 670"/>
              <a:gd name="T4" fmla="*/ 1525 w 1525"/>
              <a:gd name="T5" fmla="*/ 334 h 670"/>
              <a:gd name="T6" fmla="*/ 1189 w 1525"/>
              <a:gd name="T7" fmla="*/ 0 h 670"/>
              <a:gd name="T8" fmla="*/ 0 w 1525"/>
              <a:gd name="T9" fmla="*/ 0 h 670"/>
              <a:gd name="T10" fmla="*/ 0 w 1525"/>
              <a:gd name="T11" fmla="*/ 0 h 670"/>
              <a:gd name="T12" fmla="*/ 335 w 1525"/>
              <a:gd name="T13" fmla="*/ 336 h 670"/>
              <a:gd name="T14" fmla="*/ 0 w 1525"/>
              <a:gd name="T15" fmla="*/ 670 h 670"/>
              <a:gd name="T16" fmla="*/ 0 w 1525"/>
              <a:gd name="T17" fmla="*/ 670 h 670"/>
              <a:gd name="T18" fmla="*/ 0 w 1525"/>
              <a:gd name="T19" fmla="*/ 67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25" h="670">
                <a:moveTo>
                  <a:pt x="0" y="670"/>
                </a:moveTo>
                <a:lnTo>
                  <a:pt x="1189" y="670"/>
                </a:lnTo>
                <a:lnTo>
                  <a:pt x="1525" y="334"/>
                </a:lnTo>
                <a:lnTo>
                  <a:pt x="1189" y="0"/>
                </a:lnTo>
                <a:lnTo>
                  <a:pt x="0" y="0"/>
                </a:lnTo>
                <a:lnTo>
                  <a:pt x="0" y="0"/>
                </a:lnTo>
                <a:lnTo>
                  <a:pt x="335" y="336"/>
                </a:lnTo>
                <a:lnTo>
                  <a:pt x="0" y="670"/>
                </a:lnTo>
                <a:lnTo>
                  <a:pt x="0" y="670"/>
                </a:lnTo>
                <a:lnTo>
                  <a:pt x="0" y="670"/>
                </a:ln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10"/>
          <p:cNvSpPr/>
          <p:nvPr/>
        </p:nvSpPr>
        <p:spPr bwMode="auto">
          <a:xfrm>
            <a:off x="4916805" y="3557408"/>
            <a:ext cx="225209" cy="622470"/>
          </a:xfrm>
          <a:custGeom>
            <a:avLst/>
            <a:gdLst>
              <a:gd name="T0" fmla="*/ 41 w 68"/>
              <a:gd name="T1" fmla="*/ 126 h 188"/>
              <a:gd name="T2" fmla="*/ 66 w 68"/>
              <a:gd name="T3" fmla="*/ 157 h 188"/>
              <a:gd name="T4" fmla="*/ 34 w 68"/>
              <a:gd name="T5" fmla="*/ 188 h 188"/>
              <a:gd name="T6" fmla="*/ 2 w 68"/>
              <a:gd name="T7" fmla="*/ 157 h 188"/>
              <a:gd name="T8" fmla="*/ 27 w 68"/>
              <a:gd name="T9" fmla="*/ 126 h 188"/>
              <a:gd name="T10" fmla="*/ 27 w 68"/>
              <a:gd name="T11" fmla="*/ 63 h 188"/>
              <a:gd name="T12" fmla="*/ 0 w 68"/>
              <a:gd name="T13" fmla="*/ 63 h 188"/>
              <a:gd name="T14" fmla="*/ 34 w 68"/>
              <a:gd name="T15" fmla="*/ 0 h 188"/>
              <a:gd name="T16" fmla="*/ 68 w 68"/>
              <a:gd name="T17" fmla="*/ 63 h 188"/>
              <a:gd name="T18" fmla="*/ 41 w 68"/>
              <a:gd name="T19" fmla="*/ 63 h 188"/>
              <a:gd name="T20" fmla="*/ 41 w 68"/>
              <a:gd name="T21" fmla="*/ 12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" h="188">
                <a:moveTo>
                  <a:pt x="41" y="126"/>
                </a:moveTo>
                <a:cubicBezTo>
                  <a:pt x="55" y="129"/>
                  <a:pt x="66" y="142"/>
                  <a:pt x="66" y="157"/>
                </a:cubicBezTo>
                <a:cubicBezTo>
                  <a:pt x="66" y="174"/>
                  <a:pt x="51" y="188"/>
                  <a:pt x="34" y="188"/>
                </a:cubicBezTo>
                <a:cubicBezTo>
                  <a:pt x="16" y="188"/>
                  <a:pt x="2" y="174"/>
                  <a:pt x="2" y="157"/>
                </a:cubicBezTo>
                <a:cubicBezTo>
                  <a:pt x="2" y="142"/>
                  <a:pt x="13" y="129"/>
                  <a:pt x="27" y="126"/>
                </a:cubicBezTo>
                <a:cubicBezTo>
                  <a:pt x="27" y="63"/>
                  <a:pt x="27" y="63"/>
                  <a:pt x="27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34" y="0"/>
                  <a:pt x="34" y="0"/>
                  <a:pt x="34" y="0"/>
                </a:cubicBezTo>
                <a:cubicBezTo>
                  <a:pt x="68" y="63"/>
                  <a:pt x="68" y="63"/>
                  <a:pt x="68" y="63"/>
                </a:cubicBezTo>
                <a:cubicBezTo>
                  <a:pt x="41" y="63"/>
                  <a:pt x="41" y="63"/>
                  <a:pt x="41" y="63"/>
                </a:cubicBezTo>
                <a:cubicBezTo>
                  <a:pt x="41" y="126"/>
                  <a:pt x="41" y="126"/>
                  <a:pt x="41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5789662" y="4048390"/>
            <a:ext cx="2130386" cy="937201"/>
          </a:xfrm>
          <a:custGeom>
            <a:avLst/>
            <a:gdLst>
              <a:gd name="T0" fmla="*/ 0 w 1523"/>
              <a:gd name="T1" fmla="*/ 670 h 670"/>
              <a:gd name="T2" fmla="*/ 1190 w 1523"/>
              <a:gd name="T3" fmla="*/ 670 h 670"/>
              <a:gd name="T4" fmla="*/ 1523 w 1523"/>
              <a:gd name="T5" fmla="*/ 334 h 670"/>
              <a:gd name="T6" fmla="*/ 1190 w 1523"/>
              <a:gd name="T7" fmla="*/ 0 h 670"/>
              <a:gd name="T8" fmla="*/ 0 w 1523"/>
              <a:gd name="T9" fmla="*/ 0 h 670"/>
              <a:gd name="T10" fmla="*/ 336 w 1523"/>
              <a:gd name="T11" fmla="*/ 334 h 670"/>
              <a:gd name="T12" fmla="*/ 0 w 1523"/>
              <a:gd name="T13" fmla="*/ 670 h 670"/>
              <a:gd name="T14" fmla="*/ 0 w 1523"/>
              <a:gd name="T15" fmla="*/ 67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23" h="670">
                <a:moveTo>
                  <a:pt x="0" y="670"/>
                </a:moveTo>
                <a:lnTo>
                  <a:pt x="1190" y="670"/>
                </a:lnTo>
                <a:lnTo>
                  <a:pt x="1523" y="334"/>
                </a:lnTo>
                <a:lnTo>
                  <a:pt x="1190" y="0"/>
                </a:lnTo>
                <a:lnTo>
                  <a:pt x="0" y="0"/>
                </a:lnTo>
                <a:lnTo>
                  <a:pt x="336" y="334"/>
                </a:lnTo>
                <a:lnTo>
                  <a:pt x="0" y="670"/>
                </a:lnTo>
                <a:lnTo>
                  <a:pt x="0" y="670"/>
                </a:ln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12"/>
          <p:cNvSpPr/>
          <p:nvPr/>
        </p:nvSpPr>
        <p:spPr bwMode="auto">
          <a:xfrm>
            <a:off x="6593977" y="3557408"/>
            <a:ext cx="228006" cy="622470"/>
          </a:xfrm>
          <a:custGeom>
            <a:avLst/>
            <a:gdLst>
              <a:gd name="T0" fmla="*/ 69 w 69"/>
              <a:gd name="T1" fmla="*/ 63 h 188"/>
              <a:gd name="T2" fmla="*/ 41 w 69"/>
              <a:gd name="T3" fmla="*/ 63 h 188"/>
              <a:gd name="T4" fmla="*/ 41 w 69"/>
              <a:gd name="T5" fmla="*/ 126 h 188"/>
              <a:gd name="T6" fmla="*/ 66 w 69"/>
              <a:gd name="T7" fmla="*/ 157 h 188"/>
              <a:gd name="T8" fmla="*/ 35 w 69"/>
              <a:gd name="T9" fmla="*/ 188 h 188"/>
              <a:gd name="T10" fmla="*/ 3 w 69"/>
              <a:gd name="T11" fmla="*/ 157 h 188"/>
              <a:gd name="T12" fmla="*/ 28 w 69"/>
              <a:gd name="T13" fmla="*/ 126 h 188"/>
              <a:gd name="T14" fmla="*/ 28 w 69"/>
              <a:gd name="T15" fmla="*/ 63 h 188"/>
              <a:gd name="T16" fmla="*/ 0 w 69"/>
              <a:gd name="T17" fmla="*/ 63 h 188"/>
              <a:gd name="T18" fmla="*/ 35 w 69"/>
              <a:gd name="T19" fmla="*/ 0 h 188"/>
              <a:gd name="T20" fmla="*/ 69 w 69"/>
              <a:gd name="T21" fmla="*/ 63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" h="188">
                <a:moveTo>
                  <a:pt x="69" y="63"/>
                </a:moveTo>
                <a:cubicBezTo>
                  <a:pt x="41" y="63"/>
                  <a:pt x="41" y="63"/>
                  <a:pt x="41" y="63"/>
                </a:cubicBezTo>
                <a:cubicBezTo>
                  <a:pt x="41" y="126"/>
                  <a:pt x="41" y="126"/>
                  <a:pt x="41" y="126"/>
                </a:cubicBezTo>
                <a:cubicBezTo>
                  <a:pt x="56" y="129"/>
                  <a:pt x="66" y="142"/>
                  <a:pt x="66" y="157"/>
                </a:cubicBezTo>
                <a:cubicBezTo>
                  <a:pt x="66" y="174"/>
                  <a:pt x="52" y="188"/>
                  <a:pt x="35" y="188"/>
                </a:cubicBezTo>
                <a:cubicBezTo>
                  <a:pt x="17" y="188"/>
                  <a:pt x="3" y="174"/>
                  <a:pt x="3" y="157"/>
                </a:cubicBezTo>
                <a:cubicBezTo>
                  <a:pt x="3" y="142"/>
                  <a:pt x="14" y="129"/>
                  <a:pt x="28" y="126"/>
                </a:cubicBezTo>
                <a:cubicBezTo>
                  <a:pt x="28" y="63"/>
                  <a:pt x="28" y="63"/>
                  <a:pt x="28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35" y="0"/>
                  <a:pt x="35" y="0"/>
                  <a:pt x="35" y="0"/>
                </a:cubicBezTo>
                <a:cubicBezTo>
                  <a:pt x="69" y="63"/>
                  <a:pt x="69" y="63"/>
                  <a:pt x="69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9" name="Group 31"/>
          <p:cNvGrpSpPr/>
          <p:nvPr/>
        </p:nvGrpSpPr>
        <p:grpSpPr>
          <a:xfrm>
            <a:off x="7454243" y="4048389"/>
            <a:ext cx="2576605" cy="937202"/>
            <a:chOff x="7389855" y="4250913"/>
            <a:chExt cx="2343443" cy="852393"/>
          </a:xfrm>
        </p:grpSpPr>
        <p:sp>
          <p:nvSpPr>
            <p:cNvPr id="10" name="Freeform 6"/>
            <p:cNvSpPr/>
            <p:nvPr/>
          </p:nvSpPr>
          <p:spPr bwMode="auto">
            <a:xfrm>
              <a:off x="9101001" y="4253458"/>
              <a:ext cx="632297" cy="849848"/>
            </a:xfrm>
            <a:custGeom>
              <a:avLst/>
              <a:gdLst>
                <a:gd name="T0" fmla="*/ 161 w 497"/>
                <a:gd name="T1" fmla="*/ 0 h 668"/>
                <a:gd name="T2" fmla="*/ 497 w 497"/>
                <a:gd name="T3" fmla="*/ 334 h 668"/>
                <a:gd name="T4" fmla="*/ 161 w 497"/>
                <a:gd name="T5" fmla="*/ 668 h 668"/>
                <a:gd name="T6" fmla="*/ 0 w 497"/>
                <a:gd name="T7" fmla="*/ 668 h 668"/>
                <a:gd name="T8" fmla="*/ 336 w 497"/>
                <a:gd name="T9" fmla="*/ 334 h 668"/>
                <a:gd name="T10" fmla="*/ 0 w 497"/>
                <a:gd name="T11" fmla="*/ 0 h 668"/>
                <a:gd name="T12" fmla="*/ 161 w 497"/>
                <a:gd name="T13" fmla="*/ 0 h 668"/>
                <a:gd name="T14" fmla="*/ 161 w 497"/>
                <a:gd name="T15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7" h="668">
                  <a:moveTo>
                    <a:pt x="161" y="0"/>
                  </a:moveTo>
                  <a:lnTo>
                    <a:pt x="497" y="334"/>
                  </a:lnTo>
                  <a:lnTo>
                    <a:pt x="161" y="668"/>
                  </a:lnTo>
                  <a:lnTo>
                    <a:pt x="0" y="668"/>
                  </a:lnTo>
                  <a:lnTo>
                    <a:pt x="336" y="334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0000">
                    <a:shade val="30000"/>
                    <a:satMod val="115000"/>
                  </a:srgbClr>
                </a:gs>
                <a:gs pos="50000">
                  <a:srgbClr val="B70000">
                    <a:shade val="67500"/>
                    <a:satMod val="115000"/>
                  </a:srgbClr>
                </a:gs>
                <a:gs pos="100000">
                  <a:srgbClr val="B7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7389855" y="4250913"/>
              <a:ext cx="1937603" cy="852392"/>
            </a:xfrm>
            <a:custGeom>
              <a:avLst/>
              <a:gdLst>
                <a:gd name="T0" fmla="*/ 0 w 1523"/>
                <a:gd name="T1" fmla="*/ 670 h 670"/>
                <a:gd name="T2" fmla="*/ 1189 w 1523"/>
                <a:gd name="T3" fmla="*/ 670 h 670"/>
                <a:gd name="T4" fmla="*/ 1523 w 1523"/>
                <a:gd name="T5" fmla="*/ 334 h 670"/>
                <a:gd name="T6" fmla="*/ 1189 w 1523"/>
                <a:gd name="T7" fmla="*/ 0 h 670"/>
                <a:gd name="T8" fmla="*/ 0 w 1523"/>
                <a:gd name="T9" fmla="*/ 0 h 670"/>
                <a:gd name="T10" fmla="*/ 333 w 1523"/>
                <a:gd name="T11" fmla="*/ 334 h 670"/>
                <a:gd name="T12" fmla="*/ 0 w 1523"/>
                <a:gd name="T13" fmla="*/ 670 h 670"/>
                <a:gd name="T14" fmla="*/ 0 w 1523"/>
                <a:gd name="T15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3" h="670">
                  <a:moveTo>
                    <a:pt x="0" y="670"/>
                  </a:moveTo>
                  <a:lnTo>
                    <a:pt x="1189" y="670"/>
                  </a:lnTo>
                  <a:lnTo>
                    <a:pt x="1523" y="334"/>
                  </a:lnTo>
                  <a:lnTo>
                    <a:pt x="1189" y="0"/>
                  </a:lnTo>
                  <a:lnTo>
                    <a:pt x="0" y="0"/>
                  </a:lnTo>
                  <a:lnTo>
                    <a:pt x="333" y="334"/>
                  </a:lnTo>
                  <a:lnTo>
                    <a:pt x="0" y="670"/>
                  </a:lnTo>
                  <a:lnTo>
                    <a:pt x="0" y="67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0000">
                    <a:shade val="30000"/>
                    <a:satMod val="115000"/>
                  </a:srgbClr>
                </a:gs>
                <a:gs pos="50000">
                  <a:srgbClr val="B70000">
                    <a:shade val="67500"/>
                    <a:satMod val="115000"/>
                  </a:srgbClr>
                </a:gs>
                <a:gs pos="100000">
                  <a:srgbClr val="B7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2" name="Freeform 14"/>
          <p:cNvSpPr/>
          <p:nvPr/>
        </p:nvSpPr>
        <p:spPr bwMode="auto">
          <a:xfrm>
            <a:off x="8234778" y="3557408"/>
            <a:ext cx="228006" cy="622470"/>
          </a:xfrm>
          <a:custGeom>
            <a:avLst/>
            <a:gdLst>
              <a:gd name="T0" fmla="*/ 69 w 69"/>
              <a:gd name="T1" fmla="*/ 63 h 188"/>
              <a:gd name="T2" fmla="*/ 41 w 69"/>
              <a:gd name="T3" fmla="*/ 63 h 188"/>
              <a:gd name="T4" fmla="*/ 41 w 69"/>
              <a:gd name="T5" fmla="*/ 126 h 188"/>
              <a:gd name="T6" fmla="*/ 66 w 69"/>
              <a:gd name="T7" fmla="*/ 157 h 188"/>
              <a:gd name="T8" fmla="*/ 35 w 69"/>
              <a:gd name="T9" fmla="*/ 188 h 188"/>
              <a:gd name="T10" fmla="*/ 3 w 69"/>
              <a:gd name="T11" fmla="*/ 157 h 188"/>
              <a:gd name="T12" fmla="*/ 28 w 69"/>
              <a:gd name="T13" fmla="*/ 126 h 188"/>
              <a:gd name="T14" fmla="*/ 28 w 69"/>
              <a:gd name="T15" fmla="*/ 63 h 188"/>
              <a:gd name="T16" fmla="*/ 0 w 69"/>
              <a:gd name="T17" fmla="*/ 63 h 188"/>
              <a:gd name="T18" fmla="*/ 35 w 69"/>
              <a:gd name="T19" fmla="*/ 0 h 188"/>
              <a:gd name="T20" fmla="*/ 69 w 69"/>
              <a:gd name="T21" fmla="*/ 63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" h="188">
                <a:moveTo>
                  <a:pt x="69" y="63"/>
                </a:moveTo>
                <a:cubicBezTo>
                  <a:pt x="41" y="63"/>
                  <a:pt x="41" y="63"/>
                  <a:pt x="41" y="63"/>
                </a:cubicBezTo>
                <a:cubicBezTo>
                  <a:pt x="41" y="126"/>
                  <a:pt x="41" y="126"/>
                  <a:pt x="41" y="126"/>
                </a:cubicBezTo>
                <a:cubicBezTo>
                  <a:pt x="56" y="129"/>
                  <a:pt x="66" y="142"/>
                  <a:pt x="66" y="157"/>
                </a:cubicBezTo>
                <a:cubicBezTo>
                  <a:pt x="66" y="174"/>
                  <a:pt x="52" y="188"/>
                  <a:pt x="35" y="188"/>
                </a:cubicBezTo>
                <a:cubicBezTo>
                  <a:pt x="17" y="188"/>
                  <a:pt x="3" y="174"/>
                  <a:pt x="3" y="157"/>
                </a:cubicBezTo>
                <a:cubicBezTo>
                  <a:pt x="3" y="142"/>
                  <a:pt x="14" y="129"/>
                  <a:pt x="28" y="126"/>
                </a:cubicBezTo>
                <a:cubicBezTo>
                  <a:pt x="28" y="63"/>
                  <a:pt x="28" y="63"/>
                  <a:pt x="28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35" y="0"/>
                  <a:pt x="35" y="0"/>
                  <a:pt x="35" y="0"/>
                </a:cubicBezTo>
                <a:cubicBezTo>
                  <a:pt x="69" y="63"/>
                  <a:pt x="69" y="63"/>
                  <a:pt x="69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5"/>
          <p:cNvSpPr/>
          <p:nvPr/>
        </p:nvSpPr>
        <p:spPr bwMode="auto">
          <a:xfrm>
            <a:off x="1402998" y="3038449"/>
            <a:ext cx="9386004" cy="1552677"/>
          </a:xfrm>
          <a:custGeom>
            <a:avLst/>
            <a:gdLst>
              <a:gd name="T0" fmla="*/ 2837 w 2837"/>
              <a:gd name="T1" fmla="*/ 419 h 469"/>
              <a:gd name="T2" fmla="*/ 2788 w 2837"/>
              <a:gd name="T3" fmla="*/ 469 h 469"/>
              <a:gd name="T4" fmla="*/ 2739 w 2837"/>
              <a:gd name="T5" fmla="*/ 419 h 469"/>
              <a:gd name="T6" fmla="*/ 2751 w 2837"/>
              <a:gd name="T7" fmla="*/ 397 h 469"/>
              <a:gd name="T8" fmla="*/ 2776 w 2837"/>
              <a:gd name="T9" fmla="*/ 422 h 469"/>
              <a:gd name="T10" fmla="*/ 2353 w 2837"/>
              <a:gd name="T11" fmla="*/ 23 h 469"/>
              <a:gd name="T12" fmla="*/ 445 w 2837"/>
              <a:gd name="T13" fmla="*/ 23 h 469"/>
              <a:gd name="T14" fmla="*/ 23 w 2837"/>
              <a:gd name="T15" fmla="*/ 409 h 469"/>
              <a:gd name="T16" fmla="*/ 10 w 2837"/>
              <a:gd name="T17" fmla="*/ 397 h 469"/>
              <a:gd name="T18" fmla="*/ 0 w 2837"/>
              <a:gd name="T19" fmla="*/ 407 h 469"/>
              <a:gd name="T20" fmla="*/ 445 w 2837"/>
              <a:gd name="T21" fmla="*/ 0 h 469"/>
              <a:gd name="T22" fmla="*/ 2353 w 2837"/>
              <a:gd name="T23" fmla="*/ 0 h 469"/>
              <a:gd name="T24" fmla="*/ 2799 w 2837"/>
              <a:gd name="T25" fmla="*/ 423 h 469"/>
              <a:gd name="T26" fmla="*/ 2825 w 2837"/>
              <a:gd name="T27" fmla="*/ 397 h 469"/>
              <a:gd name="T28" fmla="*/ 2837 w 2837"/>
              <a:gd name="T29" fmla="*/ 41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37" h="469">
                <a:moveTo>
                  <a:pt x="2837" y="419"/>
                </a:moveTo>
                <a:cubicBezTo>
                  <a:pt x="2788" y="469"/>
                  <a:pt x="2788" y="469"/>
                  <a:pt x="2788" y="469"/>
                </a:cubicBezTo>
                <a:cubicBezTo>
                  <a:pt x="2739" y="419"/>
                  <a:pt x="2739" y="419"/>
                  <a:pt x="2739" y="419"/>
                </a:cubicBezTo>
                <a:cubicBezTo>
                  <a:pt x="2751" y="397"/>
                  <a:pt x="2751" y="397"/>
                  <a:pt x="2751" y="397"/>
                </a:cubicBezTo>
                <a:cubicBezTo>
                  <a:pt x="2776" y="422"/>
                  <a:pt x="2776" y="422"/>
                  <a:pt x="2776" y="422"/>
                </a:cubicBezTo>
                <a:cubicBezTo>
                  <a:pt x="2763" y="200"/>
                  <a:pt x="2578" y="23"/>
                  <a:pt x="2353" y="23"/>
                </a:cubicBezTo>
                <a:cubicBezTo>
                  <a:pt x="1717" y="23"/>
                  <a:pt x="1081" y="23"/>
                  <a:pt x="445" y="23"/>
                </a:cubicBezTo>
                <a:cubicBezTo>
                  <a:pt x="224" y="23"/>
                  <a:pt x="42" y="194"/>
                  <a:pt x="23" y="409"/>
                </a:cubicBezTo>
                <a:cubicBezTo>
                  <a:pt x="10" y="397"/>
                  <a:pt x="10" y="397"/>
                  <a:pt x="10" y="397"/>
                </a:cubicBezTo>
                <a:cubicBezTo>
                  <a:pt x="0" y="407"/>
                  <a:pt x="0" y="407"/>
                  <a:pt x="0" y="407"/>
                </a:cubicBezTo>
                <a:cubicBezTo>
                  <a:pt x="21" y="180"/>
                  <a:pt x="213" y="0"/>
                  <a:pt x="445" y="0"/>
                </a:cubicBezTo>
                <a:cubicBezTo>
                  <a:pt x="1081" y="0"/>
                  <a:pt x="1717" y="0"/>
                  <a:pt x="2353" y="0"/>
                </a:cubicBezTo>
                <a:cubicBezTo>
                  <a:pt x="2591" y="0"/>
                  <a:pt x="2786" y="188"/>
                  <a:pt x="2799" y="423"/>
                </a:cubicBezTo>
                <a:cubicBezTo>
                  <a:pt x="2825" y="397"/>
                  <a:pt x="2825" y="397"/>
                  <a:pt x="2825" y="397"/>
                </a:cubicBezTo>
                <a:cubicBezTo>
                  <a:pt x="2837" y="419"/>
                  <a:pt x="2837" y="419"/>
                  <a:pt x="2837" y="419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16"/>
          <p:cNvSpPr/>
          <p:nvPr/>
        </p:nvSpPr>
        <p:spPr bwMode="auto">
          <a:xfrm>
            <a:off x="1274308" y="4353329"/>
            <a:ext cx="1948540" cy="1642200"/>
          </a:xfrm>
          <a:custGeom>
            <a:avLst/>
            <a:gdLst>
              <a:gd name="T0" fmla="*/ 99 w 589"/>
              <a:gd name="T1" fmla="*/ 49 h 496"/>
              <a:gd name="T2" fmla="*/ 49 w 589"/>
              <a:gd name="T3" fmla="*/ 0 h 496"/>
              <a:gd name="T4" fmla="*/ 0 w 589"/>
              <a:gd name="T5" fmla="*/ 49 h 496"/>
              <a:gd name="T6" fmla="*/ 12 w 589"/>
              <a:gd name="T7" fmla="*/ 72 h 496"/>
              <a:gd name="T8" fmla="*/ 38 w 589"/>
              <a:gd name="T9" fmla="*/ 47 h 496"/>
              <a:gd name="T10" fmla="*/ 38 w 589"/>
              <a:gd name="T11" fmla="*/ 50 h 496"/>
              <a:gd name="T12" fmla="*/ 484 w 589"/>
              <a:gd name="T13" fmla="*/ 496 h 496"/>
              <a:gd name="T14" fmla="*/ 586 w 589"/>
              <a:gd name="T15" fmla="*/ 496 h 496"/>
              <a:gd name="T16" fmla="*/ 576 w 589"/>
              <a:gd name="T17" fmla="*/ 486 h 496"/>
              <a:gd name="T18" fmla="*/ 589 w 589"/>
              <a:gd name="T19" fmla="*/ 473 h 496"/>
              <a:gd name="T20" fmla="*/ 484 w 589"/>
              <a:gd name="T21" fmla="*/ 473 h 496"/>
              <a:gd name="T22" fmla="*/ 60 w 589"/>
              <a:gd name="T23" fmla="*/ 50 h 496"/>
              <a:gd name="T24" fmla="*/ 60 w 589"/>
              <a:gd name="T25" fmla="*/ 46 h 496"/>
              <a:gd name="T26" fmla="*/ 86 w 589"/>
              <a:gd name="T27" fmla="*/ 72 h 496"/>
              <a:gd name="T28" fmla="*/ 99 w 589"/>
              <a:gd name="T29" fmla="*/ 4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9" h="496">
                <a:moveTo>
                  <a:pt x="99" y="49"/>
                </a:moveTo>
                <a:cubicBezTo>
                  <a:pt x="49" y="0"/>
                  <a:pt x="49" y="0"/>
                  <a:pt x="4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12" y="72"/>
                  <a:pt x="12" y="72"/>
                  <a:pt x="12" y="72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8"/>
                  <a:pt x="38" y="49"/>
                  <a:pt x="38" y="50"/>
                </a:cubicBezTo>
                <a:cubicBezTo>
                  <a:pt x="38" y="295"/>
                  <a:pt x="238" y="496"/>
                  <a:pt x="484" y="496"/>
                </a:cubicBezTo>
                <a:cubicBezTo>
                  <a:pt x="586" y="496"/>
                  <a:pt x="586" y="496"/>
                  <a:pt x="586" y="496"/>
                </a:cubicBezTo>
                <a:cubicBezTo>
                  <a:pt x="576" y="486"/>
                  <a:pt x="576" y="486"/>
                  <a:pt x="576" y="486"/>
                </a:cubicBezTo>
                <a:cubicBezTo>
                  <a:pt x="589" y="473"/>
                  <a:pt x="589" y="473"/>
                  <a:pt x="589" y="473"/>
                </a:cubicBezTo>
                <a:cubicBezTo>
                  <a:pt x="484" y="473"/>
                  <a:pt x="484" y="473"/>
                  <a:pt x="484" y="473"/>
                </a:cubicBezTo>
                <a:cubicBezTo>
                  <a:pt x="251" y="473"/>
                  <a:pt x="60" y="283"/>
                  <a:pt x="60" y="50"/>
                </a:cubicBezTo>
                <a:cubicBezTo>
                  <a:pt x="60" y="48"/>
                  <a:pt x="60" y="47"/>
                  <a:pt x="60" y="46"/>
                </a:cubicBezTo>
                <a:cubicBezTo>
                  <a:pt x="86" y="72"/>
                  <a:pt x="86" y="72"/>
                  <a:pt x="86" y="72"/>
                </a:cubicBezTo>
                <a:cubicBezTo>
                  <a:pt x="99" y="49"/>
                  <a:pt x="99" y="49"/>
                  <a:pt x="99" y="49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17"/>
          <p:cNvSpPr/>
          <p:nvPr/>
        </p:nvSpPr>
        <p:spPr bwMode="auto">
          <a:xfrm>
            <a:off x="3179485" y="5796899"/>
            <a:ext cx="2639551" cy="327321"/>
          </a:xfrm>
          <a:custGeom>
            <a:avLst/>
            <a:gdLst>
              <a:gd name="T0" fmla="*/ 118 w 1887"/>
              <a:gd name="T1" fmla="*/ 234 h 234"/>
              <a:gd name="T2" fmla="*/ 0 w 1887"/>
              <a:gd name="T3" fmla="*/ 118 h 234"/>
              <a:gd name="T4" fmla="*/ 118 w 1887"/>
              <a:gd name="T5" fmla="*/ 0 h 234"/>
              <a:gd name="T6" fmla="*/ 173 w 1887"/>
              <a:gd name="T7" fmla="*/ 30 h 234"/>
              <a:gd name="T8" fmla="*/ 114 w 1887"/>
              <a:gd name="T9" fmla="*/ 87 h 234"/>
              <a:gd name="T10" fmla="*/ 1887 w 1887"/>
              <a:gd name="T11" fmla="*/ 87 h 234"/>
              <a:gd name="T12" fmla="*/ 1857 w 1887"/>
              <a:gd name="T13" fmla="*/ 118 h 234"/>
              <a:gd name="T14" fmla="*/ 1880 w 1887"/>
              <a:gd name="T15" fmla="*/ 142 h 234"/>
              <a:gd name="T16" fmla="*/ 109 w 1887"/>
              <a:gd name="T17" fmla="*/ 142 h 234"/>
              <a:gd name="T18" fmla="*/ 173 w 1887"/>
              <a:gd name="T19" fmla="*/ 206 h 234"/>
              <a:gd name="T20" fmla="*/ 118 w 1887"/>
              <a:gd name="T21" fmla="*/ 234 h 234"/>
              <a:gd name="T22" fmla="*/ 118 w 1887"/>
              <a:gd name="T23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7" h="234">
                <a:moveTo>
                  <a:pt x="118" y="234"/>
                </a:moveTo>
                <a:lnTo>
                  <a:pt x="0" y="118"/>
                </a:lnTo>
                <a:lnTo>
                  <a:pt x="118" y="0"/>
                </a:lnTo>
                <a:lnTo>
                  <a:pt x="173" y="30"/>
                </a:lnTo>
                <a:lnTo>
                  <a:pt x="114" y="87"/>
                </a:lnTo>
                <a:lnTo>
                  <a:pt x="1887" y="87"/>
                </a:lnTo>
                <a:lnTo>
                  <a:pt x="1857" y="118"/>
                </a:lnTo>
                <a:lnTo>
                  <a:pt x="1880" y="142"/>
                </a:lnTo>
                <a:lnTo>
                  <a:pt x="109" y="142"/>
                </a:lnTo>
                <a:lnTo>
                  <a:pt x="173" y="206"/>
                </a:lnTo>
                <a:lnTo>
                  <a:pt x="118" y="234"/>
                </a:lnTo>
                <a:lnTo>
                  <a:pt x="118" y="234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18"/>
          <p:cNvSpPr/>
          <p:nvPr/>
        </p:nvSpPr>
        <p:spPr bwMode="auto">
          <a:xfrm>
            <a:off x="5777072" y="5796899"/>
            <a:ext cx="2636754" cy="327321"/>
          </a:xfrm>
          <a:custGeom>
            <a:avLst/>
            <a:gdLst>
              <a:gd name="T0" fmla="*/ 118 w 1885"/>
              <a:gd name="T1" fmla="*/ 234 h 234"/>
              <a:gd name="T2" fmla="*/ 0 w 1885"/>
              <a:gd name="T3" fmla="*/ 118 h 234"/>
              <a:gd name="T4" fmla="*/ 118 w 1885"/>
              <a:gd name="T5" fmla="*/ 0 h 234"/>
              <a:gd name="T6" fmla="*/ 172 w 1885"/>
              <a:gd name="T7" fmla="*/ 30 h 234"/>
              <a:gd name="T8" fmla="*/ 113 w 1885"/>
              <a:gd name="T9" fmla="*/ 87 h 234"/>
              <a:gd name="T10" fmla="*/ 1885 w 1885"/>
              <a:gd name="T11" fmla="*/ 87 h 234"/>
              <a:gd name="T12" fmla="*/ 1854 w 1885"/>
              <a:gd name="T13" fmla="*/ 118 h 234"/>
              <a:gd name="T14" fmla="*/ 1877 w 1885"/>
              <a:gd name="T15" fmla="*/ 142 h 234"/>
              <a:gd name="T16" fmla="*/ 109 w 1885"/>
              <a:gd name="T17" fmla="*/ 142 h 234"/>
              <a:gd name="T18" fmla="*/ 172 w 1885"/>
              <a:gd name="T19" fmla="*/ 206 h 234"/>
              <a:gd name="T20" fmla="*/ 118 w 1885"/>
              <a:gd name="T21" fmla="*/ 234 h 234"/>
              <a:gd name="T22" fmla="*/ 118 w 1885"/>
              <a:gd name="T23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5" h="234">
                <a:moveTo>
                  <a:pt x="118" y="234"/>
                </a:moveTo>
                <a:lnTo>
                  <a:pt x="0" y="118"/>
                </a:lnTo>
                <a:lnTo>
                  <a:pt x="118" y="0"/>
                </a:lnTo>
                <a:lnTo>
                  <a:pt x="172" y="30"/>
                </a:lnTo>
                <a:lnTo>
                  <a:pt x="113" y="87"/>
                </a:lnTo>
                <a:lnTo>
                  <a:pt x="1885" y="87"/>
                </a:lnTo>
                <a:lnTo>
                  <a:pt x="1854" y="118"/>
                </a:lnTo>
                <a:lnTo>
                  <a:pt x="1877" y="142"/>
                </a:lnTo>
                <a:lnTo>
                  <a:pt x="109" y="142"/>
                </a:lnTo>
                <a:lnTo>
                  <a:pt x="172" y="206"/>
                </a:lnTo>
                <a:lnTo>
                  <a:pt x="118" y="234"/>
                </a:lnTo>
                <a:lnTo>
                  <a:pt x="118" y="234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19"/>
          <p:cNvSpPr/>
          <p:nvPr/>
        </p:nvSpPr>
        <p:spPr bwMode="auto">
          <a:xfrm>
            <a:off x="8370462" y="4554757"/>
            <a:ext cx="2292647" cy="1569463"/>
          </a:xfrm>
          <a:custGeom>
            <a:avLst/>
            <a:gdLst>
              <a:gd name="T0" fmla="*/ 50 w 693"/>
              <a:gd name="T1" fmla="*/ 474 h 474"/>
              <a:gd name="T2" fmla="*/ 0 w 693"/>
              <a:gd name="T3" fmla="*/ 425 h 474"/>
              <a:gd name="T4" fmla="*/ 50 w 693"/>
              <a:gd name="T5" fmla="*/ 375 h 474"/>
              <a:gd name="T6" fmla="*/ 72 w 693"/>
              <a:gd name="T7" fmla="*/ 388 h 474"/>
              <a:gd name="T8" fmla="*/ 48 w 693"/>
              <a:gd name="T9" fmla="*/ 412 h 474"/>
              <a:gd name="T10" fmla="*/ 247 w 693"/>
              <a:gd name="T11" fmla="*/ 412 h 474"/>
              <a:gd name="T12" fmla="*/ 670 w 693"/>
              <a:gd name="T13" fmla="*/ 0 h 474"/>
              <a:gd name="T14" fmla="*/ 682 w 693"/>
              <a:gd name="T15" fmla="*/ 11 h 474"/>
              <a:gd name="T16" fmla="*/ 693 w 693"/>
              <a:gd name="T17" fmla="*/ 0 h 474"/>
              <a:gd name="T18" fmla="*/ 247 w 693"/>
              <a:gd name="T19" fmla="*/ 435 h 474"/>
              <a:gd name="T20" fmla="*/ 45 w 693"/>
              <a:gd name="T21" fmla="*/ 435 h 474"/>
              <a:gd name="T22" fmla="*/ 72 w 693"/>
              <a:gd name="T23" fmla="*/ 462 h 474"/>
              <a:gd name="T24" fmla="*/ 50 w 693"/>
              <a:gd name="T25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3" h="474">
                <a:moveTo>
                  <a:pt x="50" y="474"/>
                </a:moveTo>
                <a:cubicBezTo>
                  <a:pt x="0" y="425"/>
                  <a:pt x="0" y="425"/>
                  <a:pt x="0" y="425"/>
                </a:cubicBezTo>
                <a:cubicBezTo>
                  <a:pt x="50" y="375"/>
                  <a:pt x="50" y="375"/>
                  <a:pt x="50" y="375"/>
                </a:cubicBezTo>
                <a:cubicBezTo>
                  <a:pt x="72" y="388"/>
                  <a:pt x="72" y="388"/>
                  <a:pt x="72" y="388"/>
                </a:cubicBezTo>
                <a:cubicBezTo>
                  <a:pt x="48" y="412"/>
                  <a:pt x="48" y="412"/>
                  <a:pt x="48" y="412"/>
                </a:cubicBezTo>
                <a:cubicBezTo>
                  <a:pt x="247" y="412"/>
                  <a:pt x="247" y="412"/>
                  <a:pt x="247" y="412"/>
                </a:cubicBezTo>
                <a:cubicBezTo>
                  <a:pt x="476" y="412"/>
                  <a:pt x="665" y="227"/>
                  <a:pt x="670" y="0"/>
                </a:cubicBezTo>
                <a:cubicBezTo>
                  <a:pt x="682" y="11"/>
                  <a:pt x="682" y="11"/>
                  <a:pt x="682" y="11"/>
                </a:cubicBezTo>
                <a:cubicBezTo>
                  <a:pt x="693" y="0"/>
                  <a:pt x="693" y="0"/>
                  <a:pt x="693" y="0"/>
                </a:cubicBezTo>
                <a:cubicBezTo>
                  <a:pt x="687" y="240"/>
                  <a:pt x="489" y="435"/>
                  <a:pt x="247" y="435"/>
                </a:cubicBezTo>
                <a:cubicBezTo>
                  <a:pt x="45" y="435"/>
                  <a:pt x="45" y="435"/>
                  <a:pt x="45" y="435"/>
                </a:cubicBezTo>
                <a:cubicBezTo>
                  <a:pt x="72" y="462"/>
                  <a:pt x="72" y="462"/>
                  <a:pt x="72" y="462"/>
                </a:cubicBezTo>
                <a:cubicBezTo>
                  <a:pt x="50" y="474"/>
                  <a:pt x="50" y="474"/>
                  <a:pt x="50" y="474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4646041" y="2694948"/>
            <a:ext cx="766735" cy="766735"/>
          </a:xfrm>
          <a:prstGeom prst="ellipse">
            <a:avLst/>
          </a:prstGeom>
          <a:solidFill>
            <a:srgbClr val="B70000"/>
          </a:solidFill>
          <a:ln w="57150">
            <a:solidFill>
              <a:schemeClr val="tx1">
                <a:lumMod val="10000"/>
                <a:lumOff val="90000"/>
              </a:schemeClr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6326011" y="2694948"/>
            <a:ext cx="766735" cy="766735"/>
          </a:xfrm>
          <a:prstGeom prst="ellipse">
            <a:avLst/>
          </a:prstGeom>
          <a:solidFill>
            <a:srgbClr val="B70000"/>
          </a:solidFill>
          <a:ln w="57150">
            <a:solidFill>
              <a:schemeClr val="tx1">
                <a:lumMod val="10000"/>
                <a:lumOff val="90000"/>
              </a:schemeClr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7963592" y="2694948"/>
            <a:ext cx="770379" cy="766735"/>
          </a:xfrm>
          <a:prstGeom prst="ellipse">
            <a:avLst/>
          </a:prstGeom>
          <a:solidFill>
            <a:srgbClr val="B70000"/>
          </a:solidFill>
          <a:ln w="57150">
            <a:solidFill>
              <a:schemeClr val="tx1">
                <a:lumMod val="10000"/>
                <a:lumOff val="90000"/>
              </a:schemeClr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Oval 26"/>
          <p:cNvSpPr>
            <a:spLocks noChangeArrowheads="1"/>
          </p:cNvSpPr>
          <p:nvPr/>
        </p:nvSpPr>
        <p:spPr bwMode="auto">
          <a:xfrm>
            <a:off x="2971246" y="2694948"/>
            <a:ext cx="770379" cy="766735"/>
          </a:xfrm>
          <a:prstGeom prst="ellipse">
            <a:avLst/>
          </a:prstGeom>
          <a:solidFill>
            <a:srgbClr val="B70000"/>
          </a:solidFill>
          <a:ln w="57150">
            <a:solidFill>
              <a:schemeClr val="tx1">
                <a:lumMod val="10000"/>
                <a:lumOff val="90000"/>
              </a:schemeClr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Freeform 28"/>
          <p:cNvSpPr>
            <a:spLocks noEditPoints="1"/>
          </p:cNvSpPr>
          <p:nvPr/>
        </p:nvSpPr>
        <p:spPr bwMode="auto">
          <a:xfrm>
            <a:off x="6950672" y="1757142"/>
            <a:ext cx="1376428" cy="843481"/>
          </a:xfrm>
          <a:custGeom>
            <a:avLst/>
            <a:gdLst>
              <a:gd name="T0" fmla="*/ 405 w 416"/>
              <a:gd name="T1" fmla="*/ 245 h 255"/>
              <a:gd name="T2" fmla="*/ 408 w 416"/>
              <a:gd name="T3" fmla="*/ 251 h 255"/>
              <a:gd name="T4" fmla="*/ 415 w 416"/>
              <a:gd name="T5" fmla="*/ 246 h 255"/>
              <a:gd name="T6" fmla="*/ 40 w 416"/>
              <a:gd name="T7" fmla="*/ 44 h 255"/>
              <a:gd name="T8" fmla="*/ 60 w 416"/>
              <a:gd name="T9" fmla="*/ 18 h 255"/>
              <a:gd name="T10" fmla="*/ 73 w 416"/>
              <a:gd name="T11" fmla="*/ 22 h 255"/>
              <a:gd name="T12" fmla="*/ 90 w 416"/>
              <a:gd name="T13" fmla="*/ 22 h 255"/>
              <a:gd name="T14" fmla="*/ 99 w 416"/>
              <a:gd name="T15" fmla="*/ 26 h 255"/>
              <a:gd name="T16" fmla="*/ 102 w 416"/>
              <a:gd name="T17" fmla="*/ 18 h 255"/>
              <a:gd name="T18" fmla="*/ 95 w 416"/>
              <a:gd name="T19" fmla="*/ 18 h 255"/>
              <a:gd name="T20" fmla="*/ 127 w 416"/>
              <a:gd name="T21" fmla="*/ 28 h 255"/>
              <a:gd name="T22" fmla="*/ 135 w 416"/>
              <a:gd name="T23" fmla="*/ 29 h 255"/>
              <a:gd name="T24" fmla="*/ 136 w 416"/>
              <a:gd name="T25" fmla="*/ 21 h 255"/>
              <a:gd name="T26" fmla="*/ 128 w 416"/>
              <a:gd name="T27" fmla="*/ 20 h 255"/>
              <a:gd name="T28" fmla="*/ 162 w 416"/>
              <a:gd name="T29" fmla="*/ 34 h 255"/>
              <a:gd name="T30" fmla="*/ 169 w 416"/>
              <a:gd name="T31" fmla="*/ 35 h 255"/>
              <a:gd name="T32" fmla="*/ 168 w 416"/>
              <a:gd name="T33" fmla="*/ 26 h 255"/>
              <a:gd name="T34" fmla="*/ 195 w 416"/>
              <a:gd name="T35" fmla="*/ 34 h 255"/>
              <a:gd name="T36" fmla="*/ 196 w 416"/>
              <a:gd name="T37" fmla="*/ 43 h 255"/>
              <a:gd name="T38" fmla="*/ 206 w 416"/>
              <a:gd name="T39" fmla="*/ 42 h 255"/>
              <a:gd name="T40" fmla="*/ 199 w 416"/>
              <a:gd name="T41" fmla="*/ 35 h 255"/>
              <a:gd name="T42" fmla="*/ 222 w 416"/>
              <a:gd name="T43" fmla="*/ 48 h 255"/>
              <a:gd name="T44" fmla="*/ 228 w 416"/>
              <a:gd name="T45" fmla="*/ 56 h 255"/>
              <a:gd name="T46" fmla="*/ 236 w 416"/>
              <a:gd name="T47" fmla="*/ 50 h 255"/>
              <a:gd name="T48" fmla="*/ 228 w 416"/>
              <a:gd name="T49" fmla="*/ 46 h 255"/>
              <a:gd name="T50" fmla="*/ 254 w 416"/>
              <a:gd name="T51" fmla="*/ 69 h 255"/>
              <a:gd name="T52" fmla="*/ 261 w 416"/>
              <a:gd name="T53" fmla="*/ 73 h 255"/>
              <a:gd name="T54" fmla="*/ 265 w 416"/>
              <a:gd name="T55" fmla="*/ 65 h 255"/>
              <a:gd name="T56" fmla="*/ 258 w 416"/>
              <a:gd name="T57" fmla="*/ 62 h 255"/>
              <a:gd name="T58" fmla="*/ 283 w 416"/>
              <a:gd name="T59" fmla="*/ 87 h 255"/>
              <a:gd name="T60" fmla="*/ 290 w 416"/>
              <a:gd name="T61" fmla="*/ 92 h 255"/>
              <a:gd name="T62" fmla="*/ 291 w 416"/>
              <a:gd name="T63" fmla="*/ 82 h 255"/>
              <a:gd name="T64" fmla="*/ 315 w 416"/>
              <a:gd name="T65" fmla="*/ 101 h 255"/>
              <a:gd name="T66" fmla="*/ 312 w 416"/>
              <a:gd name="T67" fmla="*/ 110 h 255"/>
              <a:gd name="T68" fmla="*/ 322 w 416"/>
              <a:gd name="T69" fmla="*/ 113 h 255"/>
              <a:gd name="T70" fmla="*/ 317 w 416"/>
              <a:gd name="T71" fmla="*/ 103 h 255"/>
              <a:gd name="T72" fmla="*/ 334 w 416"/>
              <a:gd name="T73" fmla="*/ 125 h 255"/>
              <a:gd name="T74" fmla="*/ 338 w 416"/>
              <a:gd name="T75" fmla="*/ 135 h 255"/>
              <a:gd name="T76" fmla="*/ 346 w 416"/>
              <a:gd name="T77" fmla="*/ 131 h 255"/>
              <a:gd name="T78" fmla="*/ 341 w 416"/>
              <a:gd name="T79" fmla="*/ 126 h 255"/>
              <a:gd name="T80" fmla="*/ 355 w 416"/>
              <a:gd name="T81" fmla="*/ 156 h 255"/>
              <a:gd name="T82" fmla="*/ 360 w 416"/>
              <a:gd name="T83" fmla="*/ 161 h 255"/>
              <a:gd name="T84" fmla="*/ 366 w 416"/>
              <a:gd name="T85" fmla="*/ 156 h 255"/>
              <a:gd name="T86" fmla="*/ 362 w 416"/>
              <a:gd name="T87" fmla="*/ 151 h 255"/>
              <a:gd name="T88" fmla="*/ 376 w 416"/>
              <a:gd name="T89" fmla="*/ 185 h 255"/>
              <a:gd name="T90" fmla="*/ 379 w 416"/>
              <a:gd name="T91" fmla="*/ 191 h 255"/>
              <a:gd name="T92" fmla="*/ 385 w 416"/>
              <a:gd name="T93" fmla="*/ 184 h 255"/>
              <a:gd name="T94" fmla="*/ 399 w 416"/>
              <a:gd name="T95" fmla="*/ 209 h 255"/>
              <a:gd name="T96" fmla="*/ 392 w 416"/>
              <a:gd name="T97" fmla="*/ 215 h 255"/>
              <a:gd name="T98" fmla="*/ 401 w 416"/>
              <a:gd name="T99" fmla="*/ 222 h 255"/>
              <a:gd name="T100" fmla="*/ 400 w 416"/>
              <a:gd name="T101" fmla="*/ 21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16" h="255">
                <a:moveTo>
                  <a:pt x="413" y="240"/>
                </a:moveTo>
                <a:cubicBezTo>
                  <a:pt x="412" y="238"/>
                  <a:pt x="409" y="237"/>
                  <a:pt x="407" y="238"/>
                </a:cubicBezTo>
                <a:cubicBezTo>
                  <a:pt x="405" y="239"/>
                  <a:pt x="404" y="241"/>
                  <a:pt x="405" y="243"/>
                </a:cubicBezTo>
                <a:cubicBezTo>
                  <a:pt x="405" y="245"/>
                  <a:pt x="405" y="245"/>
                  <a:pt x="405" y="245"/>
                </a:cubicBezTo>
                <a:cubicBezTo>
                  <a:pt x="406" y="247"/>
                  <a:pt x="406" y="247"/>
                  <a:pt x="406" y="247"/>
                </a:cubicBezTo>
                <a:cubicBezTo>
                  <a:pt x="407" y="249"/>
                  <a:pt x="407" y="249"/>
                  <a:pt x="407" y="249"/>
                </a:cubicBezTo>
                <a:cubicBezTo>
                  <a:pt x="407" y="251"/>
                  <a:pt x="407" y="251"/>
                  <a:pt x="407" y="251"/>
                </a:cubicBezTo>
                <a:cubicBezTo>
                  <a:pt x="408" y="251"/>
                  <a:pt x="408" y="251"/>
                  <a:pt x="408" y="251"/>
                </a:cubicBezTo>
                <a:cubicBezTo>
                  <a:pt x="408" y="254"/>
                  <a:pt x="411" y="255"/>
                  <a:pt x="413" y="254"/>
                </a:cubicBezTo>
                <a:cubicBezTo>
                  <a:pt x="415" y="253"/>
                  <a:pt x="416" y="251"/>
                  <a:pt x="416" y="249"/>
                </a:cubicBezTo>
                <a:cubicBezTo>
                  <a:pt x="415" y="248"/>
                  <a:pt x="415" y="248"/>
                  <a:pt x="415" y="248"/>
                </a:cubicBezTo>
                <a:cubicBezTo>
                  <a:pt x="415" y="246"/>
                  <a:pt x="415" y="246"/>
                  <a:pt x="415" y="246"/>
                </a:cubicBezTo>
                <a:cubicBezTo>
                  <a:pt x="414" y="244"/>
                  <a:pt x="414" y="244"/>
                  <a:pt x="414" y="244"/>
                </a:cubicBezTo>
                <a:cubicBezTo>
                  <a:pt x="413" y="242"/>
                  <a:pt x="413" y="242"/>
                  <a:pt x="413" y="242"/>
                </a:cubicBezTo>
                <a:cubicBezTo>
                  <a:pt x="413" y="240"/>
                  <a:pt x="413" y="240"/>
                  <a:pt x="413" y="240"/>
                </a:cubicBezTo>
                <a:close/>
                <a:moveTo>
                  <a:pt x="40" y="44"/>
                </a:moveTo>
                <a:cubicBezTo>
                  <a:pt x="0" y="22"/>
                  <a:pt x="0" y="22"/>
                  <a:pt x="0" y="22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44"/>
                  <a:pt x="40" y="44"/>
                  <a:pt x="40" y="44"/>
                </a:cubicBezTo>
                <a:close/>
                <a:moveTo>
                  <a:pt x="60" y="18"/>
                </a:moveTo>
                <a:cubicBezTo>
                  <a:pt x="57" y="18"/>
                  <a:pt x="56" y="19"/>
                  <a:pt x="56" y="22"/>
                </a:cubicBezTo>
                <a:cubicBezTo>
                  <a:pt x="56" y="24"/>
                  <a:pt x="57" y="26"/>
                  <a:pt x="60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71" y="26"/>
                  <a:pt x="73" y="24"/>
                  <a:pt x="73" y="22"/>
                </a:cubicBezTo>
                <a:cubicBezTo>
                  <a:pt x="73" y="19"/>
                  <a:pt x="71" y="18"/>
                  <a:pt x="68" y="18"/>
                </a:cubicBezTo>
                <a:cubicBezTo>
                  <a:pt x="60" y="18"/>
                  <a:pt x="60" y="18"/>
                  <a:pt x="60" y="18"/>
                </a:cubicBezTo>
                <a:close/>
                <a:moveTo>
                  <a:pt x="94" y="18"/>
                </a:moveTo>
                <a:cubicBezTo>
                  <a:pt x="92" y="17"/>
                  <a:pt x="90" y="19"/>
                  <a:pt x="90" y="22"/>
                </a:cubicBezTo>
                <a:cubicBezTo>
                  <a:pt x="90" y="24"/>
                  <a:pt x="91" y="26"/>
                  <a:pt x="94" y="26"/>
                </a:cubicBezTo>
                <a:cubicBezTo>
                  <a:pt x="95" y="26"/>
                  <a:pt x="95" y="26"/>
                  <a:pt x="95" y="26"/>
                </a:cubicBezTo>
                <a:cubicBezTo>
                  <a:pt x="97" y="26"/>
                  <a:pt x="97" y="26"/>
                  <a:pt x="97" y="26"/>
                </a:cubicBezTo>
                <a:cubicBezTo>
                  <a:pt x="99" y="26"/>
                  <a:pt x="99" y="26"/>
                  <a:pt x="99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6"/>
                  <a:pt x="106" y="24"/>
                  <a:pt x="107" y="22"/>
                </a:cubicBezTo>
                <a:cubicBezTo>
                  <a:pt x="107" y="20"/>
                  <a:pt x="105" y="18"/>
                  <a:pt x="102" y="18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99" y="18"/>
                  <a:pt x="99" y="18"/>
                  <a:pt x="99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5" y="18"/>
                  <a:pt x="95" y="18"/>
                  <a:pt x="95" y="18"/>
                </a:cubicBezTo>
                <a:cubicBezTo>
                  <a:pt x="94" y="18"/>
                  <a:pt x="94" y="18"/>
                  <a:pt x="94" y="18"/>
                </a:cubicBezTo>
                <a:close/>
                <a:moveTo>
                  <a:pt x="128" y="20"/>
                </a:moveTo>
                <a:cubicBezTo>
                  <a:pt x="126" y="19"/>
                  <a:pt x="124" y="21"/>
                  <a:pt x="124" y="23"/>
                </a:cubicBezTo>
                <a:cubicBezTo>
                  <a:pt x="123" y="26"/>
                  <a:pt x="125" y="28"/>
                  <a:pt x="127" y="28"/>
                </a:cubicBezTo>
                <a:cubicBezTo>
                  <a:pt x="129" y="28"/>
                  <a:pt x="129" y="28"/>
                  <a:pt x="129" y="2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29"/>
                  <a:pt x="133" y="29"/>
                  <a:pt x="133" y="29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36" y="29"/>
                  <a:pt x="136" y="29"/>
                  <a:pt x="136" y="29"/>
                </a:cubicBezTo>
                <a:cubicBezTo>
                  <a:pt x="138" y="29"/>
                  <a:pt x="140" y="28"/>
                  <a:pt x="140" y="25"/>
                </a:cubicBezTo>
                <a:cubicBezTo>
                  <a:pt x="141" y="23"/>
                  <a:pt x="139" y="21"/>
                  <a:pt x="137" y="21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4" y="20"/>
                  <a:pt x="134" y="20"/>
                  <a:pt x="134" y="20"/>
                </a:cubicBezTo>
                <a:cubicBezTo>
                  <a:pt x="132" y="20"/>
                  <a:pt x="132" y="20"/>
                  <a:pt x="132" y="20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28" y="20"/>
                  <a:pt x="128" y="20"/>
                  <a:pt x="128" y="20"/>
                </a:cubicBezTo>
                <a:close/>
                <a:moveTo>
                  <a:pt x="162" y="25"/>
                </a:moveTo>
                <a:cubicBezTo>
                  <a:pt x="160" y="25"/>
                  <a:pt x="158" y="26"/>
                  <a:pt x="157" y="28"/>
                </a:cubicBezTo>
                <a:cubicBezTo>
                  <a:pt x="157" y="31"/>
                  <a:pt x="158" y="33"/>
                  <a:pt x="160" y="33"/>
                </a:cubicBezTo>
                <a:cubicBezTo>
                  <a:pt x="162" y="34"/>
                  <a:pt x="162" y="34"/>
                  <a:pt x="162" y="34"/>
                </a:cubicBezTo>
                <a:cubicBezTo>
                  <a:pt x="164" y="34"/>
                  <a:pt x="164" y="34"/>
                  <a:pt x="164" y="34"/>
                </a:cubicBezTo>
                <a:cubicBezTo>
                  <a:pt x="166" y="35"/>
                  <a:pt x="166" y="35"/>
                  <a:pt x="166" y="35"/>
                </a:cubicBezTo>
                <a:cubicBezTo>
                  <a:pt x="168" y="35"/>
                  <a:pt x="168" y="35"/>
                  <a:pt x="168" y="35"/>
                </a:cubicBezTo>
                <a:cubicBezTo>
                  <a:pt x="169" y="35"/>
                  <a:pt x="169" y="35"/>
                  <a:pt x="169" y="35"/>
                </a:cubicBezTo>
                <a:cubicBezTo>
                  <a:pt x="171" y="36"/>
                  <a:pt x="173" y="34"/>
                  <a:pt x="174" y="32"/>
                </a:cubicBezTo>
                <a:cubicBezTo>
                  <a:pt x="174" y="30"/>
                  <a:pt x="173" y="28"/>
                  <a:pt x="171" y="27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8" y="26"/>
                  <a:pt x="168" y="26"/>
                </a:cubicBezTo>
                <a:cubicBezTo>
                  <a:pt x="166" y="26"/>
                  <a:pt x="166" y="26"/>
                  <a:pt x="166" y="26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62" y="25"/>
                  <a:pt x="162" y="25"/>
                  <a:pt x="162" y="25"/>
                </a:cubicBezTo>
                <a:close/>
                <a:moveTo>
                  <a:pt x="195" y="34"/>
                </a:moveTo>
                <a:cubicBezTo>
                  <a:pt x="193" y="33"/>
                  <a:pt x="191" y="34"/>
                  <a:pt x="190" y="37"/>
                </a:cubicBezTo>
                <a:cubicBezTo>
                  <a:pt x="189" y="39"/>
                  <a:pt x="191" y="41"/>
                  <a:pt x="193" y="42"/>
                </a:cubicBezTo>
                <a:cubicBezTo>
                  <a:pt x="194" y="42"/>
                  <a:pt x="194" y="42"/>
                  <a:pt x="194" y="42"/>
                </a:cubicBezTo>
                <a:cubicBezTo>
                  <a:pt x="196" y="43"/>
                  <a:pt x="196" y="43"/>
                  <a:pt x="196" y="43"/>
                </a:cubicBezTo>
                <a:cubicBezTo>
                  <a:pt x="198" y="44"/>
                  <a:pt x="198" y="44"/>
                  <a:pt x="198" y="44"/>
                </a:cubicBezTo>
                <a:cubicBezTo>
                  <a:pt x="200" y="44"/>
                  <a:pt x="200" y="44"/>
                  <a:pt x="200" y="44"/>
                </a:cubicBezTo>
                <a:cubicBezTo>
                  <a:pt x="201" y="45"/>
                  <a:pt x="201" y="45"/>
                  <a:pt x="201" y="45"/>
                </a:cubicBezTo>
                <a:cubicBezTo>
                  <a:pt x="203" y="45"/>
                  <a:pt x="205" y="44"/>
                  <a:pt x="206" y="42"/>
                </a:cubicBezTo>
                <a:cubicBezTo>
                  <a:pt x="207" y="40"/>
                  <a:pt x="206" y="37"/>
                  <a:pt x="204" y="37"/>
                </a:cubicBezTo>
                <a:cubicBezTo>
                  <a:pt x="203" y="36"/>
                  <a:pt x="203" y="36"/>
                  <a:pt x="203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199" y="35"/>
                  <a:pt x="199" y="35"/>
                  <a:pt x="199" y="35"/>
                </a:cubicBezTo>
                <a:cubicBezTo>
                  <a:pt x="197" y="34"/>
                  <a:pt x="197" y="34"/>
                  <a:pt x="197" y="34"/>
                </a:cubicBezTo>
                <a:cubicBezTo>
                  <a:pt x="195" y="34"/>
                  <a:pt x="195" y="34"/>
                  <a:pt x="195" y="34"/>
                </a:cubicBezTo>
                <a:close/>
                <a:moveTo>
                  <a:pt x="228" y="46"/>
                </a:moveTo>
                <a:cubicBezTo>
                  <a:pt x="226" y="45"/>
                  <a:pt x="223" y="46"/>
                  <a:pt x="222" y="48"/>
                </a:cubicBezTo>
                <a:cubicBezTo>
                  <a:pt x="221" y="50"/>
                  <a:pt x="222" y="53"/>
                  <a:pt x="224" y="54"/>
                </a:cubicBezTo>
                <a:cubicBezTo>
                  <a:pt x="225" y="54"/>
                  <a:pt x="225" y="54"/>
                  <a:pt x="225" y="54"/>
                </a:cubicBezTo>
                <a:cubicBezTo>
                  <a:pt x="227" y="55"/>
                  <a:pt x="227" y="55"/>
                  <a:pt x="227" y="55"/>
                </a:cubicBezTo>
                <a:cubicBezTo>
                  <a:pt x="228" y="56"/>
                  <a:pt x="228" y="56"/>
                  <a:pt x="228" y="56"/>
                </a:cubicBezTo>
                <a:cubicBezTo>
                  <a:pt x="230" y="57"/>
                  <a:pt x="230" y="57"/>
                  <a:pt x="230" y="57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4" y="58"/>
                  <a:pt x="237" y="57"/>
                  <a:pt x="238" y="55"/>
                </a:cubicBezTo>
                <a:cubicBezTo>
                  <a:pt x="239" y="53"/>
                  <a:pt x="238" y="51"/>
                  <a:pt x="236" y="50"/>
                </a:cubicBezTo>
                <a:cubicBezTo>
                  <a:pt x="234" y="49"/>
                  <a:pt x="234" y="49"/>
                  <a:pt x="234" y="49"/>
                </a:cubicBezTo>
                <a:cubicBezTo>
                  <a:pt x="232" y="48"/>
                  <a:pt x="232" y="48"/>
                  <a:pt x="232" y="48"/>
                </a:cubicBezTo>
                <a:cubicBezTo>
                  <a:pt x="230" y="47"/>
                  <a:pt x="230" y="47"/>
                  <a:pt x="230" y="47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28" y="46"/>
                  <a:pt x="228" y="46"/>
                  <a:pt x="228" y="46"/>
                </a:cubicBezTo>
                <a:close/>
                <a:moveTo>
                  <a:pt x="258" y="62"/>
                </a:moveTo>
                <a:cubicBezTo>
                  <a:pt x="256" y="60"/>
                  <a:pt x="254" y="61"/>
                  <a:pt x="253" y="63"/>
                </a:cubicBezTo>
                <a:cubicBezTo>
                  <a:pt x="252" y="65"/>
                  <a:pt x="252" y="68"/>
                  <a:pt x="254" y="69"/>
                </a:cubicBezTo>
                <a:cubicBezTo>
                  <a:pt x="256" y="70"/>
                  <a:pt x="256" y="70"/>
                  <a:pt x="256" y="70"/>
                </a:cubicBezTo>
                <a:cubicBezTo>
                  <a:pt x="257" y="71"/>
                  <a:pt x="257" y="71"/>
                  <a:pt x="257" y="71"/>
                </a:cubicBezTo>
                <a:cubicBezTo>
                  <a:pt x="259" y="72"/>
                  <a:pt x="259" y="72"/>
                  <a:pt x="259" y="72"/>
                </a:cubicBezTo>
                <a:cubicBezTo>
                  <a:pt x="261" y="73"/>
                  <a:pt x="261" y="73"/>
                  <a:pt x="261" y="73"/>
                </a:cubicBezTo>
                <a:cubicBezTo>
                  <a:pt x="262" y="73"/>
                  <a:pt x="262" y="73"/>
                  <a:pt x="262" y="73"/>
                </a:cubicBezTo>
                <a:cubicBezTo>
                  <a:pt x="264" y="74"/>
                  <a:pt x="266" y="74"/>
                  <a:pt x="267" y="72"/>
                </a:cubicBezTo>
                <a:cubicBezTo>
                  <a:pt x="269" y="70"/>
                  <a:pt x="268" y="67"/>
                  <a:pt x="266" y="66"/>
                </a:cubicBezTo>
                <a:cubicBezTo>
                  <a:pt x="265" y="65"/>
                  <a:pt x="265" y="65"/>
                  <a:pt x="265" y="65"/>
                </a:cubicBezTo>
                <a:cubicBezTo>
                  <a:pt x="263" y="64"/>
                  <a:pt x="263" y="64"/>
                  <a:pt x="263" y="64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60" y="62"/>
                  <a:pt x="260" y="62"/>
                  <a:pt x="260" y="62"/>
                </a:cubicBezTo>
                <a:cubicBezTo>
                  <a:pt x="258" y="62"/>
                  <a:pt x="258" y="62"/>
                  <a:pt x="258" y="62"/>
                </a:cubicBezTo>
                <a:close/>
                <a:moveTo>
                  <a:pt x="288" y="80"/>
                </a:moveTo>
                <a:cubicBezTo>
                  <a:pt x="286" y="79"/>
                  <a:pt x="283" y="79"/>
                  <a:pt x="282" y="81"/>
                </a:cubicBezTo>
                <a:cubicBezTo>
                  <a:pt x="280" y="83"/>
                  <a:pt x="281" y="85"/>
                  <a:pt x="283" y="87"/>
                </a:cubicBezTo>
                <a:cubicBezTo>
                  <a:pt x="283" y="87"/>
                  <a:pt x="283" y="87"/>
                  <a:pt x="283" y="87"/>
                </a:cubicBezTo>
                <a:cubicBezTo>
                  <a:pt x="285" y="88"/>
                  <a:pt x="285" y="88"/>
                  <a:pt x="285" y="88"/>
                </a:cubicBezTo>
                <a:cubicBezTo>
                  <a:pt x="286" y="89"/>
                  <a:pt x="286" y="89"/>
                  <a:pt x="286" y="89"/>
                </a:cubicBezTo>
                <a:cubicBezTo>
                  <a:pt x="288" y="91"/>
                  <a:pt x="288" y="91"/>
                  <a:pt x="288" y="91"/>
                </a:cubicBezTo>
                <a:cubicBezTo>
                  <a:pt x="290" y="92"/>
                  <a:pt x="290" y="92"/>
                  <a:pt x="290" y="92"/>
                </a:cubicBezTo>
                <a:cubicBezTo>
                  <a:pt x="291" y="93"/>
                  <a:pt x="294" y="93"/>
                  <a:pt x="295" y="91"/>
                </a:cubicBezTo>
                <a:cubicBezTo>
                  <a:pt x="297" y="89"/>
                  <a:pt x="296" y="86"/>
                  <a:pt x="295" y="85"/>
                </a:cubicBezTo>
                <a:cubicBezTo>
                  <a:pt x="293" y="84"/>
                  <a:pt x="293" y="84"/>
                  <a:pt x="293" y="84"/>
                </a:cubicBezTo>
                <a:cubicBezTo>
                  <a:pt x="291" y="82"/>
                  <a:pt x="291" y="82"/>
                  <a:pt x="291" y="82"/>
                </a:cubicBezTo>
                <a:cubicBezTo>
                  <a:pt x="290" y="81"/>
                  <a:pt x="290" y="81"/>
                  <a:pt x="290" y="81"/>
                </a:cubicBezTo>
                <a:cubicBezTo>
                  <a:pt x="288" y="80"/>
                  <a:pt x="288" y="80"/>
                  <a:pt x="288" y="80"/>
                </a:cubicBezTo>
                <a:cubicBezTo>
                  <a:pt x="288" y="80"/>
                  <a:pt x="288" y="80"/>
                  <a:pt x="288" y="80"/>
                </a:cubicBezTo>
                <a:close/>
                <a:moveTo>
                  <a:pt x="315" y="101"/>
                </a:moveTo>
                <a:cubicBezTo>
                  <a:pt x="313" y="99"/>
                  <a:pt x="310" y="100"/>
                  <a:pt x="309" y="101"/>
                </a:cubicBezTo>
                <a:cubicBezTo>
                  <a:pt x="307" y="103"/>
                  <a:pt x="307" y="106"/>
                  <a:pt x="309" y="107"/>
                </a:cubicBezTo>
                <a:cubicBezTo>
                  <a:pt x="310" y="108"/>
                  <a:pt x="310" y="108"/>
                  <a:pt x="310" y="108"/>
                </a:cubicBezTo>
                <a:cubicBezTo>
                  <a:pt x="312" y="110"/>
                  <a:pt x="312" y="110"/>
                  <a:pt x="312" y="110"/>
                </a:cubicBezTo>
                <a:cubicBezTo>
                  <a:pt x="313" y="111"/>
                  <a:pt x="313" y="111"/>
                  <a:pt x="313" y="111"/>
                </a:cubicBezTo>
                <a:cubicBezTo>
                  <a:pt x="315" y="112"/>
                  <a:pt x="315" y="112"/>
                  <a:pt x="315" y="112"/>
                </a:cubicBezTo>
                <a:cubicBezTo>
                  <a:pt x="315" y="113"/>
                  <a:pt x="315" y="113"/>
                  <a:pt x="315" y="113"/>
                </a:cubicBezTo>
                <a:cubicBezTo>
                  <a:pt x="317" y="115"/>
                  <a:pt x="320" y="114"/>
                  <a:pt x="322" y="113"/>
                </a:cubicBezTo>
                <a:cubicBezTo>
                  <a:pt x="323" y="111"/>
                  <a:pt x="323" y="108"/>
                  <a:pt x="321" y="107"/>
                </a:cubicBezTo>
                <a:cubicBezTo>
                  <a:pt x="320" y="106"/>
                  <a:pt x="320" y="106"/>
                  <a:pt x="320" y="106"/>
                </a:cubicBezTo>
                <a:cubicBezTo>
                  <a:pt x="319" y="104"/>
                  <a:pt x="319" y="104"/>
                  <a:pt x="319" y="104"/>
                </a:cubicBezTo>
                <a:cubicBezTo>
                  <a:pt x="317" y="103"/>
                  <a:pt x="317" y="103"/>
                  <a:pt x="317" y="103"/>
                </a:cubicBezTo>
                <a:cubicBezTo>
                  <a:pt x="316" y="102"/>
                  <a:pt x="316" y="102"/>
                  <a:pt x="316" y="102"/>
                </a:cubicBezTo>
                <a:cubicBezTo>
                  <a:pt x="315" y="101"/>
                  <a:pt x="315" y="101"/>
                  <a:pt x="315" y="101"/>
                </a:cubicBezTo>
                <a:close/>
                <a:moveTo>
                  <a:pt x="340" y="125"/>
                </a:moveTo>
                <a:cubicBezTo>
                  <a:pt x="338" y="123"/>
                  <a:pt x="335" y="123"/>
                  <a:pt x="334" y="125"/>
                </a:cubicBezTo>
                <a:cubicBezTo>
                  <a:pt x="332" y="126"/>
                  <a:pt x="332" y="129"/>
                  <a:pt x="334" y="131"/>
                </a:cubicBezTo>
                <a:cubicBezTo>
                  <a:pt x="335" y="132"/>
                  <a:pt x="335" y="132"/>
                  <a:pt x="335" y="132"/>
                </a:cubicBezTo>
                <a:cubicBezTo>
                  <a:pt x="336" y="133"/>
                  <a:pt x="336" y="133"/>
                  <a:pt x="336" y="133"/>
                </a:cubicBezTo>
                <a:cubicBezTo>
                  <a:pt x="338" y="135"/>
                  <a:pt x="338" y="135"/>
                  <a:pt x="338" y="135"/>
                </a:cubicBezTo>
                <a:cubicBezTo>
                  <a:pt x="339" y="136"/>
                  <a:pt x="339" y="136"/>
                  <a:pt x="339" y="136"/>
                </a:cubicBezTo>
                <a:cubicBezTo>
                  <a:pt x="339" y="137"/>
                  <a:pt x="339" y="137"/>
                  <a:pt x="339" y="137"/>
                </a:cubicBezTo>
                <a:cubicBezTo>
                  <a:pt x="341" y="138"/>
                  <a:pt x="344" y="139"/>
                  <a:pt x="345" y="137"/>
                </a:cubicBezTo>
                <a:cubicBezTo>
                  <a:pt x="347" y="135"/>
                  <a:pt x="347" y="133"/>
                  <a:pt x="346" y="131"/>
                </a:cubicBezTo>
                <a:cubicBezTo>
                  <a:pt x="345" y="131"/>
                  <a:pt x="345" y="131"/>
                  <a:pt x="345" y="131"/>
                </a:cubicBezTo>
                <a:cubicBezTo>
                  <a:pt x="344" y="129"/>
                  <a:pt x="344" y="129"/>
                  <a:pt x="344" y="129"/>
                </a:cubicBezTo>
                <a:cubicBezTo>
                  <a:pt x="342" y="128"/>
                  <a:pt x="342" y="128"/>
                  <a:pt x="342" y="128"/>
                </a:cubicBezTo>
                <a:cubicBezTo>
                  <a:pt x="341" y="126"/>
                  <a:pt x="341" y="126"/>
                  <a:pt x="341" y="126"/>
                </a:cubicBezTo>
                <a:cubicBezTo>
                  <a:pt x="340" y="125"/>
                  <a:pt x="340" y="125"/>
                  <a:pt x="340" y="125"/>
                </a:cubicBezTo>
                <a:close/>
                <a:moveTo>
                  <a:pt x="362" y="151"/>
                </a:moveTo>
                <a:cubicBezTo>
                  <a:pt x="361" y="149"/>
                  <a:pt x="358" y="149"/>
                  <a:pt x="356" y="150"/>
                </a:cubicBezTo>
                <a:cubicBezTo>
                  <a:pt x="354" y="151"/>
                  <a:pt x="354" y="154"/>
                  <a:pt x="355" y="156"/>
                </a:cubicBezTo>
                <a:cubicBezTo>
                  <a:pt x="356" y="156"/>
                  <a:pt x="356" y="156"/>
                  <a:pt x="356" y="156"/>
                </a:cubicBezTo>
                <a:cubicBezTo>
                  <a:pt x="357" y="158"/>
                  <a:pt x="357" y="158"/>
                  <a:pt x="357" y="158"/>
                </a:cubicBezTo>
                <a:cubicBezTo>
                  <a:pt x="358" y="160"/>
                  <a:pt x="358" y="160"/>
                  <a:pt x="358" y="160"/>
                </a:cubicBezTo>
                <a:cubicBezTo>
                  <a:pt x="360" y="161"/>
                  <a:pt x="360" y="161"/>
                  <a:pt x="360" y="161"/>
                </a:cubicBezTo>
                <a:cubicBezTo>
                  <a:pt x="361" y="163"/>
                  <a:pt x="361" y="163"/>
                  <a:pt x="361" y="163"/>
                </a:cubicBezTo>
                <a:cubicBezTo>
                  <a:pt x="362" y="165"/>
                  <a:pt x="365" y="165"/>
                  <a:pt x="367" y="164"/>
                </a:cubicBezTo>
                <a:cubicBezTo>
                  <a:pt x="368" y="162"/>
                  <a:pt x="369" y="160"/>
                  <a:pt x="367" y="158"/>
                </a:cubicBezTo>
                <a:cubicBezTo>
                  <a:pt x="366" y="156"/>
                  <a:pt x="366" y="156"/>
                  <a:pt x="366" y="156"/>
                </a:cubicBezTo>
                <a:cubicBezTo>
                  <a:pt x="365" y="155"/>
                  <a:pt x="365" y="155"/>
                  <a:pt x="365" y="155"/>
                </a:cubicBezTo>
                <a:cubicBezTo>
                  <a:pt x="364" y="153"/>
                  <a:pt x="364" y="153"/>
                  <a:pt x="364" y="153"/>
                </a:cubicBezTo>
                <a:cubicBezTo>
                  <a:pt x="363" y="151"/>
                  <a:pt x="363" y="151"/>
                  <a:pt x="363" y="151"/>
                </a:cubicBezTo>
                <a:cubicBezTo>
                  <a:pt x="362" y="151"/>
                  <a:pt x="362" y="151"/>
                  <a:pt x="362" y="151"/>
                </a:cubicBezTo>
                <a:close/>
                <a:moveTo>
                  <a:pt x="382" y="179"/>
                </a:moveTo>
                <a:cubicBezTo>
                  <a:pt x="381" y="177"/>
                  <a:pt x="378" y="176"/>
                  <a:pt x="376" y="178"/>
                </a:cubicBezTo>
                <a:cubicBezTo>
                  <a:pt x="374" y="179"/>
                  <a:pt x="374" y="181"/>
                  <a:pt x="375" y="183"/>
                </a:cubicBezTo>
                <a:cubicBezTo>
                  <a:pt x="376" y="185"/>
                  <a:pt x="376" y="185"/>
                  <a:pt x="376" y="185"/>
                </a:cubicBezTo>
                <a:cubicBezTo>
                  <a:pt x="377" y="186"/>
                  <a:pt x="377" y="186"/>
                  <a:pt x="377" y="186"/>
                </a:cubicBezTo>
                <a:cubicBezTo>
                  <a:pt x="378" y="188"/>
                  <a:pt x="378" y="188"/>
                  <a:pt x="378" y="188"/>
                </a:cubicBezTo>
                <a:cubicBezTo>
                  <a:pt x="379" y="190"/>
                  <a:pt x="379" y="190"/>
                  <a:pt x="379" y="190"/>
                </a:cubicBezTo>
                <a:cubicBezTo>
                  <a:pt x="379" y="191"/>
                  <a:pt x="379" y="191"/>
                  <a:pt x="379" y="191"/>
                </a:cubicBezTo>
                <a:cubicBezTo>
                  <a:pt x="380" y="193"/>
                  <a:pt x="383" y="193"/>
                  <a:pt x="385" y="192"/>
                </a:cubicBezTo>
                <a:cubicBezTo>
                  <a:pt x="387" y="191"/>
                  <a:pt x="388" y="188"/>
                  <a:pt x="387" y="186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5" y="184"/>
                  <a:pt x="385" y="184"/>
                  <a:pt x="385" y="184"/>
                </a:cubicBezTo>
                <a:cubicBezTo>
                  <a:pt x="384" y="182"/>
                  <a:pt x="384" y="182"/>
                  <a:pt x="384" y="182"/>
                </a:cubicBezTo>
                <a:cubicBezTo>
                  <a:pt x="383" y="180"/>
                  <a:pt x="383" y="180"/>
                  <a:pt x="383" y="180"/>
                </a:cubicBezTo>
                <a:cubicBezTo>
                  <a:pt x="382" y="179"/>
                  <a:pt x="382" y="179"/>
                  <a:pt x="382" y="179"/>
                </a:cubicBezTo>
                <a:close/>
                <a:moveTo>
                  <a:pt x="399" y="209"/>
                </a:moveTo>
                <a:cubicBezTo>
                  <a:pt x="398" y="207"/>
                  <a:pt x="395" y="206"/>
                  <a:pt x="393" y="207"/>
                </a:cubicBezTo>
                <a:cubicBezTo>
                  <a:pt x="391" y="208"/>
                  <a:pt x="390" y="211"/>
                  <a:pt x="391" y="213"/>
                </a:cubicBezTo>
                <a:cubicBezTo>
                  <a:pt x="391" y="213"/>
                  <a:pt x="391" y="213"/>
                  <a:pt x="391" y="213"/>
                </a:cubicBezTo>
                <a:cubicBezTo>
                  <a:pt x="392" y="215"/>
                  <a:pt x="392" y="215"/>
                  <a:pt x="392" y="215"/>
                </a:cubicBezTo>
                <a:cubicBezTo>
                  <a:pt x="393" y="217"/>
                  <a:pt x="393" y="217"/>
                  <a:pt x="393" y="217"/>
                </a:cubicBezTo>
                <a:cubicBezTo>
                  <a:pt x="394" y="218"/>
                  <a:pt x="394" y="218"/>
                  <a:pt x="394" y="218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6" y="222"/>
                  <a:pt x="398" y="223"/>
                  <a:pt x="401" y="222"/>
                </a:cubicBezTo>
                <a:cubicBezTo>
                  <a:pt x="403" y="221"/>
                  <a:pt x="404" y="219"/>
                  <a:pt x="403" y="217"/>
                </a:cubicBezTo>
                <a:cubicBezTo>
                  <a:pt x="402" y="215"/>
                  <a:pt x="402" y="215"/>
                  <a:pt x="402" y="215"/>
                </a:cubicBezTo>
                <a:cubicBezTo>
                  <a:pt x="401" y="213"/>
                  <a:pt x="401" y="213"/>
                  <a:pt x="401" y="213"/>
                </a:cubicBezTo>
                <a:cubicBezTo>
                  <a:pt x="400" y="211"/>
                  <a:pt x="400" y="211"/>
                  <a:pt x="400" y="211"/>
                </a:cubicBezTo>
                <a:cubicBezTo>
                  <a:pt x="399" y="209"/>
                  <a:pt x="399" y="209"/>
                  <a:pt x="399" y="209"/>
                </a:cubicBezTo>
                <a:cubicBezTo>
                  <a:pt x="399" y="209"/>
                  <a:pt x="399" y="209"/>
                  <a:pt x="399" y="209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Freeform 29"/>
          <p:cNvSpPr>
            <a:spLocks noEditPoints="1"/>
          </p:cNvSpPr>
          <p:nvPr/>
        </p:nvSpPr>
        <p:spPr bwMode="auto">
          <a:xfrm>
            <a:off x="3407491" y="1757142"/>
            <a:ext cx="1373630" cy="843481"/>
          </a:xfrm>
          <a:custGeom>
            <a:avLst/>
            <a:gdLst>
              <a:gd name="T0" fmla="*/ 357 w 415"/>
              <a:gd name="T1" fmla="*/ 26 h 255"/>
              <a:gd name="T2" fmla="*/ 375 w 415"/>
              <a:gd name="T3" fmla="*/ 44 h 255"/>
              <a:gd name="T4" fmla="*/ 1 w 415"/>
              <a:gd name="T5" fmla="*/ 249 h 255"/>
              <a:gd name="T6" fmla="*/ 10 w 415"/>
              <a:gd name="T7" fmla="*/ 249 h 255"/>
              <a:gd name="T8" fmla="*/ 9 w 415"/>
              <a:gd name="T9" fmla="*/ 238 h 255"/>
              <a:gd name="T10" fmla="*/ 2 w 415"/>
              <a:gd name="T11" fmla="*/ 246 h 255"/>
              <a:gd name="T12" fmla="*/ 16 w 415"/>
              <a:gd name="T13" fmla="*/ 222 h 255"/>
              <a:gd name="T14" fmla="*/ 24 w 415"/>
              <a:gd name="T15" fmla="*/ 215 h 255"/>
              <a:gd name="T16" fmla="*/ 18 w 415"/>
              <a:gd name="T17" fmla="*/ 209 h 255"/>
              <a:gd name="T18" fmla="*/ 15 w 415"/>
              <a:gd name="T19" fmla="*/ 215 h 255"/>
              <a:gd name="T20" fmla="*/ 38 w 415"/>
              <a:gd name="T21" fmla="*/ 191 h 255"/>
              <a:gd name="T22" fmla="*/ 41 w 415"/>
              <a:gd name="T23" fmla="*/ 185 h 255"/>
              <a:gd name="T24" fmla="*/ 34 w 415"/>
              <a:gd name="T25" fmla="*/ 180 h 255"/>
              <a:gd name="T26" fmla="*/ 30 w 415"/>
              <a:gd name="T27" fmla="*/ 186 h 255"/>
              <a:gd name="T28" fmla="*/ 57 w 415"/>
              <a:gd name="T29" fmla="*/ 161 h 255"/>
              <a:gd name="T30" fmla="*/ 61 w 415"/>
              <a:gd name="T31" fmla="*/ 156 h 255"/>
              <a:gd name="T32" fmla="*/ 53 w 415"/>
              <a:gd name="T33" fmla="*/ 153 h 255"/>
              <a:gd name="T34" fmla="*/ 71 w 415"/>
              <a:gd name="T35" fmla="*/ 131 h 255"/>
              <a:gd name="T36" fmla="*/ 79 w 415"/>
              <a:gd name="T37" fmla="*/ 135 h 255"/>
              <a:gd name="T38" fmla="*/ 83 w 415"/>
              <a:gd name="T39" fmla="*/ 125 h 255"/>
              <a:gd name="T40" fmla="*/ 73 w 415"/>
              <a:gd name="T41" fmla="*/ 129 h 255"/>
              <a:gd name="T42" fmla="*/ 95 w 415"/>
              <a:gd name="T43" fmla="*/ 113 h 255"/>
              <a:gd name="T44" fmla="*/ 105 w 415"/>
              <a:gd name="T45" fmla="*/ 110 h 255"/>
              <a:gd name="T46" fmla="*/ 102 w 415"/>
              <a:gd name="T47" fmla="*/ 101 h 255"/>
              <a:gd name="T48" fmla="*/ 96 w 415"/>
              <a:gd name="T49" fmla="*/ 106 h 255"/>
              <a:gd name="T50" fmla="*/ 127 w 415"/>
              <a:gd name="T51" fmla="*/ 92 h 255"/>
              <a:gd name="T52" fmla="*/ 134 w 415"/>
              <a:gd name="T53" fmla="*/ 87 h 255"/>
              <a:gd name="T54" fmla="*/ 129 w 415"/>
              <a:gd name="T55" fmla="*/ 80 h 255"/>
              <a:gd name="T56" fmla="*/ 122 w 415"/>
              <a:gd name="T57" fmla="*/ 85 h 255"/>
              <a:gd name="T58" fmla="*/ 156 w 415"/>
              <a:gd name="T59" fmla="*/ 73 h 255"/>
              <a:gd name="T60" fmla="*/ 162 w 415"/>
              <a:gd name="T61" fmla="*/ 69 h 255"/>
              <a:gd name="T62" fmla="*/ 155 w 415"/>
              <a:gd name="T63" fmla="*/ 63 h 255"/>
              <a:gd name="T64" fmla="*/ 181 w 415"/>
              <a:gd name="T65" fmla="*/ 50 h 255"/>
              <a:gd name="T66" fmla="*/ 188 w 415"/>
              <a:gd name="T67" fmla="*/ 56 h 255"/>
              <a:gd name="T68" fmla="*/ 195 w 415"/>
              <a:gd name="T69" fmla="*/ 48 h 255"/>
              <a:gd name="T70" fmla="*/ 185 w 415"/>
              <a:gd name="T71" fmla="*/ 48 h 255"/>
              <a:gd name="T72" fmla="*/ 210 w 415"/>
              <a:gd name="T73" fmla="*/ 42 h 255"/>
              <a:gd name="T74" fmla="*/ 221 w 415"/>
              <a:gd name="T75" fmla="*/ 43 h 255"/>
              <a:gd name="T76" fmla="*/ 221 w 415"/>
              <a:gd name="T77" fmla="*/ 34 h 255"/>
              <a:gd name="T78" fmla="*/ 214 w 415"/>
              <a:gd name="T79" fmla="*/ 36 h 255"/>
              <a:gd name="T80" fmla="*/ 248 w 415"/>
              <a:gd name="T81" fmla="*/ 35 h 255"/>
              <a:gd name="T82" fmla="*/ 255 w 415"/>
              <a:gd name="T83" fmla="*/ 34 h 255"/>
              <a:gd name="T84" fmla="*/ 253 w 415"/>
              <a:gd name="T85" fmla="*/ 25 h 255"/>
              <a:gd name="T86" fmla="*/ 246 w 415"/>
              <a:gd name="T87" fmla="*/ 27 h 255"/>
              <a:gd name="T88" fmla="*/ 281 w 415"/>
              <a:gd name="T89" fmla="*/ 29 h 255"/>
              <a:gd name="T90" fmla="*/ 289 w 415"/>
              <a:gd name="T91" fmla="*/ 28 h 255"/>
              <a:gd name="T92" fmla="*/ 285 w 415"/>
              <a:gd name="T93" fmla="*/ 20 h 255"/>
              <a:gd name="T94" fmla="*/ 314 w 415"/>
              <a:gd name="T95" fmla="*/ 18 h 255"/>
              <a:gd name="T96" fmla="*/ 318 w 415"/>
              <a:gd name="T97" fmla="*/ 26 h 255"/>
              <a:gd name="T98" fmla="*/ 327 w 415"/>
              <a:gd name="T99" fmla="*/ 22 h 255"/>
              <a:gd name="T100" fmla="*/ 317 w 415"/>
              <a:gd name="T101" fmla="*/ 18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15" h="255">
                <a:moveTo>
                  <a:pt x="348" y="18"/>
                </a:moveTo>
                <a:cubicBezTo>
                  <a:pt x="346" y="18"/>
                  <a:pt x="344" y="19"/>
                  <a:pt x="344" y="22"/>
                </a:cubicBezTo>
                <a:cubicBezTo>
                  <a:pt x="344" y="24"/>
                  <a:pt x="346" y="26"/>
                  <a:pt x="348" y="26"/>
                </a:cubicBezTo>
                <a:cubicBezTo>
                  <a:pt x="357" y="26"/>
                  <a:pt x="357" y="26"/>
                  <a:pt x="357" y="26"/>
                </a:cubicBezTo>
                <a:cubicBezTo>
                  <a:pt x="359" y="26"/>
                  <a:pt x="361" y="24"/>
                  <a:pt x="361" y="22"/>
                </a:cubicBezTo>
                <a:cubicBezTo>
                  <a:pt x="361" y="19"/>
                  <a:pt x="359" y="18"/>
                  <a:pt x="357" y="18"/>
                </a:cubicBezTo>
                <a:cubicBezTo>
                  <a:pt x="348" y="18"/>
                  <a:pt x="348" y="18"/>
                  <a:pt x="348" y="18"/>
                </a:cubicBezTo>
                <a:close/>
                <a:moveTo>
                  <a:pt x="375" y="44"/>
                </a:moveTo>
                <a:cubicBezTo>
                  <a:pt x="415" y="22"/>
                  <a:pt x="415" y="22"/>
                  <a:pt x="415" y="22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44"/>
                  <a:pt x="375" y="44"/>
                  <a:pt x="375" y="44"/>
                </a:cubicBezTo>
                <a:close/>
                <a:moveTo>
                  <a:pt x="1" y="249"/>
                </a:moveTo>
                <a:cubicBezTo>
                  <a:pt x="0" y="251"/>
                  <a:pt x="1" y="253"/>
                  <a:pt x="4" y="254"/>
                </a:cubicBezTo>
                <a:cubicBezTo>
                  <a:pt x="6" y="255"/>
                  <a:pt x="8" y="254"/>
                  <a:pt x="9" y="251"/>
                </a:cubicBezTo>
                <a:cubicBezTo>
                  <a:pt x="9" y="251"/>
                  <a:pt x="9" y="251"/>
                  <a:pt x="9" y="251"/>
                </a:cubicBezTo>
                <a:cubicBezTo>
                  <a:pt x="10" y="249"/>
                  <a:pt x="10" y="249"/>
                  <a:pt x="10" y="249"/>
                </a:cubicBezTo>
                <a:cubicBezTo>
                  <a:pt x="11" y="247"/>
                  <a:pt x="11" y="247"/>
                  <a:pt x="11" y="247"/>
                </a:cubicBezTo>
                <a:cubicBezTo>
                  <a:pt x="11" y="245"/>
                  <a:pt x="11" y="245"/>
                  <a:pt x="11" y="245"/>
                </a:cubicBezTo>
                <a:cubicBezTo>
                  <a:pt x="12" y="243"/>
                  <a:pt x="12" y="243"/>
                  <a:pt x="12" y="243"/>
                </a:cubicBezTo>
                <a:cubicBezTo>
                  <a:pt x="13" y="241"/>
                  <a:pt x="12" y="239"/>
                  <a:pt x="9" y="238"/>
                </a:cubicBezTo>
                <a:cubicBezTo>
                  <a:pt x="7" y="237"/>
                  <a:pt x="5" y="238"/>
                  <a:pt x="4" y="240"/>
                </a:cubicBezTo>
                <a:cubicBezTo>
                  <a:pt x="3" y="242"/>
                  <a:pt x="3" y="242"/>
                  <a:pt x="3" y="242"/>
                </a:cubicBezTo>
                <a:cubicBezTo>
                  <a:pt x="3" y="244"/>
                  <a:pt x="3" y="244"/>
                  <a:pt x="3" y="244"/>
                </a:cubicBezTo>
                <a:cubicBezTo>
                  <a:pt x="2" y="246"/>
                  <a:pt x="2" y="246"/>
                  <a:pt x="2" y="246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9"/>
                  <a:pt x="1" y="249"/>
                  <a:pt x="1" y="249"/>
                </a:cubicBezTo>
                <a:close/>
                <a:moveTo>
                  <a:pt x="14" y="217"/>
                </a:moveTo>
                <a:cubicBezTo>
                  <a:pt x="13" y="219"/>
                  <a:pt x="14" y="221"/>
                  <a:pt x="16" y="222"/>
                </a:cubicBezTo>
                <a:cubicBezTo>
                  <a:pt x="18" y="223"/>
                  <a:pt x="21" y="222"/>
                  <a:pt x="22" y="220"/>
                </a:cubicBezTo>
                <a:cubicBezTo>
                  <a:pt x="23" y="218"/>
                  <a:pt x="23" y="218"/>
                  <a:pt x="23" y="218"/>
                </a:cubicBezTo>
                <a:cubicBezTo>
                  <a:pt x="23" y="217"/>
                  <a:pt x="23" y="217"/>
                  <a:pt x="23" y="217"/>
                </a:cubicBezTo>
                <a:cubicBezTo>
                  <a:pt x="24" y="215"/>
                  <a:pt x="24" y="215"/>
                  <a:pt x="24" y="215"/>
                </a:cubicBezTo>
                <a:cubicBezTo>
                  <a:pt x="25" y="213"/>
                  <a:pt x="25" y="213"/>
                  <a:pt x="25" y="213"/>
                </a:cubicBezTo>
                <a:cubicBezTo>
                  <a:pt x="25" y="213"/>
                  <a:pt x="25" y="213"/>
                  <a:pt x="25" y="213"/>
                </a:cubicBezTo>
                <a:cubicBezTo>
                  <a:pt x="26" y="211"/>
                  <a:pt x="26" y="208"/>
                  <a:pt x="24" y="207"/>
                </a:cubicBezTo>
                <a:cubicBezTo>
                  <a:pt x="21" y="206"/>
                  <a:pt x="19" y="207"/>
                  <a:pt x="18" y="209"/>
                </a:cubicBezTo>
                <a:cubicBezTo>
                  <a:pt x="18" y="209"/>
                  <a:pt x="18" y="209"/>
                  <a:pt x="18" y="209"/>
                </a:cubicBezTo>
                <a:cubicBezTo>
                  <a:pt x="17" y="211"/>
                  <a:pt x="17" y="211"/>
                  <a:pt x="17" y="211"/>
                </a:cubicBezTo>
                <a:cubicBezTo>
                  <a:pt x="16" y="213"/>
                  <a:pt x="16" y="213"/>
                  <a:pt x="16" y="213"/>
                </a:cubicBezTo>
                <a:cubicBezTo>
                  <a:pt x="15" y="215"/>
                  <a:pt x="15" y="215"/>
                  <a:pt x="15" y="215"/>
                </a:cubicBezTo>
                <a:cubicBezTo>
                  <a:pt x="14" y="217"/>
                  <a:pt x="14" y="217"/>
                  <a:pt x="14" y="217"/>
                </a:cubicBezTo>
                <a:close/>
                <a:moveTo>
                  <a:pt x="30" y="186"/>
                </a:moveTo>
                <a:cubicBezTo>
                  <a:pt x="29" y="188"/>
                  <a:pt x="30" y="191"/>
                  <a:pt x="32" y="192"/>
                </a:cubicBezTo>
                <a:cubicBezTo>
                  <a:pt x="34" y="193"/>
                  <a:pt x="36" y="193"/>
                  <a:pt x="38" y="191"/>
                </a:cubicBezTo>
                <a:cubicBezTo>
                  <a:pt x="38" y="190"/>
                  <a:pt x="38" y="190"/>
                  <a:pt x="38" y="190"/>
                </a:cubicBezTo>
                <a:cubicBezTo>
                  <a:pt x="39" y="188"/>
                  <a:pt x="39" y="188"/>
                  <a:pt x="39" y="188"/>
                </a:cubicBezTo>
                <a:cubicBezTo>
                  <a:pt x="40" y="186"/>
                  <a:pt x="40" y="186"/>
                  <a:pt x="40" y="186"/>
                </a:cubicBezTo>
                <a:cubicBezTo>
                  <a:pt x="41" y="185"/>
                  <a:pt x="41" y="185"/>
                  <a:pt x="41" y="185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43" y="181"/>
                  <a:pt x="43" y="179"/>
                  <a:pt x="41" y="178"/>
                </a:cubicBezTo>
                <a:cubicBezTo>
                  <a:pt x="39" y="176"/>
                  <a:pt x="36" y="177"/>
                  <a:pt x="35" y="179"/>
                </a:cubicBezTo>
                <a:cubicBezTo>
                  <a:pt x="34" y="180"/>
                  <a:pt x="34" y="180"/>
                  <a:pt x="34" y="180"/>
                </a:cubicBezTo>
                <a:cubicBezTo>
                  <a:pt x="33" y="182"/>
                  <a:pt x="33" y="182"/>
                  <a:pt x="33" y="182"/>
                </a:cubicBezTo>
                <a:cubicBezTo>
                  <a:pt x="32" y="184"/>
                  <a:pt x="32" y="184"/>
                  <a:pt x="32" y="184"/>
                </a:cubicBezTo>
                <a:cubicBezTo>
                  <a:pt x="31" y="185"/>
                  <a:pt x="31" y="185"/>
                  <a:pt x="31" y="185"/>
                </a:cubicBezTo>
                <a:cubicBezTo>
                  <a:pt x="30" y="186"/>
                  <a:pt x="30" y="186"/>
                  <a:pt x="30" y="186"/>
                </a:cubicBezTo>
                <a:close/>
                <a:moveTo>
                  <a:pt x="49" y="158"/>
                </a:moveTo>
                <a:cubicBezTo>
                  <a:pt x="48" y="159"/>
                  <a:pt x="48" y="162"/>
                  <a:pt x="50" y="164"/>
                </a:cubicBezTo>
                <a:cubicBezTo>
                  <a:pt x="52" y="165"/>
                  <a:pt x="55" y="165"/>
                  <a:pt x="56" y="163"/>
                </a:cubicBezTo>
                <a:cubicBezTo>
                  <a:pt x="57" y="161"/>
                  <a:pt x="57" y="161"/>
                  <a:pt x="57" y="161"/>
                </a:cubicBezTo>
                <a:cubicBezTo>
                  <a:pt x="58" y="160"/>
                  <a:pt x="58" y="160"/>
                  <a:pt x="58" y="160"/>
                </a:cubicBezTo>
                <a:cubicBezTo>
                  <a:pt x="60" y="158"/>
                  <a:pt x="60" y="158"/>
                  <a:pt x="60" y="158"/>
                </a:cubicBezTo>
                <a:cubicBezTo>
                  <a:pt x="61" y="156"/>
                  <a:pt x="61" y="156"/>
                  <a:pt x="61" y="156"/>
                </a:cubicBezTo>
                <a:cubicBezTo>
                  <a:pt x="61" y="156"/>
                  <a:pt x="61" y="156"/>
                  <a:pt x="61" y="156"/>
                </a:cubicBezTo>
                <a:cubicBezTo>
                  <a:pt x="63" y="154"/>
                  <a:pt x="62" y="151"/>
                  <a:pt x="61" y="150"/>
                </a:cubicBezTo>
                <a:cubicBezTo>
                  <a:pt x="59" y="149"/>
                  <a:pt x="56" y="149"/>
                  <a:pt x="55" y="151"/>
                </a:cubicBezTo>
                <a:cubicBezTo>
                  <a:pt x="54" y="151"/>
                  <a:pt x="54" y="151"/>
                  <a:pt x="54" y="151"/>
                </a:cubicBezTo>
                <a:cubicBezTo>
                  <a:pt x="53" y="153"/>
                  <a:pt x="53" y="153"/>
                  <a:pt x="53" y="153"/>
                </a:cubicBezTo>
                <a:cubicBezTo>
                  <a:pt x="52" y="155"/>
                  <a:pt x="52" y="155"/>
                  <a:pt x="52" y="155"/>
                </a:cubicBezTo>
                <a:cubicBezTo>
                  <a:pt x="50" y="156"/>
                  <a:pt x="50" y="156"/>
                  <a:pt x="50" y="156"/>
                </a:cubicBezTo>
                <a:cubicBezTo>
                  <a:pt x="49" y="158"/>
                  <a:pt x="49" y="158"/>
                  <a:pt x="49" y="158"/>
                </a:cubicBezTo>
                <a:close/>
                <a:moveTo>
                  <a:pt x="71" y="131"/>
                </a:moveTo>
                <a:cubicBezTo>
                  <a:pt x="70" y="133"/>
                  <a:pt x="70" y="135"/>
                  <a:pt x="71" y="137"/>
                </a:cubicBezTo>
                <a:cubicBezTo>
                  <a:pt x="73" y="139"/>
                  <a:pt x="76" y="138"/>
                  <a:pt x="77" y="137"/>
                </a:cubicBezTo>
                <a:cubicBezTo>
                  <a:pt x="78" y="136"/>
                  <a:pt x="78" y="136"/>
                  <a:pt x="78" y="136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3"/>
                  <a:pt x="81" y="133"/>
                  <a:pt x="81" y="133"/>
                </a:cubicBezTo>
                <a:cubicBezTo>
                  <a:pt x="82" y="132"/>
                  <a:pt x="82" y="132"/>
                  <a:pt x="82" y="132"/>
                </a:cubicBezTo>
                <a:cubicBezTo>
                  <a:pt x="83" y="131"/>
                  <a:pt x="83" y="131"/>
                  <a:pt x="83" y="131"/>
                </a:cubicBezTo>
                <a:cubicBezTo>
                  <a:pt x="85" y="129"/>
                  <a:pt x="85" y="126"/>
                  <a:pt x="83" y="125"/>
                </a:cubicBezTo>
                <a:cubicBezTo>
                  <a:pt x="81" y="123"/>
                  <a:pt x="79" y="123"/>
                  <a:pt x="77" y="125"/>
                </a:cubicBezTo>
                <a:cubicBezTo>
                  <a:pt x="76" y="126"/>
                  <a:pt x="76" y="126"/>
                  <a:pt x="76" y="126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73" y="129"/>
                  <a:pt x="73" y="129"/>
                  <a:pt x="73" y="129"/>
                </a:cubicBezTo>
                <a:cubicBezTo>
                  <a:pt x="71" y="131"/>
                  <a:pt x="71" y="131"/>
                  <a:pt x="71" y="131"/>
                </a:cubicBezTo>
                <a:cubicBezTo>
                  <a:pt x="71" y="131"/>
                  <a:pt x="71" y="131"/>
                  <a:pt x="71" y="131"/>
                </a:cubicBezTo>
                <a:close/>
                <a:moveTo>
                  <a:pt x="96" y="107"/>
                </a:moveTo>
                <a:cubicBezTo>
                  <a:pt x="94" y="108"/>
                  <a:pt x="94" y="111"/>
                  <a:pt x="95" y="113"/>
                </a:cubicBezTo>
                <a:cubicBezTo>
                  <a:pt x="97" y="114"/>
                  <a:pt x="99" y="115"/>
                  <a:pt x="101" y="113"/>
                </a:cubicBezTo>
                <a:cubicBezTo>
                  <a:pt x="102" y="112"/>
                  <a:pt x="102" y="112"/>
                  <a:pt x="102" y="112"/>
                </a:cubicBezTo>
                <a:cubicBezTo>
                  <a:pt x="104" y="111"/>
                  <a:pt x="104" y="111"/>
                  <a:pt x="104" y="111"/>
                </a:cubicBezTo>
                <a:cubicBezTo>
                  <a:pt x="105" y="110"/>
                  <a:pt x="105" y="110"/>
                  <a:pt x="105" y="110"/>
                </a:cubicBezTo>
                <a:cubicBezTo>
                  <a:pt x="107" y="108"/>
                  <a:pt x="107" y="108"/>
                  <a:pt x="107" y="108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9" y="106"/>
                  <a:pt x="109" y="103"/>
                  <a:pt x="108" y="101"/>
                </a:cubicBezTo>
                <a:cubicBezTo>
                  <a:pt x="106" y="100"/>
                  <a:pt x="104" y="99"/>
                  <a:pt x="102" y="101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96" y="106"/>
                  <a:pt x="96" y="106"/>
                  <a:pt x="96" y="106"/>
                </a:cubicBezTo>
                <a:cubicBezTo>
                  <a:pt x="96" y="107"/>
                  <a:pt x="96" y="107"/>
                  <a:pt x="96" y="107"/>
                </a:cubicBezTo>
                <a:close/>
                <a:moveTo>
                  <a:pt x="122" y="85"/>
                </a:moveTo>
                <a:cubicBezTo>
                  <a:pt x="120" y="86"/>
                  <a:pt x="120" y="89"/>
                  <a:pt x="121" y="91"/>
                </a:cubicBezTo>
                <a:cubicBezTo>
                  <a:pt x="123" y="93"/>
                  <a:pt x="125" y="93"/>
                  <a:pt x="127" y="92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30" y="89"/>
                  <a:pt x="130" y="89"/>
                  <a:pt x="130" y="89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6" y="85"/>
                  <a:pt x="136" y="83"/>
                  <a:pt x="135" y="81"/>
                </a:cubicBezTo>
                <a:cubicBezTo>
                  <a:pt x="134" y="79"/>
                  <a:pt x="131" y="78"/>
                  <a:pt x="129" y="80"/>
                </a:cubicBezTo>
                <a:cubicBezTo>
                  <a:pt x="129" y="80"/>
                  <a:pt x="129" y="80"/>
                  <a:pt x="129" y="80"/>
                </a:cubicBezTo>
                <a:cubicBezTo>
                  <a:pt x="127" y="81"/>
                  <a:pt x="127" y="81"/>
                  <a:pt x="127" y="81"/>
                </a:cubicBezTo>
                <a:cubicBezTo>
                  <a:pt x="125" y="82"/>
                  <a:pt x="125" y="82"/>
                  <a:pt x="125" y="82"/>
                </a:cubicBezTo>
                <a:cubicBezTo>
                  <a:pt x="124" y="84"/>
                  <a:pt x="124" y="84"/>
                  <a:pt x="124" y="84"/>
                </a:cubicBezTo>
                <a:cubicBezTo>
                  <a:pt x="122" y="85"/>
                  <a:pt x="122" y="85"/>
                  <a:pt x="122" y="85"/>
                </a:cubicBezTo>
                <a:close/>
                <a:moveTo>
                  <a:pt x="151" y="66"/>
                </a:moveTo>
                <a:cubicBezTo>
                  <a:pt x="149" y="67"/>
                  <a:pt x="148" y="70"/>
                  <a:pt x="149" y="72"/>
                </a:cubicBezTo>
                <a:cubicBezTo>
                  <a:pt x="151" y="74"/>
                  <a:pt x="153" y="74"/>
                  <a:pt x="155" y="73"/>
                </a:cubicBezTo>
                <a:cubicBezTo>
                  <a:pt x="156" y="73"/>
                  <a:pt x="156" y="73"/>
                  <a:pt x="156" y="73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9" y="71"/>
                  <a:pt x="159" y="71"/>
                  <a:pt x="159" y="71"/>
                </a:cubicBezTo>
                <a:cubicBezTo>
                  <a:pt x="161" y="70"/>
                  <a:pt x="161" y="70"/>
                  <a:pt x="161" y="70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164" y="68"/>
                  <a:pt x="165" y="65"/>
                  <a:pt x="164" y="63"/>
                </a:cubicBezTo>
                <a:cubicBezTo>
                  <a:pt x="163" y="61"/>
                  <a:pt x="160" y="60"/>
                  <a:pt x="158" y="61"/>
                </a:cubicBezTo>
                <a:cubicBezTo>
                  <a:pt x="157" y="62"/>
                  <a:pt x="157" y="62"/>
                  <a:pt x="157" y="62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3" y="64"/>
                  <a:pt x="153" y="64"/>
                  <a:pt x="153" y="64"/>
                </a:cubicBezTo>
                <a:cubicBezTo>
                  <a:pt x="151" y="65"/>
                  <a:pt x="151" y="65"/>
                  <a:pt x="151" y="65"/>
                </a:cubicBezTo>
                <a:cubicBezTo>
                  <a:pt x="151" y="66"/>
                  <a:pt x="151" y="66"/>
                  <a:pt x="151" y="66"/>
                </a:cubicBezTo>
                <a:close/>
                <a:moveTo>
                  <a:pt x="181" y="50"/>
                </a:moveTo>
                <a:cubicBezTo>
                  <a:pt x="179" y="51"/>
                  <a:pt x="178" y="53"/>
                  <a:pt x="179" y="55"/>
                </a:cubicBezTo>
                <a:cubicBezTo>
                  <a:pt x="180" y="57"/>
                  <a:pt x="183" y="58"/>
                  <a:pt x="185" y="57"/>
                </a:cubicBezTo>
                <a:cubicBezTo>
                  <a:pt x="186" y="57"/>
                  <a:pt x="186" y="57"/>
                  <a:pt x="186" y="57"/>
                </a:cubicBezTo>
                <a:cubicBezTo>
                  <a:pt x="188" y="56"/>
                  <a:pt x="188" y="56"/>
                  <a:pt x="188" y="56"/>
                </a:cubicBezTo>
                <a:cubicBezTo>
                  <a:pt x="190" y="55"/>
                  <a:pt x="190" y="55"/>
                  <a:pt x="190" y="55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5" y="53"/>
                  <a:pt x="196" y="50"/>
                  <a:pt x="195" y="48"/>
                </a:cubicBezTo>
                <a:cubicBezTo>
                  <a:pt x="194" y="46"/>
                  <a:pt x="191" y="45"/>
                  <a:pt x="189" y="46"/>
                </a:cubicBezTo>
                <a:cubicBezTo>
                  <a:pt x="189" y="46"/>
                  <a:pt x="189" y="46"/>
                  <a:pt x="189" y="46"/>
                </a:cubicBezTo>
                <a:cubicBezTo>
                  <a:pt x="187" y="47"/>
                  <a:pt x="187" y="47"/>
                  <a:pt x="187" y="47"/>
                </a:cubicBezTo>
                <a:cubicBezTo>
                  <a:pt x="185" y="48"/>
                  <a:pt x="185" y="48"/>
                  <a:pt x="185" y="48"/>
                </a:cubicBezTo>
                <a:cubicBezTo>
                  <a:pt x="183" y="49"/>
                  <a:pt x="183" y="49"/>
                  <a:pt x="183" y="49"/>
                </a:cubicBezTo>
                <a:cubicBezTo>
                  <a:pt x="181" y="50"/>
                  <a:pt x="181" y="50"/>
                  <a:pt x="181" y="50"/>
                </a:cubicBezTo>
                <a:close/>
                <a:moveTo>
                  <a:pt x="213" y="37"/>
                </a:moveTo>
                <a:cubicBezTo>
                  <a:pt x="211" y="37"/>
                  <a:pt x="210" y="40"/>
                  <a:pt x="210" y="42"/>
                </a:cubicBezTo>
                <a:cubicBezTo>
                  <a:pt x="211" y="44"/>
                  <a:pt x="214" y="45"/>
                  <a:pt x="216" y="45"/>
                </a:cubicBezTo>
                <a:cubicBezTo>
                  <a:pt x="217" y="44"/>
                  <a:pt x="217" y="44"/>
                  <a:pt x="217" y="44"/>
                </a:cubicBezTo>
                <a:cubicBezTo>
                  <a:pt x="219" y="44"/>
                  <a:pt x="219" y="44"/>
                  <a:pt x="219" y="44"/>
                </a:cubicBezTo>
                <a:cubicBezTo>
                  <a:pt x="221" y="43"/>
                  <a:pt x="221" y="43"/>
                  <a:pt x="221" y="43"/>
                </a:cubicBezTo>
                <a:cubicBezTo>
                  <a:pt x="223" y="42"/>
                  <a:pt x="223" y="42"/>
                  <a:pt x="223" y="42"/>
                </a:cubicBezTo>
                <a:cubicBezTo>
                  <a:pt x="224" y="42"/>
                  <a:pt x="224" y="42"/>
                  <a:pt x="224" y="42"/>
                </a:cubicBezTo>
                <a:cubicBezTo>
                  <a:pt x="226" y="41"/>
                  <a:pt x="227" y="39"/>
                  <a:pt x="227" y="37"/>
                </a:cubicBezTo>
                <a:cubicBezTo>
                  <a:pt x="226" y="34"/>
                  <a:pt x="224" y="33"/>
                  <a:pt x="221" y="34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18" y="35"/>
                  <a:pt x="218" y="35"/>
                  <a:pt x="218" y="35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14" y="36"/>
                  <a:pt x="214" y="36"/>
                  <a:pt x="214" y="36"/>
                </a:cubicBezTo>
                <a:cubicBezTo>
                  <a:pt x="213" y="37"/>
                  <a:pt x="213" y="37"/>
                  <a:pt x="213" y="37"/>
                </a:cubicBezTo>
                <a:close/>
                <a:moveTo>
                  <a:pt x="246" y="27"/>
                </a:moveTo>
                <a:cubicBezTo>
                  <a:pt x="244" y="27"/>
                  <a:pt x="242" y="30"/>
                  <a:pt x="243" y="32"/>
                </a:cubicBezTo>
                <a:cubicBezTo>
                  <a:pt x="244" y="34"/>
                  <a:pt x="246" y="36"/>
                  <a:pt x="248" y="35"/>
                </a:cubicBezTo>
                <a:cubicBezTo>
                  <a:pt x="249" y="35"/>
                  <a:pt x="249" y="35"/>
                  <a:pt x="249" y="35"/>
                </a:cubicBezTo>
                <a:cubicBezTo>
                  <a:pt x="251" y="35"/>
                  <a:pt x="251" y="35"/>
                  <a:pt x="251" y="35"/>
                </a:cubicBezTo>
                <a:cubicBezTo>
                  <a:pt x="253" y="34"/>
                  <a:pt x="253" y="34"/>
                  <a:pt x="253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6" y="33"/>
                  <a:pt x="256" y="33"/>
                  <a:pt x="256" y="33"/>
                </a:cubicBezTo>
                <a:cubicBezTo>
                  <a:pt x="259" y="33"/>
                  <a:pt x="260" y="31"/>
                  <a:pt x="260" y="28"/>
                </a:cubicBezTo>
                <a:cubicBezTo>
                  <a:pt x="259" y="26"/>
                  <a:pt x="257" y="25"/>
                  <a:pt x="255" y="25"/>
                </a:cubicBezTo>
                <a:cubicBezTo>
                  <a:pt x="253" y="25"/>
                  <a:pt x="253" y="25"/>
                  <a:pt x="253" y="25"/>
                </a:cubicBezTo>
                <a:cubicBezTo>
                  <a:pt x="251" y="26"/>
                  <a:pt x="251" y="26"/>
                  <a:pt x="251" y="26"/>
                </a:cubicBezTo>
                <a:cubicBezTo>
                  <a:pt x="249" y="26"/>
                  <a:pt x="249" y="26"/>
                  <a:pt x="249" y="26"/>
                </a:cubicBezTo>
                <a:cubicBezTo>
                  <a:pt x="247" y="27"/>
                  <a:pt x="247" y="27"/>
                  <a:pt x="247" y="27"/>
                </a:cubicBezTo>
                <a:cubicBezTo>
                  <a:pt x="246" y="27"/>
                  <a:pt x="246" y="27"/>
                  <a:pt x="246" y="27"/>
                </a:cubicBezTo>
                <a:close/>
                <a:moveTo>
                  <a:pt x="280" y="21"/>
                </a:moveTo>
                <a:cubicBezTo>
                  <a:pt x="278" y="21"/>
                  <a:pt x="276" y="23"/>
                  <a:pt x="276" y="25"/>
                </a:cubicBezTo>
                <a:cubicBezTo>
                  <a:pt x="277" y="28"/>
                  <a:pt x="279" y="29"/>
                  <a:pt x="281" y="29"/>
                </a:cubicBezTo>
                <a:cubicBezTo>
                  <a:pt x="281" y="29"/>
                  <a:pt x="281" y="29"/>
                  <a:pt x="281" y="29"/>
                </a:cubicBezTo>
                <a:cubicBezTo>
                  <a:pt x="284" y="29"/>
                  <a:pt x="284" y="29"/>
                  <a:pt x="284" y="29"/>
                </a:cubicBezTo>
                <a:cubicBezTo>
                  <a:pt x="286" y="28"/>
                  <a:pt x="286" y="28"/>
                  <a:pt x="286" y="28"/>
                </a:cubicBezTo>
                <a:cubicBezTo>
                  <a:pt x="288" y="28"/>
                  <a:pt x="288" y="28"/>
                  <a:pt x="288" y="28"/>
                </a:cubicBezTo>
                <a:cubicBezTo>
                  <a:pt x="289" y="28"/>
                  <a:pt x="289" y="28"/>
                  <a:pt x="289" y="28"/>
                </a:cubicBezTo>
                <a:cubicBezTo>
                  <a:pt x="292" y="28"/>
                  <a:pt x="293" y="26"/>
                  <a:pt x="293" y="23"/>
                </a:cubicBezTo>
                <a:cubicBezTo>
                  <a:pt x="293" y="21"/>
                  <a:pt x="291" y="19"/>
                  <a:pt x="289" y="20"/>
                </a:cubicBezTo>
                <a:cubicBezTo>
                  <a:pt x="287" y="20"/>
                  <a:pt x="287" y="20"/>
                  <a:pt x="287" y="20"/>
                </a:cubicBezTo>
                <a:cubicBezTo>
                  <a:pt x="285" y="20"/>
                  <a:pt x="285" y="20"/>
                  <a:pt x="285" y="20"/>
                </a:cubicBezTo>
                <a:cubicBezTo>
                  <a:pt x="282" y="20"/>
                  <a:pt x="282" y="20"/>
                  <a:pt x="282" y="20"/>
                </a:cubicBezTo>
                <a:cubicBezTo>
                  <a:pt x="280" y="21"/>
                  <a:pt x="280" y="21"/>
                  <a:pt x="280" y="21"/>
                </a:cubicBezTo>
                <a:cubicBezTo>
                  <a:pt x="280" y="21"/>
                  <a:pt x="280" y="21"/>
                  <a:pt x="280" y="21"/>
                </a:cubicBezTo>
                <a:close/>
                <a:moveTo>
                  <a:pt x="314" y="18"/>
                </a:moveTo>
                <a:cubicBezTo>
                  <a:pt x="312" y="18"/>
                  <a:pt x="310" y="20"/>
                  <a:pt x="310" y="22"/>
                </a:cubicBezTo>
                <a:cubicBezTo>
                  <a:pt x="310" y="24"/>
                  <a:pt x="312" y="26"/>
                  <a:pt x="315" y="26"/>
                </a:cubicBezTo>
                <a:cubicBezTo>
                  <a:pt x="315" y="26"/>
                  <a:pt x="315" y="26"/>
                  <a:pt x="315" y="26"/>
                </a:cubicBezTo>
                <a:cubicBezTo>
                  <a:pt x="318" y="26"/>
                  <a:pt x="318" y="26"/>
                  <a:pt x="318" y="26"/>
                </a:cubicBezTo>
                <a:cubicBezTo>
                  <a:pt x="320" y="26"/>
                  <a:pt x="320" y="26"/>
                  <a:pt x="320" y="26"/>
                </a:cubicBezTo>
                <a:cubicBezTo>
                  <a:pt x="322" y="26"/>
                  <a:pt x="322" y="26"/>
                  <a:pt x="322" y="26"/>
                </a:cubicBezTo>
                <a:cubicBezTo>
                  <a:pt x="323" y="26"/>
                  <a:pt x="323" y="26"/>
                  <a:pt x="323" y="26"/>
                </a:cubicBezTo>
                <a:cubicBezTo>
                  <a:pt x="325" y="26"/>
                  <a:pt x="327" y="24"/>
                  <a:pt x="327" y="22"/>
                </a:cubicBezTo>
                <a:cubicBezTo>
                  <a:pt x="327" y="19"/>
                  <a:pt x="325" y="18"/>
                  <a:pt x="323" y="18"/>
                </a:cubicBezTo>
                <a:cubicBezTo>
                  <a:pt x="322" y="18"/>
                  <a:pt x="322" y="18"/>
                  <a:pt x="322" y="18"/>
                </a:cubicBezTo>
                <a:cubicBezTo>
                  <a:pt x="320" y="18"/>
                  <a:pt x="320" y="18"/>
                  <a:pt x="320" y="18"/>
                </a:cubicBezTo>
                <a:cubicBezTo>
                  <a:pt x="317" y="18"/>
                  <a:pt x="317" y="18"/>
                  <a:pt x="317" y="18"/>
                </a:cubicBezTo>
                <a:cubicBezTo>
                  <a:pt x="315" y="18"/>
                  <a:pt x="315" y="18"/>
                  <a:pt x="315" y="18"/>
                </a:cubicBezTo>
                <a:cubicBezTo>
                  <a:pt x="314" y="18"/>
                  <a:pt x="314" y="18"/>
                  <a:pt x="314" y="18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Freeform 30"/>
          <p:cNvSpPr>
            <a:spLocks noEditPoints="1"/>
          </p:cNvSpPr>
          <p:nvPr/>
        </p:nvSpPr>
        <p:spPr bwMode="auto">
          <a:xfrm>
            <a:off x="5062280" y="2123629"/>
            <a:ext cx="290952" cy="497976"/>
          </a:xfrm>
          <a:custGeom>
            <a:avLst/>
            <a:gdLst>
              <a:gd name="T0" fmla="*/ 8 w 88"/>
              <a:gd name="T1" fmla="*/ 147 h 150"/>
              <a:gd name="T2" fmla="*/ 2 w 88"/>
              <a:gd name="T3" fmla="*/ 149 h 150"/>
              <a:gd name="T4" fmla="*/ 1 w 88"/>
              <a:gd name="T5" fmla="*/ 143 h 150"/>
              <a:gd name="T6" fmla="*/ 5 w 88"/>
              <a:gd name="T7" fmla="*/ 136 h 150"/>
              <a:gd name="T8" fmla="*/ 11 w 88"/>
              <a:gd name="T9" fmla="*/ 134 h 150"/>
              <a:gd name="T10" fmla="*/ 12 w 88"/>
              <a:gd name="T11" fmla="*/ 140 h 150"/>
              <a:gd name="T12" fmla="*/ 8 w 88"/>
              <a:gd name="T13" fmla="*/ 147 h 150"/>
              <a:gd name="T14" fmla="*/ 49 w 88"/>
              <a:gd name="T15" fmla="*/ 24 h 150"/>
              <a:gd name="T16" fmla="*/ 88 w 88"/>
              <a:gd name="T17" fmla="*/ 0 h 150"/>
              <a:gd name="T18" fmla="*/ 88 w 88"/>
              <a:gd name="T19" fmla="*/ 46 h 150"/>
              <a:gd name="T20" fmla="*/ 49 w 88"/>
              <a:gd name="T21" fmla="*/ 24 h 150"/>
              <a:gd name="T22" fmla="*/ 56 w 88"/>
              <a:gd name="T23" fmla="*/ 47 h 150"/>
              <a:gd name="T24" fmla="*/ 62 w 88"/>
              <a:gd name="T25" fmla="*/ 46 h 150"/>
              <a:gd name="T26" fmla="*/ 63 w 88"/>
              <a:gd name="T27" fmla="*/ 51 h 150"/>
              <a:gd name="T28" fmla="*/ 59 w 88"/>
              <a:gd name="T29" fmla="*/ 59 h 150"/>
              <a:gd name="T30" fmla="*/ 53 w 88"/>
              <a:gd name="T31" fmla="*/ 60 h 150"/>
              <a:gd name="T32" fmla="*/ 52 w 88"/>
              <a:gd name="T33" fmla="*/ 55 h 150"/>
              <a:gd name="T34" fmla="*/ 56 w 88"/>
              <a:gd name="T35" fmla="*/ 47 h 150"/>
              <a:gd name="T36" fmla="*/ 39 w 88"/>
              <a:gd name="T37" fmla="*/ 77 h 150"/>
              <a:gd name="T38" fmla="*/ 45 w 88"/>
              <a:gd name="T39" fmla="*/ 75 h 150"/>
              <a:gd name="T40" fmla="*/ 46 w 88"/>
              <a:gd name="T41" fmla="*/ 81 h 150"/>
              <a:gd name="T42" fmla="*/ 42 w 88"/>
              <a:gd name="T43" fmla="*/ 88 h 150"/>
              <a:gd name="T44" fmla="*/ 36 w 88"/>
              <a:gd name="T45" fmla="*/ 90 h 150"/>
              <a:gd name="T46" fmla="*/ 35 w 88"/>
              <a:gd name="T47" fmla="*/ 84 h 150"/>
              <a:gd name="T48" fmla="*/ 39 w 88"/>
              <a:gd name="T49" fmla="*/ 77 h 150"/>
              <a:gd name="T50" fmla="*/ 22 w 88"/>
              <a:gd name="T51" fmla="*/ 106 h 150"/>
              <a:gd name="T52" fmla="*/ 28 w 88"/>
              <a:gd name="T53" fmla="*/ 105 h 150"/>
              <a:gd name="T54" fmla="*/ 29 w 88"/>
              <a:gd name="T55" fmla="*/ 110 h 150"/>
              <a:gd name="T56" fmla="*/ 25 w 88"/>
              <a:gd name="T57" fmla="*/ 118 h 150"/>
              <a:gd name="T58" fmla="*/ 19 w 88"/>
              <a:gd name="T59" fmla="*/ 119 h 150"/>
              <a:gd name="T60" fmla="*/ 18 w 88"/>
              <a:gd name="T61" fmla="*/ 113 h 150"/>
              <a:gd name="T62" fmla="*/ 22 w 88"/>
              <a:gd name="T63" fmla="*/ 10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8" h="150">
                <a:moveTo>
                  <a:pt x="8" y="147"/>
                </a:moveTo>
                <a:cubicBezTo>
                  <a:pt x="7" y="149"/>
                  <a:pt x="4" y="150"/>
                  <a:pt x="2" y="149"/>
                </a:cubicBezTo>
                <a:cubicBezTo>
                  <a:pt x="0" y="148"/>
                  <a:pt x="0" y="145"/>
                  <a:pt x="1" y="143"/>
                </a:cubicBezTo>
                <a:cubicBezTo>
                  <a:pt x="5" y="136"/>
                  <a:pt x="5" y="136"/>
                  <a:pt x="5" y="136"/>
                </a:cubicBezTo>
                <a:cubicBezTo>
                  <a:pt x="6" y="134"/>
                  <a:pt x="9" y="133"/>
                  <a:pt x="11" y="134"/>
                </a:cubicBezTo>
                <a:cubicBezTo>
                  <a:pt x="13" y="135"/>
                  <a:pt x="14" y="138"/>
                  <a:pt x="12" y="140"/>
                </a:cubicBezTo>
                <a:cubicBezTo>
                  <a:pt x="8" y="147"/>
                  <a:pt x="8" y="147"/>
                  <a:pt x="8" y="147"/>
                </a:cubicBezTo>
                <a:close/>
                <a:moveTo>
                  <a:pt x="49" y="24"/>
                </a:moveTo>
                <a:cubicBezTo>
                  <a:pt x="88" y="0"/>
                  <a:pt x="88" y="0"/>
                  <a:pt x="88" y="0"/>
                </a:cubicBezTo>
                <a:cubicBezTo>
                  <a:pt x="88" y="46"/>
                  <a:pt x="88" y="46"/>
                  <a:pt x="88" y="46"/>
                </a:cubicBezTo>
                <a:cubicBezTo>
                  <a:pt x="49" y="24"/>
                  <a:pt x="49" y="24"/>
                  <a:pt x="49" y="24"/>
                </a:cubicBezTo>
                <a:close/>
                <a:moveTo>
                  <a:pt x="56" y="47"/>
                </a:moveTo>
                <a:cubicBezTo>
                  <a:pt x="57" y="45"/>
                  <a:pt x="60" y="44"/>
                  <a:pt x="62" y="46"/>
                </a:cubicBezTo>
                <a:cubicBezTo>
                  <a:pt x="64" y="47"/>
                  <a:pt x="65" y="49"/>
                  <a:pt x="63" y="51"/>
                </a:cubicBezTo>
                <a:cubicBezTo>
                  <a:pt x="59" y="59"/>
                  <a:pt x="59" y="59"/>
                  <a:pt x="59" y="59"/>
                </a:cubicBezTo>
                <a:cubicBezTo>
                  <a:pt x="58" y="61"/>
                  <a:pt x="55" y="62"/>
                  <a:pt x="53" y="60"/>
                </a:cubicBezTo>
                <a:cubicBezTo>
                  <a:pt x="51" y="59"/>
                  <a:pt x="51" y="57"/>
                  <a:pt x="52" y="55"/>
                </a:cubicBezTo>
                <a:cubicBezTo>
                  <a:pt x="56" y="47"/>
                  <a:pt x="56" y="47"/>
                  <a:pt x="56" y="47"/>
                </a:cubicBezTo>
                <a:close/>
                <a:moveTo>
                  <a:pt x="39" y="77"/>
                </a:moveTo>
                <a:cubicBezTo>
                  <a:pt x="40" y="75"/>
                  <a:pt x="43" y="74"/>
                  <a:pt x="45" y="75"/>
                </a:cubicBezTo>
                <a:cubicBezTo>
                  <a:pt x="47" y="76"/>
                  <a:pt x="48" y="79"/>
                  <a:pt x="46" y="81"/>
                </a:cubicBezTo>
                <a:cubicBezTo>
                  <a:pt x="42" y="88"/>
                  <a:pt x="42" y="88"/>
                  <a:pt x="42" y="88"/>
                </a:cubicBezTo>
                <a:cubicBezTo>
                  <a:pt x="41" y="90"/>
                  <a:pt x="38" y="91"/>
                  <a:pt x="36" y="90"/>
                </a:cubicBezTo>
                <a:cubicBezTo>
                  <a:pt x="34" y="89"/>
                  <a:pt x="34" y="86"/>
                  <a:pt x="35" y="84"/>
                </a:cubicBezTo>
                <a:cubicBezTo>
                  <a:pt x="39" y="77"/>
                  <a:pt x="39" y="77"/>
                  <a:pt x="39" y="77"/>
                </a:cubicBezTo>
                <a:close/>
                <a:moveTo>
                  <a:pt x="22" y="106"/>
                </a:moveTo>
                <a:cubicBezTo>
                  <a:pt x="23" y="104"/>
                  <a:pt x="26" y="103"/>
                  <a:pt x="28" y="105"/>
                </a:cubicBezTo>
                <a:cubicBezTo>
                  <a:pt x="30" y="106"/>
                  <a:pt x="31" y="108"/>
                  <a:pt x="29" y="110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24" y="120"/>
                  <a:pt x="21" y="120"/>
                  <a:pt x="19" y="119"/>
                </a:cubicBezTo>
                <a:cubicBezTo>
                  <a:pt x="17" y="118"/>
                  <a:pt x="17" y="115"/>
                  <a:pt x="18" y="113"/>
                </a:cubicBezTo>
                <a:cubicBezTo>
                  <a:pt x="22" y="106"/>
                  <a:pt x="22" y="106"/>
                  <a:pt x="22" y="106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Freeform 31"/>
          <p:cNvSpPr>
            <a:spLocks noEditPoints="1"/>
          </p:cNvSpPr>
          <p:nvPr/>
        </p:nvSpPr>
        <p:spPr bwMode="auto">
          <a:xfrm>
            <a:off x="6402339" y="2123629"/>
            <a:ext cx="293750" cy="497976"/>
          </a:xfrm>
          <a:custGeom>
            <a:avLst/>
            <a:gdLst>
              <a:gd name="T0" fmla="*/ 88 w 89"/>
              <a:gd name="T1" fmla="*/ 143 h 150"/>
              <a:gd name="T2" fmla="*/ 86 w 89"/>
              <a:gd name="T3" fmla="*/ 149 h 150"/>
              <a:gd name="T4" fmla="*/ 80 w 89"/>
              <a:gd name="T5" fmla="*/ 147 h 150"/>
              <a:gd name="T6" fmla="*/ 76 w 89"/>
              <a:gd name="T7" fmla="*/ 140 h 150"/>
              <a:gd name="T8" fmla="*/ 77 w 89"/>
              <a:gd name="T9" fmla="*/ 134 h 150"/>
              <a:gd name="T10" fmla="*/ 83 w 89"/>
              <a:gd name="T11" fmla="*/ 136 h 150"/>
              <a:gd name="T12" fmla="*/ 88 w 89"/>
              <a:gd name="T13" fmla="*/ 143 h 150"/>
              <a:gd name="T14" fmla="*/ 1 w 89"/>
              <a:gd name="T15" fmla="*/ 46 h 150"/>
              <a:gd name="T16" fmla="*/ 0 w 89"/>
              <a:gd name="T17" fmla="*/ 0 h 150"/>
              <a:gd name="T18" fmla="*/ 39 w 89"/>
              <a:gd name="T19" fmla="*/ 24 h 150"/>
              <a:gd name="T20" fmla="*/ 1 w 89"/>
              <a:gd name="T21" fmla="*/ 46 h 150"/>
              <a:gd name="T22" fmla="*/ 25 w 89"/>
              <a:gd name="T23" fmla="*/ 51 h 150"/>
              <a:gd name="T24" fmla="*/ 26 w 89"/>
              <a:gd name="T25" fmla="*/ 46 h 150"/>
              <a:gd name="T26" fmla="*/ 32 w 89"/>
              <a:gd name="T27" fmla="*/ 47 h 150"/>
              <a:gd name="T28" fmla="*/ 37 w 89"/>
              <a:gd name="T29" fmla="*/ 55 h 150"/>
              <a:gd name="T30" fmla="*/ 35 w 89"/>
              <a:gd name="T31" fmla="*/ 60 h 150"/>
              <a:gd name="T32" fmla="*/ 29 w 89"/>
              <a:gd name="T33" fmla="*/ 59 h 150"/>
              <a:gd name="T34" fmla="*/ 25 w 89"/>
              <a:gd name="T35" fmla="*/ 51 h 150"/>
              <a:gd name="T36" fmla="*/ 42 w 89"/>
              <a:gd name="T37" fmla="*/ 81 h 150"/>
              <a:gd name="T38" fmla="*/ 43 w 89"/>
              <a:gd name="T39" fmla="*/ 75 h 150"/>
              <a:gd name="T40" fmla="*/ 49 w 89"/>
              <a:gd name="T41" fmla="*/ 77 h 150"/>
              <a:gd name="T42" fmla="*/ 54 w 89"/>
              <a:gd name="T43" fmla="*/ 84 h 150"/>
              <a:gd name="T44" fmla="*/ 52 w 89"/>
              <a:gd name="T45" fmla="*/ 90 h 150"/>
              <a:gd name="T46" fmla="*/ 46 w 89"/>
              <a:gd name="T47" fmla="*/ 88 h 150"/>
              <a:gd name="T48" fmla="*/ 42 w 89"/>
              <a:gd name="T49" fmla="*/ 81 h 150"/>
              <a:gd name="T50" fmla="*/ 59 w 89"/>
              <a:gd name="T51" fmla="*/ 110 h 150"/>
              <a:gd name="T52" fmla="*/ 60 w 89"/>
              <a:gd name="T53" fmla="*/ 105 h 150"/>
              <a:gd name="T54" fmla="*/ 66 w 89"/>
              <a:gd name="T55" fmla="*/ 106 h 150"/>
              <a:gd name="T56" fmla="*/ 71 w 89"/>
              <a:gd name="T57" fmla="*/ 113 h 150"/>
              <a:gd name="T58" fmla="*/ 69 w 89"/>
              <a:gd name="T59" fmla="*/ 119 h 150"/>
              <a:gd name="T60" fmla="*/ 63 w 89"/>
              <a:gd name="T61" fmla="*/ 118 h 150"/>
              <a:gd name="T62" fmla="*/ 59 w 89"/>
              <a:gd name="T63" fmla="*/ 11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9" h="150">
                <a:moveTo>
                  <a:pt x="88" y="143"/>
                </a:moveTo>
                <a:cubicBezTo>
                  <a:pt x="89" y="145"/>
                  <a:pt x="88" y="148"/>
                  <a:pt x="86" y="149"/>
                </a:cubicBezTo>
                <a:cubicBezTo>
                  <a:pt x="84" y="150"/>
                  <a:pt x="81" y="149"/>
                  <a:pt x="80" y="147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75" y="138"/>
                  <a:pt x="75" y="135"/>
                  <a:pt x="77" y="134"/>
                </a:cubicBezTo>
                <a:cubicBezTo>
                  <a:pt x="80" y="133"/>
                  <a:pt x="82" y="134"/>
                  <a:pt x="83" y="136"/>
                </a:cubicBezTo>
                <a:cubicBezTo>
                  <a:pt x="88" y="143"/>
                  <a:pt x="88" y="143"/>
                  <a:pt x="88" y="143"/>
                </a:cubicBezTo>
                <a:close/>
                <a:moveTo>
                  <a:pt x="1" y="46"/>
                </a:moveTo>
                <a:cubicBezTo>
                  <a:pt x="0" y="0"/>
                  <a:pt x="0" y="0"/>
                  <a:pt x="0" y="0"/>
                </a:cubicBezTo>
                <a:cubicBezTo>
                  <a:pt x="39" y="24"/>
                  <a:pt x="39" y="24"/>
                  <a:pt x="39" y="24"/>
                </a:cubicBezTo>
                <a:cubicBezTo>
                  <a:pt x="1" y="46"/>
                  <a:pt x="1" y="46"/>
                  <a:pt x="1" y="46"/>
                </a:cubicBezTo>
                <a:close/>
                <a:moveTo>
                  <a:pt x="25" y="51"/>
                </a:moveTo>
                <a:cubicBezTo>
                  <a:pt x="24" y="49"/>
                  <a:pt x="24" y="47"/>
                  <a:pt x="26" y="46"/>
                </a:cubicBezTo>
                <a:cubicBezTo>
                  <a:pt x="28" y="44"/>
                  <a:pt x="31" y="45"/>
                  <a:pt x="32" y="47"/>
                </a:cubicBezTo>
                <a:cubicBezTo>
                  <a:pt x="37" y="55"/>
                  <a:pt x="37" y="55"/>
                  <a:pt x="37" y="55"/>
                </a:cubicBezTo>
                <a:cubicBezTo>
                  <a:pt x="38" y="57"/>
                  <a:pt x="37" y="59"/>
                  <a:pt x="35" y="60"/>
                </a:cubicBezTo>
                <a:cubicBezTo>
                  <a:pt x="33" y="62"/>
                  <a:pt x="30" y="61"/>
                  <a:pt x="29" y="59"/>
                </a:cubicBezTo>
                <a:cubicBezTo>
                  <a:pt x="25" y="51"/>
                  <a:pt x="25" y="51"/>
                  <a:pt x="25" y="51"/>
                </a:cubicBezTo>
                <a:close/>
                <a:moveTo>
                  <a:pt x="42" y="81"/>
                </a:moveTo>
                <a:cubicBezTo>
                  <a:pt x="41" y="79"/>
                  <a:pt x="41" y="76"/>
                  <a:pt x="43" y="75"/>
                </a:cubicBezTo>
                <a:cubicBezTo>
                  <a:pt x="45" y="74"/>
                  <a:pt x="48" y="75"/>
                  <a:pt x="49" y="77"/>
                </a:cubicBezTo>
                <a:cubicBezTo>
                  <a:pt x="54" y="84"/>
                  <a:pt x="54" y="84"/>
                  <a:pt x="54" y="84"/>
                </a:cubicBezTo>
                <a:cubicBezTo>
                  <a:pt x="55" y="86"/>
                  <a:pt x="54" y="89"/>
                  <a:pt x="52" y="90"/>
                </a:cubicBezTo>
                <a:cubicBezTo>
                  <a:pt x="50" y="91"/>
                  <a:pt x="47" y="90"/>
                  <a:pt x="46" y="88"/>
                </a:cubicBezTo>
                <a:cubicBezTo>
                  <a:pt x="42" y="81"/>
                  <a:pt x="42" y="81"/>
                  <a:pt x="42" y="81"/>
                </a:cubicBezTo>
                <a:close/>
                <a:moveTo>
                  <a:pt x="59" y="110"/>
                </a:moveTo>
                <a:cubicBezTo>
                  <a:pt x="58" y="108"/>
                  <a:pt x="58" y="106"/>
                  <a:pt x="60" y="105"/>
                </a:cubicBezTo>
                <a:cubicBezTo>
                  <a:pt x="62" y="103"/>
                  <a:pt x="65" y="104"/>
                  <a:pt x="66" y="106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72" y="115"/>
                  <a:pt x="71" y="118"/>
                  <a:pt x="69" y="119"/>
                </a:cubicBezTo>
                <a:cubicBezTo>
                  <a:pt x="67" y="120"/>
                  <a:pt x="64" y="120"/>
                  <a:pt x="63" y="118"/>
                </a:cubicBezTo>
                <a:cubicBezTo>
                  <a:pt x="59" y="110"/>
                  <a:pt x="59" y="110"/>
                  <a:pt x="59" y="110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Inhaltsplatzhalter 4"/>
          <p:cNvSpPr txBox="1"/>
          <p:nvPr/>
        </p:nvSpPr>
        <p:spPr>
          <a:xfrm>
            <a:off x="2693413" y="4398550"/>
            <a:ext cx="13300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Inhaltsplatzhalter 4"/>
          <p:cNvSpPr txBox="1"/>
          <p:nvPr/>
        </p:nvSpPr>
        <p:spPr>
          <a:xfrm>
            <a:off x="7878140" y="4398550"/>
            <a:ext cx="13300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Inhaltsplatzhalter 4"/>
          <p:cNvSpPr txBox="1"/>
          <p:nvPr/>
        </p:nvSpPr>
        <p:spPr>
          <a:xfrm>
            <a:off x="4586319" y="4441430"/>
            <a:ext cx="13300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Inhaltsplatzhalter 4"/>
          <p:cNvSpPr txBox="1"/>
          <p:nvPr/>
        </p:nvSpPr>
        <p:spPr>
          <a:xfrm>
            <a:off x="6259662" y="4398550"/>
            <a:ext cx="13300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Group 36"/>
          <p:cNvGrpSpPr/>
          <p:nvPr/>
        </p:nvGrpSpPr>
        <p:grpSpPr>
          <a:xfrm>
            <a:off x="3132693" y="2860355"/>
            <a:ext cx="448352" cy="447193"/>
            <a:chOff x="674688" y="3432176"/>
            <a:chExt cx="614363" cy="612775"/>
          </a:xfrm>
          <a:solidFill>
            <a:schemeClr val="bg1"/>
          </a:solidFill>
        </p:grpSpPr>
        <p:sp>
          <p:nvSpPr>
            <p:cNvPr id="31" name="Freeform 37"/>
            <p:cNvSpPr/>
            <p:nvPr/>
          </p:nvSpPr>
          <p:spPr bwMode="auto">
            <a:xfrm>
              <a:off x="674688" y="3432176"/>
              <a:ext cx="361950" cy="287338"/>
            </a:xfrm>
            <a:custGeom>
              <a:avLst/>
              <a:gdLst>
                <a:gd name="T0" fmla="*/ 1151 w 2052"/>
                <a:gd name="T1" fmla="*/ 3 h 1632"/>
                <a:gd name="T2" fmla="*/ 1296 w 2052"/>
                <a:gd name="T3" fmla="*/ 22 h 1632"/>
                <a:gd name="T4" fmla="*/ 1436 w 2052"/>
                <a:gd name="T5" fmla="*/ 60 h 1632"/>
                <a:gd name="T6" fmla="*/ 1569 w 2052"/>
                <a:gd name="T7" fmla="*/ 116 h 1632"/>
                <a:gd name="T8" fmla="*/ 1694 w 2052"/>
                <a:gd name="T9" fmla="*/ 189 h 1632"/>
                <a:gd name="T10" fmla="*/ 1810 w 2052"/>
                <a:gd name="T11" fmla="*/ 280 h 1632"/>
                <a:gd name="T12" fmla="*/ 1914 w 2052"/>
                <a:gd name="T13" fmla="*/ 386 h 1632"/>
                <a:gd name="T14" fmla="*/ 2003 w 2052"/>
                <a:gd name="T15" fmla="*/ 509 h 1632"/>
                <a:gd name="T16" fmla="*/ 2050 w 2052"/>
                <a:gd name="T17" fmla="*/ 594 h 1632"/>
                <a:gd name="T18" fmla="*/ 2049 w 2052"/>
                <a:gd name="T19" fmla="*/ 632 h 1632"/>
                <a:gd name="T20" fmla="*/ 2029 w 2052"/>
                <a:gd name="T21" fmla="*/ 666 h 1632"/>
                <a:gd name="T22" fmla="*/ 1993 w 2052"/>
                <a:gd name="T23" fmla="*/ 686 h 1632"/>
                <a:gd name="T24" fmla="*/ 1954 w 2052"/>
                <a:gd name="T25" fmla="*/ 686 h 1632"/>
                <a:gd name="T26" fmla="*/ 1920 w 2052"/>
                <a:gd name="T27" fmla="*/ 665 h 1632"/>
                <a:gd name="T28" fmla="*/ 1872 w 2052"/>
                <a:gd name="T29" fmla="*/ 585 h 1632"/>
                <a:gd name="T30" fmla="*/ 1788 w 2052"/>
                <a:gd name="T31" fmla="*/ 467 h 1632"/>
                <a:gd name="T32" fmla="*/ 1689 w 2052"/>
                <a:gd name="T33" fmla="*/ 367 h 1632"/>
                <a:gd name="T34" fmla="*/ 1579 w 2052"/>
                <a:gd name="T35" fmla="*/ 285 h 1632"/>
                <a:gd name="T36" fmla="*/ 1458 w 2052"/>
                <a:gd name="T37" fmla="*/ 221 h 1632"/>
                <a:gd name="T38" fmla="*/ 1329 w 2052"/>
                <a:gd name="T39" fmla="*/ 175 h 1632"/>
                <a:gd name="T40" fmla="*/ 1196 w 2052"/>
                <a:gd name="T41" fmla="*/ 150 h 1632"/>
                <a:gd name="T42" fmla="*/ 1058 w 2052"/>
                <a:gd name="T43" fmla="*/ 143 h 1632"/>
                <a:gd name="T44" fmla="*/ 920 w 2052"/>
                <a:gd name="T45" fmla="*/ 158 h 1632"/>
                <a:gd name="T46" fmla="*/ 783 w 2052"/>
                <a:gd name="T47" fmla="*/ 195 h 1632"/>
                <a:gd name="T48" fmla="*/ 648 w 2052"/>
                <a:gd name="T49" fmla="*/ 253 h 1632"/>
                <a:gd name="T50" fmla="*/ 525 w 2052"/>
                <a:gd name="T51" fmla="*/ 332 h 1632"/>
                <a:gd name="T52" fmla="*/ 418 w 2052"/>
                <a:gd name="T53" fmla="*/ 425 h 1632"/>
                <a:gd name="T54" fmla="*/ 328 w 2052"/>
                <a:gd name="T55" fmla="*/ 532 h 1632"/>
                <a:gd name="T56" fmla="*/ 256 w 2052"/>
                <a:gd name="T57" fmla="*/ 649 h 1632"/>
                <a:gd name="T58" fmla="*/ 202 w 2052"/>
                <a:gd name="T59" fmla="*/ 776 h 1632"/>
                <a:gd name="T60" fmla="*/ 167 w 2052"/>
                <a:gd name="T61" fmla="*/ 909 h 1632"/>
                <a:gd name="T62" fmla="*/ 151 w 2052"/>
                <a:gd name="T63" fmla="*/ 1045 h 1632"/>
                <a:gd name="T64" fmla="*/ 155 w 2052"/>
                <a:gd name="T65" fmla="*/ 1183 h 1632"/>
                <a:gd name="T66" fmla="*/ 181 w 2052"/>
                <a:gd name="T67" fmla="*/ 1320 h 1632"/>
                <a:gd name="T68" fmla="*/ 228 w 2052"/>
                <a:gd name="T69" fmla="*/ 1455 h 1632"/>
                <a:gd name="T70" fmla="*/ 268 w 2052"/>
                <a:gd name="T71" fmla="*/ 1540 h 1632"/>
                <a:gd name="T72" fmla="*/ 267 w 2052"/>
                <a:gd name="T73" fmla="*/ 1578 h 1632"/>
                <a:gd name="T74" fmla="*/ 247 w 2052"/>
                <a:gd name="T75" fmla="*/ 1610 h 1632"/>
                <a:gd name="T76" fmla="*/ 211 w 2052"/>
                <a:gd name="T77" fmla="*/ 1631 h 1632"/>
                <a:gd name="T78" fmla="*/ 175 w 2052"/>
                <a:gd name="T79" fmla="*/ 1628 h 1632"/>
                <a:gd name="T80" fmla="*/ 145 w 2052"/>
                <a:gd name="T81" fmla="*/ 1614 h 1632"/>
                <a:gd name="T82" fmla="*/ 127 w 2052"/>
                <a:gd name="T83" fmla="*/ 1594 h 1632"/>
                <a:gd name="T84" fmla="*/ 65 w 2052"/>
                <a:gd name="T85" fmla="*/ 1454 h 1632"/>
                <a:gd name="T86" fmla="*/ 23 w 2052"/>
                <a:gd name="T87" fmla="*/ 1310 h 1632"/>
                <a:gd name="T88" fmla="*/ 3 w 2052"/>
                <a:gd name="T89" fmla="*/ 1164 h 1632"/>
                <a:gd name="T90" fmla="*/ 2 w 2052"/>
                <a:gd name="T91" fmla="*/ 1018 h 1632"/>
                <a:gd name="T92" fmla="*/ 21 w 2052"/>
                <a:gd name="T93" fmla="*/ 874 h 1632"/>
                <a:gd name="T94" fmla="*/ 59 w 2052"/>
                <a:gd name="T95" fmla="*/ 734 h 1632"/>
                <a:gd name="T96" fmla="*/ 116 w 2052"/>
                <a:gd name="T97" fmla="*/ 600 h 1632"/>
                <a:gd name="T98" fmla="*/ 189 w 2052"/>
                <a:gd name="T99" fmla="*/ 475 h 1632"/>
                <a:gd name="T100" fmla="*/ 279 w 2052"/>
                <a:gd name="T101" fmla="*/ 358 h 1632"/>
                <a:gd name="T102" fmla="*/ 386 w 2052"/>
                <a:gd name="T103" fmla="*/ 256 h 1632"/>
                <a:gd name="T104" fmla="*/ 508 w 2052"/>
                <a:gd name="T105" fmla="*/ 166 h 1632"/>
                <a:gd name="T106" fmla="*/ 645 w 2052"/>
                <a:gd name="T107" fmla="*/ 94 h 1632"/>
                <a:gd name="T108" fmla="*/ 787 w 2052"/>
                <a:gd name="T109" fmla="*/ 42 h 1632"/>
                <a:gd name="T110" fmla="*/ 933 w 2052"/>
                <a:gd name="T111" fmla="*/ 11 h 1632"/>
                <a:gd name="T112" fmla="*/ 1079 w 2052"/>
                <a:gd name="T113" fmla="*/ 0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52" h="1632">
                  <a:moveTo>
                    <a:pt x="1079" y="0"/>
                  </a:moveTo>
                  <a:lnTo>
                    <a:pt x="1151" y="3"/>
                  </a:lnTo>
                  <a:lnTo>
                    <a:pt x="1224" y="10"/>
                  </a:lnTo>
                  <a:lnTo>
                    <a:pt x="1296" y="22"/>
                  </a:lnTo>
                  <a:lnTo>
                    <a:pt x="1367" y="39"/>
                  </a:lnTo>
                  <a:lnTo>
                    <a:pt x="1436" y="60"/>
                  </a:lnTo>
                  <a:lnTo>
                    <a:pt x="1503" y="85"/>
                  </a:lnTo>
                  <a:lnTo>
                    <a:pt x="1569" y="116"/>
                  </a:lnTo>
                  <a:lnTo>
                    <a:pt x="1633" y="150"/>
                  </a:lnTo>
                  <a:lnTo>
                    <a:pt x="1694" y="189"/>
                  </a:lnTo>
                  <a:lnTo>
                    <a:pt x="1754" y="232"/>
                  </a:lnTo>
                  <a:lnTo>
                    <a:pt x="1810" y="280"/>
                  </a:lnTo>
                  <a:lnTo>
                    <a:pt x="1863" y="331"/>
                  </a:lnTo>
                  <a:lnTo>
                    <a:pt x="1914" y="386"/>
                  </a:lnTo>
                  <a:lnTo>
                    <a:pt x="1960" y="445"/>
                  </a:lnTo>
                  <a:lnTo>
                    <a:pt x="2003" y="509"/>
                  </a:lnTo>
                  <a:lnTo>
                    <a:pt x="2041" y="575"/>
                  </a:lnTo>
                  <a:lnTo>
                    <a:pt x="2050" y="594"/>
                  </a:lnTo>
                  <a:lnTo>
                    <a:pt x="2052" y="613"/>
                  </a:lnTo>
                  <a:lnTo>
                    <a:pt x="2049" y="632"/>
                  </a:lnTo>
                  <a:lnTo>
                    <a:pt x="2040" y="650"/>
                  </a:lnTo>
                  <a:lnTo>
                    <a:pt x="2029" y="666"/>
                  </a:lnTo>
                  <a:lnTo>
                    <a:pt x="2012" y="679"/>
                  </a:lnTo>
                  <a:lnTo>
                    <a:pt x="1993" y="686"/>
                  </a:lnTo>
                  <a:lnTo>
                    <a:pt x="1974" y="690"/>
                  </a:lnTo>
                  <a:lnTo>
                    <a:pt x="1954" y="686"/>
                  </a:lnTo>
                  <a:lnTo>
                    <a:pt x="1936" y="678"/>
                  </a:lnTo>
                  <a:lnTo>
                    <a:pt x="1920" y="665"/>
                  </a:lnTo>
                  <a:lnTo>
                    <a:pt x="1908" y="649"/>
                  </a:lnTo>
                  <a:lnTo>
                    <a:pt x="1872" y="585"/>
                  </a:lnTo>
                  <a:lnTo>
                    <a:pt x="1831" y="523"/>
                  </a:lnTo>
                  <a:lnTo>
                    <a:pt x="1788" y="467"/>
                  </a:lnTo>
                  <a:lnTo>
                    <a:pt x="1740" y="415"/>
                  </a:lnTo>
                  <a:lnTo>
                    <a:pt x="1689" y="367"/>
                  </a:lnTo>
                  <a:lnTo>
                    <a:pt x="1635" y="323"/>
                  </a:lnTo>
                  <a:lnTo>
                    <a:pt x="1579" y="285"/>
                  </a:lnTo>
                  <a:lnTo>
                    <a:pt x="1519" y="250"/>
                  </a:lnTo>
                  <a:lnTo>
                    <a:pt x="1458" y="221"/>
                  </a:lnTo>
                  <a:lnTo>
                    <a:pt x="1394" y="195"/>
                  </a:lnTo>
                  <a:lnTo>
                    <a:pt x="1329" y="175"/>
                  </a:lnTo>
                  <a:lnTo>
                    <a:pt x="1263" y="160"/>
                  </a:lnTo>
                  <a:lnTo>
                    <a:pt x="1196" y="150"/>
                  </a:lnTo>
                  <a:lnTo>
                    <a:pt x="1127" y="144"/>
                  </a:lnTo>
                  <a:lnTo>
                    <a:pt x="1058" y="143"/>
                  </a:lnTo>
                  <a:lnTo>
                    <a:pt x="989" y="149"/>
                  </a:lnTo>
                  <a:lnTo>
                    <a:pt x="920" y="158"/>
                  </a:lnTo>
                  <a:lnTo>
                    <a:pt x="851" y="174"/>
                  </a:lnTo>
                  <a:lnTo>
                    <a:pt x="783" y="195"/>
                  </a:lnTo>
                  <a:lnTo>
                    <a:pt x="715" y="222"/>
                  </a:lnTo>
                  <a:lnTo>
                    <a:pt x="648" y="253"/>
                  </a:lnTo>
                  <a:lnTo>
                    <a:pt x="585" y="290"/>
                  </a:lnTo>
                  <a:lnTo>
                    <a:pt x="525" y="332"/>
                  </a:lnTo>
                  <a:lnTo>
                    <a:pt x="470" y="376"/>
                  </a:lnTo>
                  <a:lnTo>
                    <a:pt x="418" y="425"/>
                  </a:lnTo>
                  <a:lnTo>
                    <a:pt x="371" y="477"/>
                  </a:lnTo>
                  <a:lnTo>
                    <a:pt x="328" y="532"/>
                  </a:lnTo>
                  <a:lnTo>
                    <a:pt x="290" y="590"/>
                  </a:lnTo>
                  <a:lnTo>
                    <a:pt x="256" y="649"/>
                  </a:lnTo>
                  <a:lnTo>
                    <a:pt x="226" y="712"/>
                  </a:lnTo>
                  <a:lnTo>
                    <a:pt x="202" y="776"/>
                  </a:lnTo>
                  <a:lnTo>
                    <a:pt x="181" y="842"/>
                  </a:lnTo>
                  <a:lnTo>
                    <a:pt x="167" y="909"/>
                  </a:lnTo>
                  <a:lnTo>
                    <a:pt x="156" y="976"/>
                  </a:lnTo>
                  <a:lnTo>
                    <a:pt x="151" y="1045"/>
                  </a:lnTo>
                  <a:lnTo>
                    <a:pt x="151" y="1114"/>
                  </a:lnTo>
                  <a:lnTo>
                    <a:pt x="155" y="1183"/>
                  </a:lnTo>
                  <a:lnTo>
                    <a:pt x="165" y="1252"/>
                  </a:lnTo>
                  <a:lnTo>
                    <a:pt x="181" y="1320"/>
                  </a:lnTo>
                  <a:lnTo>
                    <a:pt x="202" y="1388"/>
                  </a:lnTo>
                  <a:lnTo>
                    <a:pt x="228" y="1455"/>
                  </a:lnTo>
                  <a:lnTo>
                    <a:pt x="261" y="1520"/>
                  </a:lnTo>
                  <a:lnTo>
                    <a:pt x="268" y="1540"/>
                  </a:lnTo>
                  <a:lnTo>
                    <a:pt x="271" y="1559"/>
                  </a:lnTo>
                  <a:lnTo>
                    <a:pt x="267" y="1578"/>
                  </a:lnTo>
                  <a:lnTo>
                    <a:pt x="260" y="1596"/>
                  </a:lnTo>
                  <a:lnTo>
                    <a:pt x="247" y="1610"/>
                  </a:lnTo>
                  <a:lnTo>
                    <a:pt x="230" y="1623"/>
                  </a:lnTo>
                  <a:lnTo>
                    <a:pt x="211" y="1631"/>
                  </a:lnTo>
                  <a:lnTo>
                    <a:pt x="192" y="1632"/>
                  </a:lnTo>
                  <a:lnTo>
                    <a:pt x="175" y="1628"/>
                  </a:lnTo>
                  <a:lnTo>
                    <a:pt x="159" y="1622"/>
                  </a:lnTo>
                  <a:lnTo>
                    <a:pt x="145" y="1614"/>
                  </a:lnTo>
                  <a:lnTo>
                    <a:pt x="135" y="1604"/>
                  </a:lnTo>
                  <a:lnTo>
                    <a:pt x="127" y="1594"/>
                  </a:lnTo>
                  <a:lnTo>
                    <a:pt x="93" y="1525"/>
                  </a:lnTo>
                  <a:lnTo>
                    <a:pt x="65" y="1454"/>
                  </a:lnTo>
                  <a:lnTo>
                    <a:pt x="41" y="1382"/>
                  </a:lnTo>
                  <a:lnTo>
                    <a:pt x="23" y="1310"/>
                  </a:lnTo>
                  <a:lnTo>
                    <a:pt x="11" y="1237"/>
                  </a:lnTo>
                  <a:lnTo>
                    <a:pt x="3" y="1164"/>
                  </a:lnTo>
                  <a:lnTo>
                    <a:pt x="0" y="1091"/>
                  </a:lnTo>
                  <a:lnTo>
                    <a:pt x="2" y="1018"/>
                  </a:lnTo>
                  <a:lnTo>
                    <a:pt x="9" y="945"/>
                  </a:lnTo>
                  <a:lnTo>
                    <a:pt x="21" y="874"/>
                  </a:lnTo>
                  <a:lnTo>
                    <a:pt x="38" y="803"/>
                  </a:lnTo>
                  <a:lnTo>
                    <a:pt x="59" y="734"/>
                  </a:lnTo>
                  <a:lnTo>
                    <a:pt x="85" y="666"/>
                  </a:lnTo>
                  <a:lnTo>
                    <a:pt x="116" y="600"/>
                  </a:lnTo>
                  <a:lnTo>
                    <a:pt x="150" y="536"/>
                  </a:lnTo>
                  <a:lnTo>
                    <a:pt x="189" y="475"/>
                  </a:lnTo>
                  <a:lnTo>
                    <a:pt x="232" y="415"/>
                  </a:lnTo>
                  <a:lnTo>
                    <a:pt x="279" y="358"/>
                  </a:lnTo>
                  <a:lnTo>
                    <a:pt x="331" y="305"/>
                  </a:lnTo>
                  <a:lnTo>
                    <a:pt x="386" y="256"/>
                  </a:lnTo>
                  <a:lnTo>
                    <a:pt x="446" y="209"/>
                  </a:lnTo>
                  <a:lnTo>
                    <a:pt x="508" y="166"/>
                  </a:lnTo>
                  <a:lnTo>
                    <a:pt x="575" y="127"/>
                  </a:lnTo>
                  <a:lnTo>
                    <a:pt x="645" y="94"/>
                  </a:lnTo>
                  <a:lnTo>
                    <a:pt x="715" y="65"/>
                  </a:lnTo>
                  <a:lnTo>
                    <a:pt x="787" y="42"/>
                  </a:lnTo>
                  <a:lnTo>
                    <a:pt x="859" y="24"/>
                  </a:lnTo>
                  <a:lnTo>
                    <a:pt x="933" y="11"/>
                  </a:lnTo>
                  <a:lnTo>
                    <a:pt x="1006" y="4"/>
                  </a:lnTo>
                  <a:lnTo>
                    <a:pt x="10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38"/>
            <p:cNvSpPr/>
            <p:nvPr/>
          </p:nvSpPr>
          <p:spPr bwMode="auto">
            <a:xfrm>
              <a:off x="757238" y="3513138"/>
              <a:ext cx="207963" cy="168275"/>
            </a:xfrm>
            <a:custGeom>
              <a:avLst/>
              <a:gdLst>
                <a:gd name="T0" fmla="*/ 679 w 1174"/>
                <a:gd name="T1" fmla="*/ 4 h 954"/>
                <a:gd name="T2" fmla="*/ 801 w 1174"/>
                <a:gd name="T3" fmla="*/ 31 h 954"/>
                <a:gd name="T4" fmla="*/ 901 w 1174"/>
                <a:gd name="T5" fmla="*/ 70 h 954"/>
                <a:gd name="T6" fmla="*/ 992 w 1174"/>
                <a:gd name="T7" fmla="*/ 127 h 954"/>
                <a:gd name="T8" fmla="*/ 1071 w 1174"/>
                <a:gd name="T9" fmla="*/ 201 h 954"/>
                <a:gd name="T10" fmla="*/ 1136 w 1174"/>
                <a:gd name="T11" fmla="*/ 288 h 954"/>
                <a:gd name="T12" fmla="*/ 1171 w 1174"/>
                <a:gd name="T13" fmla="*/ 355 h 954"/>
                <a:gd name="T14" fmla="*/ 1170 w 1174"/>
                <a:gd name="T15" fmla="*/ 393 h 954"/>
                <a:gd name="T16" fmla="*/ 1150 w 1174"/>
                <a:gd name="T17" fmla="*/ 426 h 954"/>
                <a:gd name="T18" fmla="*/ 1114 w 1174"/>
                <a:gd name="T19" fmla="*/ 448 h 954"/>
                <a:gd name="T20" fmla="*/ 1076 w 1174"/>
                <a:gd name="T21" fmla="*/ 447 h 954"/>
                <a:gd name="T22" fmla="*/ 1043 w 1174"/>
                <a:gd name="T23" fmla="*/ 425 h 954"/>
                <a:gd name="T24" fmla="*/ 1008 w 1174"/>
                <a:gd name="T25" fmla="*/ 367 h 954"/>
                <a:gd name="T26" fmla="*/ 952 w 1174"/>
                <a:gd name="T27" fmla="*/ 292 h 954"/>
                <a:gd name="T28" fmla="*/ 881 w 1174"/>
                <a:gd name="T29" fmla="*/ 233 h 954"/>
                <a:gd name="T30" fmla="*/ 800 w 1174"/>
                <a:gd name="T31" fmla="*/ 188 h 954"/>
                <a:gd name="T32" fmla="*/ 705 w 1174"/>
                <a:gd name="T33" fmla="*/ 159 h 954"/>
                <a:gd name="T34" fmla="*/ 601 w 1174"/>
                <a:gd name="T35" fmla="*/ 151 h 954"/>
                <a:gd name="T36" fmla="*/ 498 w 1174"/>
                <a:gd name="T37" fmla="*/ 168 h 954"/>
                <a:gd name="T38" fmla="*/ 400 w 1174"/>
                <a:gd name="T39" fmla="*/ 208 h 954"/>
                <a:gd name="T40" fmla="*/ 323 w 1174"/>
                <a:gd name="T41" fmla="*/ 259 h 954"/>
                <a:gd name="T42" fmla="*/ 257 w 1174"/>
                <a:gd name="T43" fmla="*/ 323 h 954"/>
                <a:gd name="T44" fmla="*/ 206 w 1174"/>
                <a:gd name="T45" fmla="*/ 400 h 954"/>
                <a:gd name="T46" fmla="*/ 170 w 1174"/>
                <a:gd name="T47" fmla="*/ 489 h 954"/>
                <a:gd name="T48" fmla="*/ 151 w 1174"/>
                <a:gd name="T49" fmla="*/ 592 h 954"/>
                <a:gd name="T50" fmla="*/ 155 w 1174"/>
                <a:gd name="T51" fmla="*/ 695 h 954"/>
                <a:gd name="T52" fmla="*/ 184 w 1174"/>
                <a:gd name="T53" fmla="*/ 796 h 954"/>
                <a:gd name="T54" fmla="*/ 213 w 1174"/>
                <a:gd name="T55" fmla="*/ 864 h 954"/>
                <a:gd name="T56" fmla="*/ 213 w 1174"/>
                <a:gd name="T57" fmla="*/ 903 h 954"/>
                <a:gd name="T58" fmla="*/ 193 w 1174"/>
                <a:gd name="T59" fmla="*/ 936 h 954"/>
                <a:gd name="T60" fmla="*/ 157 w 1174"/>
                <a:gd name="T61" fmla="*/ 954 h 954"/>
                <a:gd name="T62" fmla="*/ 120 w 1174"/>
                <a:gd name="T63" fmla="*/ 949 h 954"/>
                <a:gd name="T64" fmla="*/ 91 w 1174"/>
                <a:gd name="T65" fmla="*/ 931 h 954"/>
                <a:gd name="T66" fmla="*/ 73 w 1174"/>
                <a:gd name="T67" fmla="*/ 911 h 954"/>
                <a:gd name="T68" fmla="*/ 27 w 1174"/>
                <a:gd name="T69" fmla="*/ 801 h 954"/>
                <a:gd name="T70" fmla="*/ 3 w 1174"/>
                <a:gd name="T71" fmla="*/ 689 h 954"/>
                <a:gd name="T72" fmla="*/ 1 w 1174"/>
                <a:gd name="T73" fmla="*/ 576 h 954"/>
                <a:gd name="T74" fmla="*/ 19 w 1174"/>
                <a:gd name="T75" fmla="*/ 466 h 954"/>
                <a:gd name="T76" fmla="*/ 57 w 1174"/>
                <a:gd name="T77" fmla="*/ 361 h 954"/>
                <a:gd name="T78" fmla="*/ 114 w 1174"/>
                <a:gd name="T79" fmla="*/ 265 h 954"/>
                <a:gd name="T80" fmla="*/ 187 w 1174"/>
                <a:gd name="T81" fmla="*/ 178 h 954"/>
                <a:gd name="T82" fmla="*/ 276 w 1174"/>
                <a:gd name="T83" fmla="*/ 105 h 954"/>
                <a:gd name="T84" fmla="*/ 383 w 1174"/>
                <a:gd name="T85" fmla="*/ 46 h 954"/>
                <a:gd name="T86" fmla="*/ 499 w 1174"/>
                <a:gd name="T87" fmla="*/ 11 h 954"/>
                <a:gd name="T88" fmla="*/ 619 w 1174"/>
                <a:gd name="T89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4" h="954">
                  <a:moveTo>
                    <a:pt x="619" y="0"/>
                  </a:moveTo>
                  <a:lnTo>
                    <a:pt x="679" y="4"/>
                  </a:lnTo>
                  <a:lnTo>
                    <a:pt x="740" y="14"/>
                  </a:lnTo>
                  <a:lnTo>
                    <a:pt x="801" y="31"/>
                  </a:lnTo>
                  <a:lnTo>
                    <a:pt x="852" y="48"/>
                  </a:lnTo>
                  <a:lnTo>
                    <a:pt x="901" y="70"/>
                  </a:lnTo>
                  <a:lnTo>
                    <a:pt x="948" y="96"/>
                  </a:lnTo>
                  <a:lnTo>
                    <a:pt x="992" y="127"/>
                  </a:lnTo>
                  <a:lnTo>
                    <a:pt x="1033" y="162"/>
                  </a:lnTo>
                  <a:lnTo>
                    <a:pt x="1071" y="201"/>
                  </a:lnTo>
                  <a:lnTo>
                    <a:pt x="1106" y="242"/>
                  </a:lnTo>
                  <a:lnTo>
                    <a:pt x="1136" y="288"/>
                  </a:lnTo>
                  <a:lnTo>
                    <a:pt x="1163" y="335"/>
                  </a:lnTo>
                  <a:lnTo>
                    <a:pt x="1171" y="355"/>
                  </a:lnTo>
                  <a:lnTo>
                    <a:pt x="1174" y="374"/>
                  </a:lnTo>
                  <a:lnTo>
                    <a:pt x="1170" y="393"/>
                  </a:lnTo>
                  <a:lnTo>
                    <a:pt x="1163" y="411"/>
                  </a:lnTo>
                  <a:lnTo>
                    <a:pt x="1150" y="426"/>
                  </a:lnTo>
                  <a:lnTo>
                    <a:pt x="1133" y="439"/>
                  </a:lnTo>
                  <a:lnTo>
                    <a:pt x="1114" y="448"/>
                  </a:lnTo>
                  <a:lnTo>
                    <a:pt x="1095" y="450"/>
                  </a:lnTo>
                  <a:lnTo>
                    <a:pt x="1076" y="447"/>
                  </a:lnTo>
                  <a:lnTo>
                    <a:pt x="1058" y="438"/>
                  </a:lnTo>
                  <a:lnTo>
                    <a:pt x="1043" y="425"/>
                  </a:lnTo>
                  <a:lnTo>
                    <a:pt x="1029" y="410"/>
                  </a:lnTo>
                  <a:lnTo>
                    <a:pt x="1008" y="367"/>
                  </a:lnTo>
                  <a:lnTo>
                    <a:pt x="981" y="328"/>
                  </a:lnTo>
                  <a:lnTo>
                    <a:pt x="952" y="292"/>
                  </a:lnTo>
                  <a:lnTo>
                    <a:pt x="918" y="260"/>
                  </a:lnTo>
                  <a:lnTo>
                    <a:pt x="881" y="233"/>
                  </a:lnTo>
                  <a:lnTo>
                    <a:pt x="841" y="208"/>
                  </a:lnTo>
                  <a:lnTo>
                    <a:pt x="800" y="188"/>
                  </a:lnTo>
                  <a:lnTo>
                    <a:pt x="757" y="171"/>
                  </a:lnTo>
                  <a:lnTo>
                    <a:pt x="705" y="159"/>
                  </a:lnTo>
                  <a:lnTo>
                    <a:pt x="653" y="152"/>
                  </a:lnTo>
                  <a:lnTo>
                    <a:pt x="601" y="151"/>
                  </a:lnTo>
                  <a:lnTo>
                    <a:pt x="550" y="158"/>
                  </a:lnTo>
                  <a:lnTo>
                    <a:pt x="498" y="168"/>
                  </a:lnTo>
                  <a:lnTo>
                    <a:pt x="448" y="185"/>
                  </a:lnTo>
                  <a:lnTo>
                    <a:pt x="400" y="208"/>
                  </a:lnTo>
                  <a:lnTo>
                    <a:pt x="360" y="232"/>
                  </a:lnTo>
                  <a:lnTo>
                    <a:pt x="323" y="259"/>
                  </a:lnTo>
                  <a:lnTo>
                    <a:pt x="289" y="290"/>
                  </a:lnTo>
                  <a:lnTo>
                    <a:pt x="257" y="323"/>
                  </a:lnTo>
                  <a:lnTo>
                    <a:pt x="229" y="360"/>
                  </a:lnTo>
                  <a:lnTo>
                    <a:pt x="206" y="400"/>
                  </a:lnTo>
                  <a:lnTo>
                    <a:pt x="186" y="443"/>
                  </a:lnTo>
                  <a:lnTo>
                    <a:pt x="170" y="489"/>
                  </a:lnTo>
                  <a:lnTo>
                    <a:pt x="157" y="540"/>
                  </a:lnTo>
                  <a:lnTo>
                    <a:pt x="151" y="592"/>
                  </a:lnTo>
                  <a:lnTo>
                    <a:pt x="150" y="643"/>
                  </a:lnTo>
                  <a:lnTo>
                    <a:pt x="155" y="695"/>
                  </a:lnTo>
                  <a:lnTo>
                    <a:pt x="167" y="746"/>
                  </a:lnTo>
                  <a:lnTo>
                    <a:pt x="184" y="796"/>
                  </a:lnTo>
                  <a:lnTo>
                    <a:pt x="206" y="845"/>
                  </a:lnTo>
                  <a:lnTo>
                    <a:pt x="213" y="864"/>
                  </a:lnTo>
                  <a:lnTo>
                    <a:pt x="216" y="884"/>
                  </a:lnTo>
                  <a:lnTo>
                    <a:pt x="213" y="903"/>
                  </a:lnTo>
                  <a:lnTo>
                    <a:pt x="205" y="920"/>
                  </a:lnTo>
                  <a:lnTo>
                    <a:pt x="193" y="936"/>
                  </a:lnTo>
                  <a:lnTo>
                    <a:pt x="176" y="948"/>
                  </a:lnTo>
                  <a:lnTo>
                    <a:pt x="157" y="954"/>
                  </a:lnTo>
                  <a:lnTo>
                    <a:pt x="138" y="954"/>
                  </a:lnTo>
                  <a:lnTo>
                    <a:pt x="120" y="949"/>
                  </a:lnTo>
                  <a:lnTo>
                    <a:pt x="105" y="941"/>
                  </a:lnTo>
                  <a:lnTo>
                    <a:pt x="91" y="931"/>
                  </a:lnTo>
                  <a:lnTo>
                    <a:pt x="81" y="921"/>
                  </a:lnTo>
                  <a:lnTo>
                    <a:pt x="73" y="911"/>
                  </a:lnTo>
                  <a:lnTo>
                    <a:pt x="47" y="856"/>
                  </a:lnTo>
                  <a:lnTo>
                    <a:pt x="27" y="801"/>
                  </a:lnTo>
                  <a:lnTo>
                    <a:pt x="13" y="745"/>
                  </a:lnTo>
                  <a:lnTo>
                    <a:pt x="3" y="689"/>
                  </a:lnTo>
                  <a:lnTo>
                    <a:pt x="0" y="632"/>
                  </a:lnTo>
                  <a:lnTo>
                    <a:pt x="1" y="576"/>
                  </a:lnTo>
                  <a:lnTo>
                    <a:pt x="7" y="521"/>
                  </a:lnTo>
                  <a:lnTo>
                    <a:pt x="19" y="466"/>
                  </a:lnTo>
                  <a:lnTo>
                    <a:pt x="36" y="413"/>
                  </a:lnTo>
                  <a:lnTo>
                    <a:pt x="57" y="361"/>
                  </a:lnTo>
                  <a:lnTo>
                    <a:pt x="83" y="311"/>
                  </a:lnTo>
                  <a:lnTo>
                    <a:pt x="114" y="265"/>
                  </a:lnTo>
                  <a:lnTo>
                    <a:pt x="147" y="219"/>
                  </a:lnTo>
                  <a:lnTo>
                    <a:pt x="187" y="178"/>
                  </a:lnTo>
                  <a:lnTo>
                    <a:pt x="229" y="140"/>
                  </a:lnTo>
                  <a:lnTo>
                    <a:pt x="276" y="105"/>
                  </a:lnTo>
                  <a:lnTo>
                    <a:pt x="327" y="74"/>
                  </a:lnTo>
                  <a:lnTo>
                    <a:pt x="383" y="46"/>
                  </a:lnTo>
                  <a:lnTo>
                    <a:pt x="440" y="25"/>
                  </a:lnTo>
                  <a:lnTo>
                    <a:pt x="499" y="11"/>
                  </a:lnTo>
                  <a:lnTo>
                    <a:pt x="558" y="2"/>
                  </a:lnTo>
                  <a:lnTo>
                    <a:pt x="6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8"/>
            <p:cNvSpPr>
              <a:spLocks noEditPoints="1"/>
            </p:cNvSpPr>
            <p:nvPr/>
          </p:nvSpPr>
          <p:spPr bwMode="auto">
            <a:xfrm>
              <a:off x="793751" y="3595688"/>
              <a:ext cx="495300" cy="449263"/>
            </a:xfrm>
            <a:custGeom>
              <a:avLst/>
              <a:gdLst>
                <a:gd name="T0" fmla="*/ 1449 w 2805"/>
                <a:gd name="T1" fmla="*/ 2389 h 2551"/>
                <a:gd name="T2" fmla="*/ 438 w 2805"/>
                <a:gd name="T3" fmla="*/ 150 h 2551"/>
                <a:gd name="T4" fmla="*/ 375 w 2805"/>
                <a:gd name="T5" fmla="*/ 176 h 2551"/>
                <a:gd name="T6" fmla="*/ 337 w 2805"/>
                <a:gd name="T7" fmla="*/ 231 h 2551"/>
                <a:gd name="T8" fmla="*/ 337 w 2805"/>
                <a:gd name="T9" fmla="*/ 298 h 2551"/>
                <a:gd name="T10" fmla="*/ 877 w 2805"/>
                <a:gd name="T11" fmla="*/ 1322 h 2551"/>
                <a:gd name="T12" fmla="*/ 868 w 2805"/>
                <a:gd name="T13" fmla="*/ 1375 h 2551"/>
                <a:gd name="T14" fmla="*/ 825 w 2805"/>
                <a:gd name="T15" fmla="*/ 1406 h 2551"/>
                <a:gd name="T16" fmla="*/ 300 w 2805"/>
                <a:gd name="T17" fmla="*/ 1257 h 2551"/>
                <a:gd name="T18" fmla="*/ 231 w 2805"/>
                <a:gd name="T19" fmla="*/ 1257 h 2551"/>
                <a:gd name="T20" fmla="*/ 176 w 2805"/>
                <a:gd name="T21" fmla="*/ 1294 h 2551"/>
                <a:gd name="T22" fmla="*/ 151 w 2805"/>
                <a:gd name="T23" fmla="*/ 1358 h 2551"/>
                <a:gd name="T24" fmla="*/ 163 w 2805"/>
                <a:gd name="T25" fmla="*/ 1422 h 2551"/>
                <a:gd name="T26" fmla="*/ 211 w 2805"/>
                <a:gd name="T27" fmla="*/ 1470 h 2551"/>
                <a:gd name="T28" fmla="*/ 1094 w 2805"/>
                <a:gd name="T29" fmla="*/ 1743 h 2551"/>
                <a:gd name="T30" fmla="*/ 1199 w 2805"/>
                <a:gd name="T31" fmla="*/ 1916 h 2551"/>
                <a:gd name="T32" fmla="*/ 1884 w 2805"/>
                <a:gd name="T33" fmla="*/ 332 h 2551"/>
                <a:gd name="T34" fmla="*/ 1827 w 2805"/>
                <a:gd name="T35" fmla="*/ 290 h 2551"/>
                <a:gd name="T36" fmla="*/ 1757 w 2805"/>
                <a:gd name="T37" fmla="*/ 281 h 2551"/>
                <a:gd name="T38" fmla="*/ 844 w 2805"/>
                <a:gd name="T39" fmla="*/ 758 h 2551"/>
                <a:gd name="T40" fmla="*/ 521 w 2805"/>
                <a:gd name="T41" fmla="*/ 175 h 2551"/>
                <a:gd name="T42" fmla="*/ 460 w 2805"/>
                <a:gd name="T43" fmla="*/ 150 h 2551"/>
                <a:gd name="T44" fmla="*/ 492 w 2805"/>
                <a:gd name="T45" fmla="*/ 3 h 2551"/>
                <a:gd name="T46" fmla="*/ 588 w 2805"/>
                <a:gd name="T47" fmla="*/ 39 h 2551"/>
                <a:gd name="T48" fmla="*/ 664 w 2805"/>
                <a:gd name="T49" fmla="*/ 109 h 2551"/>
                <a:gd name="T50" fmla="*/ 1643 w 2805"/>
                <a:gd name="T51" fmla="*/ 163 h 2551"/>
                <a:gd name="T52" fmla="*/ 1751 w 2805"/>
                <a:gd name="T53" fmla="*/ 130 h 2551"/>
                <a:gd name="T54" fmla="*/ 1859 w 2805"/>
                <a:gd name="T55" fmla="*/ 141 h 2551"/>
                <a:gd name="T56" fmla="*/ 1957 w 2805"/>
                <a:gd name="T57" fmla="*/ 193 h 2551"/>
                <a:gd name="T58" fmla="*/ 2029 w 2805"/>
                <a:gd name="T59" fmla="*/ 280 h 2551"/>
                <a:gd name="T60" fmla="*/ 2805 w 2805"/>
                <a:gd name="T61" fmla="*/ 1757 h 2551"/>
                <a:gd name="T62" fmla="*/ 2793 w 2805"/>
                <a:gd name="T63" fmla="*/ 1820 h 2551"/>
                <a:gd name="T64" fmla="*/ 2746 w 2805"/>
                <a:gd name="T65" fmla="*/ 1868 h 2551"/>
                <a:gd name="T66" fmla="*/ 1445 w 2805"/>
                <a:gd name="T67" fmla="*/ 2551 h 2551"/>
                <a:gd name="T68" fmla="*/ 1381 w 2805"/>
                <a:gd name="T69" fmla="*/ 2538 h 2551"/>
                <a:gd name="T70" fmla="*/ 1335 w 2805"/>
                <a:gd name="T71" fmla="*/ 2491 h 2551"/>
                <a:gd name="T72" fmla="*/ 152 w 2805"/>
                <a:gd name="T73" fmla="*/ 1607 h 2551"/>
                <a:gd name="T74" fmla="*/ 63 w 2805"/>
                <a:gd name="T75" fmla="*/ 1539 h 2551"/>
                <a:gd name="T76" fmla="*/ 11 w 2805"/>
                <a:gd name="T77" fmla="*/ 1441 h 2551"/>
                <a:gd name="T78" fmla="*/ 3 w 2805"/>
                <a:gd name="T79" fmla="*/ 1329 h 2551"/>
                <a:gd name="T80" fmla="*/ 45 w 2805"/>
                <a:gd name="T81" fmla="*/ 1220 h 2551"/>
                <a:gd name="T82" fmla="*/ 125 w 2805"/>
                <a:gd name="T83" fmla="*/ 1142 h 2551"/>
                <a:gd name="T84" fmla="*/ 229 w 2805"/>
                <a:gd name="T85" fmla="*/ 1104 h 2551"/>
                <a:gd name="T86" fmla="*/ 344 w 2805"/>
                <a:gd name="T87" fmla="*/ 1113 h 2551"/>
                <a:gd name="T88" fmla="*/ 199 w 2805"/>
                <a:gd name="T89" fmla="*/ 357 h 2551"/>
                <a:gd name="T90" fmla="*/ 182 w 2805"/>
                <a:gd name="T91" fmla="*/ 255 h 2551"/>
                <a:gd name="T92" fmla="*/ 206 w 2805"/>
                <a:gd name="T93" fmla="*/ 156 h 2551"/>
                <a:gd name="T94" fmla="*/ 265 w 2805"/>
                <a:gd name="T95" fmla="*/ 73 h 2551"/>
                <a:gd name="T96" fmla="*/ 356 w 2805"/>
                <a:gd name="T97" fmla="*/ 15 h 2551"/>
                <a:gd name="T98" fmla="*/ 458 w 2805"/>
                <a:gd name="T99" fmla="*/ 0 h 2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05" h="2551">
                  <a:moveTo>
                    <a:pt x="2469" y="1425"/>
                  </a:moveTo>
                  <a:lnTo>
                    <a:pt x="1275" y="2062"/>
                  </a:lnTo>
                  <a:lnTo>
                    <a:pt x="1449" y="2389"/>
                  </a:lnTo>
                  <a:lnTo>
                    <a:pt x="2643" y="1751"/>
                  </a:lnTo>
                  <a:lnTo>
                    <a:pt x="2469" y="1425"/>
                  </a:lnTo>
                  <a:close/>
                  <a:moveTo>
                    <a:pt x="438" y="150"/>
                  </a:moveTo>
                  <a:lnTo>
                    <a:pt x="415" y="154"/>
                  </a:lnTo>
                  <a:lnTo>
                    <a:pt x="394" y="164"/>
                  </a:lnTo>
                  <a:lnTo>
                    <a:pt x="375" y="176"/>
                  </a:lnTo>
                  <a:lnTo>
                    <a:pt x="359" y="192"/>
                  </a:lnTo>
                  <a:lnTo>
                    <a:pt x="346" y="211"/>
                  </a:lnTo>
                  <a:lnTo>
                    <a:pt x="337" y="231"/>
                  </a:lnTo>
                  <a:lnTo>
                    <a:pt x="333" y="254"/>
                  </a:lnTo>
                  <a:lnTo>
                    <a:pt x="333" y="276"/>
                  </a:lnTo>
                  <a:lnTo>
                    <a:pt x="337" y="298"/>
                  </a:lnTo>
                  <a:lnTo>
                    <a:pt x="346" y="320"/>
                  </a:lnTo>
                  <a:lnTo>
                    <a:pt x="871" y="1303"/>
                  </a:lnTo>
                  <a:lnTo>
                    <a:pt x="877" y="1322"/>
                  </a:lnTo>
                  <a:lnTo>
                    <a:pt x="880" y="1341"/>
                  </a:lnTo>
                  <a:lnTo>
                    <a:pt x="876" y="1359"/>
                  </a:lnTo>
                  <a:lnTo>
                    <a:pt x="868" y="1375"/>
                  </a:lnTo>
                  <a:lnTo>
                    <a:pt x="857" y="1388"/>
                  </a:lnTo>
                  <a:lnTo>
                    <a:pt x="842" y="1399"/>
                  </a:lnTo>
                  <a:lnTo>
                    <a:pt x="825" y="1406"/>
                  </a:lnTo>
                  <a:lnTo>
                    <a:pt x="806" y="1408"/>
                  </a:lnTo>
                  <a:lnTo>
                    <a:pt x="787" y="1405"/>
                  </a:lnTo>
                  <a:lnTo>
                    <a:pt x="300" y="1257"/>
                  </a:lnTo>
                  <a:lnTo>
                    <a:pt x="277" y="1253"/>
                  </a:lnTo>
                  <a:lnTo>
                    <a:pt x="254" y="1253"/>
                  </a:lnTo>
                  <a:lnTo>
                    <a:pt x="231" y="1257"/>
                  </a:lnTo>
                  <a:lnTo>
                    <a:pt x="211" y="1266"/>
                  </a:lnTo>
                  <a:lnTo>
                    <a:pt x="192" y="1278"/>
                  </a:lnTo>
                  <a:lnTo>
                    <a:pt x="176" y="1294"/>
                  </a:lnTo>
                  <a:lnTo>
                    <a:pt x="163" y="1312"/>
                  </a:lnTo>
                  <a:lnTo>
                    <a:pt x="155" y="1334"/>
                  </a:lnTo>
                  <a:lnTo>
                    <a:pt x="151" y="1358"/>
                  </a:lnTo>
                  <a:lnTo>
                    <a:pt x="151" y="1380"/>
                  </a:lnTo>
                  <a:lnTo>
                    <a:pt x="155" y="1402"/>
                  </a:lnTo>
                  <a:lnTo>
                    <a:pt x="163" y="1422"/>
                  </a:lnTo>
                  <a:lnTo>
                    <a:pt x="176" y="1441"/>
                  </a:lnTo>
                  <a:lnTo>
                    <a:pt x="192" y="1457"/>
                  </a:lnTo>
                  <a:lnTo>
                    <a:pt x="211" y="1470"/>
                  </a:lnTo>
                  <a:lnTo>
                    <a:pt x="232" y="1478"/>
                  </a:lnTo>
                  <a:lnTo>
                    <a:pt x="1078" y="1735"/>
                  </a:lnTo>
                  <a:lnTo>
                    <a:pt x="1094" y="1743"/>
                  </a:lnTo>
                  <a:lnTo>
                    <a:pt x="1109" y="1755"/>
                  </a:lnTo>
                  <a:lnTo>
                    <a:pt x="1119" y="1770"/>
                  </a:lnTo>
                  <a:lnTo>
                    <a:pt x="1199" y="1916"/>
                  </a:lnTo>
                  <a:lnTo>
                    <a:pt x="2393" y="1279"/>
                  </a:lnTo>
                  <a:lnTo>
                    <a:pt x="1898" y="353"/>
                  </a:lnTo>
                  <a:lnTo>
                    <a:pt x="1884" y="332"/>
                  </a:lnTo>
                  <a:lnTo>
                    <a:pt x="1867" y="314"/>
                  </a:lnTo>
                  <a:lnTo>
                    <a:pt x="1848" y="300"/>
                  </a:lnTo>
                  <a:lnTo>
                    <a:pt x="1827" y="290"/>
                  </a:lnTo>
                  <a:lnTo>
                    <a:pt x="1804" y="282"/>
                  </a:lnTo>
                  <a:lnTo>
                    <a:pt x="1780" y="279"/>
                  </a:lnTo>
                  <a:lnTo>
                    <a:pt x="1757" y="281"/>
                  </a:lnTo>
                  <a:lnTo>
                    <a:pt x="1733" y="286"/>
                  </a:lnTo>
                  <a:lnTo>
                    <a:pt x="1709" y="296"/>
                  </a:lnTo>
                  <a:lnTo>
                    <a:pt x="844" y="758"/>
                  </a:lnTo>
                  <a:lnTo>
                    <a:pt x="551" y="210"/>
                  </a:lnTo>
                  <a:lnTo>
                    <a:pt x="538" y="191"/>
                  </a:lnTo>
                  <a:lnTo>
                    <a:pt x="521" y="175"/>
                  </a:lnTo>
                  <a:lnTo>
                    <a:pt x="503" y="163"/>
                  </a:lnTo>
                  <a:lnTo>
                    <a:pt x="482" y="154"/>
                  </a:lnTo>
                  <a:lnTo>
                    <a:pt x="460" y="150"/>
                  </a:lnTo>
                  <a:lnTo>
                    <a:pt x="438" y="150"/>
                  </a:lnTo>
                  <a:close/>
                  <a:moveTo>
                    <a:pt x="458" y="0"/>
                  </a:moveTo>
                  <a:lnTo>
                    <a:pt x="492" y="3"/>
                  </a:lnTo>
                  <a:lnTo>
                    <a:pt x="526" y="10"/>
                  </a:lnTo>
                  <a:lnTo>
                    <a:pt x="558" y="23"/>
                  </a:lnTo>
                  <a:lnTo>
                    <a:pt x="588" y="39"/>
                  </a:lnTo>
                  <a:lnTo>
                    <a:pt x="616" y="58"/>
                  </a:lnTo>
                  <a:lnTo>
                    <a:pt x="642" y="82"/>
                  </a:lnTo>
                  <a:lnTo>
                    <a:pt x="664" y="109"/>
                  </a:lnTo>
                  <a:lnTo>
                    <a:pt x="683" y="139"/>
                  </a:lnTo>
                  <a:lnTo>
                    <a:pt x="905" y="556"/>
                  </a:lnTo>
                  <a:lnTo>
                    <a:pt x="1643" y="163"/>
                  </a:lnTo>
                  <a:lnTo>
                    <a:pt x="1678" y="147"/>
                  </a:lnTo>
                  <a:lnTo>
                    <a:pt x="1714" y="136"/>
                  </a:lnTo>
                  <a:lnTo>
                    <a:pt x="1751" y="130"/>
                  </a:lnTo>
                  <a:lnTo>
                    <a:pt x="1788" y="130"/>
                  </a:lnTo>
                  <a:lnTo>
                    <a:pt x="1824" y="133"/>
                  </a:lnTo>
                  <a:lnTo>
                    <a:pt x="1859" y="141"/>
                  </a:lnTo>
                  <a:lnTo>
                    <a:pt x="1894" y="154"/>
                  </a:lnTo>
                  <a:lnTo>
                    <a:pt x="1926" y="171"/>
                  </a:lnTo>
                  <a:lnTo>
                    <a:pt x="1957" y="193"/>
                  </a:lnTo>
                  <a:lnTo>
                    <a:pt x="1983" y="218"/>
                  </a:lnTo>
                  <a:lnTo>
                    <a:pt x="2008" y="247"/>
                  </a:lnTo>
                  <a:lnTo>
                    <a:pt x="2029" y="280"/>
                  </a:lnTo>
                  <a:lnTo>
                    <a:pt x="2793" y="1713"/>
                  </a:lnTo>
                  <a:lnTo>
                    <a:pt x="2801" y="1734"/>
                  </a:lnTo>
                  <a:lnTo>
                    <a:pt x="2805" y="1757"/>
                  </a:lnTo>
                  <a:lnTo>
                    <a:pt x="2805" y="1778"/>
                  </a:lnTo>
                  <a:lnTo>
                    <a:pt x="2801" y="1800"/>
                  </a:lnTo>
                  <a:lnTo>
                    <a:pt x="2793" y="1820"/>
                  </a:lnTo>
                  <a:lnTo>
                    <a:pt x="2781" y="1838"/>
                  </a:lnTo>
                  <a:lnTo>
                    <a:pt x="2765" y="1854"/>
                  </a:lnTo>
                  <a:lnTo>
                    <a:pt x="2746" y="1868"/>
                  </a:lnTo>
                  <a:lnTo>
                    <a:pt x="1489" y="2538"/>
                  </a:lnTo>
                  <a:lnTo>
                    <a:pt x="1467" y="2546"/>
                  </a:lnTo>
                  <a:lnTo>
                    <a:pt x="1445" y="2551"/>
                  </a:lnTo>
                  <a:lnTo>
                    <a:pt x="1423" y="2551"/>
                  </a:lnTo>
                  <a:lnTo>
                    <a:pt x="1402" y="2546"/>
                  </a:lnTo>
                  <a:lnTo>
                    <a:pt x="1381" y="2538"/>
                  </a:lnTo>
                  <a:lnTo>
                    <a:pt x="1363" y="2526"/>
                  </a:lnTo>
                  <a:lnTo>
                    <a:pt x="1348" y="2510"/>
                  </a:lnTo>
                  <a:lnTo>
                    <a:pt x="1335" y="2491"/>
                  </a:lnTo>
                  <a:lnTo>
                    <a:pt x="1003" y="1870"/>
                  </a:lnTo>
                  <a:lnTo>
                    <a:pt x="189" y="1622"/>
                  </a:lnTo>
                  <a:lnTo>
                    <a:pt x="152" y="1607"/>
                  </a:lnTo>
                  <a:lnTo>
                    <a:pt x="119" y="1589"/>
                  </a:lnTo>
                  <a:lnTo>
                    <a:pt x="89" y="1566"/>
                  </a:lnTo>
                  <a:lnTo>
                    <a:pt x="63" y="1539"/>
                  </a:lnTo>
                  <a:lnTo>
                    <a:pt x="41" y="1509"/>
                  </a:lnTo>
                  <a:lnTo>
                    <a:pt x="23" y="1476"/>
                  </a:lnTo>
                  <a:lnTo>
                    <a:pt x="11" y="1441"/>
                  </a:lnTo>
                  <a:lnTo>
                    <a:pt x="3" y="1404"/>
                  </a:lnTo>
                  <a:lnTo>
                    <a:pt x="0" y="1367"/>
                  </a:lnTo>
                  <a:lnTo>
                    <a:pt x="3" y="1329"/>
                  </a:lnTo>
                  <a:lnTo>
                    <a:pt x="12" y="1290"/>
                  </a:lnTo>
                  <a:lnTo>
                    <a:pt x="26" y="1253"/>
                  </a:lnTo>
                  <a:lnTo>
                    <a:pt x="45" y="1220"/>
                  </a:lnTo>
                  <a:lnTo>
                    <a:pt x="68" y="1189"/>
                  </a:lnTo>
                  <a:lnTo>
                    <a:pt x="95" y="1164"/>
                  </a:lnTo>
                  <a:lnTo>
                    <a:pt x="125" y="1142"/>
                  </a:lnTo>
                  <a:lnTo>
                    <a:pt x="158" y="1125"/>
                  </a:lnTo>
                  <a:lnTo>
                    <a:pt x="193" y="1112"/>
                  </a:lnTo>
                  <a:lnTo>
                    <a:pt x="229" y="1104"/>
                  </a:lnTo>
                  <a:lnTo>
                    <a:pt x="267" y="1101"/>
                  </a:lnTo>
                  <a:lnTo>
                    <a:pt x="306" y="1105"/>
                  </a:lnTo>
                  <a:lnTo>
                    <a:pt x="344" y="1113"/>
                  </a:lnTo>
                  <a:lnTo>
                    <a:pt x="649" y="1206"/>
                  </a:lnTo>
                  <a:lnTo>
                    <a:pt x="214" y="390"/>
                  </a:lnTo>
                  <a:lnTo>
                    <a:pt x="199" y="357"/>
                  </a:lnTo>
                  <a:lnTo>
                    <a:pt x="189" y="323"/>
                  </a:lnTo>
                  <a:lnTo>
                    <a:pt x="184" y="290"/>
                  </a:lnTo>
                  <a:lnTo>
                    <a:pt x="182" y="255"/>
                  </a:lnTo>
                  <a:lnTo>
                    <a:pt x="187" y="221"/>
                  </a:lnTo>
                  <a:lnTo>
                    <a:pt x="194" y="188"/>
                  </a:lnTo>
                  <a:lnTo>
                    <a:pt x="206" y="156"/>
                  </a:lnTo>
                  <a:lnTo>
                    <a:pt x="222" y="126"/>
                  </a:lnTo>
                  <a:lnTo>
                    <a:pt x="242" y="98"/>
                  </a:lnTo>
                  <a:lnTo>
                    <a:pt x="265" y="73"/>
                  </a:lnTo>
                  <a:lnTo>
                    <a:pt x="293" y="49"/>
                  </a:lnTo>
                  <a:lnTo>
                    <a:pt x="324" y="30"/>
                  </a:lnTo>
                  <a:lnTo>
                    <a:pt x="356" y="15"/>
                  </a:lnTo>
                  <a:lnTo>
                    <a:pt x="390" y="6"/>
                  </a:lnTo>
                  <a:lnTo>
                    <a:pt x="424" y="0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4" name="Group 40"/>
          <p:cNvGrpSpPr/>
          <p:nvPr/>
        </p:nvGrpSpPr>
        <p:grpSpPr>
          <a:xfrm>
            <a:off x="4894025" y="2893741"/>
            <a:ext cx="270767" cy="348454"/>
            <a:chOff x="3457575" y="2789238"/>
            <a:chExt cx="376238" cy="484187"/>
          </a:xfrm>
          <a:solidFill>
            <a:schemeClr val="bg1"/>
          </a:solidFill>
        </p:grpSpPr>
        <p:sp>
          <p:nvSpPr>
            <p:cNvPr id="35" name="Freeform 55"/>
            <p:cNvSpPr>
              <a:spLocks noEditPoints="1"/>
            </p:cNvSpPr>
            <p:nvPr/>
          </p:nvSpPr>
          <p:spPr bwMode="auto">
            <a:xfrm>
              <a:off x="3543300" y="2789238"/>
              <a:ext cx="201613" cy="200025"/>
            </a:xfrm>
            <a:custGeom>
              <a:avLst/>
              <a:gdLst>
                <a:gd name="T0" fmla="*/ 522 w 1139"/>
                <a:gd name="T1" fmla="*/ 158 h 1142"/>
                <a:gd name="T2" fmla="*/ 430 w 1139"/>
                <a:gd name="T3" fmla="*/ 179 h 1142"/>
                <a:gd name="T4" fmla="*/ 346 w 1139"/>
                <a:gd name="T5" fmla="*/ 220 h 1142"/>
                <a:gd name="T6" fmla="*/ 274 w 1139"/>
                <a:gd name="T7" fmla="*/ 277 h 1142"/>
                <a:gd name="T8" fmla="*/ 215 w 1139"/>
                <a:gd name="T9" fmla="*/ 350 h 1142"/>
                <a:gd name="T10" fmla="*/ 174 w 1139"/>
                <a:gd name="T11" fmla="*/ 433 h 1142"/>
                <a:gd name="T12" fmla="*/ 152 w 1139"/>
                <a:gd name="T13" fmla="*/ 527 h 1142"/>
                <a:gd name="T14" fmla="*/ 152 w 1139"/>
                <a:gd name="T15" fmla="*/ 626 h 1142"/>
                <a:gd name="T16" fmla="*/ 173 w 1139"/>
                <a:gd name="T17" fmla="*/ 718 h 1142"/>
                <a:gd name="T18" fmla="*/ 214 w 1139"/>
                <a:gd name="T19" fmla="*/ 803 h 1142"/>
                <a:gd name="T20" fmla="*/ 271 w 1139"/>
                <a:gd name="T21" fmla="*/ 875 h 1142"/>
                <a:gd name="T22" fmla="*/ 343 w 1139"/>
                <a:gd name="T23" fmla="*/ 933 h 1142"/>
                <a:gd name="T24" fmla="*/ 427 w 1139"/>
                <a:gd name="T25" fmla="*/ 975 h 1142"/>
                <a:gd name="T26" fmla="*/ 520 w 1139"/>
                <a:gd name="T27" fmla="*/ 997 h 1142"/>
                <a:gd name="T28" fmla="*/ 618 w 1139"/>
                <a:gd name="T29" fmla="*/ 997 h 1142"/>
                <a:gd name="T30" fmla="*/ 711 w 1139"/>
                <a:gd name="T31" fmla="*/ 976 h 1142"/>
                <a:gd name="T32" fmla="*/ 794 w 1139"/>
                <a:gd name="T33" fmla="*/ 935 h 1142"/>
                <a:gd name="T34" fmla="*/ 867 w 1139"/>
                <a:gd name="T35" fmla="*/ 878 h 1142"/>
                <a:gd name="T36" fmla="*/ 925 w 1139"/>
                <a:gd name="T37" fmla="*/ 805 h 1142"/>
                <a:gd name="T38" fmla="*/ 967 w 1139"/>
                <a:gd name="T39" fmla="*/ 721 h 1142"/>
                <a:gd name="T40" fmla="*/ 988 w 1139"/>
                <a:gd name="T41" fmla="*/ 628 h 1142"/>
                <a:gd name="T42" fmla="*/ 988 w 1139"/>
                <a:gd name="T43" fmla="*/ 524 h 1142"/>
                <a:gd name="T44" fmla="*/ 964 w 1139"/>
                <a:gd name="T45" fmla="*/ 424 h 1142"/>
                <a:gd name="T46" fmla="*/ 916 w 1139"/>
                <a:gd name="T47" fmla="*/ 335 h 1142"/>
                <a:gd name="T48" fmla="*/ 851 w 1139"/>
                <a:gd name="T49" fmla="*/ 260 h 1142"/>
                <a:gd name="T50" fmla="*/ 770 w 1139"/>
                <a:gd name="T51" fmla="*/ 204 h 1142"/>
                <a:gd name="T52" fmla="*/ 675 w 1139"/>
                <a:gd name="T53" fmla="*/ 168 h 1142"/>
                <a:gd name="T54" fmla="*/ 570 w 1139"/>
                <a:gd name="T55" fmla="*/ 155 h 1142"/>
                <a:gd name="T56" fmla="*/ 629 w 1139"/>
                <a:gd name="T57" fmla="*/ 3 h 1142"/>
                <a:gd name="T58" fmla="*/ 740 w 1139"/>
                <a:gd name="T59" fmla="*/ 25 h 1142"/>
                <a:gd name="T60" fmla="*/ 844 w 1139"/>
                <a:gd name="T61" fmla="*/ 68 h 1142"/>
                <a:gd name="T62" fmla="*/ 934 w 1139"/>
                <a:gd name="T63" fmla="*/ 128 h 1142"/>
                <a:gd name="T64" fmla="*/ 1011 w 1139"/>
                <a:gd name="T65" fmla="*/ 205 h 1142"/>
                <a:gd name="T66" fmla="*/ 1071 w 1139"/>
                <a:gd name="T67" fmla="*/ 296 h 1142"/>
                <a:gd name="T68" fmla="*/ 1114 w 1139"/>
                <a:gd name="T69" fmla="*/ 400 h 1142"/>
                <a:gd name="T70" fmla="*/ 1136 w 1139"/>
                <a:gd name="T71" fmla="*/ 511 h 1142"/>
                <a:gd name="T72" fmla="*/ 1136 w 1139"/>
                <a:gd name="T73" fmla="*/ 630 h 1142"/>
                <a:gd name="T74" fmla="*/ 1114 w 1139"/>
                <a:gd name="T75" fmla="*/ 742 h 1142"/>
                <a:gd name="T76" fmla="*/ 1071 w 1139"/>
                <a:gd name="T77" fmla="*/ 844 h 1142"/>
                <a:gd name="T78" fmla="*/ 1010 w 1139"/>
                <a:gd name="T79" fmla="*/ 935 h 1142"/>
                <a:gd name="T80" fmla="*/ 933 w 1139"/>
                <a:gd name="T81" fmla="*/ 1012 h 1142"/>
                <a:gd name="T82" fmla="*/ 843 w 1139"/>
                <a:gd name="T83" fmla="*/ 1073 h 1142"/>
                <a:gd name="T84" fmla="*/ 740 w 1139"/>
                <a:gd name="T85" fmla="*/ 1116 h 1142"/>
                <a:gd name="T86" fmla="*/ 629 w 1139"/>
                <a:gd name="T87" fmla="*/ 1138 h 1142"/>
                <a:gd name="T88" fmla="*/ 512 w 1139"/>
                <a:gd name="T89" fmla="*/ 1138 h 1142"/>
                <a:gd name="T90" fmla="*/ 403 w 1139"/>
                <a:gd name="T91" fmla="*/ 1116 h 1142"/>
                <a:gd name="T92" fmla="*/ 300 w 1139"/>
                <a:gd name="T93" fmla="*/ 1073 h 1142"/>
                <a:gd name="T94" fmla="*/ 210 w 1139"/>
                <a:gd name="T95" fmla="*/ 1012 h 1142"/>
                <a:gd name="T96" fmla="*/ 132 w 1139"/>
                <a:gd name="T97" fmla="*/ 935 h 1142"/>
                <a:gd name="T98" fmla="*/ 70 w 1139"/>
                <a:gd name="T99" fmla="*/ 844 h 1142"/>
                <a:gd name="T100" fmla="*/ 27 w 1139"/>
                <a:gd name="T101" fmla="*/ 742 h 1142"/>
                <a:gd name="T102" fmla="*/ 4 w 1139"/>
                <a:gd name="T103" fmla="*/ 630 h 1142"/>
                <a:gd name="T104" fmla="*/ 4 w 1139"/>
                <a:gd name="T105" fmla="*/ 511 h 1142"/>
                <a:gd name="T106" fmla="*/ 26 w 1139"/>
                <a:gd name="T107" fmla="*/ 400 h 1142"/>
                <a:gd name="T108" fmla="*/ 69 w 1139"/>
                <a:gd name="T109" fmla="*/ 296 h 1142"/>
                <a:gd name="T110" fmla="*/ 130 w 1139"/>
                <a:gd name="T111" fmla="*/ 205 h 1142"/>
                <a:gd name="T112" fmla="*/ 207 w 1139"/>
                <a:gd name="T113" fmla="*/ 128 h 1142"/>
                <a:gd name="T114" fmla="*/ 297 w 1139"/>
                <a:gd name="T115" fmla="*/ 68 h 1142"/>
                <a:gd name="T116" fmla="*/ 399 w 1139"/>
                <a:gd name="T117" fmla="*/ 25 h 1142"/>
                <a:gd name="T118" fmla="*/ 511 w 1139"/>
                <a:gd name="T119" fmla="*/ 3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9" h="1142">
                  <a:moveTo>
                    <a:pt x="570" y="155"/>
                  </a:moveTo>
                  <a:lnTo>
                    <a:pt x="522" y="158"/>
                  </a:lnTo>
                  <a:lnTo>
                    <a:pt x="474" y="166"/>
                  </a:lnTo>
                  <a:lnTo>
                    <a:pt x="430" y="179"/>
                  </a:lnTo>
                  <a:lnTo>
                    <a:pt x="387" y="198"/>
                  </a:lnTo>
                  <a:lnTo>
                    <a:pt x="346" y="220"/>
                  </a:lnTo>
                  <a:lnTo>
                    <a:pt x="308" y="247"/>
                  </a:lnTo>
                  <a:lnTo>
                    <a:pt x="274" y="277"/>
                  </a:lnTo>
                  <a:lnTo>
                    <a:pt x="243" y="312"/>
                  </a:lnTo>
                  <a:lnTo>
                    <a:pt x="215" y="350"/>
                  </a:lnTo>
                  <a:lnTo>
                    <a:pt x="192" y="390"/>
                  </a:lnTo>
                  <a:lnTo>
                    <a:pt x="174" y="433"/>
                  </a:lnTo>
                  <a:lnTo>
                    <a:pt x="160" y="480"/>
                  </a:lnTo>
                  <a:lnTo>
                    <a:pt x="152" y="527"/>
                  </a:lnTo>
                  <a:lnTo>
                    <a:pt x="149" y="578"/>
                  </a:lnTo>
                  <a:lnTo>
                    <a:pt x="152" y="626"/>
                  </a:lnTo>
                  <a:lnTo>
                    <a:pt x="160" y="673"/>
                  </a:lnTo>
                  <a:lnTo>
                    <a:pt x="173" y="718"/>
                  </a:lnTo>
                  <a:lnTo>
                    <a:pt x="191" y="762"/>
                  </a:lnTo>
                  <a:lnTo>
                    <a:pt x="214" y="803"/>
                  </a:lnTo>
                  <a:lnTo>
                    <a:pt x="240" y="840"/>
                  </a:lnTo>
                  <a:lnTo>
                    <a:pt x="271" y="875"/>
                  </a:lnTo>
                  <a:lnTo>
                    <a:pt x="306" y="906"/>
                  </a:lnTo>
                  <a:lnTo>
                    <a:pt x="343" y="933"/>
                  </a:lnTo>
                  <a:lnTo>
                    <a:pt x="384" y="956"/>
                  </a:lnTo>
                  <a:lnTo>
                    <a:pt x="427" y="975"/>
                  </a:lnTo>
                  <a:lnTo>
                    <a:pt x="472" y="989"/>
                  </a:lnTo>
                  <a:lnTo>
                    <a:pt x="520" y="997"/>
                  </a:lnTo>
                  <a:lnTo>
                    <a:pt x="570" y="1000"/>
                  </a:lnTo>
                  <a:lnTo>
                    <a:pt x="618" y="997"/>
                  </a:lnTo>
                  <a:lnTo>
                    <a:pt x="666" y="989"/>
                  </a:lnTo>
                  <a:lnTo>
                    <a:pt x="711" y="976"/>
                  </a:lnTo>
                  <a:lnTo>
                    <a:pt x="754" y="958"/>
                  </a:lnTo>
                  <a:lnTo>
                    <a:pt x="794" y="935"/>
                  </a:lnTo>
                  <a:lnTo>
                    <a:pt x="832" y="908"/>
                  </a:lnTo>
                  <a:lnTo>
                    <a:pt x="867" y="878"/>
                  </a:lnTo>
                  <a:lnTo>
                    <a:pt x="897" y="843"/>
                  </a:lnTo>
                  <a:lnTo>
                    <a:pt x="925" y="805"/>
                  </a:lnTo>
                  <a:lnTo>
                    <a:pt x="948" y="765"/>
                  </a:lnTo>
                  <a:lnTo>
                    <a:pt x="967" y="721"/>
                  </a:lnTo>
                  <a:lnTo>
                    <a:pt x="979" y="675"/>
                  </a:lnTo>
                  <a:lnTo>
                    <a:pt x="988" y="628"/>
                  </a:lnTo>
                  <a:lnTo>
                    <a:pt x="991" y="578"/>
                  </a:lnTo>
                  <a:lnTo>
                    <a:pt x="988" y="524"/>
                  </a:lnTo>
                  <a:lnTo>
                    <a:pt x="978" y="472"/>
                  </a:lnTo>
                  <a:lnTo>
                    <a:pt x="964" y="424"/>
                  </a:lnTo>
                  <a:lnTo>
                    <a:pt x="943" y="377"/>
                  </a:lnTo>
                  <a:lnTo>
                    <a:pt x="916" y="335"/>
                  </a:lnTo>
                  <a:lnTo>
                    <a:pt x="886" y="296"/>
                  </a:lnTo>
                  <a:lnTo>
                    <a:pt x="851" y="260"/>
                  </a:lnTo>
                  <a:lnTo>
                    <a:pt x="812" y="230"/>
                  </a:lnTo>
                  <a:lnTo>
                    <a:pt x="770" y="204"/>
                  </a:lnTo>
                  <a:lnTo>
                    <a:pt x="724" y="183"/>
                  </a:lnTo>
                  <a:lnTo>
                    <a:pt x="675" y="168"/>
                  </a:lnTo>
                  <a:lnTo>
                    <a:pt x="624" y="159"/>
                  </a:lnTo>
                  <a:lnTo>
                    <a:pt x="570" y="155"/>
                  </a:lnTo>
                  <a:close/>
                  <a:moveTo>
                    <a:pt x="570" y="0"/>
                  </a:moveTo>
                  <a:lnTo>
                    <a:pt x="629" y="3"/>
                  </a:lnTo>
                  <a:lnTo>
                    <a:pt x="686" y="11"/>
                  </a:lnTo>
                  <a:lnTo>
                    <a:pt x="740" y="25"/>
                  </a:lnTo>
                  <a:lnTo>
                    <a:pt x="793" y="44"/>
                  </a:lnTo>
                  <a:lnTo>
                    <a:pt x="844" y="68"/>
                  </a:lnTo>
                  <a:lnTo>
                    <a:pt x="890" y="96"/>
                  </a:lnTo>
                  <a:lnTo>
                    <a:pt x="934" y="128"/>
                  </a:lnTo>
                  <a:lnTo>
                    <a:pt x="974" y="165"/>
                  </a:lnTo>
                  <a:lnTo>
                    <a:pt x="1011" y="205"/>
                  </a:lnTo>
                  <a:lnTo>
                    <a:pt x="1044" y="250"/>
                  </a:lnTo>
                  <a:lnTo>
                    <a:pt x="1071" y="296"/>
                  </a:lnTo>
                  <a:lnTo>
                    <a:pt x="1095" y="347"/>
                  </a:lnTo>
                  <a:lnTo>
                    <a:pt x="1114" y="400"/>
                  </a:lnTo>
                  <a:lnTo>
                    <a:pt x="1128" y="454"/>
                  </a:lnTo>
                  <a:lnTo>
                    <a:pt x="1136" y="511"/>
                  </a:lnTo>
                  <a:lnTo>
                    <a:pt x="1139" y="571"/>
                  </a:lnTo>
                  <a:lnTo>
                    <a:pt x="1136" y="630"/>
                  </a:lnTo>
                  <a:lnTo>
                    <a:pt x="1128" y="687"/>
                  </a:lnTo>
                  <a:lnTo>
                    <a:pt x="1114" y="742"/>
                  </a:lnTo>
                  <a:lnTo>
                    <a:pt x="1095" y="794"/>
                  </a:lnTo>
                  <a:lnTo>
                    <a:pt x="1071" y="844"/>
                  </a:lnTo>
                  <a:lnTo>
                    <a:pt x="1043" y="891"/>
                  </a:lnTo>
                  <a:lnTo>
                    <a:pt x="1010" y="935"/>
                  </a:lnTo>
                  <a:lnTo>
                    <a:pt x="974" y="976"/>
                  </a:lnTo>
                  <a:lnTo>
                    <a:pt x="933" y="1012"/>
                  </a:lnTo>
                  <a:lnTo>
                    <a:pt x="890" y="1044"/>
                  </a:lnTo>
                  <a:lnTo>
                    <a:pt x="843" y="1073"/>
                  </a:lnTo>
                  <a:lnTo>
                    <a:pt x="793" y="1097"/>
                  </a:lnTo>
                  <a:lnTo>
                    <a:pt x="740" y="1116"/>
                  </a:lnTo>
                  <a:lnTo>
                    <a:pt x="686" y="1130"/>
                  </a:lnTo>
                  <a:lnTo>
                    <a:pt x="629" y="1138"/>
                  </a:lnTo>
                  <a:lnTo>
                    <a:pt x="570" y="1142"/>
                  </a:lnTo>
                  <a:lnTo>
                    <a:pt x="512" y="1138"/>
                  </a:lnTo>
                  <a:lnTo>
                    <a:pt x="456" y="1130"/>
                  </a:lnTo>
                  <a:lnTo>
                    <a:pt x="403" y="1116"/>
                  </a:lnTo>
                  <a:lnTo>
                    <a:pt x="350" y="1097"/>
                  </a:lnTo>
                  <a:lnTo>
                    <a:pt x="300" y="1073"/>
                  </a:lnTo>
                  <a:lnTo>
                    <a:pt x="253" y="1044"/>
                  </a:lnTo>
                  <a:lnTo>
                    <a:pt x="210" y="1012"/>
                  </a:lnTo>
                  <a:lnTo>
                    <a:pt x="169" y="976"/>
                  </a:lnTo>
                  <a:lnTo>
                    <a:pt x="132" y="935"/>
                  </a:lnTo>
                  <a:lnTo>
                    <a:pt x="99" y="891"/>
                  </a:lnTo>
                  <a:lnTo>
                    <a:pt x="70" y="844"/>
                  </a:lnTo>
                  <a:lnTo>
                    <a:pt x="46" y="794"/>
                  </a:lnTo>
                  <a:lnTo>
                    <a:pt x="27" y="742"/>
                  </a:lnTo>
                  <a:lnTo>
                    <a:pt x="12" y="687"/>
                  </a:lnTo>
                  <a:lnTo>
                    <a:pt x="4" y="630"/>
                  </a:lnTo>
                  <a:lnTo>
                    <a:pt x="0" y="571"/>
                  </a:lnTo>
                  <a:lnTo>
                    <a:pt x="4" y="511"/>
                  </a:lnTo>
                  <a:lnTo>
                    <a:pt x="12" y="454"/>
                  </a:lnTo>
                  <a:lnTo>
                    <a:pt x="26" y="400"/>
                  </a:lnTo>
                  <a:lnTo>
                    <a:pt x="45" y="347"/>
                  </a:lnTo>
                  <a:lnTo>
                    <a:pt x="69" y="296"/>
                  </a:lnTo>
                  <a:lnTo>
                    <a:pt x="97" y="250"/>
                  </a:lnTo>
                  <a:lnTo>
                    <a:pt x="130" y="205"/>
                  </a:lnTo>
                  <a:lnTo>
                    <a:pt x="166" y="165"/>
                  </a:lnTo>
                  <a:lnTo>
                    <a:pt x="207" y="128"/>
                  </a:lnTo>
                  <a:lnTo>
                    <a:pt x="250" y="96"/>
                  </a:lnTo>
                  <a:lnTo>
                    <a:pt x="297" y="68"/>
                  </a:lnTo>
                  <a:lnTo>
                    <a:pt x="347" y="44"/>
                  </a:lnTo>
                  <a:lnTo>
                    <a:pt x="399" y="25"/>
                  </a:lnTo>
                  <a:lnTo>
                    <a:pt x="454" y="11"/>
                  </a:lnTo>
                  <a:lnTo>
                    <a:pt x="511" y="3"/>
                  </a:lnTo>
                  <a:lnTo>
                    <a:pt x="5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57"/>
            <p:cNvSpPr>
              <a:spLocks noEditPoints="1"/>
            </p:cNvSpPr>
            <p:nvPr/>
          </p:nvSpPr>
          <p:spPr bwMode="auto">
            <a:xfrm>
              <a:off x="3457575" y="3028950"/>
              <a:ext cx="376238" cy="244475"/>
            </a:xfrm>
            <a:custGeom>
              <a:avLst/>
              <a:gdLst>
                <a:gd name="T0" fmla="*/ 405 w 2129"/>
                <a:gd name="T1" fmla="*/ 151 h 1386"/>
                <a:gd name="T2" fmla="*/ 334 w 2129"/>
                <a:gd name="T3" fmla="*/ 171 h 1386"/>
                <a:gd name="T4" fmla="*/ 269 w 2129"/>
                <a:gd name="T5" fmla="*/ 208 h 1386"/>
                <a:gd name="T6" fmla="*/ 217 w 2129"/>
                <a:gd name="T7" fmla="*/ 260 h 1386"/>
                <a:gd name="T8" fmla="*/ 179 w 2129"/>
                <a:gd name="T9" fmla="*/ 323 h 1386"/>
                <a:gd name="T10" fmla="*/ 158 w 2129"/>
                <a:gd name="T11" fmla="*/ 398 h 1386"/>
                <a:gd name="T12" fmla="*/ 155 w 2129"/>
                <a:gd name="T13" fmla="*/ 1237 h 1386"/>
                <a:gd name="T14" fmla="*/ 1974 w 2129"/>
                <a:gd name="T15" fmla="*/ 438 h 1386"/>
                <a:gd name="T16" fmla="*/ 1963 w 2129"/>
                <a:gd name="T17" fmla="*/ 362 h 1386"/>
                <a:gd name="T18" fmla="*/ 1935 w 2129"/>
                <a:gd name="T19" fmla="*/ 294 h 1386"/>
                <a:gd name="T20" fmla="*/ 1891 w 2129"/>
                <a:gd name="T21" fmla="*/ 234 h 1386"/>
                <a:gd name="T22" fmla="*/ 1833 w 2129"/>
                <a:gd name="T23" fmla="*/ 189 h 1386"/>
                <a:gd name="T24" fmla="*/ 1763 w 2129"/>
                <a:gd name="T25" fmla="*/ 160 h 1386"/>
                <a:gd name="T26" fmla="*/ 1685 w 2129"/>
                <a:gd name="T27" fmla="*/ 148 h 1386"/>
                <a:gd name="T28" fmla="*/ 1116 w 2129"/>
                <a:gd name="T29" fmla="*/ 422 h 1386"/>
                <a:gd name="T30" fmla="*/ 1082 w 2129"/>
                <a:gd name="T31" fmla="*/ 442 h 1386"/>
                <a:gd name="T32" fmla="*/ 1045 w 2129"/>
                <a:gd name="T33" fmla="*/ 442 h 1386"/>
                <a:gd name="T34" fmla="*/ 1013 w 2129"/>
                <a:gd name="T35" fmla="*/ 422 h 1386"/>
                <a:gd name="T36" fmla="*/ 444 w 2129"/>
                <a:gd name="T37" fmla="*/ 148 h 1386"/>
                <a:gd name="T38" fmla="*/ 768 w 2129"/>
                <a:gd name="T39" fmla="*/ 0 h 1386"/>
                <a:gd name="T40" fmla="*/ 797 w 2129"/>
                <a:gd name="T41" fmla="*/ 7 h 1386"/>
                <a:gd name="T42" fmla="*/ 820 w 2129"/>
                <a:gd name="T43" fmla="*/ 22 h 1386"/>
                <a:gd name="T44" fmla="*/ 1309 w 2129"/>
                <a:gd name="T45" fmla="*/ 22 h 1386"/>
                <a:gd name="T46" fmla="*/ 1332 w 2129"/>
                <a:gd name="T47" fmla="*/ 7 h 1386"/>
                <a:gd name="T48" fmla="*/ 1360 w 2129"/>
                <a:gd name="T49" fmla="*/ 0 h 1386"/>
                <a:gd name="T50" fmla="*/ 1742 w 2129"/>
                <a:gd name="T51" fmla="*/ 3 h 1386"/>
                <a:gd name="T52" fmla="*/ 1838 w 2129"/>
                <a:gd name="T53" fmla="*/ 26 h 1386"/>
                <a:gd name="T54" fmla="*/ 1924 w 2129"/>
                <a:gd name="T55" fmla="*/ 68 h 1386"/>
                <a:gd name="T56" fmla="*/ 1999 w 2129"/>
                <a:gd name="T57" fmla="*/ 128 h 1386"/>
                <a:gd name="T58" fmla="*/ 2059 w 2129"/>
                <a:gd name="T59" fmla="*/ 202 h 1386"/>
                <a:gd name="T60" fmla="*/ 2102 w 2129"/>
                <a:gd name="T61" fmla="*/ 289 h 1386"/>
                <a:gd name="T62" fmla="*/ 2125 w 2129"/>
                <a:gd name="T63" fmla="*/ 386 h 1386"/>
                <a:gd name="T64" fmla="*/ 2129 w 2129"/>
                <a:gd name="T65" fmla="*/ 1312 h 1386"/>
                <a:gd name="T66" fmla="*/ 2113 w 2129"/>
                <a:gd name="T67" fmla="*/ 1351 h 1386"/>
                <a:gd name="T68" fmla="*/ 2083 w 2129"/>
                <a:gd name="T69" fmla="*/ 1377 h 1386"/>
                <a:gd name="T70" fmla="*/ 2048 w 2129"/>
                <a:gd name="T71" fmla="*/ 1386 h 1386"/>
                <a:gd name="T72" fmla="*/ 53 w 2129"/>
                <a:gd name="T73" fmla="*/ 1384 h 1386"/>
                <a:gd name="T74" fmla="*/ 20 w 2129"/>
                <a:gd name="T75" fmla="*/ 1366 h 1386"/>
                <a:gd name="T76" fmla="*/ 2 w 2129"/>
                <a:gd name="T77" fmla="*/ 1333 h 1386"/>
                <a:gd name="T78" fmla="*/ 0 w 2129"/>
                <a:gd name="T79" fmla="*/ 438 h 1386"/>
                <a:gd name="T80" fmla="*/ 12 w 2129"/>
                <a:gd name="T81" fmla="*/ 339 h 1386"/>
                <a:gd name="T82" fmla="*/ 44 w 2129"/>
                <a:gd name="T83" fmla="*/ 247 h 1386"/>
                <a:gd name="T84" fmla="*/ 95 w 2129"/>
                <a:gd name="T85" fmla="*/ 166 h 1386"/>
                <a:gd name="T86" fmla="*/ 162 w 2129"/>
                <a:gd name="T87" fmla="*/ 98 h 1386"/>
                <a:gd name="T88" fmla="*/ 243 w 2129"/>
                <a:gd name="T89" fmla="*/ 46 h 1386"/>
                <a:gd name="T90" fmla="*/ 335 w 2129"/>
                <a:gd name="T91" fmla="*/ 13 h 1386"/>
                <a:gd name="T92" fmla="*/ 436 w 2129"/>
                <a:gd name="T93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29" h="1386">
                  <a:moveTo>
                    <a:pt x="444" y="148"/>
                  </a:moveTo>
                  <a:lnTo>
                    <a:pt x="405" y="151"/>
                  </a:lnTo>
                  <a:lnTo>
                    <a:pt x="368" y="159"/>
                  </a:lnTo>
                  <a:lnTo>
                    <a:pt x="334" y="171"/>
                  </a:lnTo>
                  <a:lnTo>
                    <a:pt x="300" y="187"/>
                  </a:lnTo>
                  <a:lnTo>
                    <a:pt x="269" y="208"/>
                  </a:lnTo>
                  <a:lnTo>
                    <a:pt x="241" y="231"/>
                  </a:lnTo>
                  <a:lnTo>
                    <a:pt x="217" y="260"/>
                  </a:lnTo>
                  <a:lnTo>
                    <a:pt x="196" y="290"/>
                  </a:lnTo>
                  <a:lnTo>
                    <a:pt x="179" y="323"/>
                  </a:lnTo>
                  <a:lnTo>
                    <a:pt x="166" y="360"/>
                  </a:lnTo>
                  <a:lnTo>
                    <a:pt x="158" y="398"/>
                  </a:lnTo>
                  <a:lnTo>
                    <a:pt x="155" y="438"/>
                  </a:lnTo>
                  <a:lnTo>
                    <a:pt x="155" y="1237"/>
                  </a:lnTo>
                  <a:lnTo>
                    <a:pt x="1974" y="1237"/>
                  </a:lnTo>
                  <a:lnTo>
                    <a:pt x="1974" y="438"/>
                  </a:lnTo>
                  <a:lnTo>
                    <a:pt x="1971" y="399"/>
                  </a:lnTo>
                  <a:lnTo>
                    <a:pt x="1963" y="362"/>
                  </a:lnTo>
                  <a:lnTo>
                    <a:pt x="1952" y="327"/>
                  </a:lnTo>
                  <a:lnTo>
                    <a:pt x="1935" y="294"/>
                  </a:lnTo>
                  <a:lnTo>
                    <a:pt x="1915" y="263"/>
                  </a:lnTo>
                  <a:lnTo>
                    <a:pt x="1891" y="234"/>
                  </a:lnTo>
                  <a:lnTo>
                    <a:pt x="1863" y="210"/>
                  </a:lnTo>
                  <a:lnTo>
                    <a:pt x="1833" y="189"/>
                  </a:lnTo>
                  <a:lnTo>
                    <a:pt x="1799" y="172"/>
                  </a:lnTo>
                  <a:lnTo>
                    <a:pt x="1763" y="160"/>
                  </a:lnTo>
                  <a:lnTo>
                    <a:pt x="1725" y="151"/>
                  </a:lnTo>
                  <a:lnTo>
                    <a:pt x="1685" y="148"/>
                  </a:lnTo>
                  <a:lnTo>
                    <a:pt x="1390" y="148"/>
                  </a:lnTo>
                  <a:lnTo>
                    <a:pt x="1116" y="422"/>
                  </a:lnTo>
                  <a:lnTo>
                    <a:pt x="1100" y="435"/>
                  </a:lnTo>
                  <a:lnTo>
                    <a:pt x="1082" y="442"/>
                  </a:lnTo>
                  <a:lnTo>
                    <a:pt x="1064" y="446"/>
                  </a:lnTo>
                  <a:lnTo>
                    <a:pt x="1045" y="442"/>
                  </a:lnTo>
                  <a:lnTo>
                    <a:pt x="1029" y="435"/>
                  </a:lnTo>
                  <a:lnTo>
                    <a:pt x="1013" y="422"/>
                  </a:lnTo>
                  <a:lnTo>
                    <a:pt x="739" y="148"/>
                  </a:lnTo>
                  <a:lnTo>
                    <a:pt x="444" y="148"/>
                  </a:lnTo>
                  <a:close/>
                  <a:moveTo>
                    <a:pt x="436" y="0"/>
                  </a:moveTo>
                  <a:lnTo>
                    <a:pt x="768" y="0"/>
                  </a:lnTo>
                  <a:lnTo>
                    <a:pt x="784" y="2"/>
                  </a:lnTo>
                  <a:lnTo>
                    <a:pt x="797" y="7"/>
                  </a:lnTo>
                  <a:lnTo>
                    <a:pt x="808" y="13"/>
                  </a:lnTo>
                  <a:lnTo>
                    <a:pt x="820" y="22"/>
                  </a:lnTo>
                  <a:lnTo>
                    <a:pt x="1064" y="267"/>
                  </a:lnTo>
                  <a:lnTo>
                    <a:pt x="1309" y="22"/>
                  </a:lnTo>
                  <a:lnTo>
                    <a:pt x="1319" y="13"/>
                  </a:lnTo>
                  <a:lnTo>
                    <a:pt x="1332" y="7"/>
                  </a:lnTo>
                  <a:lnTo>
                    <a:pt x="1344" y="2"/>
                  </a:lnTo>
                  <a:lnTo>
                    <a:pt x="1360" y="0"/>
                  </a:lnTo>
                  <a:lnTo>
                    <a:pt x="1693" y="0"/>
                  </a:lnTo>
                  <a:lnTo>
                    <a:pt x="1742" y="3"/>
                  </a:lnTo>
                  <a:lnTo>
                    <a:pt x="1791" y="12"/>
                  </a:lnTo>
                  <a:lnTo>
                    <a:pt x="1838" y="26"/>
                  </a:lnTo>
                  <a:lnTo>
                    <a:pt x="1882" y="45"/>
                  </a:lnTo>
                  <a:lnTo>
                    <a:pt x="1924" y="68"/>
                  </a:lnTo>
                  <a:lnTo>
                    <a:pt x="1963" y="95"/>
                  </a:lnTo>
                  <a:lnTo>
                    <a:pt x="1999" y="128"/>
                  </a:lnTo>
                  <a:lnTo>
                    <a:pt x="2032" y="163"/>
                  </a:lnTo>
                  <a:lnTo>
                    <a:pt x="2059" y="202"/>
                  </a:lnTo>
                  <a:lnTo>
                    <a:pt x="2083" y="244"/>
                  </a:lnTo>
                  <a:lnTo>
                    <a:pt x="2102" y="289"/>
                  </a:lnTo>
                  <a:lnTo>
                    <a:pt x="2117" y="337"/>
                  </a:lnTo>
                  <a:lnTo>
                    <a:pt x="2125" y="386"/>
                  </a:lnTo>
                  <a:lnTo>
                    <a:pt x="2129" y="438"/>
                  </a:lnTo>
                  <a:lnTo>
                    <a:pt x="2129" y="1312"/>
                  </a:lnTo>
                  <a:lnTo>
                    <a:pt x="2122" y="1333"/>
                  </a:lnTo>
                  <a:lnTo>
                    <a:pt x="2113" y="1351"/>
                  </a:lnTo>
                  <a:lnTo>
                    <a:pt x="2099" y="1366"/>
                  </a:lnTo>
                  <a:lnTo>
                    <a:pt x="2083" y="1377"/>
                  </a:lnTo>
                  <a:lnTo>
                    <a:pt x="2065" y="1384"/>
                  </a:lnTo>
                  <a:lnTo>
                    <a:pt x="2048" y="1386"/>
                  </a:lnTo>
                  <a:lnTo>
                    <a:pt x="74" y="1386"/>
                  </a:lnTo>
                  <a:lnTo>
                    <a:pt x="53" y="1384"/>
                  </a:lnTo>
                  <a:lnTo>
                    <a:pt x="35" y="1377"/>
                  </a:lnTo>
                  <a:lnTo>
                    <a:pt x="20" y="1366"/>
                  </a:lnTo>
                  <a:lnTo>
                    <a:pt x="9" y="1351"/>
                  </a:lnTo>
                  <a:lnTo>
                    <a:pt x="2" y="1333"/>
                  </a:lnTo>
                  <a:lnTo>
                    <a:pt x="0" y="1312"/>
                  </a:lnTo>
                  <a:lnTo>
                    <a:pt x="0" y="438"/>
                  </a:lnTo>
                  <a:lnTo>
                    <a:pt x="3" y="388"/>
                  </a:lnTo>
                  <a:lnTo>
                    <a:pt x="12" y="339"/>
                  </a:lnTo>
                  <a:lnTo>
                    <a:pt x="25" y="291"/>
                  </a:lnTo>
                  <a:lnTo>
                    <a:pt x="44" y="247"/>
                  </a:lnTo>
                  <a:lnTo>
                    <a:pt x="67" y="205"/>
                  </a:lnTo>
                  <a:lnTo>
                    <a:pt x="95" y="166"/>
                  </a:lnTo>
                  <a:lnTo>
                    <a:pt x="126" y="130"/>
                  </a:lnTo>
                  <a:lnTo>
                    <a:pt x="162" y="98"/>
                  </a:lnTo>
                  <a:lnTo>
                    <a:pt x="201" y="70"/>
                  </a:lnTo>
                  <a:lnTo>
                    <a:pt x="243" y="46"/>
                  </a:lnTo>
                  <a:lnTo>
                    <a:pt x="287" y="27"/>
                  </a:lnTo>
                  <a:lnTo>
                    <a:pt x="335" y="13"/>
                  </a:lnTo>
                  <a:lnTo>
                    <a:pt x="384" y="3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7" name="Freeform 91"/>
          <p:cNvSpPr>
            <a:spLocks noEditPoints="1"/>
          </p:cNvSpPr>
          <p:nvPr/>
        </p:nvSpPr>
        <p:spPr bwMode="auto">
          <a:xfrm>
            <a:off x="6524887" y="2892737"/>
            <a:ext cx="377634" cy="377634"/>
          </a:xfrm>
          <a:custGeom>
            <a:avLst/>
            <a:gdLst>
              <a:gd name="T0" fmla="*/ 1133 w 3474"/>
              <a:gd name="T1" fmla="*/ 1077 h 3475"/>
              <a:gd name="T2" fmla="*/ 1072 w 3474"/>
              <a:gd name="T3" fmla="*/ 1158 h 3475"/>
              <a:gd name="T4" fmla="*/ 1124 w 3474"/>
              <a:gd name="T5" fmla="*/ 1172 h 3475"/>
              <a:gd name="T6" fmla="*/ 1180 w 3474"/>
              <a:gd name="T7" fmla="*/ 1194 h 3475"/>
              <a:gd name="T8" fmla="*/ 1199 w 3474"/>
              <a:gd name="T9" fmla="*/ 1253 h 3475"/>
              <a:gd name="T10" fmla="*/ 1167 w 3474"/>
              <a:gd name="T11" fmla="*/ 1309 h 3475"/>
              <a:gd name="T12" fmla="*/ 1228 w 3474"/>
              <a:gd name="T13" fmla="*/ 1326 h 3475"/>
              <a:gd name="T14" fmla="*/ 1315 w 3474"/>
              <a:gd name="T15" fmla="*/ 1268 h 3475"/>
              <a:gd name="T16" fmla="*/ 1334 w 3474"/>
              <a:gd name="T17" fmla="*/ 1166 h 3475"/>
              <a:gd name="T18" fmla="*/ 1287 w 3474"/>
              <a:gd name="T19" fmla="*/ 1085 h 3475"/>
              <a:gd name="T20" fmla="*/ 1210 w 3474"/>
              <a:gd name="T21" fmla="*/ 1057 h 3475"/>
              <a:gd name="T22" fmla="*/ 736 w 3474"/>
              <a:gd name="T23" fmla="*/ 1040 h 3475"/>
              <a:gd name="T24" fmla="*/ 924 w 3474"/>
              <a:gd name="T25" fmla="*/ 1147 h 3475"/>
              <a:gd name="T26" fmla="*/ 978 w 3474"/>
              <a:gd name="T27" fmla="*/ 1020 h 3475"/>
              <a:gd name="T28" fmla="*/ 1094 w 3474"/>
              <a:gd name="T29" fmla="*/ 934 h 3475"/>
              <a:gd name="T30" fmla="*/ 1236 w 3474"/>
              <a:gd name="T31" fmla="*/ 916 h 3475"/>
              <a:gd name="T32" fmla="*/ 1372 w 3474"/>
              <a:gd name="T33" fmla="*/ 968 h 3475"/>
              <a:gd name="T34" fmla="*/ 1464 w 3474"/>
              <a:gd name="T35" fmla="*/ 1085 h 3475"/>
              <a:gd name="T36" fmla="*/ 1482 w 3474"/>
              <a:gd name="T37" fmla="*/ 1227 h 3475"/>
              <a:gd name="T38" fmla="*/ 1427 w 3474"/>
              <a:gd name="T39" fmla="*/ 1363 h 3475"/>
              <a:gd name="T40" fmla="*/ 1310 w 3474"/>
              <a:gd name="T41" fmla="*/ 1452 h 3475"/>
              <a:gd name="T42" fmla="*/ 1165 w 3474"/>
              <a:gd name="T43" fmla="*/ 1471 h 3475"/>
              <a:gd name="T44" fmla="*/ 1031 w 3474"/>
              <a:gd name="T45" fmla="*/ 1415 h 3475"/>
              <a:gd name="T46" fmla="*/ 942 w 3474"/>
              <a:gd name="T47" fmla="*/ 1299 h 3475"/>
              <a:gd name="T48" fmla="*/ 719 w 3474"/>
              <a:gd name="T49" fmla="*/ 1199 h 3475"/>
              <a:gd name="T50" fmla="*/ 3298 w 3474"/>
              <a:gd name="T51" fmla="*/ 2319 h 3475"/>
              <a:gd name="T52" fmla="*/ 208 w 3474"/>
              <a:gd name="T53" fmla="*/ 148 h 3475"/>
              <a:gd name="T54" fmla="*/ 147 w 3474"/>
              <a:gd name="T55" fmla="*/ 208 h 3475"/>
              <a:gd name="T56" fmla="*/ 151 w 3474"/>
              <a:gd name="T57" fmla="*/ 322 h 3475"/>
              <a:gd name="T58" fmla="*/ 214 w 3474"/>
              <a:gd name="T59" fmla="*/ 473 h 3475"/>
              <a:gd name="T60" fmla="*/ 329 w 3474"/>
              <a:gd name="T61" fmla="*/ 647 h 3475"/>
              <a:gd name="T62" fmla="*/ 489 w 3474"/>
              <a:gd name="T63" fmla="*/ 830 h 3475"/>
              <a:gd name="T64" fmla="*/ 602 w 3474"/>
              <a:gd name="T65" fmla="*/ 609 h 3475"/>
              <a:gd name="T66" fmla="*/ 649 w 3474"/>
              <a:gd name="T67" fmla="*/ 577 h 3475"/>
              <a:gd name="T68" fmla="*/ 734 w 3474"/>
              <a:gd name="T69" fmla="*/ 408 h 3475"/>
              <a:gd name="T70" fmla="*/ 555 w 3474"/>
              <a:gd name="T71" fmla="*/ 269 h 3475"/>
              <a:gd name="T72" fmla="*/ 392 w 3474"/>
              <a:gd name="T73" fmla="*/ 177 h 3475"/>
              <a:gd name="T74" fmla="*/ 259 w 3474"/>
              <a:gd name="T75" fmla="*/ 142 h 3475"/>
              <a:gd name="T76" fmla="*/ 336 w 3474"/>
              <a:gd name="T77" fmla="*/ 15 h 3475"/>
              <a:gd name="T78" fmla="*/ 524 w 3474"/>
              <a:gd name="T79" fmla="*/ 87 h 3475"/>
              <a:gd name="T80" fmla="*/ 726 w 3474"/>
              <a:gd name="T81" fmla="*/ 213 h 3475"/>
              <a:gd name="T82" fmla="*/ 929 w 3474"/>
              <a:gd name="T83" fmla="*/ 389 h 3475"/>
              <a:gd name="T84" fmla="*/ 1592 w 3474"/>
              <a:gd name="T85" fmla="*/ 427 h 3475"/>
              <a:gd name="T86" fmla="*/ 1645 w 3474"/>
              <a:gd name="T87" fmla="*/ 452 h 3475"/>
              <a:gd name="T88" fmla="*/ 3474 w 3474"/>
              <a:gd name="T89" fmla="*/ 2318 h 3475"/>
              <a:gd name="T90" fmla="*/ 2375 w 3474"/>
              <a:gd name="T91" fmla="*/ 3452 h 3475"/>
              <a:gd name="T92" fmla="*/ 2323 w 3474"/>
              <a:gd name="T93" fmla="*/ 3475 h 3475"/>
              <a:gd name="T94" fmla="*/ 2272 w 3474"/>
              <a:gd name="T95" fmla="*/ 3452 h 3475"/>
              <a:gd name="T96" fmla="*/ 443 w 3474"/>
              <a:gd name="T97" fmla="*/ 1592 h 3475"/>
              <a:gd name="T98" fmla="*/ 430 w 3474"/>
              <a:gd name="T99" fmla="*/ 978 h 3475"/>
              <a:gd name="T100" fmla="*/ 249 w 3474"/>
              <a:gd name="T101" fmla="*/ 781 h 3475"/>
              <a:gd name="T102" fmla="*/ 111 w 3474"/>
              <a:gd name="T103" fmla="*/ 575 h 3475"/>
              <a:gd name="T104" fmla="*/ 26 w 3474"/>
              <a:gd name="T105" fmla="*/ 381 h 3475"/>
              <a:gd name="T106" fmla="*/ 0 w 3474"/>
              <a:gd name="T107" fmla="*/ 212 h 3475"/>
              <a:gd name="T108" fmla="*/ 39 w 3474"/>
              <a:gd name="T109" fmla="*/ 83 h 3475"/>
              <a:gd name="T110" fmla="*/ 142 w 3474"/>
              <a:gd name="T111" fmla="*/ 11 h 3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74" h="3475">
                <a:moveTo>
                  <a:pt x="1210" y="1057"/>
                </a:moveTo>
                <a:lnTo>
                  <a:pt x="1184" y="1059"/>
                </a:lnTo>
                <a:lnTo>
                  <a:pt x="1159" y="1065"/>
                </a:lnTo>
                <a:lnTo>
                  <a:pt x="1133" y="1077"/>
                </a:lnTo>
                <a:lnTo>
                  <a:pt x="1107" y="1097"/>
                </a:lnTo>
                <a:lnTo>
                  <a:pt x="1091" y="1115"/>
                </a:lnTo>
                <a:lnTo>
                  <a:pt x="1080" y="1136"/>
                </a:lnTo>
                <a:lnTo>
                  <a:pt x="1072" y="1158"/>
                </a:lnTo>
                <a:lnTo>
                  <a:pt x="1068" y="1181"/>
                </a:lnTo>
                <a:lnTo>
                  <a:pt x="1088" y="1180"/>
                </a:lnTo>
                <a:lnTo>
                  <a:pt x="1106" y="1176"/>
                </a:lnTo>
                <a:lnTo>
                  <a:pt x="1124" y="1172"/>
                </a:lnTo>
                <a:lnTo>
                  <a:pt x="1141" y="1172"/>
                </a:lnTo>
                <a:lnTo>
                  <a:pt x="1157" y="1176"/>
                </a:lnTo>
                <a:lnTo>
                  <a:pt x="1170" y="1183"/>
                </a:lnTo>
                <a:lnTo>
                  <a:pt x="1180" y="1194"/>
                </a:lnTo>
                <a:lnTo>
                  <a:pt x="1190" y="1207"/>
                </a:lnTo>
                <a:lnTo>
                  <a:pt x="1195" y="1222"/>
                </a:lnTo>
                <a:lnTo>
                  <a:pt x="1199" y="1237"/>
                </a:lnTo>
                <a:lnTo>
                  <a:pt x="1199" y="1253"/>
                </a:lnTo>
                <a:lnTo>
                  <a:pt x="1196" y="1269"/>
                </a:lnTo>
                <a:lnTo>
                  <a:pt x="1191" y="1283"/>
                </a:lnTo>
                <a:lnTo>
                  <a:pt x="1181" y="1297"/>
                </a:lnTo>
                <a:lnTo>
                  <a:pt x="1167" y="1309"/>
                </a:lnTo>
                <a:lnTo>
                  <a:pt x="1151" y="1317"/>
                </a:lnTo>
                <a:lnTo>
                  <a:pt x="1175" y="1325"/>
                </a:lnTo>
                <a:lnTo>
                  <a:pt x="1201" y="1328"/>
                </a:lnTo>
                <a:lnTo>
                  <a:pt x="1228" y="1326"/>
                </a:lnTo>
                <a:lnTo>
                  <a:pt x="1253" y="1318"/>
                </a:lnTo>
                <a:lnTo>
                  <a:pt x="1277" y="1306"/>
                </a:lnTo>
                <a:lnTo>
                  <a:pt x="1298" y="1289"/>
                </a:lnTo>
                <a:lnTo>
                  <a:pt x="1315" y="1268"/>
                </a:lnTo>
                <a:lnTo>
                  <a:pt x="1328" y="1244"/>
                </a:lnTo>
                <a:lnTo>
                  <a:pt x="1334" y="1219"/>
                </a:lnTo>
                <a:lnTo>
                  <a:pt x="1337" y="1193"/>
                </a:lnTo>
                <a:lnTo>
                  <a:pt x="1334" y="1166"/>
                </a:lnTo>
                <a:lnTo>
                  <a:pt x="1328" y="1141"/>
                </a:lnTo>
                <a:lnTo>
                  <a:pt x="1315" y="1117"/>
                </a:lnTo>
                <a:lnTo>
                  <a:pt x="1298" y="1097"/>
                </a:lnTo>
                <a:lnTo>
                  <a:pt x="1287" y="1085"/>
                </a:lnTo>
                <a:lnTo>
                  <a:pt x="1271" y="1074"/>
                </a:lnTo>
                <a:lnTo>
                  <a:pt x="1253" y="1066"/>
                </a:lnTo>
                <a:lnTo>
                  <a:pt x="1232" y="1060"/>
                </a:lnTo>
                <a:lnTo>
                  <a:pt x="1210" y="1057"/>
                </a:lnTo>
                <a:close/>
                <a:moveTo>
                  <a:pt x="1572" y="585"/>
                </a:moveTo>
                <a:lnTo>
                  <a:pt x="730" y="718"/>
                </a:lnTo>
                <a:lnTo>
                  <a:pt x="686" y="1004"/>
                </a:lnTo>
                <a:lnTo>
                  <a:pt x="736" y="1040"/>
                </a:lnTo>
                <a:lnTo>
                  <a:pt x="785" y="1073"/>
                </a:lnTo>
                <a:lnTo>
                  <a:pt x="834" y="1102"/>
                </a:lnTo>
                <a:lnTo>
                  <a:pt x="879" y="1126"/>
                </a:lnTo>
                <a:lnTo>
                  <a:pt x="924" y="1147"/>
                </a:lnTo>
                <a:lnTo>
                  <a:pt x="931" y="1114"/>
                </a:lnTo>
                <a:lnTo>
                  <a:pt x="944" y="1081"/>
                </a:lnTo>
                <a:lnTo>
                  <a:pt x="959" y="1049"/>
                </a:lnTo>
                <a:lnTo>
                  <a:pt x="978" y="1020"/>
                </a:lnTo>
                <a:lnTo>
                  <a:pt x="1003" y="992"/>
                </a:lnTo>
                <a:lnTo>
                  <a:pt x="1030" y="968"/>
                </a:lnTo>
                <a:lnTo>
                  <a:pt x="1061" y="949"/>
                </a:lnTo>
                <a:lnTo>
                  <a:pt x="1094" y="934"/>
                </a:lnTo>
                <a:lnTo>
                  <a:pt x="1128" y="922"/>
                </a:lnTo>
                <a:lnTo>
                  <a:pt x="1163" y="916"/>
                </a:lnTo>
                <a:lnTo>
                  <a:pt x="1200" y="914"/>
                </a:lnTo>
                <a:lnTo>
                  <a:pt x="1236" y="916"/>
                </a:lnTo>
                <a:lnTo>
                  <a:pt x="1272" y="922"/>
                </a:lnTo>
                <a:lnTo>
                  <a:pt x="1308" y="934"/>
                </a:lnTo>
                <a:lnTo>
                  <a:pt x="1341" y="949"/>
                </a:lnTo>
                <a:lnTo>
                  <a:pt x="1372" y="968"/>
                </a:lnTo>
                <a:lnTo>
                  <a:pt x="1402" y="992"/>
                </a:lnTo>
                <a:lnTo>
                  <a:pt x="1427" y="1021"/>
                </a:lnTo>
                <a:lnTo>
                  <a:pt x="1448" y="1052"/>
                </a:lnTo>
                <a:lnTo>
                  <a:pt x="1464" y="1085"/>
                </a:lnTo>
                <a:lnTo>
                  <a:pt x="1476" y="1120"/>
                </a:lnTo>
                <a:lnTo>
                  <a:pt x="1482" y="1156"/>
                </a:lnTo>
                <a:lnTo>
                  <a:pt x="1485" y="1192"/>
                </a:lnTo>
                <a:lnTo>
                  <a:pt x="1482" y="1227"/>
                </a:lnTo>
                <a:lnTo>
                  <a:pt x="1476" y="1263"/>
                </a:lnTo>
                <a:lnTo>
                  <a:pt x="1464" y="1298"/>
                </a:lnTo>
                <a:lnTo>
                  <a:pt x="1448" y="1331"/>
                </a:lnTo>
                <a:lnTo>
                  <a:pt x="1427" y="1363"/>
                </a:lnTo>
                <a:lnTo>
                  <a:pt x="1402" y="1392"/>
                </a:lnTo>
                <a:lnTo>
                  <a:pt x="1374" y="1415"/>
                </a:lnTo>
                <a:lnTo>
                  <a:pt x="1344" y="1435"/>
                </a:lnTo>
                <a:lnTo>
                  <a:pt x="1310" y="1452"/>
                </a:lnTo>
                <a:lnTo>
                  <a:pt x="1275" y="1464"/>
                </a:lnTo>
                <a:lnTo>
                  <a:pt x="1239" y="1471"/>
                </a:lnTo>
                <a:lnTo>
                  <a:pt x="1202" y="1473"/>
                </a:lnTo>
                <a:lnTo>
                  <a:pt x="1165" y="1471"/>
                </a:lnTo>
                <a:lnTo>
                  <a:pt x="1129" y="1464"/>
                </a:lnTo>
                <a:lnTo>
                  <a:pt x="1095" y="1452"/>
                </a:lnTo>
                <a:lnTo>
                  <a:pt x="1062" y="1435"/>
                </a:lnTo>
                <a:lnTo>
                  <a:pt x="1031" y="1415"/>
                </a:lnTo>
                <a:lnTo>
                  <a:pt x="1003" y="1392"/>
                </a:lnTo>
                <a:lnTo>
                  <a:pt x="978" y="1363"/>
                </a:lnTo>
                <a:lnTo>
                  <a:pt x="957" y="1332"/>
                </a:lnTo>
                <a:lnTo>
                  <a:pt x="942" y="1299"/>
                </a:lnTo>
                <a:lnTo>
                  <a:pt x="889" y="1281"/>
                </a:lnTo>
                <a:lnTo>
                  <a:pt x="833" y="1258"/>
                </a:lnTo>
                <a:lnTo>
                  <a:pt x="777" y="1231"/>
                </a:lnTo>
                <a:lnTo>
                  <a:pt x="719" y="1199"/>
                </a:lnTo>
                <a:lnTo>
                  <a:pt x="661" y="1162"/>
                </a:lnTo>
                <a:lnTo>
                  <a:pt x="597" y="1563"/>
                </a:lnTo>
                <a:lnTo>
                  <a:pt x="2323" y="3296"/>
                </a:lnTo>
                <a:lnTo>
                  <a:pt x="3298" y="2319"/>
                </a:lnTo>
                <a:lnTo>
                  <a:pt x="1572" y="585"/>
                </a:lnTo>
                <a:close/>
                <a:moveTo>
                  <a:pt x="259" y="142"/>
                </a:moveTo>
                <a:lnTo>
                  <a:pt x="231" y="144"/>
                </a:lnTo>
                <a:lnTo>
                  <a:pt x="208" y="148"/>
                </a:lnTo>
                <a:lnTo>
                  <a:pt x="187" y="157"/>
                </a:lnTo>
                <a:lnTo>
                  <a:pt x="169" y="170"/>
                </a:lnTo>
                <a:lnTo>
                  <a:pt x="156" y="188"/>
                </a:lnTo>
                <a:lnTo>
                  <a:pt x="147" y="208"/>
                </a:lnTo>
                <a:lnTo>
                  <a:pt x="142" y="232"/>
                </a:lnTo>
                <a:lnTo>
                  <a:pt x="141" y="260"/>
                </a:lnTo>
                <a:lnTo>
                  <a:pt x="145" y="289"/>
                </a:lnTo>
                <a:lnTo>
                  <a:pt x="151" y="322"/>
                </a:lnTo>
                <a:lnTo>
                  <a:pt x="161" y="357"/>
                </a:lnTo>
                <a:lnTo>
                  <a:pt x="176" y="394"/>
                </a:lnTo>
                <a:lnTo>
                  <a:pt x="193" y="433"/>
                </a:lnTo>
                <a:lnTo>
                  <a:pt x="214" y="473"/>
                </a:lnTo>
                <a:lnTo>
                  <a:pt x="239" y="515"/>
                </a:lnTo>
                <a:lnTo>
                  <a:pt x="266" y="558"/>
                </a:lnTo>
                <a:lnTo>
                  <a:pt x="296" y="603"/>
                </a:lnTo>
                <a:lnTo>
                  <a:pt x="329" y="647"/>
                </a:lnTo>
                <a:lnTo>
                  <a:pt x="365" y="692"/>
                </a:lnTo>
                <a:lnTo>
                  <a:pt x="403" y="739"/>
                </a:lnTo>
                <a:lnTo>
                  <a:pt x="444" y="784"/>
                </a:lnTo>
                <a:lnTo>
                  <a:pt x="489" y="830"/>
                </a:lnTo>
                <a:lnTo>
                  <a:pt x="550" y="889"/>
                </a:lnTo>
                <a:lnTo>
                  <a:pt x="590" y="637"/>
                </a:lnTo>
                <a:lnTo>
                  <a:pt x="594" y="623"/>
                </a:lnTo>
                <a:lnTo>
                  <a:pt x="602" y="609"/>
                </a:lnTo>
                <a:lnTo>
                  <a:pt x="611" y="596"/>
                </a:lnTo>
                <a:lnTo>
                  <a:pt x="622" y="587"/>
                </a:lnTo>
                <a:lnTo>
                  <a:pt x="634" y="581"/>
                </a:lnTo>
                <a:lnTo>
                  <a:pt x="649" y="577"/>
                </a:lnTo>
                <a:lnTo>
                  <a:pt x="870" y="543"/>
                </a:lnTo>
                <a:lnTo>
                  <a:pt x="824" y="494"/>
                </a:lnTo>
                <a:lnTo>
                  <a:pt x="779" y="450"/>
                </a:lnTo>
                <a:lnTo>
                  <a:pt x="734" y="408"/>
                </a:lnTo>
                <a:lnTo>
                  <a:pt x="688" y="369"/>
                </a:lnTo>
                <a:lnTo>
                  <a:pt x="644" y="334"/>
                </a:lnTo>
                <a:lnTo>
                  <a:pt x="600" y="300"/>
                </a:lnTo>
                <a:lnTo>
                  <a:pt x="555" y="269"/>
                </a:lnTo>
                <a:lnTo>
                  <a:pt x="513" y="242"/>
                </a:lnTo>
                <a:lnTo>
                  <a:pt x="471" y="216"/>
                </a:lnTo>
                <a:lnTo>
                  <a:pt x="431" y="195"/>
                </a:lnTo>
                <a:lnTo>
                  <a:pt x="392" y="177"/>
                </a:lnTo>
                <a:lnTo>
                  <a:pt x="356" y="164"/>
                </a:lnTo>
                <a:lnTo>
                  <a:pt x="321" y="153"/>
                </a:lnTo>
                <a:lnTo>
                  <a:pt x="288" y="146"/>
                </a:lnTo>
                <a:lnTo>
                  <a:pt x="259" y="142"/>
                </a:lnTo>
                <a:close/>
                <a:moveTo>
                  <a:pt x="212" y="0"/>
                </a:moveTo>
                <a:lnTo>
                  <a:pt x="251" y="1"/>
                </a:lnTo>
                <a:lnTo>
                  <a:pt x="292" y="6"/>
                </a:lnTo>
                <a:lnTo>
                  <a:pt x="336" y="15"/>
                </a:lnTo>
                <a:lnTo>
                  <a:pt x="380" y="27"/>
                </a:lnTo>
                <a:lnTo>
                  <a:pt x="426" y="43"/>
                </a:lnTo>
                <a:lnTo>
                  <a:pt x="474" y="63"/>
                </a:lnTo>
                <a:lnTo>
                  <a:pt x="524" y="87"/>
                </a:lnTo>
                <a:lnTo>
                  <a:pt x="573" y="113"/>
                </a:lnTo>
                <a:lnTo>
                  <a:pt x="624" y="144"/>
                </a:lnTo>
                <a:lnTo>
                  <a:pt x="674" y="176"/>
                </a:lnTo>
                <a:lnTo>
                  <a:pt x="726" y="213"/>
                </a:lnTo>
                <a:lnTo>
                  <a:pt x="777" y="253"/>
                </a:lnTo>
                <a:lnTo>
                  <a:pt x="829" y="296"/>
                </a:lnTo>
                <a:lnTo>
                  <a:pt x="879" y="341"/>
                </a:lnTo>
                <a:lnTo>
                  <a:pt x="929" y="389"/>
                </a:lnTo>
                <a:lnTo>
                  <a:pt x="987" y="452"/>
                </a:lnTo>
                <a:lnTo>
                  <a:pt x="1042" y="515"/>
                </a:lnTo>
                <a:lnTo>
                  <a:pt x="1578" y="430"/>
                </a:lnTo>
                <a:lnTo>
                  <a:pt x="1592" y="427"/>
                </a:lnTo>
                <a:lnTo>
                  <a:pt x="1606" y="430"/>
                </a:lnTo>
                <a:lnTo>
                  <a:pt x="1618" y="435"/>
                </a:lnTo>
                <a:lnTo>
                  <a:pt x="1632" y="443"/>
                </a:lnTo>
                <a:lnTo>
                  <a:pt x="1645" y="452"/>
                </a:lnTo>
                <a:lnTo>
                  <a:pt x="3453" y="2267"/>
                </a:lnTo>
                <a:lnTo>
                  <a:pt x="3464" y="2282"/>
                </a:lnTo>
                <a:lnTo>
                  <a:pt x="3472" y="2300"/>
                </a:lnTo>
                <a:lnTo>
                  <a:pt x="3474" y="2318"/>
                </a:lnTo>
                <a:lnTo>
                  <a:pt x="3472" y="2337"/>
                </a:lnTo>
                <a:lnTo>
                  <a:pt x="3464" y="2355"/>
                </a:lnTo>
                <a:lnTo>
                  <a:pt x="3453" y="2371"/>
                </a:lnTo>
                <a:lnTo>
                  <a:pt x="2375" y="3452"/>
                </a:lnTo>
                <a:lnTo>
                  <a:pt x="2365" y="3462"/>
                </a:lnTo>
                <a:lnTo>
                  <a:pt x="2352" y="3468"/>
                </a:lnTo>
                <a:lnTo>
                  <a:pt x="2339" y="3472"/>
                </a:lnTo>
                <a:lnTo>
                  <a:pt x="2323" y="3475"/>
                </a:lnTo>
                <a:lnTo>
                  <a:pt x="2309" y="3472"/>
                </a:lnTo>
                <a:lnTo>
                  <a:pt x="2295" y="3468"/>
                </a:lnTo>
                <a:lnTo>
                  <a:pt x="2283" y="3462"/>
                </a:lnTo>
                <a:lnTo>
                  <a:pt x="2272" y="3452"/>
                </a:lnTo>
                <a:lnTo>
                  <a:pt x="464" y="1637"/>
                </a:lnTo>
                <a:lnTo>
                  <a:pt x="455" y="1624"/>
                </a:lnTo>
                <a:lnTo>
                  <a:pt x="448" y="1610"/>
                </a:lnTo>
                <a:lnTo>
                  <a:pt x="443" y="1592"/>
                </a:lnTo>
                <a:lnTo>
                  <a:pt x="442" y="1571"/>
                </a:lnTo>
                <a:lnTo>
                  <a:pt x="524" y="1061"/>
                </a:lnTo>
                <a:lnTo>
                  <a:pt x="476" y="1021"/>
                </a:lnTo>
                <a:lnTo>
                  <a:pt x="430" y="978"/>
                </a:lnTo>
                <a:lnTo>
                  <a:pt x="384" y="934"/>
                </a:lnTo>
                <a:lnTo>
                  <a:pt x="336" y="883"/>
                </a:lnTo>
                <a:lnTo>
                  <a:pt x="291" y="833"/>
                </a:lnTo>
                <a:lnTo>
                  <a:pt x="249" y="781"/>
                </a:lnTo>
                <a:lnTo>
                  <a:pt x="209" y="729"/>
                </a:lnTo>
                <a:lnTo>
                  <a:pt x="173" y="678"/>
                </a:lnTo>
                <a:lnTo>
                  <a:pt x="140" y="626"/>
                </a:lnTo>
                <a:lnTo>
                  <a:pt x="111" y="575"/>
                </a:lnTo>
                <a:lnTo>
                  <a:pt x="84" y="526"/>
                </a:lnTo>
                <a:lnTo>
                  <a:pt x="61" y="476"/>
                </a:lnTo>
                <a:lnTo>
                  <a:pt x="42" y="427"/>
                </a:lnTo>
                <a:lnTo>
                  <a:pt x="26" y="381"/>
                </a:lnTo>
                <a:lnTo>
                  <a:pt x="14" y="336"/>
                </a:lnTo>
                <a:lnTo>
                  <a:pt x="5" y="292"/>
                </a:lnTo>
                <a:lnTo>
                  <a:pt x="1" y="251"/>
                </a:lnTo>
                <a:lnTo>
                  <a:pt x="0" y="212"/>
                </a:lnTo>
                <a:lnTo>
                  <a:pt x="4" y="175"/>
                </a:lnTo>
                <a:lnTo>
                  <a:pt x="12" y="141"/>
                </a:lnTo>
                <a:lnTo>
                  <a:pt x="23" y="111"/>
                </a:lnTo>
                <a:lnTo>
                  <a:pt x="39" y="83"/>
                </a:lnTo>
                <a:lnTo>
                  <a:pt x="59" y="59"/>
                </a:lnTo>
                <a:lnTo>
                  <a:pt x="83" y="38"/>
                </a:lnTo>
                <a:lnTo>
                  <a:pt x="112" y="22"/>
                </a:lnTo>
                <a:lnTo>
                  <a:pt x="142" y="11"/>
                </a:lnTo>
                <a:lnTo>
                  <a:pt x="176" y="3"/>
                </a:lnTo>
                <a:lnTo>
                  <a:pt x="21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8" name="Group 48"/>
          <p:cNvGrpSpPr/>
          <p:nvPr/>
        </p:nvGrpSpPr>
        <p:grpSpPr>
          <a:xfrm>
            <a:off x="8109922" y="2917253"/>
            <a:ext cx="404002" cy="404002"/>
            <a:chOff x="9059863" y="1887538"/>
            <a:chExt cx="612775" cy="612775"/>
          </a:xfrm>
          <a:solidFill>
            <a:schemeClr val="bg1"/>
          </a:solidFill>
        </p:grpSpPr>
        <p:sp>
          <p:nvSpPr>
            <p:cNvPr id="39" name="Freeform 189"/>
            <p:cNvSpPr>
              <a:spLocks noEditPoints="1"/>
            </p:cNvSpPr>
            <p:nvPr/>
          </p:nvSpPr>
          <p:spPr bwMode="auto">
            <a:xfrm>
              <a:off x="9059863" y="1887538"/>
              <a:ext cx="612775" cy="477838"/>
            </a:xfrm>
            <a:custGeom>
              <a:avLst/>
              <a:gdLst>
                <a:gd name="T0" fmla="*/ 3007 w 3475"/>
                <a:gd name="T1" fmla="*/ 1076 h 2711"/>
                <a:gd name="T2" fmla="*/ 2771 w 3475"/>
                <a:gd name="T3" fmla="*/ 1151 h 2711"/>
                <a:gd name="T4" fmla="*/ 2885 w 3475"/>
                <a:gd name="T5" fmla="*/ 1361 h 2711"/>
                <a:gd name="T6" fmla="*/ 2682 w 3475"/>
                <a:gd name="T7" fmla="*/ 1606 h 2711"/>
                <a:gd name="T8" fmla="*/ 2596 w 3475"/>
                <a:gd name="T9" fmla="*/ 1626 h 2711"/>
                <a:gd name="T10" fmla="*/ 2353 w 3475"/>
                <a:gd name="T11" fmla="*/ 1535 h 2711"/>
                <a:gd name="T12" fmla="*/ 2311 w 3475"/>
                <a:gd name="T13" fmla="*/ 1766 h 2711"/>
                <a:gd name="T14" fmla="*/ 1975 w 3475"/>
                <a:gd name="T15" fmla="*/ 1766 h 2711"/>
                <a:gd name="T16" fmla="*/ 1932 w 3475"/>
                <a:gd name="T17" fmla="*/ 1535 h 2711"/>
                <a:gd name="T18" fmla="*/ 1690 w 3475"/>
                <a:gd name="T19" fmla="*/ 1626 h 2711"/>
                <a:gd name="T20" fmla="*/ 1603 w 3475"/>
                <a:gd name="T21" fmla="*/ 1606 h 2711"/>
                <a:gd name="T22" fmla="*/ 1400 w 3475"/>
                <a:gd name="T23" fmla="*/ 1361 h 2711"/>
                <a:gd name="T24" fmla="*/ 1514 w 3475"/>
                <a:gd name="T25" fmla="*/ 1151 h 2711"/>
                <a:gd name="T26" fmla="*/ 1278 w 3475"/>
                <a:gd name="T27" fmla="*/ 1076 h 2711"/>
                <a:gd name="T28" fmla="*/ 957 w 3475"/>
                <a:gd name="T29" fmla="*/ 949 h 2711"/>
                <a:gd name="T30" fmla="*/ 2081 w 3475"/>
                <a:gd name="T31" fmla="*/ 152 h 2711"/>
                <a:gd name="T32" fmla="*/ 1892 w 3475"/>
                <a:gd name="T33" fmla="*/ 420 h 2711"/>
                <a:gd name="T34" fmla="*/ 1725 w 3475"/>
                <a:gd name="T35" fmla="*/ 559 h 2711"/>
                <a:gd name="T36" fmla="*/ 1621 w 3475"/>
                <a:gd name="T37" fmla="*/ 780 h 2711"/>
                <a:gd name="T38" fmla="*/ 1621 w 3475"/>
                <a:gd name="T39" fmla="*/ 1002 h 2711"/>
                <a:gd name="T40" fmla="*/ 1726 w 3475"/>
                <a:gd name="T41" fmla="*/ 1222 h 2711"/>
                <a:gd name="T42" fmla="*/ 1893 w 3475"/>
                <a:gd name="T43" fmla="*/ 1362 h 2711"/>
                <a:gd name="T44" fmla="*/ 2082 w 3475"/>
                <a:gd name="T45" fmla="*/ 1630 h 2711"/>
                <a:gd name="T46" fmla="*/ 2349 w 3475"/>
                <a:gd name="T47" fmla="*/ 1383 h 2711"/>
                <a:gd name="T48" fmla="*/ 2709 w 3475"/>
                <a:gd name="T49" fmla="*/ 1371 h 2711"/>
                <a:gd name="T50" fmla="*/ 2652 w 3475"/>
                <a:gd name="T51" fmla="*/ 1051 h 2711"/>
                <a:gd name="T52" fmla="*/ 2673 w 3475"/>
                <a:gd name="T53" fmla="*/ 830 h 2711"/>
                <a:gd name="T54" fmla="*/ 2589 w 3475"/>
                <a:gd name="T55" fmla="*/ 600 h 2711"/>
                <a:gd name="T56" fmla="*/ 2435 w 3475"/>
                <a:gd name="T57" fmla="*/ 445 h 2711"/>
                <a:gd name="T58" fmla="*/ 2204 w 3475"/>
                <a:gd name="T59" fmla="*/ 361 h 2711"/>
                <a:gd name="T60" fmla="*/ 919 w 3475"/>
                <a:gd name="T61" fmla="*/ 801 h 2711"/>
                <a:gd name="T62" fmla="*/ 1278 w 3475"/>
                <a:gd name="T63" fmla="*/ 705 h 2711"/>
                <a:gd name="T64" fmla="*/ 1514 w 3475"/>
                <a:gd name="T65" fmla="*/ 630 h 2711"/>
                <a:gd name="T66" fmla="*/ 1401 w 3475"/>
                <a:gd name="T67" fmla="*/ 421 h 2711"/>
                <a:gd name="T68" fmla="*/ 1603 w 3475"/>
                <a:gd name="T69" fmla="*/ 175 h 2711"/>
                <a:gd name="T70" fmla="*/ 1691 w 3475"/>
                <a:gd name="T71" fmla="*/ 155 h 2711"/>
                <a:gd name="T72" fmla="*/ 1933 w 3475"/>
                <a:gd name="T73" fmla="*/ 245 h 2711"/>
                <a:gd name="T74" fmla="*/ 1975 w 3475"/>
                <a:gd name="T75" fmla="*/ 15 h 2711"/>
                <a:gd name="T76" fmla="*/ 2311 w 3475"/>
                <a:gd name="T77" fmla="*/ 15 h 2711"/>
                <a:gd name="T78" fmla="*/ 2353 w 3475"/>
                <a:gd name="T79" fmla="*/ 246 h 2711"/>
                <a:gd name="T80" fmla="*/ 2596 w 3475"/>
                <a:gd name="T81" fmla="*/ 155 h 2711"/>
                <a:gd name="T82" fmla="*/ 2682 w 3475"/>
                <a:gd name="T83" fmla="*/ 175 h 2711"/>
                <a:gd name="T84" fmla="*/ 2885 w 3475"/>
                <a:gd name="T85" fmla="*/ 421 h 2711"/>
                <a:gd name="T86" fmla="*/ 2771 w 3475"/>
                <a:gd name="T87" fmla="*/ 631 h 2711"/>
                <a:gd name="T88" fmla="*/ 3007 w 3475"/>
                <a:gd name="T89" fmla="*/ 705 h 2711"/>
                <a:gd name="T90" fmla="*/ 3475 w 3475"/>
                <a:gd name="T91" fmla="*/ 801 h 2711"/>
                <a:gd name="T92" fmla="*/ 3233 w 3475"/>
                <a:gd name="T93" fmla="*/ 2091 h 2711"/>
                <a:gd name="T94" fmla="*/ 3313 w 3475"/>
                <a:gd name="T95" fmla="*/ 2195 h 2711"/>
                <a:gd name="T96" fmla="*/ 3378 w 3475"/>
                <a:gd name="T97" fmla="*/ 2347 h 2711"/>
                <a:gd name="T98" fmla="*/ 3356 w 3475"/>
                <a:gd name="T99" fmla="*/ 2521 h 2711"/>
                <a:gd name="T100" fmla="*/ 3203 w 3475"/>
                <a:gd name="T101" fmla="*/ 2671 h 2711"/>
                <a:gd name="T102" fmla="*/ 1001 w 3475"/>
                <a:gd name="T103" fmla="*/ 2711 h 2711"/>
                <a:gd name="T104" fmla="*/ 3127 w 3475"/>
                <a:gd name="T105" fmla="*/ 2544 h 2711"/>
                <a:gd name="T106" fmla="*/ 3217 w 3475"/>
                <a:gd name="T107" fmla="*/ 2455 h 2711"/>
                <a:gd name="T108" fmla="*/ 3217 w 3475"/>
                <a:gd name="T109" fmla="*/ 2326 h 2711"/>
                <a:gd name="T110" fmla="*/ 3149 w 3475"/>
                <a:gd name="T111" fmla="*/ 2222 h 2711"/>
                <a:gd name="T112" fmla="*/ 3095 w 3475"/>
                <a:gd name="T113" fmla="*/ 2170 h 2711"/>
                <a:gd name="T114" fmla="*/ 66 w 3475"/>
                <a:gd name="T115" fmla="*/ 0 h 2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5" h="2711">
                  <a:moveTo>
                    <a:pt x="3032" y="948"/>
                  </a:moveTo>
                  <a:lnTo>
                    <a:pt x="3032" y="1016"/>
                  </a:lnTo>
                  <a:lnTo>
                    <a:pt x="3030" y="1038"/>
                  </a:lnTo>
                  <a:lnTo>
                    <a:pt x="3021" y="1059"/>
                  </a:lnTo>
                  <a:lnTo>
                    <a:pt x="3007" y="1076"/>
                  </a:lnTo>
                  <a:lnTo>
                    <a:pt x="2990" y="1089"/>
                  </a:lnTo>
                  <a:lnTo>
                    <a:pt x="2970" y="1097"/>
                  </a:lnTo>
                  <a:lnTo>
                    <a:pt x="2948" y="1100"/>
                  </a:lnTo>
                  <a:lnTo>
                    <a:pt x="2790" y="1100"/>
                  </a:lnTo>
                  <a:lnTo>
                    <a:pt x="2771" y="1151"/>
                  </a:lnTo>
                  <a:lnTo>
                    <a:pt x="2749" y="1199"/>
                  </a:lnTo>
                  <a:lnTo>
                    <a:pt x="2860" y="1310"/>
                  </a:lnTo>
                  <a:lnTo>
                    <a:pt x="2873" y="1326"/>
                  </a:lnTo>
                  <a:lnTo>
                    <a:pt x="2881" y="1343"/>
                  </a:lnTo>
                  <a:lnTo>
                    <a:pt x="2885" y="1361"/>
                  </a:lnTo>
                  <a:lnTo>
                    <a:pt x="2885" y="1379"/>
                  </a:lnTo>
                  <a:lnTo>
                    <a:pt x="2881" y="1397"/>
                  </a:lnTo>
                  <a:lnTo>
                    <a:pt x="2873" y="1415"/>
                  </a:lnTo>
                  <a:lnTo>
                    <a:pt x="2860" y="1429"/>
                  </a:lnTo>
                  <a:lnTo>
                    <a:pt x="2682" y="1606"/>
                  </a:lnTo>
                  <a:lnTo>
                    <a:pt x="2668" y="1619"/>
                  </a:lnTo>
                  <a:lnTo>
                    <a:pt x="2650" y="1626"/>
                  </a:lnTo>
                  <a:lnTo>
                    <a:pt x="2632" y="1631"/>
                  </a:lnTo>
                  <a:lnTo>
                    <a:pt x="2614" y="1631"/>
                  </a:lnTo>
                  <a:lnTo>
                    <a:pt x="2596" y="1626"/>
                  </a:lnTo>
                  <a:lnTo>
                    <a:pt x="2578" y="1619"/>
                  </a:lnTo>
                  <a:lnTo>
                    <a:pt x="2563" y="1606"/>
                  </a:lnTo>
                  <a:lnTo>
                    <a:pt x="2452" y="1495"/>
                  </a:lnTo>
                  <a:lnTo>
                    <a:pt x="2403" y="1517"/>
                  </a:lnTo>
                  <a:lnTo>
                    <a:pt x="2353" y="1535"/>
                  </a:lnTo>
                  <a:lnTo>
                    <a:pt x="2353" y="1693"/>
                  </a:lnTo>
                  <a:lnTo>
                    <a:pt x="2350" y="1715"/>
                  </a:lnTo>
                  <a:lnTo>
                    <a:pt x="2342" y="1735"/>
                  </a:lnTo>
                  <a:lnTo>
                    <a:pt x="2328" y="1753"/>
                  </a:lnTo>
                  <a:lnTo>
                    <a:pt x="2311" y="1766"/>
                  </a:lnTo>
                  <a:lnTo>
                    <a:pt x="2291" y="1775"/>
                  </a:lnTo>
                  <a:lnTo>
                    <a:pt x="2269" y="1778"/>
                  </a:lnTo>
                  <a:lnTo>
                    <a:pt x="2017" y="1778"/>
                  </a:lnTo>
                  <a:lnTo>
                    <a:pt x="1995" y="1775"/>
                  </a:lnTo>
                  <a:lnTo>
                    <a:pt x="1975" y="1766"/>
                  </a:lnTo>
                  <a:lnTo>
                    <a:pt x="1958" y="1753"/>
                  </a:lnTo>
                  <a:lnTo>
                    <a:pt x="1944" y="1735"/>
                  </a:lnTo>
                  <a:lnTo>
                    <a:pt x="1935" y="1715"/>
                  </a:lnTo>
                  <a:lnTo>
                    <a:pt x="1932" y="1693"/>
                  </a:lnTo>
                  <a:lnTo>
                    <a:pt x="1932" y="1535"/>
                  </a:lnTo>
                  <a:lnTo>
                    <a:pt x="1882" y="1517"/>
                  </a:lnTo>
                  <a:lnTo>
                    <a:pt x="1834" y="1495"/>
                  </a:lnTo>
                  <a:lnTo>
                    <a:pt x="1723" y="1606"/>
                  </a:lnTo>
                  <a:lnTo>
                    <a:pt x="1707" y="1619"/>
                  </a:lnTo>
                  <a:lnTo>
                    <a:pt x="1690" y="1626"/>
                  </a:lnTo>
                  <a:lnTo>
                    <a:pt x="1672" y="1631"/>
                  </a:lnTo>
                  <a:lnTo>
                    <a:pt x="1654" y="1631"/>
                  </a:lnTo>
                  <a:lnTo>
                    <a:pt x="1635" y="1626"/>
                  </a:lnTo>
                  <a:lnTo>
                    <a:pt x="1618" y="1619"/>
                  </a:lnTo>
                  <a:lnTo>
                    <a:pt x="1603" y="1606"/>
                  </a:lnTo>
                  <a:lnTo>
                    <a:pt x="1424" y="1429"/>
                  </a:lnTo>
                  <a:lnTo>
                    <a:pt x="1413" y="1415"/>
                  </a:lnTo>
                  <a:lnTo>
                    <a:pt x="1404" y="1397"/>
                  </a:lnTo>
                  <a:lnTo>
                    <a:pt x="1400" y="1379"/>
                  </a:lnTo>
                  <a:lnTo>
                    <a:pt x="1400" y="1361"/>
                  </a:lnTo>
                  <a:lnTo>
                    <a:pt x="1404" y="1343"/>
                  </a:lnTo>
                  <a:lnTo>
                    <a:pt x="1413" y="1326"/>
                  </a:lnTo>
                  <a:lnTo>
                    <a:pt x="1424" y="1310"/>
                  </a:lnTo>
                  <a:lnTo>
                    <a:pt x="1536" y="1200"/>
                  </a:lnTo>
                  <a:lnTo>
                    <a:pt x="1514" y="1151"/>
                  </a:lnTo>
                  <a:lnTo>
                    <a:pt x="1496" y="1101"/>
                  </a:lnTo>
                  <a:lnTo>
                    <a:pt x="1339" y="1101"/>
                  </a:lnTo>
                  <a:lnTo>
                    <a:pt x="1316" y="1098"/>
                  </a:lnTo>
                  <a:lnTo>
                    <a:pt x="1295" y="1090"/>
                  </a:lnTo>
                  <a:lnTo>
                    <a:pt x="1278" y="1076"/>
                  </a:lnTo>
                  <a:lnTo>
                    <a:pt x="1266" y="1059"/>
                  </a:lnTo>
                  <a:lnTo>
                    <a:pt x="1257" y="1039"/>
                  </a:lnTo>
                  <a:lnTo>
                    <a:pt x="1254" y="1017"/>
                  </a:lnTo>
                  <a:lnTo>
                    <a:pt x="1254" y="949"/>
                  </a:lnTo>
                  <a:lnTo>
                    <a:pt x="957" y="949"/>
                  </a:lnTo>
                  <a:lnTo>
                    <a:pt x="1178" y="2021"/>
                  </a:lnTo>
                  <a:lnTo>
                    <a:pt x="3062" y="2021"/>
                  </a:lnTo>
                  <a:lnTo>
                    <a:pt x="3282" y="948"/>
                  </a:lnTo>
                  <a:lnTo>
                    <a:pt x="3032" y="948"/>
                  </a:lnTo>
                  <a:close/>
                  <a:moveTo>
                    <a:pt x="2081" y="152"/>
                  </a:moveTo>
                  <a:lnTo>
                    <a:pt x="2081" y="361"/>
                  </a:lnTo>
                  <a:lnTo>
                    <a:pt x="2032" y="370"/>
                  </a:lnTo>
                  <a:lnTo>
                    <a:pt x="1983" y="383"/>
                  </a:lnTo>
                  <a:lnTo>
                    <a:pt x="1936" y="400"/>
                  </a:lnTo>
                  <a:lnTo>
                    <a:pt x="1892" y="420"/>
                  </a:lnTo>
                  <a:lnTo>
                    <a:pt x="1851" y="445"/>
                  </a:lnTo>
                  <a:lnTo>
                    <a:pt x="1812" y="474"/>
                  </a:lnTo>
                  <a:lnTo>
                    <a:pt x="1663" y="325"/>
                  </a:lnTo>
                  <a:lnTo>
                    <a:pt x="1577" y="411"/>
                  </a:lnTo>
                  <a:lnTo>
                    <a:pt x="1725" y="559"/>
                  </a:lnTo>
                  <a:lnTo>
                    <a:pt x="1696" y="600"/>
                  </a:lnTo>
                  <a:lnTo>
                    <a:pt x="1672" y="641"/>
                  </a:lnTo>
                  <a:lnTo>
                    <a:pt x="1651" y="685"/>
                  </a:lnTo>
                  <a:lnTo>
                    <a:pt x="1634" y="732"/>
                  </a:lnTo>
                  <a:lnTo>
                    <a:pt x="1621" y="780"/>
                  </a:lnTo>
                  <a:lnTo>
                    <a:pt x="1613" y="830"/>
                  </a:lnTo>
                  <a:lnTo>
                    <a:pt x="1403" y="830"/>
                  </a:lnTo>
                  <a:lnTo>
                    <a:pt x="1403" y="952"/>
                  </a:lnTo>
                  <a:lnTo>
                    <a:pt x="1614" y="952"/>
                  </a:lnTo>
                  <a:lnTo>
                    <a:pt x="1621" y="1002"/>
                  </a:lnTo>
                  <a:lnTo>
                    <a:pt x="1634" y="1051"/>
                  </a:lnTo>
                  <a:lnTo>
                    <a:pt x="1651" y="1097"/>
                  </a:lnTo>
                  <a:lnTo>
                    <a:pt x="1672" y="1140"/>
                  </a:lnTo>
                  <a:lnTo>
                    <a:pt x="1697" y="1183"/>
                  </a:lnTo>
                  <a:lnTo>
                    <a:pt x="1726" y="1222"/>
                  </a:lnTo>
                  <a:lnTo>
                    <a:pt x="1578" y="1370"/>
                  </a:lnTo>
                  <a:lnTo>
                    <a:pt x="1663" y="1457"/>
                  </a:lnTo>
                  <a:lnTo>
                    <a:pt x="1812" y="1309"/>
                  </a:lnTo>
                  <a:lnTo>
                    <a:pt x="1851" y="1337"/>
                  </a:lnTo>
                  <a:lnTo>
                    <a:pt x="1893" y="1362"/>
                  </a:lnTo>
                  <a:lnTo>
                    <a:pt x="1937" y="1383"/>
                  </a:lnTo>
                  <a:lnTo>
                    <a:pt x="1984" y="1400"/>
                  </a:lnTo>
                  <a:lnTo>
                    <a:pt x="2032" y="1413"/>
                  </a:lnTo>
                  <a:lnTo>
                    <a:pt x="2082" y="1421"/>
                  </a:lnTo>
                  <a:lnTo>
                    <a:pt x="2082" y="1630"/>
                  </a:lnTo>
                  <a:lnTo>
                    <a:pt x="2205" y="1630"/>
                  </a:lnTo>
                  <a:lnTo>
                    <a:pt x="2205" y="1421"/>
                  </a:lnTo>
                  <a:lnTo>
                    <a:pt x="2255" y="1413"/>
                  </a:lnTo>
                  <a:lnTo>
                    <a:pt x="2303" y="1400"/>
                  </a:lnTo>
                  <a:lnTo>
                    <a:pt x="2349" y="1383"/>
                  </a:lnTo>
                  <a:lnTo>
                    <a:pt x="2394" y="1362"/>
                  </a:lnTo>
                  <a:lnTo>
                    <a:pt x="2436" y="1337"/>
                  </a:lnTo>
                  <a:lnTo>
                    <a:pt x="2475" y="1309"/>
                  </a:lnTo>
                  <a:lnTo>
                    <a:pt x="2622" y="1458"/>
                  </a:lnTo>
                  <a:lnTo>
                    <a:pt x="2709" y="1371"/>
                  </a:lnTo>
                  <a:lnTo>
                    <a:pt x="2561" y="1223"/>
                  </a:lnTo>
                  <a:lnTo>
                    <a:pt x="2589" y="1184"/>
                  </a:lnTo>
                  <a:lnTo>
                    <a:pt x="2614" y="1142"/>
                  </a:lnTo>
                  <a:lnTo>
                    <a:pt x="2635" y="1097"/>
                  </a:lnTo>
                  <a:lnTo>
                    <a:pt x="2652" y="1051"/>
                  </a:lnTo>
                  <a:lnTo>
                    <a:pt x="2664" y="1003"/>
                  </a:lnTo>
                  <a:lnTo>
                    <a:pt x="2673" y="953"/>
                  </a:lnTo>
                  <a:lnTo>
                    <a:pt x="2882" y="953"/>
                  </a:lnTo>
                  <a:lnTo>
                    <a:pt x="2882" y="830"/>
                  </a:lnTo>
                  <a:lnTo>
                    <a:pt x="2673" y="830"/>
                  </a:lnTo>
                  <a:lnTo>
                    <a:pt x="2664" y="780"/>
                  </a:lnTo>
                  <a:lnTo>
                    <a:pt x="2652" y="732"/>
                  </a:lnTo>
                  <a:lnTo>
                    <a:pt x="2635" y="685"/>
                  </a:lnTo>
                  <a:lnTo>
                    <a:pt x="2614" y="641"/>
                  </a:lnTo>
                  <a:lnTo>
                    <a:pt x="2589" y="600"/>
                  </a:lnTo>
                  <a:lnTo>
                    <a:pt x="2561" y="559"/>
                  </a:lnTo>
                  <a:lnTo>
                    <a:pt x="2709" y="411"/>
                  </a:lnTo>
                  <a:lnTo>
                    <a:pt x="2622" y="325"/>
                  </a:lnTo>
                  <a:lnTo>
                    <a:pt x="2474" y="474"/>
                  </a:lnTo>
                  <a:lnTo>
                    <a:pt x="2435" y="445"/>
                  </a:lnTo>
                  <a:lnTo>
                    <a:pt x="2392" y="420"/>
                  </a:lnTo>
                  <a:lnTo>
                    <a:pt x="2349" y="398"/>
                  </a:lnTo>
                  <a:lnTo>
                    <a:pt x="2303" y="382"/>
                  </a:lnTo>
                  <a:lnTo>
                    <a:pt x="2254" y="369"/>
                  </a:lnTo>
                  <a:lnTo>
                    <a:pt x="2204" y="361"/>
                  </a:lnTo>
                  <a:lnTo>
                    <a:pt x="2204" y="152"/>
                  </a:lnTo>
                  <a:lnTo>
                    <a:pt x="2081" y="152"/>
                  </a:lnTo>
                  <a:close/>
                  <a:moveTo>
                    <a:pt x="66" y="0"/>
                  </a:moveTo>
                  <a:lnTo>
                    <a:pt x="832" y="374"/>
                  </a:lnTo>
                  <a:lnTo>
                    <a:pt x="919" y="801"/>
                  </a:lnTo>
                  <a:lnTo>
                    <a:pt x="1254" y="801"/>
                  </a:lnTo>
                  <a:lnTo>
                    <a:pt x="1254" y="766"/>
                  </a:lnTo>
                  <a:lnTo>
                    <a:pt x="1257" y="742"/>
                  </a:lnTo>
                  <a:lnTo>
                    <a:pt x="1266" y="722"/>
                  </a:lnTo>
                  <a:lnTo>
                    <a:pt x="1278" y="705"/>
                  </a:lnTo>
                  <a:lnTo>
                    <a:pt x="1295" y="693"/>
                  </a:lnTo>
                  <a:lnTo>
                    <a:pt x="1316" y="684"/>
                  </a:lnTo>
                  <a:lnTo>
                    <a:pt x="1339" y="681"/>
                  </a:lnTo>
                  <a:lnTo>
                    <a:pt x="1496" y="681"/>
                  </a:lnTo>
                  <a:lnTo>
                    <a:pt x="1514" y="630"/>
                  </a:lnTo>
                  <a:lnTo>
                    <a:pt x="1536" y="583"/>
                  </a:lnTo>
                  <a:lnTo>
                    <a:pt x="1425" y="472"/>
                  </a:lnTo>
                  <a:lnTo>
                    <a:pt x="1414" y="456"/>
                  </a:lnTo>
                  <a:lnTo>
                    <a:pt x="1405" y="439"/>
                  </a:lnTo>
                  <a:lnTo>
                    <a:pt x="1401" y="421"/>
                  </a:lnTo>
                  <a:lnTo>
                    <a:pt x="1401" y="403"/>
                  </a:lnTo>
                  <a:lnTo>
                    <a:pt x="1405" y="384"/>
                  </a:lnTo>
                  <a:lnTo>
                    <a:pt x="1414" y="367"/>
                  </a:lnTo>
                  <a:lnTo>
                    <a:pt x="1425" y="352"/>
                  </a:lnTo>
                  <a:lnTo>
                    <a:pt x="1603" y="175"/>
                  </a:lnTo>
                  <a:lnTo>
                    <a:pt x="1619" y="162"/>
                  </a:lnTo>
                  <a:lnTo>
                    <a:pt x="1636" y="155"/>
                  </a:lnTo>
                  <a:lnTo>
                    <a:pt x="1654" y="151"/>
                  </a:lnTo>
                  <a:lnTo>
                    <a:pt x="1673" y="151"/>
                  </a:lnTo>
                  <a:lnTo>
                    <a:pt x="1691" y="155"/>
                  </a:lnTo>
                  <a:lnTo>
                    <a:pt x="1708" y="162"/>
                  </a:lnTo>
                  <a:lnTo>
                    <a:pt x="1724" y="175"/>
                  </a:lnTo>
                  <a:lnTo>
                    <a:pt x="1835" y="285"/>
                  </a:lnTo>
                  <a:lnTo>
                    <a:pt x="1882" y="263"/>
                  </a:lnTo>
                  <a:lnTo>
                    <a:pt x="1933" y="245"/>
                  </a:lnTo>
                  <a:lnTo>
                    <a:pt x="1933" y="88"/>
                  </a:lnTo>
                  <a:lnTo>
                    <a:pt x="1936" y="66"/>
                  </a:lnTo>
                  <a:lnTo>
                    <a:pt x="1945" y="45"/>
                  </a:lnTo>
                  <a:lnTo>
                    <a:pt x="1958" y="28"/>
                  </a:lnTo>
                  <a:lnTo>
                    <a:pt x="1975" y="15"/>
                  </a:lnTo>
                  <a:lnTo>
                    <a:pt x="1995" y="7"/>
                  </a:lnTo>
                  <a:lnTo>
                    <a:pt x="2018" y="4"/>
                  </a:lnTo>
                  <a:lnTo>
                    <a:pt x="2269" y="4"/>
                  </a:lnTo>
                  <a:lnTo>
                    <a:pt x="2291" y="7"/>
                  </a:lnTo>
                  <a:lnTo>
                    <a:pt x="2311" y="15"/>
                  </a:lnTo>
                  <a:lnTo>
                    <a:pt x="2328" y="28"/>
                  </a:lnTo>
                  <a:lnTo>
                    <a:pt x="2342" y="45"/>
                  </a:lnTo>
                  <a:lnTo>
                    <a:pt x="2350" y="66"/>
                  </a:lnTo>
                  <a:lnTo>
                    <a:pt x="2353" y="88"/>
                  </a:lnTo>
                  <a:lnTo>
                    <a:pt x="2353" y="246"/>
                  </a:lnTo>
                  <a:lnTo>
                    <a:pt x="2403" y="264"/>
                  </a:lnTo>
                  <a:lnTo>
                    <a:pt x="2452" y="286"/>
                  </a:lnTo>
                  <a:lnTo>
                    <a:pt x="2563" y="175"/>
                  </a:lnTo>
                  <a:lnTo>
                    <a:pt x="2578" y="162"/>
                  </a:lnTo>
                  <a:lnTo>
                    <a:pt x="2596" y="155"/>
                  </a:lnTo>
                  <a:lnTo>
                    <a:pt x="2614" y="151"/>
                  </a:lnTo>
                  <a:lnTo>
                    <a:pt x="2632" y="151"/>
                  </a:lnTo>
                  <a:lnTo>
                    <a:pt x="2650" y="155"/>
                  </a:lnTo>
                  <a:lnTo>
                    <a:pt x="2668" y="162"/>
                  </a:lnTo>
                  <a:lnTo>
                    <a:pt x="2682" y="175"/>
                  </a:lnTo>
                  <a:lnTo>
                    <a:pt x="2860" y="352"/>
                  </a:lnTo>
                  <a:lnTo>
                    <a:pt x="2873" y="367"/>
                  </a:lnTo>
                  <a:lnTo>
                    <a:pt x="2881" y="384"/>
                  </a:lnTo>
                  <a:lnTo>
                    <a:pt x="2885" y="403"/>
                  </a:lnTo>
                  <a:lnTo>
                    <a:pt x="2885" y="421"/>
                  </a:lnTo>
                  <a:lnTo>
                    <a:pt x="2881" y="439"/>
                  </a:lnTo>
                  <a:lnTo>
                    <a:pt x="2873" y="456"/>
                  </a:lnTo>
                  <a:lnTo>
                    <a:pt x="2860" y="472"/>
                  </a:lnTo>
                  <a:lnTo>
                    <a:pt x="2749" y="583"/>
                  </a:lnTo>
                  <a:lnTo>
                    <a:pt x="2771" y="631"/>
                  </a:lnTo>
                  <a:lnTo>
                    <a:pt x="2790" y="681"/>
                  </a:lnTo>
                  <a:lnTo>
                    <a:pt x="2948" y="681"/>
                  </a:lnTo>
                  <a:lnTo>
                    <a:pt x="2970" y="684"/>
                  </a:lnTo>
                  <a:lnTo>
                    <a:pt x="2990" y="693"/>
                  </a:lnTo>
                  <a:lnTo>
                    <a:pt x="3007" y="705"/>
                  </a:lnTo>
                  <a:lnTo>
                    <a:pt x="3021" y="722"/>
                  </a:lnTo>
                  <a:lnTo>
                    <a:pt x="3030" y="742"/>
                  </a:lnTo>
                  <a:lnTo>
                    <a:pt x="3032" y="766"/>
                  </a:lnTo>
                  <a:lnTo>
                    <a:pt x="3032" y="801"/>
                  </a:lnTo>
                  <a:lnTo>
                    <a:pt x="3475" y="801"/>
                  </a:lnTo>
                  <a:lnTo>
                    <a:pt x="3203" y="2062"/>
                  </a:lnTo>
                  <a:lnTo>
                    <a:pt x="3205" y="2063"/>
                  </a:lnTo>
                  <a:lnTo>
                    <a:pt x="3212" y="2070"/>
                  </a:lnTo>
                  <a:lnTo>
                    <a:pt x="3220" y="2078"/>
                  </a:lnTo>
                  <a:lnTo>
                    <a:pt x="3233" y="2091"/>
                  </a:lnTo>
                  <a:lnTo>
                    <a:pt x="3246" y="2107"/>
                  </a:lnTo>
                  <a:lnTo>
                    <a:pt x="3262" y="2125"/>
                  </a:lnTo>
                  <a:lnTo>
                    <a:pt x="3278" y="2146"/>
                  </a:lnTo>
                  <a:lnTo>
                    <a:pt x="3296" y="2169"/>
                  </a:lnTo>
                  <a:lnTo>
                    <a:pt x="3313" y="2195"/>
                  </a:lnTo>
                  <a:lnTo>
                    <a:pt x="3329" y="2222"/>
                  </a:lnTo>
                  <a:lnTo>
                    <a:pt x="3345" y="2252"/>
                  </a:lnTo>
                  <a:lnTo>
                    <a:pt x="3359" y="2283"/>
                  </a:lnTo>
                  <a:lnTo>
                    <a:pt x="3369" y="2314"/>
                  </a:lnTo>
                  <a:lnTo>
                    <a:pt x="3378" y="2347"/>
                  </a:lnTo>
                  <a:lnTo>
                    <a:pt x="3383" y="2381"/>
                  </a:lnTo>
                  <a:lnTo>
                    <a:pt x="3384" y="2416"/>
                  </a:lnTo>
                  <a:lnTo>
                    <a:pt x="3380" y="2451"/>
                  </a:lnTo>
                  <a:lnTo>
                    <a:pt x="3371" y="2486"/>
                  </a:lnTo>
                  <a:lnTo>
                    <a:pt x="3356" y="2521"/>
                  </a:lnTo>
                  <a:lnTo>
                    <a:pt x="3333" y="2558"/>
                  </a:lnTo>
                  <a:lnTo>
                    <a:pt x="3306" y="2592"/>
                  </a:lnTo>
                  <a:lnTo>
                    <a:pt x="3274" y="2622"/>
                  </a:lnTo>
                  <a:lnTo>
                    <a:pt x="3240" y="2649"/>
                  </a:lnTo>
                  <a:lnTo>
                    <a:pt x="3203" y="2671"/>
                  </a:lnTo>
                  <a:lnTo>
                    <a:pt x="3164" y="2688"/>
                  </a:lnTo>
                  <a:lnTo>
                    <a:pt x="3123" y="2701"/>
                  </a:lnTo>
                  <a:lnTo>
                    <a:pt x="3078" y="2709"/>
                  </a:lnTo>
                  <a:lnTo>
                    <a:pt x="3033" y="2711"/>
                  </a:lnTo>
                  <a:lnTo>
                    <a:pt x="1001" y="2711"/>
                  </a:lnTo>
                  <a:lnTo>
                    <a:pt x="1001" y="2565"/>
                  </a:lnTo>
                  <a:lnTo>
                    <a:pt x="3032" y="2565"/>
                  </a:lnTo>
                  <a:lnTo>
                    <a:pt x="3067" y="2562"/>
                  </a:lnTo>
                  <a:lnTo>
                    <a:pt x="3098" y="2555"/>
                  </a:lnTo>
                  <a:lnTo>
                    <a:pt x="3127" y="2544"/>
                  </a:lnTo>
                  <a:lnTo>
                    <a:pt x="3152" y="2529"/>
                  </a:lnTo>
                  <a:lnTo>
                    <a:pt x="3173" y="2512"/>
                  </a:lnTo>
                  <a:lnTo>
                    <a:pt x="3191" y="2494"/>
                  </a:lnTo>
                  <a:lnTo>
                    <a:pt x="3206" y="2474"/>
                  </a:lnTo>
                  <a:lnTo>
                    <a:pt x="3217" y="2455"/>
                  </a:lnTo>
                  <a:lnTo>
                    <a:pt x="3226" y="2429"/>
                  </a:lnTo>
                  <a:lnTo>
                    <a:pt x="3231" y="2402"/>
                  </a:lnTo>
                  <a:lnTo>
                    <a:pt x="3230" y="2377"/>
                  </a:lnTo>
                  <a:lnTo>
                    <a:pt x="3225" y="2351"/>
                  </a:lnTo>
                  <a:lnTo>
                    <a:pt x="3217" y="2326"/>
                  </a:lnTo>
                  <a:lnTo>
                    <a:pt x="3206" y="2303"/>
                  </a:lnTo>
                  <a:lnTo>
                    <a:pt x="3194" y="2280"/>
                  </a:lnTo>
                  <a:lnTo>
                    <a:pt x="3180" y="2259"/>
                  </a:lnTo>
                  <a:lnTo>
                    <a:pt x="3165" y="2240"/>
                  </a:lnTo>
                  <a:lnTo>
                    <a:pt x="3149" y="2222"/>
                  </a:lnTo>
                  <a:lnTo>
                    <a:pt x="3135" y="2206"/>
                  </a:lnTo>
                  <a:lnTo>
                    <a:pt x="3122" y="2194"/>
                  </a:lnTo>
                  <a:lnTo>
                    <a:pt x="3110" y="2183"/>
                  </a:lnTo>
                  <a:lnTo>
                    <a:pt x="3101" y="2175"/>
                  </a:lnTo>
                  <a:lnTo>
                    <a:pt x="3095" y="2170"/>
                  </a:lnTo>
                  <a:lnTo>
                    <a:pt x="3093" y="2168"/>
                  </a:lnTo>
                  <a:lnTo>
                    <a:pt x="1053" y="2168"/>
                  </a:lnTo>
                  <a:lnTo>
                    <a:pt x="699" y="478"/>
                  </a:lnTo>
                  <a:lnTo>
                    <a:pt x="0" y="13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190"/>
            <p:cNvSpPr>
              <a:spLocks noEditPoints="1"/>
            </p:cNvSpPr>
            <p:nvPr/>
          </p:nvSpPr>
          <p:spPr bwMode="auto">
            <a:xfrm>
              <a:off x="9261476" y="2401888"/>
              <a:ext cx="98425" cy="98425"/>
            </a:xfrm>
            <a:custGeom>
              <a:avLst/>
              <a:gdLst>
                <a:gd name="T0" fmla="*/ 253 w 558"/>
                <a:gd name="T1" fmla="*/ 143 h 559"/>
                <a:gd name="T2" fmla="*/ 205 w 558"/>
                <a:gd name="T3" fmla="*/ 163 h 559"/>
                <a:gd name="T4" fmla="*/ 169 w 558"/>
                <a:gd name="T5" fmla="*/ 198 h 559"/>
                <a:gd name="T6" fmla="*/ 149 w 558"/>
                <a:gd name="T7" fmla="*/ 245 h 559"/>
                <a:gd name="T8" fmla="*/ 149 w 558"/>
                <a:gd name="T9" fmla="*/ 298 h 559"/>
                <a:gd name="T10" fmla="*/ 169 w 558"/>
                <a:gd name="T11" fmla="*/ 346 h 559"/>
                <a:gd name="T12" fmla="*/ 205 w 558"/>
                <a:gd name="T13" fmla="*/ 381 h 559"/>
                <a:gd name="T14" fmla="*/ 253 w 558"/>
                <a:gd name="T15" fmla="*/ 401 h 559"/>
                <a:gd name="T16" fmla="*/ 306 w 558"/>
                <a:gd name="T17" fmla="*/ 401 h 559"/>
                <a:gd name="T18" fmla="*/ 353 w 558"/>
                <a:gd name="T19" fmla="*/ 381 h 559"/>
                <a:gd name="T20" fmla="*/ 389 w 558"/>
                <a:gd name="T21" fmla="*/ 346 h 559"/>
                <a:gd name="T22" fmla="*/ 409 w 558"/>
                <a:gd name="T23" fmla="*/ 298 h 559"/>
                <a:gd name="T24" fmla="*/ 409 w 558"/>
                <a:gd name="T25" fmla="*/ 245 h 559"/>
                <a:gd name="T26" fmla="*/ 389 w 558"/>
                <a:gd name="T27" fmla="*/ 198 h 559"/>
                <a:gd name="T28" fmla="*/ 353 w 558"/>
                <a:gd name="T29" fmla="*/ 163 h 559"/>
                <a:gd name="T30" fmla="*/ 307 w 558"/>
                <a:gd name="T31" fmla="*/ 143 h 559"/>
                <a:gd name="T32" fmla="*/ 279 w 558"/>
                <a:gd name="T33" fmla="*/ 0 h 559"/>
                <a:gd name="T34" fmla="*/ 361 w 558"/>
                <a:gd name="T35" fmla="*/ 11 h 559"/>
                <a:gd name="T36" fmla="*/ 431 w 558"/>
                <a:gd name="T37" fmla="*/ 44 h 559"/>
                <a:gd name="T38" fmla="*/ 490 w 558"/>
                <a:gd name="T39" fmla="*/ 95 h 559"/>
                <a:gd name="T40" fmla="*/ 533 w 558"/>
                <a:gd name="T41" fmla="*/ 161 h 559"/>
                <a:gd name="T42" fmla="*/ 555 w 558"/>
                <a:gd name="T43" fmla="*/ 238 h 559"/>
                <a:gd name="T44" fmla="*/ 555 w 558"/>
                <a:gd name="T45" fmla="*/ 320 h 559"/>
                <a:gd name="T46" fmla="*/ 533 w 558"/>
                <a:gd name="T47" fmla="*/ 397 h 559"/>
                <a:gd name="T48" fmla="*/ 490 w 558"/>
                <a:gd name="T49" fmla="*/ 462 h 559"/>
                <a:gd name="T50" fmla="*/ 431 w 558"/>
                <a:gd name="T51" fmla="*/ 513 h 559"/>
                <a:gd name="T52" fmla="*/ 361 w 558"/>
                <a:gd name="T53" fmla="*/ 546 h 559"/>
                <a:gd name="T54" fmla="*/ 279 w 558"/>
                <a:gd name="T55" fmla="*/ 559 h 559"/>
                <a:gd name="T56" fmla="*/ 199 w 558"/>
                <a:gd name="T57" fmla="*/ 546 h 559"/>
                <a:gd name="T58" fmla="*/ 127 w 558"/>
                <a:gd name="T59" fmla="*/ 513 h 559"/>
                <a:gd name="T60" fmla="*/ 68 w 558"/>
                <a:gd name="T61" fmla="*/ 462 h 559"/>
                <a:gd name="T62" fmla="*/ 26 w 558"/>
                <a:gd name="T63" fmla="*/ 397 h 559"/>
                <a:gd name="T64" fmla="*/ 3 w 558"/>
                <a:gd name="T65" fmla="*/ 320 h 559"/>
                <a:gd name="T66" fmla="*/ 3 w 558"/>
                <a:gd name="T67" fmla="*/ 238 h 559"/>
                <a:gd name="T68" fmla="*/ 26 w 558"/>
                <a:gd name="T69" fmla="*/ 161 h 559"/>
                <a:gd name="T70" fmla="*/ 68 w 558"/>
                <a:gd name="T71" fmla="*/ 95 h 559"/>
                <a:gd name="T72" fmla="*/ 127 w 558"/>
                <a:gd name="T73" fmla="*/ 44 h 559"/>
                <a:gd name="T74" fmla="*/ 199 w 558"/>
                <a:gd name="T75" fmla="*/ 11 h 559"/>
                <a:gd name="T76" fmla="*/ 279 w 558"/>
                <a:gd name="T7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8" h="559">
                  <a:moveTo>
                    <a:pt x="279" y="139"/>
                  </a:moveTo>
                  <a:lnTo>
                    <a:pt x="253" y="143"/>
                  </a:lnTo>
                  <a:lnTo>
                    <a:pt x="227" y="150"/>
                  </a:lnTo>
                  <a:lnTo>
                    <a:pt x="205" y="163"/>
                  </a:lnTo>
                  <a:lnTo>
                    <a:pt x="185" y="179"/>
                  </a:lnTo>
                  <a:lnTo>
                    <a:pt x="169" y="198"/>
                  </a:lnTo>
                  <a:lnTo>
                    <a:pt x="157" y="220"/>
                  </a:lnTo>
                  <a:lnTo>
                    <a:pt x="149" y="245"/>
                  </a:lnTo>
                  <a:lnTo>
                    <a:pt x="147" y="272"/>
                  </a:lnTo>
                  <a:lnTo>
                    <a:pt x="149" y="298"/>
                  </a:lnTo>
                  <a:lnTo>
                    <a:pt x="157" y="324"/>
                  </a:lnTo>
                  <a:lnTo>
                    <a:pt x="169" y="346"/>
                  </a:lnTo>
                  <a:lnTo>
                    <a:pt x="185" y="365"/>
                  </a:lnTo>
                  <a:lnTo>
                    <a:pt x="205" y="381"/>
                  </a:lnTo>
                  <a:lnTo>
                    <a:pt x="227" y="393"/>
                  </a:lnTo>
                  <a:lnTo>
                    <a:pt x="253" y="401"/>
                  </a:lnTo>
                  <a:lnTo>
                    <a:pt x="279" y="404"/>
                  </a:lnTo>
                  <a:lnTo>
                    <a:pt x="306" y="401"/>
                  </a:lnTo>
                  <a:lnTo>
                    <a:pt x="331" y="393"/>
                  </a:lnTo>
                  <a:lnTo>
                    <a:pt x="353" y="381"/>
                  </a:lnTo>
                  <a:lnTo>
                    <a:pt x="373" y="365"/>
                  </a:lnTo>
                  <a:lnTo>
                    <a:pt x="389" y="346"/>
                  </a:lnTo>
                  <a:lnTo>
                    <a:pt x="402" y="324"/>
                  </a:lnTo>
                  <a:lnTo>
                    <a:pt x="409" y="298"/>
                  </a:lnTo>
                  <a:lnTo>
                    <a:pt x="411" y="272"/>
                  </a:lnTo>
                  <a:lnTo>
                    <a:pt x="409" y="245"/>
                  </a:lnTo>
                  <a:lnTo>
                    <a:pt x="402" y="220"/>
                  </a:lnTo>
                  <a:lnTo>
                    <a:pt x="389" y="198"/>
                  </a:lnTo>
                  <a:lnTo>
                    <a:pt x="373" y="179"/>
                  </a:lnTo>
                  <a:lnTo>
                    <a:pt x="353" y="163"/>
                  </a:lnTo>
                  <a:lnTo>
                    <a:pt x="331" y="150"/>
                  </a:lnTo>
                  <a:lnTo>
                    <a:pt x="307" y="143"/>
                  </a:lnTo>
                  <a:lnTo>
                    <a:pt x="279" y="139"/>
                  </a:lnTo>
                  <a:close/>
                  <a:moveTo>
                    <a:pt x="279" y="0"/>
                  </a:moveTo>
                  <a:lnTo>
                    <a:pt x="320" y="2"/>
                  </a:lnTo>
                  <a:lnTo>
                    <a:pt x="361" y="11"/>
                  </a:lnTo>
                  <a:lnTo>
                    <a:pt x="398" y="25"/>
                  </a:lnTo>
                  <a:lnTo>
                    <a:pt x="431" y="44"/>
                  </a:lnTo>
                  <a:lnTo>
                    <a:pt x="462" y="67"/>
                  </a:lnTo>
                  <a:lnTo>
                    <a:pt x="490" y="95"/>
                  </a:lnTo>
                  <a:lnTo>
                    <a:pt x="514" y="127"/>
                  </a:lnTo>
                  <a:lnTo>
                    <a:pt x="533" y="161"/>
                  </a:lnTo>
                  <a:lnTo>
                    <a:pt x="547" y="198"/>
                  </a:lnTo>
                  <a:lnTo>
                    <a:pt x="555" y="238"/>
                  </a:lnTo>
                  <a:lnTo>
                    <a:pt x="558" y="279"/>
                  </a:lnTo>
                  <a:lnTo>
                    <a:pt x="555" y="320"/>
                  </a:lnTo>
                  <a:lnTo>
                    <a:pt x="547" y="360"/>
                  </a:lnTo>
                  <a:lnTo>
                    <a:pt x="533" y="397"/>
                  </a:lnTo>
                  <a:lnTo>
                    <a:pt x="514" y="431"/>
                  </a:lnTo>
                  <a:lnTo>
                    <a:pt x="490" y="462"/>
                  </a:lnTo>
                  <a:lnTo>
                    <a:pt x="462" y="490"/>
                  </a:lnTo>
                  <a:lnTo>
                    <a:pt x="431" y="513"/>
                  </a:lnTo>
                  <a:lnTo>
                    <a:pt x="398" y="532"/>
                  </a:lnTo>
                  <a:lnTo>
                    <a:pt x="361" y="546"/>
                  </a:lnTo>
                  <a:lnTo>
                    <a:pt x="320" y="555"/>
                  </a:lnTo>
                  <a:lnTo>
                    <a:pt x="279" y="559"/>
                  </a:lnTo>
                  <a:lnTo>
                    <a:pt x="238" y="555"/>
                  </a:lnTo>
                  <a:lnTo>
                    <a:pt x="199" y="546"/>
                  </a:lnTo>
                  <a:lnTo>
                    <a:pt x="162" y="532"/>
                  </a:lnTo>
                  <a:lnTo>
                    <a:pt x="127" y="513"/>
                  </a:lnTo>
                  <a:lnTo>
                    <a:pt x="96" y="490"/>
                  </a:lnTo>
                  <a:lnTo>
                    <a:pt x="68" y="462"/>
                  </a:lnTo>
                  <a:lnTo>
                    <a:pt x="45" y="431"/>
                  </a:lnTo>
                  <a:lnTo>
                    <a:pt x="26" y="397"/>
                  </a:lnTo>
                  <a:lnTo>
                    <a:pt x="11" y="360"/>
                  </a:lnTo>
                  <a:lnTo>
                    <a:pt x="3" y="320"/>
                  </a:lnTo>
                  <a:lnTo>
                    <a:pt x="0" y="279"/>
                  </a:lnTo>
                  <a:lnTo>
                    <a:pt x="3" y="238"/>
                  </a:lnTo>
                  <a:lnTo>
                    <a:pt x="11" y="198"/>
                  </a:lnTo>
                  <a:lnTo>
                    <a:pt x="26" y="161"/>
                  </a:lnTo>
                  <a:lnTo>
                    <a:pt x="45" y="127"/>
                  </a:lnTo>
                  <a:lnTo>
                    <a:pt x="68" y="95"/>
                  </a:lnTo>
                  <a:lnTo>
                    <a:pt x="96" y="67"/>
                  </a:lnTo>
                  <a:lnTo>
                    <a:pt x="127" y="44"/>
                  </a:lnTo>
                  <a:lnTo>
                    <a:pt x="162" y="25"/>
                  </a:lnTo>
                  <a:lnTo>
                    <a:pt x="199" y="11"/>
                  </a:lnTo>
                  <a:lnTo>
                    <a:pt x="238" y="2"/>
                  </a:lnTo>
                  <a:lnTo>
                    <a:pt x="2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191"/>
            <p:cNvSpPr>
              <a:spLocks noEditPoints="1"/>
            </p:cNvSpPr>
            <p:nvPr/>
          </p:nvSpPr>
          <p:spPr bwMode="auto">
            <a:xfrm>
              <a:off x="9526588" y="2401888"/>
              <a:ext cx="98425" cy="98425"/>
            </a:xfrm>
            <a:custGeom>
              <a:avLst/>
              <a:gdLst>
                <a:gd name="T0" fmla="*/ 252 w 559"/>
                <a:gd name="T1" fmla="*/ 142 h 559"/>
                <a:gd name="T2" fmla="*/ 205 w 559"/>
                <a:gd name="T3" fmla="*/ 162 h 559"/>
                <a:gd name="T4" fmla="*/ 170 w 559"/>
                <a:gd name="T5" fmla="*/ 197 h 559"/>
                <a:gd name="T6" fmla="*/ 149 w 559"/>
                <a:gd name="T7" fmla="*/ 244 h 559"/>
                <a:gd name="T8" fmla="*/ 149 w 559"/>
                <a:gd name="T9" fmla="*/ 297 h 559"/>
                <a:gd name="T10" fmla="*/ 170 w 559"/>
                <a:gd name="T11" fmla="*/ 345 h 559"/>
                <a:gd name="T12" fmla="*/ 205 w 559"/>
                <a:gd name="T13" fmla="*/ 381 h 559"/>
                <a:gd name="T14" fmla="*/ 252 w 559"/>
                <a:gd name="T15" fmla="*/ 400 h 559"/>
                <a:gd name="T16" fmla="*/ 306 w 559"/>
                <a:gd name="T17" fmla="*/ 400 h 559"/>
                <a:gd name="T18" fmla="*/ 354 w 559"/>
                <a:gd name="T19" fmla="*/ 381 h 559"/>
                <a:gd name="T20" fmla="*/ 390 w 559"/>
                <a:gd name="T21" fmla="*/ 345 h 559"/>
                <a:gd name="T22" fmla="*/ 409 w 559"/>
                <a:gd name="T23" fmla="*/ 298 h 559"/>
                <a:gd name="T24" fmla="*/ 412 w 559"/>
                <a:gd name="T25" fmla="*/ 244 h 559"/>
                <a:gd name="T26" fmla="*/ 393 w 559"/>
                <a:gd name="T27" fmla="*/ 197 h 559"/>
                <a:gd name="T28" fmla="*/ 356 w 559"/>
                <a:gd name="T29" fmla="*/ 162 h 559"/>
                <a:gd name="T30" fmla="*/ 306 w 559"/>
                <a:gd name="T31" fmla="*/ 142 h 559"/>
                <a:gd name="T32" fmla="*/ 280 w 559"/>
                <a:gd name="T33" fmla="*/ 0 h 559"/>
                <a:gd name="T34" fmla="*/ 360 w 559"/>
                <a:gd name="T35" fmla="*/ 11 h 559"/>
                <a:gd name="T36" fmla="*/ 432 w 559"/>
                <a:gd name="T37" fmla="*/ 44 h 559"/>
                <a:gd name="T38" fmla="*/ 490 w 559"/>
                <a:gd name="T39" fmla="*/ 95 h 559"/>
                <a:gd name="T40" fmla="*/ 533 w 559"/>
                <a:gd name="T41" fmla="*/ 161 h 559"/>
                <a:gd name="T42" fmla="*/ 556 w 559"/>
                <a:gd name="T43" fmla="*/ 238 h 559"/>
                <a:gd name="T44" fmla="*/ 556 w 559"/>
                <a:gd name="T45" fmla="*/ 320 h 559"/>
                <a:gd name="T46" fmla="*/ 533 w 559"/>
                <a:gd name="T47" fmla="*/ 397 h 559"/>
                <a:gd name="T48" fmla="*/ 490 w 559"/>
                <a:gd name="T49" fmla="*/ 462 h 559"/>
                <a:gd name="T50" fmla="*/ 432 w 559"/>
                <a:gd name="T51" fmla="*/ 513 h 559"/>
                <a:gd name="T52" fmla="*/ 360 w 559"/>
                <a:gd name="T53" fmla="*/ 546 h 559"/>
                <a:gd name="T54" fmla="*/ 280 w 559"/>
                <a:gd name="T55" fmla="*/ 559 h 559"/>
                <a:gd name="T56" fmla="*/ 198 w 559"/>
                <a:gd name="T57" fmla="*/ 546 h 559"/>
                <a:gd name="T58" fmla="*/ 127 w 559"/>
                <a:gd name="T59" fmla="*/ 513 h 559"/>
                <a:gd name="T60" fmla="*/ 68 w 559"/>
                <a:gd name="T61" fmla="*/ 462 h 559"/>
                <a:gd name="T62" fmla="*/ 26 w 559"/>
                <a:gd name="T63" fmla="*/ 397 h 559"/>
                <a:gd name="T64" fmla="*/ 3 w 559"/>
                <a:gd name="T65" fmla="*/ 320 h 559"/>
                <a:gd name="T66" fmla="*/ 3 w 559"/>
                <a:gd name="T67" fmla="*/ 238 h 559"/>
                <a:gd name="T68" fmla="*/ 26 w 559"/>
                <a:gd name="T69" fmla="*/ 161 h 559"/>
                <a:gd name="T70" fmla="*/ 68 w 559"/>
                <a:gd name="T71" fmla="*/ 95 h 559"/>
                <a:gd name="T72" fmla="*/ 127 w 559"/>
                <a:gd name="T73" fmla="*/ 44 h 559"/>
                <a:gd name="T74" fmla="*/ 198 w 559"/>
                <a:gd name="T75" fmla="*/ 11 h 559"/>
                <a:gd name="T76" fmla="*/ 280 w 559"/>
                <a:gd name="T7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9" h="559">
                  <a:moveTo>
                    <a:pt x="280" y="139"/>
                  </a:moveTo>
                  <a:lnTo>
                    <a:pt x="252" y="142"/>
                  </a:lnTo>
                  <a:lnTo>
                    <a:pt x="228" y="149"/>
                  </a:lnTo>
                  <a:lnTo>
                    <a:pt x="205" y="162"/>
                  </a:lnTo>
                  <a:lnTo>
                    <a:pt x="185" y="178"/>
                  </a:lnTo>
                  <a:lnTo>
                    <a:pt x="170" y="197"/>
                  </a:lnTo>
                  <a:lnTo>
                    <a:pt x="157" y="220"/>
                  </a:lnTo>
                  <a:lnTo>
                    <a:pt x="149" y="244"/>
                  </a:lnTo>
                  <a:lnTo>
                    <a:pt x="146" y="271"/>
                  </a:lnTo>
                  <a:lnTo>
                    <a:pt x="149" y="297"/>
                  </a:lnTo>
                  <a:lnTo>
                    <a:pt x="157" y="323"/>
                  </a:lnTo>
                  <a:lnTo>
                    <a:pt x="170" y="345"/>
                  </a:lnTo>
                  <a:lnTo>
                    <a:pt x="185" y="364"/>
                  </a:lnTo>
                  <a:lnTo>
                    <a:pt x="205" y="381"/>
                  </a:lnTo>
                  <a:lnTo>
                    <a:pt x="228" y="392"/>
                  </a:lnTo>
                  <a:lnTo>
                    <a:pt x="252" y="400"/>
                  </a:lnTo>
                  <a:lnTo>
                    <a:pt x="280" y="403"/>
                  </a:lnTo>
                  <a:lnTo>
                    <a:pt x="306" y="400"/>
                  </a:lnTo>
                  <a:lnTo>
                    <a:pt x="331" y="392"/>
                  </a:lnTo>
                  <a:lnTo>
                    <a:pt x="354" y="381"/>
                  </a:lnTo>
                  <a:lnTo>
                    <a:pt x="373" y="365"/>
                  </a:lnTo>
                  <a:lnTo>
                    <a:pt x="390" y="345"/>
                  </a:lnTo>
                  <a:lnTo>
                    <a:pt x="401" y="323"/>
                  </a:lnTo>
                  <a:lnTo>
                    <a:pt x="409" y="298"/>
                  </a:lnTo>
                  <a:lnTo>
                    <a:pt x="412" y="271"/>
                  </a:lnTo>
                  <a:lnTo>
                    <a:pt x="412" y="244"/>
                  </a:lnTo>
                  <a:lnTo>
                    <a:pt x="404" y="220"/>
                  </a:lnTo>
                  <a:lnTo>
                    <a:pt x="393" y="197"/>
                  </a:lnTo>
                  <a:lnTo>
                    <a:pt x="376" y="178"/>
                  </a:lnTo>
                  <a:lnTo>
                    <a:pt x="356" y="162"/>
                  </a:lnTo>
                  <a:lnTo>
                    <a:pt x="333" y="149"/>
                  </a:lnTo>
                  <a:lnTo>
                    <a:pt x="306" y="142"/>
                  </a:lnTo>
                  <a:lnTo>
                    <a:pt x="280" y="139"/>
                  </a:lnTo>
                  <a:close/>
                  <a:moveTo>
                    <a:pt x="280" y="0"/>
                  </a:moveTo>
                  <a:lnTo>
                    <a:pt x="321" y="2"/>
                  </a:lnTo>
                  <a:lnTo>
                    <a:pt x="360" y="11"/>
                  </a:lnTo>
                  <a:lnTo>
                    <a:pt x="397" y="25"/>
                  </a:lnTo>
                  <a:lnTo>
                    <a:pt x="432" y="44"/>
                  </a:lnTo>
                  <a:lnTo>
                    <a:pt x="463" y="67"/>
                  </a:lnTo>
                  <a:lnTo>
                    <a:pt x="490" y="95"/>
                  </a:lnTo>
                  <a:lnTo>
                    <a:pt x="513" y="127"/>
                  </a:lnTo>
                  <a:lnTo>
                    <a:pt x="533" y="161"/>
                  </a:lnTo>
                  <a:lnTo>
                    <a:pt x="546" y="198"/>
                  </a:lnTo>
                  <a:lnTo>
                    <a:pt x="556" y="238"/>
                  </a:lnTo>
                  <a:lnTo>
                    <a:pt x="559" y="279"/>
                  </a:lnTo>
                  <a:lnTo>
                    <a:pt x="556" y="320"/>
                  </a:lnTo>
                  <a:lnTo>
                    <a:pt x="546" y="360"/>
                  </a:lnTo>
                  <a:lnTo>
                    <a:pt x="533" y="397"/>
                  </a:lnTo>
                  <a:lnTo>
                    <a:pt x="513" y="431"/>
                  </a:lnTo>
                  <a:lnTo>
                    <a:pt x="490" y="462"/>
                  </a:lnTo>
                  <a:lnTo>
                    <a:pt x="463" y="490"/>
                  </a:lnTo>
                  <a:lnTo>
                    <a:pt x="432" y="513"/>
                  </a:lnTo>
                  <a:lnTo>
                    <a:pt x="397" y="532"/>
                  </a:lnTo>
                  <a:lnTo>
                    <a:pt x="360" y="546"/>
                  </a:lnTo>
                  <a:lnTo>
                    <a:pt x="321" y="555"/>
                  </a:lnTo>
                  <a:lnTo>
                    <a:pt x="280" y="559"/>
                  </a:lnTo>
                  <a:lnTo>
                    <a:pt x="238" y="555"/>
                  </a:lnTo>
                  <a:lnTo>
                    <a:pt x="198" y="546"/>
                  </a:lnTo>
                  <a:lnTo>
                    <a:pt x="161" y="532"/>
                  </a:lnTo>
                  <a:lnTo>
                    <a:pt x="127" y="513"/>
                  </a:lnTo>
                  <a:lnTo>
                    <a:pt x="96" y="490"/>
                  </a:lnTo>
                  <a:lnTo>
                    <a:pt x="68" y="462"/>
                  </a:lnTo>
                  <a:lnTo>
                    <a:pt x="45" y="431"/>
                  </a:lnTo>
                  <a:lnTo>
                    <a:pt x="26" y="397"/>
                  </a:lnTo>
                  <a:lnTo>
                    <a:pt x="12" y="360"/>
                  </a:lnTo>
                  <a:lnTo>
                    <a:pt x="3" y="320"/>
                  </a:lnTo>
                  <a:lnTo>
                    <a:pt x="0" y="279"/>
                  </a:lnTo>
                  <a:lnTo>
                    <a:pt x="3" y="238"/>
                  </a:lnTo>
                  <a:lnTo>
                    <a:pt x="12" y="198"/>
                  </a:lnTo>
                  <a:lnTo>
                    <a:pt x="26" y="161"/>
                  </a:lnTo>
                  <a:lnTo>
                    <a:pt x="45" y="127"/>
                  </a:lnTo>
                  <a:lnTo>
                    <a:pt x="68" y="95"/>
                  </a:lnTo>
                  <a:lnTo>
                    <a:pt x="96" y="67"/>
                  </a:lnTo>
                  <a:lnTo>
                    <a:pt x="127" y="44"/>
                  </a:lnTo>
                  <a:lnTo>
                    <a:pt x="161" y="25"/>
                  </a:lnTo>
                  <a:lnTo>
                    <a:pt x="198" y="11"/>
                  </a:lnTo>
                  <a:lnTo>
                    <a:pt x="238" y="2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192"/>
            <p:cNvSpPr>
              <a:spLocks noEditPoints="1"/>
            </p:cNvSpPr>
            <p:nvPr/>
          </p:nvSpPr>
          <p:spPr bwMode="auto">
            <a:xfrm>
              <a:off x="9366251" y="1973263"/>
              <a:ext cx="142875" cy="142875"/>
            </a:xfrm>
            <a:custGeom>
              <a:avLst/>
              <a:gdLst>
                <a:gd name="T0" fmla="*/ 362 w 809"/>
                <a:gd name="T1" fmla="*/ 151 h 809"/>
                <a:gd name="T2" fmla="*/ 287 w 809"/>
                <a:gd name="T3" fmla="*/ 177 h 809"/>
                <a:gd name="T4" fmla="*/ 223 w 809"/>
                <a:gd name="T5" fmla="*/ 224 h 809"/>
                <a:gd name="T6" fmla="*/ 176 w 809"/>
                <a:gd name="T7" fmla="*/ 288 h 809"/>
                <a:gd name="T8" fmla="*/ 150 w 809"/>
                <a:gd name="T9" fmla="*/ 363 h 809"/>
                <a:gd name="T10" fmla="*/ 150 w 809"/>
                <a:gd name="T11" fmla="*/ 446 h 809"/>
                <a:gd name="T12" fmla="*/ 176 w 809"/>
                <a:gd name="T13" fmla="*/ 522 h 809"/>
                <a:gd name="T14" fmla="*/ 223 w 809"/>
                <a:gd name="T15" fmla="*/ 586 h 809"/>
                <a:gd name="T16" fmla="*/ 287 w 809"/>
                <a:gd name="T17" fmla="*/ 633 h 809"/>
                <a:gd name="T18" fmla="*/ 362 w 809"/>
                <a:gd name="T19" fmla="*/ 659 h 809"/>
                <a:gd name="T20" fmla="*/ 445 w 809"/>
                <a:gd name="T21" fmla="*/ 659 h 809"/>
                <a:gd name="T22" fmla="*/ 521 w 809"/>
                <a:gd name="T23" fmla="*/ 633 h 809"/>
                <a:gd name="T24" fmla="*/ 585 w 809"/>
                <a:gd name="T25" fmla="*/ 586 h 809"/>
                <a:gd name="T26" fmla="*/ 632 w 809"/>
                <a:gd name="T27" fmla="*/ 522 h 809"/>
                <a:gd name="T28" fmla="*/ 658 w 809"/>
                <a:gd name="T29" fmla="*/ 446 h 809"/>
                <a:gd name="T30" fmla="*/ 659 w 809"/>
                <a:gd name="T31" fmla="*/ 368 h 809"/>
                <a:gd name="T32" fmla="*/ 639 w 809"/>
                <a:gd name="T33" fmla="*/ 298 h 809"/>
                <a:gd name="T34" fmla="*/ 601 w 809"/>
                <a:gd name="T35" fmla="*/ 237 h 809"/>
                <a:gd name="T36" fmla="*/ 547 w 809"/>
                <a:gd name="T37" fmla="*/ 190 h 809"/>
                <a:gd name="T38" fmla="*/ 480 w 809"/>
                <a:gd name="T39" fmla="*/ 159 h 809"/>
                <a:gd name="T40" fmla="*/ 404 w 809"/>
                <a:gd name="T41" fmla="*/ 147 h 809"/>
                <a:gd name="T42" fmla="*/ 455 w 809"/>
                <a:gd name="T43" fmla="*/ 3 h 809"/>
                <a:gd name="T44" fmla="*/ 549 w 809"/>
                <a:gd name="T45" fmla="*/ 28 h 809"/>
                <a:gd name="T46" fmla="*/ 634 w 809"/>
                <a:gd name="T47" fmla="*/ 73 h 809"/>
                <a:gd name="T48" fmla="*/ 705 w 809"/>
                <a:gd name="T49" fmla="*/ 138 h 809"/>
                <a:gd name="T50" fmla="*/ 760 w 809"/>
                <a:gd name="T51" fmla="*/ 216 h 809"/>
                <a:gd name="T52" fmla="*/ 796 w 809"/>
                <a:gd name="T53" fmla="*/ 306 h 809"/>
                <a:gd name="T54" fmla="*/ 809 w 809"/>
                <a:gd name="T55" fmla="*/ 405 h 809"/>
                <a:gd name="T56" fmla="*/ 796 w 809"/>
                <a:gd name="T57" fmla="*/ 503 h 809"/>
                <a:gd name="T58" fmla="*/ 762 w 809"/>
                <a:gd name="T59" fmla="*/ 594 h 809"/>
                <a:gd name="T60" fmla="*/ 709 w 809"/>
                <a:gd name="T61" fmla="*/ 672 h 809"/>
                <a:gd name="T62" fmla="*/ 638 w 809"/>
                <a:gd name="T63" fmla="*/ 736 h 809"/>
                <a:gd name="T64" fmla="*/ 552 w 809"/>
                <a:gd name="T65" fmla="*/ 781 h 809"/>
                <a:gd name="T66" fmla="*/ 456 w 809"/>
                <a:gd name="T67" fmla="*/ 806 h 809"/>
                <a:gd name="T68" fmla="*/ 353 w 809"/>
                <a:gd name="T69" fmla="*/ 806 h 809"/>
                <a:gd name="T70" fmla="*/ 256 w 809"/>
                <a:gd name="T71" fmla="*/ 781 h 809"/>
                <a:gd name="T72" fmla="*/ 171 w 809"/>
                <a:gd name="T73" fmla="*/ 736 h 809"/>
                <a:gd name="T74" fmla="*/ 100 w 809"/>
                <a:gd name="T75" fmla="*/ 672 h 809"/>
                <a:gd name="T76" fmla="*/ 46 w 809"/>
                <a:gd name="T77" fmla="*/ 594 h 809"/>
                <a:gd name="T78" fmla="*/ 11 w 809"/>
                <a:gd name="T79" fmla="*/ 503 h 809"/>
                <a:gd name="T80" fmla="*/ 0 w 809"/>
                <a:gd name="T81" fmla="*/ 405 h 809"/>
                <a:gd name="T82" fmla="*/ 12 w 809"/>
                <a:gd name="T83" fmla="*/ 306 h 809"/>
                <a:gd name="T84" fmla="*/ 47 w 809"/>
                <a:gd name="T85" fmla="*/ 216 h 809"/>
                <a:gd name="T86" fmla="*/ 102 w 809"/>
                <a:gd name="T87" fmla="*/ 138 h 809"/>
                <a:gd name="T88" fmla="*/ 174 w 809"/>
                <a:gd name="T89" fmla="*/ 73 h 809"/>
                <a:gd name="T90" fmla="*/ 259 w 809"/>
                <a:gd name="T91" fmla="*/ 28 h 809"/>
                <a:gd name="T92" fmla="*/ 354 w 809"/>
                <a:gd name="T93" fmla="*/ 3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09" h="809">
                  <a:moveTo>
                    <a:pt x="404" y="147"/>
                  </a:moveTo>
                  <a:lnTo>
                    <a:pt x="362" y="151"/>
                  </a:lnTo>
                  <a:lnTo>
                    <a:pt x="323" y="161"/>
                  </a:lnTo>
                  <a:lnTo>
                    <a:pt x="287" y="177"/>
                  </a:lnTo>
                  <a:lnTo>
                    <a:pt x="253" y="198"/>
                  </a:lnTo>
                  <a:lnTo>
                    <a:pt x="223" y="224"/>
                  </a:lnTo>
                  <a:lnTo>
                    <a:pt x="197" y="254"/>
                  </a:lnTo>
                  <a:lnTo>
                    <a:pt x="176" y="288"/>
                  </a:lnTo>
                  <a:lnTo>
                    <a:pt x="160" y="324"/>
                  </a:lnTo>
                  <a:lnTo>
                    <a:pt x="150" y="363"/>
                  </a:lnTo>
                  <a:lnTo>
                    <a:pt x="147" y="405"/>
                  </a:lnTo>
                  <a:lnTo>
                    <a:pt x="150" y="446"/>
                  </a:lnTo>
                  <a:lnTo>
                    <a:pt x="160" y="485"/>
                  </a:lnTo>
                  <a:lnTo>
                    <a:pt x="176" y="522"/>
                  </a:lnTo>
                  <a:lnTo>
                    <a:pt x="197" y="556"/>
                  </a:lnTo>
                  <a:lnTo>
                    <a:pt x="223" y="586"/>
                  </a:lnTo>
                  <a:lnTo>
                    <a:pt x="253" y="612"/>
                  </a:lnTo>
                  <a:lnTo>
                    <a:pt x="287" y="633"/>
                  </a:lnTo>
                  <a:lnTo>
                    <a:pt x="323" y="649"/>
                  </a:lnTo>
                  <a:lnTo>
                    <a:pt x="362" y="659"/>
                  </a:lnTo>
                  <a:lnTo>
                    <a:pt x="404" y="663"/>
                  </a:lnTo>
                  <a:lnTo>
                    <a:pt x="445" y="659"/>
                  </a:lnTo>
                  <a:lnTo>
                    <a:pt x="484" y="649"/>
                  </a:lnTo>
                  <a:lnTo>
                    <a:pt x="521" y="633"/>
                  </a:lnTo>
                  <a:lnTo>
                    <a:pt x="555" y="612"/>
                  </a:lnTo>
                  <a:lnTo>
                    <a:pt x="585" y="586"/>
                  </a:lnTo>
                  <a:lnTo>
                    <a:pt x="611" y="556"/>
                  </a:lnTo>
                  <a:lnTo>
                    <a:pt x="632" y="522"/>
                  </a:lnTo>
                  <a:lnTo>
                    <a:pt x="648" y="485"/>
                  </a:lnTo>
                  <a:lnTo>
                    <a:pt x="658" y="446"/>
                  </a:lnTo>
                  <a:lnTo>
                    <a:pt x="662" y="405"/>
                  </a:lnTo>
                  <a:lnTo>
                    <a:pt x="659" y="368"/>
                  </a:lnTo>
                  <a:lnTo>
                    <a:pt x="651" y="332"/>
                  </a:lnTo>
                  <a:lnTo>
                    <a:pt x="639" y="298"/>
                  </a:lnTo>
                  <a:lnTo>
                    <a:pt x="622" y="266"/>
                  </a:lnTo>
                  <a:lnTo>
                    <a:pt x="601" y="237"/>
                  </a:lnTo>
                  <a:lnTo>
                    <a:pt x="575" y="212"/>
                  </a:lnTo>
                  <a:lnTo>
                    <a:pt x="547" y="190"/>
                  </a:lnTo>
                  <a:lnTo>
                    <a:pt x="515" y="172"/>
                  </a:lnTo>
                  <a:lnTo>
                    <a:pt x="480" y="159"/>
                  </a:lnTo>
                  <a:lnTo>
                    <a:pt x="443" y="151"/>
                  </a:lnTo>
                  <a:lnTo>
                    <a:pt x="404" y="147"/>
                  </a:lnTo>
                  <a:close/>
                  <a:moveTo>
                    <a:pt x="404" y="0"/>
                  </a:moveTo>
                  <a:lnTo>
                    <a:pt x="455" y="3"/>
                  </a:lnTo>
                  <a:lnTo>
                    <a:pt x="503" y="13"/>
                  </a:lnTo>
                  <a:lnTo>
                    <a:pt x="549" y="28"/>
                  </a:lnTo>
                  <a:lnTo>
                    <a:pt x="593" y="49"/>
                  </a:lnTo>
                  <a:lnTo>
                    <a:pt x="634" y="73"/>
                  </a:lnTo>
                  <a:lnTo>
                    <a:pt x="671" y="104"/>
                  </a:lnTo>
                  <a:lnTo>
                    <a:pt x="705" y="138"/>
                  </a:lnTo>
                  <a:lnTo>
                    <a:pt x="736" y="175"/>
                  </a:lnTo>
                  <a:lnTo>
                    <a:pt x="760" y="216"/>
                  </a:lnTo>
                  <a:lnTo>
                    <a:pt x="782" y="260"/>
                  </a:lnTo>
                  <a:lnTo>
                    <a:pt x="796" y="306"/>
                  </a:lnTo>
                  <a:lnTo>
                    <a:pt x="806" y="355"/>
                  </a:lnTo>
                  <a:lnTo>
                    <a:pt x="809" y="405"/>
                  </a:lnTo>
                  <a:lnTo>
                    <a:pt x="806" y="455"/>
                  </a:lnTo>
                  <a:lnTo>
                    <a:pt x="796" y="503"/>
                  </a:lnTo>
                  <a:lnTo>
                    <a:pt x="783" y="550"/>
                  </a:lnTo>
                  <a:lnTo>
                    <a:pt x="762" y="594"/>
                  </a:lnTo>
                  <a:lnTo>
                    <a:pt x="738" y="634"/>
                  </a:lnTo>
                  <a:lnTo>
                    <a:pt x="709" y="672"/>
                  </a:lnTo>
                  <a:lnTo>
                    <a:pt x="675" y="706"/>
                  </a:lnTo>
                  <a:lnTo>
                    <a:pt x="638" y="736"/>
                  </a:lnTo>
                  <a:lnTo>
                    <a:pt x="596" y="761"/>
                  </a:lnTo>
                  <a:lnTo>
                    <a:pt x="552" y="781"/>
                  </a:lnTo>
                  <a:lnTo>
                    <a:pt x="505" y="796"/>
                  </a:lnTo>
                  <a:lnTo>
                    <a:pt x="456" y="806"/>
                  </a:lnTo>
                  <a:lnTo>
                    <a:pt x="404" y="809"/>
                  </a:lnTo>
                  <a:lnTo>
                    <a:pt x="353" y="806"/>
                  </a:lnTo>
                  <a:lnTo>
                    <a:pt x="303" y="796"/>
                  </a:lnTo>
                  <a:lnTo>
                    <a:pt x="256" y="781"/>
                  </a:lnTo>
                  <a:lnTo>
                    <a:pt x="212" y="761"/>
                  </a:lnTo>
                  <a:lnTo>
                    <a:pt x="171" y="736"/>
                  </a:lnTo>
                  <a:lnTo>
                    <a:pt x="134" y="706"/>
                  </a:lnTo>
                  <a:lnTo>
                    <a:pt x="100" y="672"/>
                  </a:lnTo>
                  <a:lnTo>
                    <a:pt x="70" y="634"/>
                  </a:lnTo>
                  <a:lnTo>
                    <a:pt x="46" y="594"/>
                  </a:lnTo>
                  <a:lnTo>
                    <a:pt x="26" y="550"/>
                  </a:lnTo>
                  <a:lnTo>
                    <a:pt x="11" y="503"/>
                  </a:lnTo>
                  <a:lnTo>
                    <a:pt x="3" y="455"/>
                  </a:lnTo>
                  <a:lnTo>
                    <a:pt x="0" y="405"/>
                  </a:lnTo>
                  <a:lnTo>
                    <a:pt x="3" y="355"/>
                  </a:lnTo>
                  <a:lnTo>
                    <a:pt x="12" y="306"/>
                  </a:lnTo>
                  <a:lnTo>
                    <a:pt x="27" y="260"/>
                  </a:lnTo>
                  <a:lnTo>
                    <a:pt x="47" y="216"/>
                  </a:lnTo>
                  <a:lnTo>
                    <a:pt x="73" y="175"/>
                  </a:lnTo>
                  <a:lnTo>
                    <a:pt x="102" y="138"/>
                  </a:lnTo>
                  <a:lnTo>
                    <a:pt x="136" y="104"/>
                  </a:lnTo>
                  <a:lnTo>
                    <a:pt x="174" y="73"/>
                  </a:lnTo>
                  <a:lnTo>
                    <a:pt x="215" y="49"/>
                  </a:lnTo>
                  <a:lnTo>
                    <a:pt x="259" y="28"/>
                  </a:lnTo>
                  <a:lnTo>
                    <a:pt x="305" y="13"/>
                  </a:lnTo>
                  <a:lnTo>
                    <a:pt x="354" y="3"/>
                  </a:lnTo>
                  <a:lnTo>
                    <a:pt x="4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788947" y="786528"/>
            <a:ext cx="179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44" name="图片 43" descr="图片包含 物体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4" y="0"/>
            <a:ext cx="1445353" cy="182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7" grpId="0" animBg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4009186" y="3921381"/>
            <a:ext cx="1899435" cy="1902076"/>
            <a:chOff x="1027113" y="1408113"/>
            <a:chExt cx="2282825" cy="2286000"/>
          </a:xfrm>
        </p:grpSpPr>
        <p:sp>
          <p:nvSpPr>
            <p:cNvPr id="3" name="Freeform 5"/>
            <p:cNvSpPr/>
            <p:nvPr/>
          </p:nvSpPr>
          <p:spPr bwMode="auto">
            <a:xfrm>
              <a:off x="1027113" y="1408113"/>
              <a:ext cx="2282825" cy="2286000"/>
            </a:xfrm>
            <a:custGeom>
              <a:avLst/>
              <a:gdLst>
                <a:gd name="T0" fmla="*/ 606 w 606"/>
                <a:gd name="T1" fmla="*/ 67 h 607"/>
                <a:gd name="T2" fmla="*/ 606 w 606"/>
                <a:gd name="T3" fmla="*/ 323 h 607"/>
                <a:gd name="T4" fmla="*/ 606 w 606"/>
                <a:gd name="T5" fmla="*/ 323 h 607"/>
                <a:gd name="T6" fmla="*/ 303 w 606"/>
                <a:gd name="T7" fmla="*/ 607 h 607"/>
                <a:gd name="T8" fmla="*/ 0 w 606"/>
                <a:gd name="T9" fmla="*/ 304 h 607"/>
                <a:gd name="T10" fmla="*/ 303 w 606"/>
                <a:gd name="T11" fmla="*/ 0 h 607"/>
                <a:gd name="T12" fmla="*/ 539 w 606"/>
                <a:gd name="T13" fmla="*/ 0 h 607"/>
                <a:gd name="T14" fmla="*/ 606 w 606"/>
                <a:gd name="T15" fmla="*/ 6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6" h="607">
                  <a:moveTo>
                    <a:pt x="606" y="67"/>
                  </a:moveTo>
                  <a:cubicBezTo>
                    <a:pt x="606" y="323"/>
                    <a:pt x="606" y="323"/>
                    <a:pt x="606" y="323"/>
                  </a:cubicBezTo>
                  <a:cubicBezTo>
                    <a:pt x="606" y="323"/>
                    <a:pt x="606" y="323"/>
                    <a:pt x="606" y="323"/>
                  </a:cubicBezTo>
                  <a:cubicBezTo>
                    <a:pt x="596" y="481"/>
                    <a:pt x="464" y="607"/>
                    <a:pt x="303" y="607"/>
                  </a:cubicBezTo>
                  <a:cubicBezTo>
                    <a:pt x="136" y="607"/>
                    <a:pt x="0" y="471"/>
                    <a:pt x="0" y="304"/>
                  </a:cubicBezTo>
                  <a:cubicBezTo>
                    <a:pt x="0" y="136"/>
                    <a:pt x="136" y="0"/>
                    <a:pt x="303" y="0"/>
                  </a:cubicBezTo>
                  <a:cubicBezTo>
                    <a:pt x="539" y="0"/>
                    <a:pt x="539" y="0"/>
                    <a:pt x="539" y="0"/>
                  </a:cubicBezTo>
                  <a:cubicBezTo>
                    <a:pt x="576" y="0"/>
                    <a:pt x="606" y="30"/>
                    <a:pt x="606" y="6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70000">
                    <a:shade val="30000"/>
                    <a:satMod val="115000"/>
                  </a:srgbClr>
                </a:gs>
                <a:gs pos="50000">
                  <a:srgbClr val="B70000">
                    <a:shade val="67500"/>
                    <a:satMod val="115000"/>
                  </a:srgbClr>
                </a:gs>
                <a:gs pos="100000">
                  <a:srgbClr val="B7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Oval 6"/>
            <p:cNvSpPr>
              <a:spLocks noChangeArrowheads="1"/>
            </p:cNvSpPr>
            <p:nvPr/>
          </p:nvSpPr>
          <p:spPr bwMode="auto">
            <a:xfrm>
              <a:off x="1266826" y="1647826"/>
              <a:ext cx="1801813" cy="1804988"/>
            </a:xfrm>
            <a:prstGeom prst="ellipse">
              <a:avLst/>
            </a:prstGeom>
            <a:gradFill flip="none" rotWithShape="1">
              <a:gsLst>
                <a:gs pos="0">
                  <a:srgbClr val="B70000">
                    <a:shade val="30000"/>
                    <a:satMod val="115000"/>
                  </a:srgbClr>
                </a:gs>
                <a:gs pos="50000">
                  <a:srgbClr val="B70000">
                    <a:shade val="67500"/>
                    <a:satMod val="115000"/>
                  </a:srgbClr>
                </a:gs>
                <a:gs pos="100000">
                  <a:srgbClr val="B7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" name="Group 8"/>
          <p:cNvGrpSpPr/>
          <p:nvPr/>
        </p:nvGrpSpPr>
        <p:grpSpPr>
          <a:xfrm rot="10800000">
            <a:off x="4009186" y="1905811"/>
            <a:ext cx="1899435" cy="1902076"/>
            <a:chOff x="1027113" y="1408113"/>
            <a:chExt cx="2282825" cy="2286000"/>
          </a:xfrm>
        </p:grpSpPr>
        <p:sp>
          <p:nvSpPr>
            <p:cNvPr id="6" name="Freeform 5"/>
            <p:cNvSpPr/>
            <p:nvPr/>
          </p:nvSpPr>
          <p:spPr bwMode="auto">
            <a:xfrm flipH="1">
              <a:off x="1027113" y="1408113"/>
              <a:ext cx="2282825" cy="2286000"/>
            </a:xfrm>
            <a:custGeom>
              <a:avLst/>
              <a:gdLst>
                <a:gd name="T0" fmla="*/ 606 w 606"/>
                <a:gd name="T1" fmla="*/ 67 h 607"/>
                <a:gd name="T2" fmla="*/ 606 w 606"/>
                <a:gd name="T3" fmla="*/ 323 h 607"/>
                <a:gd name="T4" fmla="*/ 606 w 606"/>
                <a:gd name="T5" fmla="*/ 323 h 607"/>
                <a:gd name="T6" fmla="*/ 303 w 606"/>
                <a:gd name="T7" fmla="*/ 607 h 607"/>
                <a:gd name="T8" fmla="*/ 0 w 606"/>
                <a:gd name="T9" fmla="*/ 304 h 607"/>
                <a:gd name="T10" fmla="*/ 303 w 606"/>
                <a:gd name="T11" fmla="*/ 0 h 607"/>
                <a:gd name="T12" fmla="*/ 539 w 606"/>
                <a:gd name="T13" fmla="*/ 0 h 607"/>
                <a:gd name="T14" fmla="*/ 606 w 606"/>
                <a:gd name="T15" fmla="*/ 6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6" h="607">
                  <a:moveTo>
                    <a:pt x="606" y="67"/>
                  </a:moveTo>
                  <a:cubicBezTo>
                    <a:pt x="606" y="323"/>
                    <a:pt x="606" y="323"/>
                    <a:pt x="606" y="323"/>
                  </a:cubicBezTo>
                  <a:cubicBezTo>
                    <a:pt x="606" y="323"/>
                    <a:pt x="606" y="323"/>
                    <a:pt x="606" y="323"/>
                  </a:cubicBezTo>
                  <a:cubicBezTo>
                    <a:pt x="596" y="481"/>
                    <a:pt x="464" y="607"/>
                    <a:pt x="303" y="607"/>
                  </a:cubicBezTo>
                  <a:cubicBezTo>
                    <a:pt x="136" y="607"/>
                    <a:pt x="0" y="471"/>
                    <a:pt x="0" y="304"/>
                  </a:cubicBezTo>
                  <a:cubicBezTo>
                    <a:pt x="0" y="136"/>
                    <a:pt x="136" y="0"/>
                    <a:pt x="303" y="0"/>
                  </a:cubicBezTo>
                  <a:cubicBezTo>
                    <a:pt x="539" y="0"/>
                    <a:pt x="539" y="0"/>
                    <a:pt x="539" y="0"/>
                  </a:cubicBezTo>
                  <a:cubicBezTo>
                    <a:pt x="576" y="0"/>
                    <a:pt x="606" y="30"/>
                    <a:pt x="606" y="6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70000">
                    <a:shade val="30000"/>
                    <a:satMod val="115000"/>
                  </a:srgbClr>
                </a:gs>
                <a:gs pos="50000">
                  <a:srgbClr val="B70000">
                    <a:shade val="67500"/>
                    <a:satMod val="115000"/>
                  </a:srgbClr>
                </a:gs>
                <a:gs pos="100000">
                  <a:srgbClr val="B7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 rot="10800000">
              <a:off x="1266826" y="1647826"/>
              <a:ext cx="1801813" cy="1804988"/>
            </a:xfrm>
            <a:prstGeom prst="ellipse">
              <a:avLst/>
            </a:prstGeom>
            <a:gradFill flip="none" rotWithShape="1">
              <a:gsLst>
                <a:gs pos="0">
                  <a:srgbClr val="B70000">
                    <a:shade val="30000"/>
                    <a:satMod val="115000"/>
                  </a:srgbClr>
                </a:gs>
                <a:gs pos="50000">
                  <a:srgbClr val="B70000">
                    <a:shade val="67500"/>
                    <a:satMod val="115000"/>
                  </a:srgbClr>
                </a:gs>
                <a:gs pos="100000">
                  <a:srgbClr val="B7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" name="Group 11"/>
          <p:cNvGrpSpPr/>
          <p:nvPr/>
        </p:nvGrpSpPr>
        <p:grpSpPr>
          <a:xfrm rot="10800000">
            <a:off x="6108075" y="1905811"/>
            <a:ext cx="1899435" cy="1902076"/>
            <a:chOff x="1027113" y="1408113"/>
            <a:chExt cx="2282825" cy="2286000"/>
          </a:xfrm>
        </p:grpSpPr>
        <p:sp>
          <p:nvSpPr>
            <p:cNvPr id="9" name="Freeform 5"/>
            <p:cNvSpPr/>
            <p:nvPr/>
          </p:nvSpPr>
          <p:spPr bwMode="auto">
            <a:xfrm>
              <a:off x="1027113" y="1408113"/>
              <a:ext cx="2282825" cy="2286000"/>
            </a:xfrm>
            <a:custGeom>
              <a:avLst/>
              <a:gdLst>
                <a:gd name="T0" fmla="*/ 606 w 606"/>
                <a:gd name="T1" fmla="*/ 67 h 607"/>
                <a:gd name="T2" fmla="*/ 606 w 606"/>
                <a:gd name="T3" fmla="*/ 323 h 607"/>
                <a:gd name="T4" fmla="*/ 606 w 606"/>
                <a:gd name="T5" fmla="*/ 323 h 607"/>
                <a:gd name="T6" fmla="*/ 303 w 606"/>
                <a:gd name="T7" fmla="*/ 607 h 607"/>
                <a:gd name="T8" fmla="*/ 0 w 606"/>
                <a:gd name="T9" fmla="*/ 304 h 607"/>
                <a:gd name="T10" fmla="*/ 303 w 606"/>
                <a:gd name="T11" fmla="*/ 0 h 607"/>
                <a:gd name="T12" fmla="*/ 539 w 606"/>
                <a:gd name="T13" fmla="*/ 0 h 607"/>
                <a:gd name="T14" fmla="*/ 606 w 606"/>
                <a:gd name="T15" fmla="*/ 6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6" h="607">
                  <a:moveTo>
                    <a:pt x="606" y="67"/>
                  </a:moveTo>
                  <a:cubicBezTo>
                    <a:pt x="606" y="323"/>
                    <a:pt x="606" y="323"/>
                    <a:pt x="606" y="323"/>
                  </a:cubicBezTo>
                  <a:cubicBezTo>
                    <a:pt x="606" y="323"/>
                    <a:pt x="606" y="323"/>
                    <a:pt x="606" y="323"/>
                  </a:cubicBezTo>
                  <a:cubicBezTo>
                    <a:pt x="596" y="481"/>
                    <a:pt x="464" y="607"/>
                    <a:pt x="303" y="607"/>
                  </a:cubicBezTo>
                  <a:cubicBezTo>
                    <a:pt x="136" y="607"/>
                    <a:pt x="0" y="471"/>
                    <a:pt x="0" y="304"/>
                  </a:cubicBezTo>
                  <a:cubicBezTo>
                    <a:pt x="0" y="136"/>
                    <a:pt x="136" y="0"/>
                    <a:pt x="303" y="0"/>
                  </a:cubicBezTo>
                  <a:cubicBezTo>
                    <a:pt x="539" y="0"/>
                    <a:pt x="539" y="0"/>
                    <a:pt x="539" y="0"/>
                  </a:cubicBezTo>
                  <a:cubicBezTo>
                    <a:pt x="576" y="0"/>
                    <a:pt x="606" y="30"/>
                    <a:pt x="606" y="6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70000">
                    <a:shade val="30000"/>
                    <a:satMod val="115000"/>
                  </a:srgbClr>
                </a:gs>
                <a:gs pos="50000">
                  <a:srgbClr val="B70000">
                    <a:shade val="67500"/>
                    <a:satMod val="115000"/>
                  </a:srgbClr>
                </a:gs>
                <a:gs pos="100000">
                  <a:srgbClr val="B7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 rot="10800000">
              <a:off x="1266826" y="1647826"/>
              <a:ext cx="1801813" cy="1804988"/>
            </a:xfrm>
            <a:prstGeom prst="ellipse">
              <a:avLst/>
            </a:prstGeom>
            <a:gradFill flip="none" rotWithShape="1">
              <a:gsLst>
                <a:gs pos="0">
                  <a:srgbClr val="B70000">
                    <a:shade val="30000"/>
                    <a:satMod val="115000"/>
                  </a:srgbClr>
                </a:gs>
                <a:gs pos="50000">
                  <a:srgbClr val="B70000">
                    <a:shade val="67500"/>
                    <a:satMod val="115000"/>
                  </a:srgbClr>
                </a:gs>
                <a:gs pos="100000">
                  <a:srgbClr val="B7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6108074" y="3921381"/>
            <a:ext cx="1899435" cy="1902076"/>
            <a:chOff x="1027113" y="1408113"/>
            <a:chExt cx="2282825" cy="2286000"/>
          </a:xfrm>
        </p:grpSpPr>
        <p:sp>
          <p:nvSpPr>
            <p:cNvPr id="12" name="Freeform 5"/>
            <p:cNvSpPr/>
            <p:nvPr/>
          </p:nvSpPr>
          <p:spPr bwMode="auto">
            <a:xfrm flipH="1">
              <a:off x="1027113" y="1408113"/>
              <a:ext cx="2282825" cy="2286000"/>
            </a:xfrm>
            <a:custGeom>
              <a:avLst/>
              <a:gdLst>
                <a:gd name="T0" fmla="*/ 606 w 606"/>
                <a:gd name="T1" fmla="*/ 67 h 607"/>
                <a:gd name="T2" fmla="*/ 606 w 606"/>
                <a:gd name="T3" fmla="*/ 323 h 607"/>
                <a:gd name="T4" fmla="*/ 606 w 606"/>
                <a:gd name="T5" fmla="*/ 323 h 607"/>
                <a:gd name="T6" fmla="*/ 303 w 606"/>
                <a:gd name="T7" fmla="*/ 607 h 607"/>
                <a:gd name="T8" fmla="*/ 0 w 606"/>
                <a:gd name="T9" fmla="*/ 304 h 607"/>
                <a:gd name="T10" fmla="*/ 303 w 606"/>
                <a:gd name="T11" fmla="*/ 0 h 607"/>
                <a:gd name="T12" fmla="*/ 539 w 606"/>
                <a:gd name="T13" fmla="*/ 0 h 607"/>
                <a:gd name="T14" fmla="*/ 606 w 606"/>
                <a:gd name="T15" fmla="*/ 6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6" h="607">
                  <a:moveTo>
                    <a:pt x="606" y="67"/>
                  </a:moveTo>
                  <a:cubicBezTo>
                    <a:pt x="606" y="323"/>
                    <a:pt x="606" y="323"/>
                    <a:pt x="606" y="323"/>
                  </a:cubicBezTo>
                  <a:cubicBezTo>
                    <a:pt x="606" y="323"/>
                    <a:pt x="606" y="323"/>
                    <a:pt x="606" y="323"/>
                  </a:cubicBezTo>
                  <a:cubicBezTo>
                    <a:pt x="596" y="481"/>
                    <a:pt x="464" y="607"/>
                    <a:pt x="303" y="607"/>
                  </a:cubicBezTo>
                  <a:cubicBezTo>
                    <a:pt x="136" y="607"/>
                    <a:pt x="0" y="471"/>
                    <a:pt x="0" y="304"/>
                  </a:cubicBezTo>
                  <a:cubicBezTo>
                    <a:pt x="0" y="136"/>
                    <a:pt x="136" y="0"/>
                    <a:pt x="303" y="0"/>
                  </a:cubicBezTo>
                  <a:cubicBezTo>
                    <a:pt x="539" y="0"/>
                    <a:pt x="539" y="0"/>
                    <a:pt x="539" y="0"/>
                  </a:cubicBezTo>
                  <a:cubicBezTo>
                    <a:pt x="576" y="0"/>
                    <a:pt x="606" y="30"/>
                    <a:pt x="606" y="6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70000">
                    <a:shade val="30000"/>
                    <a:satMod val="115000"/>
                  </a:srgbClr>
                </a:gs>
                <a:gs pos="50000">
                  <a:srgbClr val="B70000">
                    <a:shade val="67500"/>
                    <a:satMod val="115000"/>
                  </a:srgbClr>
                </a:gs>
                <a:gs pos="100000">
                  <a:srgbClr val="B7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1266826" y="1647826"/>
              <a:ext cx="1801813" cy="1804988"/>
            </a:xfrm>
            <a:prstGeom prst="ellipse">
              <a:avLst/>
            </a:prstGeom>
            <a:gradFill flip="none" rotWithShape="1">
              <a:gsLst>
                <a:gs pos="0">
                  <a:srgbClr val="B70000">
                    <a:shade val="30000"/>
                    <a:satMod val="115000"/>
                  </a:srgbClr>
                </a:gs>
                <a:gs pos="50000">
                  <a:srgbClr val="B70000">
                    <a:shade val="67500"/>
                    <a:satMod val="115000"/>
                  </a:srgbClr>
                </a:gs>
                <a:gs pos="100000">
                  <a:srgbClr val="B7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4" name="Group 22"/>
          <p:cNvGrpSpPr/>
          <p:nvPr/>
        </p:nvGrpSpPr>
        <p:grpSpPr>
          <a:xfrm>
            <a:off x="4563233" y="2477718"/>
            <a:ext cx="758262" cy="758262"/>
            <a:chOff x="10996613" y="1925638"/>
            <a:chExt cx="534987" cy="534988"/>
          </a:xfrm>
          <a:solidFill>
            <a:schemeClr val="bg1"/>
          </a:solidFill>
        </p:grpSpPr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7" name="Freeform 19"/>
          <p:cNvSpPr>
            <a:spLocks noEditPoints="1"/>
          </p:cNvSpPr>
          <p:nvPr/>
        </p:nvSpPr>
        <p:spPr bwMode="auto">
          <a:xfrm>
            <a:off x="6699375" y="4492164"/>
            <a:ext cx="715512" cy="760510"/>
          </a:xfrm>
          <a:custGeom>
            <a:avLst/>
            <a:gdLst>
              <a:gd name="T0" fmla="*/ 2343 w 3184"/>
              <a:gd name="T1" fmla="*/ 2439 h 3385"/>
              <a:gd name="T2" fmla="*/ 2177 w 3184"/>
              <a:gd name="T3" fmla="*/ 2677 h 3385"/>
              <a:gd name="T4" fmla="*/ 2213 w 3184"/>
              <a:gd name="T5" fmla="*/ 2975 h 3385"/>
              <a:gd name="T6" fmla="*/ 2429 w 3184"/>
              <a:gd name="T7" fmla="*/ 3166 h 3385"/>
              <a:gd name="T8" fmla="*/ 2729 w 3184"/>
              <a:gd name="T9" fmla="*/ 3166 h 3385"/>
              <a:gd name="T10" fmla="*/ 2945 w 3184"/>
              <a:gd name="T11" fmla="*/ 2975 h 3385"/>
              <a:gd name="T12" fmla="*/ 2981 w 3184"/>
              <a:gd name="T13" fmla="*/ 2677 h 3385"/>
              <a:gd name="T14" fmla="*/ 2816 w 3184"/>
              <a:gd name="T15" fmla="*/ 2439 h 3385"/>
              <a:gd name="T16" fmla="*/ 604 w 3184"/>
              <a:gd name="T17" fmla="*/ 1277 h 3385"/>
              <a:gd name="T18" fmla="*/ 329 w 3184"/>
              <a:gd name="T19" fmla="*/ 1382 h 3385"/>
              <a:gd name="T20" fmla="*/ 193 w 3184"/>
              <a:gd name="T21" fmla="*/ 1640 h 3385"/>
              <a:gd name="T22" fmla="*/ 264 w 3184"/>
              <a:gd name="T23" fmla="*/ 1929 h 3385"/>
              <a:gd name="T24" fmla="*/ 503 w 3184"/>
              <a:gd name="T25" fmla="*/ 2095 h 3385"/>
              <a:gd name="T26" fmla="*/ 799 w 3184"/>
              <a:gd name="T27" fmla="*/ 2059 h 3385"/>
              <a:gd name="T28" fmla="*/ 991 w 3184"/>
              <a:gd name="T29" fmla="*/ 1842 h 3385"/>
              <a:gd name="T30" fmla="*/ 991 w 3184"/>
              <a:gd name="T31" fmla="*/ 1543 h 3385"/>
              <a:gd name="T32" fmla="*/ 799 w 3184"/>
              <a:gd name="T33" fmla="*/ 1325 h 3385"/>
              <a:gd name="T34" fmla="*/ 2528 w 3184"/>
              <a:gd name="T35" fmla="*/ 194 h 3385"/>
              <a:gd name="T36" fmla="*/ 2270 w 3184"/>
              <a:gd name="T37" fmla="*/ 331 h 3385"/>
              <a:gd name="T38" fmla="*/ 2165 w 3184"/>
              <a:gd name="T39" fmla="*/ 606 h 3385"/>
              <a:gd name="T40" fmla="*/ 2270 w 3184"/>
              <a:gd name="T41" fmla="*/ 882 h 3385"/>
              <a:gd name="T42" fmla="*/ 2528 w 3184"/>
              <a:gd name="T43" fmla="*/ 1018 h 3385"/>
              <a:gd name="T44" fmla="*/ 2816 w 3184"/>
              <a:gd name="T45" fmla="*/ 947 h 3385"/>
              <a:gd name="T46" fmla="*/ 2981 w 3184"/>
              <a:gd name="T47" fmla="*/ 708 h 3385"/>
              <a:gd name="T48" fmla="*/ 2945 w 3184"/>
              <a:gd name="T49" fmla="*/ 411 h 3385"/>
              <a:gd name="T50" fmla="*/ 2729 w 3184"/>
              <a:gd name="T51" fmla="*/ 219 h 3385"/>
              <a:gd name="T52" fmla="*/ 2701 w 3184"/>
              <a:gd name="T53" fmla="*/ 13 h 3385"/>
              <a:gd name="T54" fmla="*/ 3006 w 3184"/>
              <a:gd name="T55" fmla="*/ 177 h 3385"/>
              <a:gd name="T56" fmla="*/ 3170 w 3184"/>
              <a:gd name="T57" fmla="*/ 483 h 3385"/>
              <a:gd name="T58" fmla="*/ 3134 w 3184"/>
              <a:gd name="T59" fmla="*/ 841 h 3385"/>
              <a:gd name="T60" fmla="*/ 2915 w 3184"/>
              <a:gd name="T61" fmla="*/ 1107 h 3385"/>
              <a:gd name="T62" fmla="*/ 2578 w 3184"/>
              <a:gd name="T63" fmla="*/ 1211 h 3385"/>
              <a:gd name="T64" fmla="*/ 2260 w 3184"/>
              <a:gd name="T65" fmla="*/ 1119 h 3385"/>
              <a:gd name="T66" fmla="*/ 1187 w 3184"/>
              <a:gd name="T67" fmla="*/ 1539 h 3385"/>
              <a:gd name="T68" fmla="*/ 1187 w 3184"/>
              <a:gd name="T69" fmla="*/ 1843 h 3385"/>
              <a:gd name="T70" fmla="*/ 2262 w 3184"/>
              <a:gd name="T71" fmla="*/ 2266 h 3385"/>
              <a:gd name="T72" fmla="*/ 2579 w 3184"/>
              <a:gd name="T73" fmla="*/ 2175 h 3385"/>
              <a:gd name="T74" fmla="*/ 2918 w 3184"/>
              <a:gd name="T75" fmla="*/ 2278 h 3385"/>
              <a:gd name="T76" fmla="*/ 3137 w 3184"/>
              <a:gd name="T77" fmla="*/ 2545 h 3385"/>
              <a:gd name="T78" fmla="*/ 3171 w 3184"/>
              <a:gd name="T79" fmla="*/ 2902 h 3385"/>
              <a:gd name="T80" fmla="*/ 3007 w 3184"/>
              <a:gd name="T81" fmla="*/ 3208 h 3385"/>
              <a:gd name="T82" fmla="*/ 2702 w 3184"/>
              <a:gd name="T83" fmla="*/ 3373 h 3385"/>
              <a:gd name="T84" fmla="*/ 2345 w 3184"/>
              <a:gd name="T85" fmla="*/ 3337 h 3385"/>
              <a:gd name="T86" fmla="*/ 2080 w 3184"/>
              <a:gd name="T87" fmla="*/ 3118 h 3385"/>
              <a:gd name="T88" fmla="*/ 1976 w 3184"/>
              <a:gd name="T89" fmla="*/ 2780 h 3385"/>
              <a:gd name="T90" fmla="*/ 1050 w 3184"/>
              <a:gd name="T91" fmla="*/ 2101 h 3385"/>
              <a:gd name="T92" fmla="*/ 773 w 3184"/>
              <a:gd name="T93" fmla="*/ 2273 h 3385"/>
              <a:gd name="T94" fmla="*/ 426 w 3184"/>
              <a:gd name="T95" fmla="*/ 2270 h 3385"/>
              <a:gd name="T96" fmla="*/ 139 w 3184"/>
              <a:gd name="T97" fmla="*/ 2077 h 3385"/>
              <a:gd name="T98" fmla="*/ 3 w 3184"/>
              <a:gd name="T99" fmla="*/ 1754 h 3385"/>
              <a:gd name="T100" fmla="*/ 73 w 3184"/>
              <a:gd name="T101" fmla="*/ 1403 h 3385"/>
              <a:gd name="T102" fmla="*/ 317 w 3184"/>
              <a:gd name="T103" fmla="*/ 1160 h 3385"/>
              <a:gd name="T104" fmla="*/ 662 w 3184"/>
              <a:gd name="T105" fmla="*/ 1089 h 3385"/>
              <a:gd name="T106" fmla="*/ 967 w 3184"/>
              <a:gd name="T107" fmla="*/ 1210 h 3385"/>
              <a:gd name="T108" fmla="*/ 1984 w 3184"/>
              <a:gd name="T109" fmla="*/ 709 h 3385"/>
              <a:gd name="T110" fmla="*/ 2022 w 3184"/>
              <a:gd name="T111" fmla="*/ 370 h 3385"/>
              <a:gd name="T112" fmla="*/ 2241 w 3184"/>
              <a:gd name="T113" fmla="*/ 104 h 3385"/>
              <a:gd name="T114" fmla="*/ 2578 w 3184"/>
              <a:gd name="T115" fmla="*/ 0 h 3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84" h="3385">
                <a:moveTo>
                  <a:pt x="2579" y="2364"/>
                </a:moveTo>
                <a:lnTo>
                  <a:pt x="2528" y="2367"/>
                </a:lnTo>
                <a:lnTo>
                  <a:pt x="2478" y="2377"/>
                </a:lnTo>
                <a:lnTo>
                  <a:pt x="2429" y="2392"/>
                </a:lnTo>
                <a:lnTo>
                  <a:pt x="2385" y="2413"/>
                </a:lnTo>
                <a:lnTo>
                  <a:pt x="2343" y="2439"/>
                </a:lnTo>
                <a:lnTo>
                  <a:pt x="2304" y="2469"/>
                </a:lnTo>
                <a:lnTo>
                  <a:pt x="2270" y="2504"/>
                </a:lnTo>
                <a:lnTo>
                  <a:pt x="2239" y="2542"/>
                </a:lnTo>
                <a:lnTo>
                  <a:pt x="2213" y="2584"/>
                </a:lnTo>
                <a:lnTo>
                  <a:pt x="2193" y="2630"/>
                </a:lnTo>
                <a:lnTo>
                  <a:pt x="2177" y="2677"/>
                </a:lnTo>
                <a:lnTo>
                  <a:pt x="2168" y="2727"/>
                </a:lnTo>
                <a:lnTo>
                  <a:pt x="2165" y="2779"/>
                </a:lnTo>
                <a:lnTo>
                  <a:pt x="2168" y="2831"/>
                </a:lnTo>
                <a:lnTo>
                  <a:pt x="2177" y="2882"/>
                </a:lnTo>
                <a:lnTo>
                  <a:pt x="2193" y="2929"/>
                </a:lnTo>
                <a:lnTo>
                  <a:pt x="2213" y="2975"/>
                </a:lnTo>
                <a:lnTo>
                  <a:pt x="2239" y="3017"/>
                </a:lnTo>
                <a:lnTo>
                  <a:pt x="2270" y="3055"/>
                </a:lnTo>
                <a:lnTo>
                  <a:pt x="2304" y="3090"/>
                </a:lnTo>
                <a:lnTo>
                  <a:pt x="2343" y="3120"/>
                </a:lnTo>
                <a:lnTo>
                  <a:pt x="2385" y="3146"/>
                </a:lnTo>
                <a:lnTo>
                  <a:pt x="2429" y="3166"/>
                </a:lnTo>
                <a:lnTo>
                  <a:pt x="2478" y="3182"/>
                </a:lnTo>
                <a:lnTo>
                  <a:pt x="2528" y="3191"/>
                </a:lnTo>
                <a:lnTo>
                  <a:pt x="2579" y="3195"/>
                </a:lnTo>
                <a:lnTo>
                  <a:pt x="2632" y="3191"/>
                </a:lnTo>
                <a:lnTo>
                  <a:pt x="2681" y="3182"/>
                </a:lnTo>
                <a:lnTo>
                  <a:pt x="2729" y="3166"/>
                </a:lnTo>
                <a:lnTo>
                  <a:pt x="2774" y="3146"/>
                </a:lnTo>
                <a:lnTo>
                  <a:pt x="2816" y="3120"/>
                </a:lnTo>
                <a:lnTo>
                  <a:pt x="2855" y="3090"/>
                </a:lnTo>
                <a:lnTo>
                  <a:pt x="2889" y="3055"/>
                </a:lnTo>
                <a:lnTo>
                  <a:pt x="2920" y="3017"/>
                </a:lnTo>
                <a:lnTo>
                  <a:pt x="2945" y="2975"/>
                </a:lnTo>
                <a:lnTo>
                  <a:pt x="2966" y="2929"/>
                </a:lnTo>
                <a:lnTo>
                  <a:pt x="2981" y="2882"/>
                </a:lnTo>
                <a:lnTo>
                  <a:pt x="2991" y="2831"/>
                </a:lnTo>
                <a:lnTo>
                  <a:pt x="2994" y="2779"/>
                </a:lnTo>
                <a:lnTo>
                  <a:pt x="2991" y="2727"/>
                </a:lnTo>
                <a:lnTo>
                  <a:pt x="2981" y="2677"/>
                </a:lnTo>
                <a:lnTo>
                  <a:pt x="2966" y="2630"/>
                </a:lnTo>
                <a:lnTo>
                  <a:pt x="2945" y="2584"/>
                </a:lnTo>
                <a:lnTo>
                  <a:pt x="2920" y="2542"/>
                </a:lnTo>
                <a:lnTo>
                  <a:pt x="2889" y="2504"/>
                </a:lnTo>
                <a:lnTo>
                  <a:pt x="2855" y="2469"/>
                </a:lnTo>
                <a:lnTo>
                  <a:pt x="2816" y="2439"/>
                </a:lnTo>
                <a:lnTo>
                  <a:pt x="2774" y="2413"/>
                </a:lnTo>
                <a:lnTo>
                  <a:pt x="2729" y="2392"/>
                </a:lnTo>
                <a:lnTo>
                  <a:pt x="2681" y="2377"/>
                </a:lnTo>
                <a:lnTo>
                  <a:pt x="2632" y="2367"/>
                </a:lnTo>
                <a:lnTo>
                  <a:pt x="2579" y="2364"/>
                </a:lnTo>
                <a:close/>
                <a:moveTo>
                  <a:pt x="604" y="1277"/>
                </a:moveTo>
                <a:lnTo>
                  <a:pt x="553" y="1280"/>
                </a:lnTo>
                <a:lnTo>
                  <a:pt x="503" y="1289"/>
                </a:lnTo>
                <a:lnTo>
                  <a:pt x="454" y="1305"/>
                </a:lnTo>
                <a:lnTo>
                  <a:pt x="410" y="1325"/>
                </a:lnTo>
                <a:lnTo>
                  <a:pt x="368" y="1351"/>
                </a:lnTo>
                <a:lnTo>
                  <a:pt x="329" y="1382"/>
                </a:lnTo>
                <a:lnTo>
                  <a:pt x="295" y="1416"/>
                </a:lnTo>
                <a:lnTo>
                  <a:pt x="264" y="1455"/>
                </a:lnTo>
                <a:lnTo>
                  <a:pt x="238" y="1497"/>
                </a:lnTo>
                <a:lnTo>
                  <a:pt x="218" y="1543"/>
                </a:lnTo>
                <a:lnTo>
                  <a:pt x="202" y="1590"/>
                </a:lnTo>
                <a:lnTo>
                  <a:pt x="193" y="1640"/>
                </a:lnTo>
                <a:lnTo>
                  <a:pt x="190" y="1692"/>
                </a:lnTo>
                <a:lnTo>
                  <a:pt x="193" y="1744"/>
                </a:lnTo>
                <a:lnTo>
                  <a:pt x="202" y="1794"/>
                </a:lnTo>
                <a:lnTo>
                  <a:pt x="218" y="1842"/>
                </a:lnTo>
                <a:lnTo>
                  <a:pt x="238" y="1888"/>
                </a:lnTo>
                <a:lnTo>
                  <a:pt x="264" y="1929"/>
                </a:lnTo>
                <a:lnTo>
                  <a:pt x="295" y="1968"/>
                </a:lnTo>
                <a:lnTo>
                  <a:pt x="329" y="2002"/>
                </a:lnTo>
                <a:lnTo>
                  <a:pt x="368" y="2033"/>
                </a:lnTo>
                <a:lnTo>
                  <a:pt x="410" y="2059"/>
                </a:lnTo>
                <a:lnTo>
                  <a:pt x="454" y="2079"/>
                </a:lnTo>
                <a:lnTo>
                  <a:pt x="503" y="2095"/>
                </a:lnTo>
                <a:lnTo>
                  <a:pt x="553" y="2104"/>
                </a:lnTo>
                <a:lnTo>
                  <a:pt x="604" y="2107"/>
                </a:lnTo>
                <a:lnTo>
                  <a:pt x="656" y="2104"/>
                </a:lnTo>
                <a:lnTo>
                  <a:pt x="706" y="2095"/>
                </a:lnTo>
                <a:lnTo>
                  <a:pt x="754" y="2079"/>
                </a:lnTo>
                <a:lnTo>
                  <a:pt x="799" y="2059"/>
                </a:lnTo>
                <a:lnTo>
                  <a:pt x="841" y="2033"/>
                </a:lnTo>
                <a:lnTo>
                  <a:pt x="879" y="2002"/>
                </a:lnTo>
                <a:lnTo>
                  <a:pt x="914" y="1968"/>
                </a:lnTo>
                <a:lnTo>
                  <a:pt x="945" y="1929"/>
                </a:lnTo>
                <a:lnTo>
                  <a:pt x="970" y="1888"/>
                </a:lnTo>
                <a:lnTo>
                  <a:pt x="991" y="1842"/>
                </a:lnTo>
                <a:lnTo>
                  <a:pt x="1006" y="1794"/>
                </a:lnTo>
                <a:lnTo>
                  <a:pt x="1016" y="1744"/>
                </a:lnTo>
                <a:lnTo>
                  <a:pt x="1019" y="1692"/>
                </a:lnTo>
                <a:lnTo>
                  <a:pt x="1016" y="1640"/>
                </a:lnTo>
                <a:lnTo>
                  <a:pt x="1006" y="1590"/>
                </a:lnTo>
                <a:lnTo>
                  <a:pt x="991" y="1543"/>
                </a:lnTo>
                <a:lnTo>
                  <a:pt x="970" y="1497"/>
                </a:lnTo>
                <a:lnTo>
                  <a:pt x="945" y="1455"/>
                </a:lnTo>
                <a:lnTo>
                  <a:pt x="914" y="1416"/>
                </a:lnTo>
                <a:lnTo>
                  <a:pt x="880" y="1382"/>
                </a:lnTo>
                <a:lnTo>
                  <a:pt x="841" y="1351"/>
                </a:lnTo>
                <a:lnTo>
                  <a:pt x="799" y="1325"/>
                </a:lnTo>
                <a:lnTo>
                  <a:pt x="755" y="1305"/>
                </a:lnTo>
                <a:lnTo>
                  <a:pt x="706" y="1289"/>
                </a:lnTo>
                <a:lnTo>
                  <a:pt x="657" y="1280"/>
                </a:lnTo>
                <a:lnTo>
                  <a:pt x="604" y="1277"/>
                </a:lnTo>
                <a:close/>
                <a:moveTo>
                  <a:pt x="2579" y="191"/>
                </a:moveTo>
                <a:lnTo>
                  <a:pt x="2528" y="194"/>
                </a:lnTo>
                <a:lnTo>
                  <a:pt x="2478" y="203"/>
                </a:lnTo>
                <a:lnTo>
                  <a:pt x="2430" y="219"/>
                </a:lnTo>
                <a:lnTo>
                  <a:pt x="2385" y="239"/>
                </a:lnTo>
                <a:lnTo>
                  <a:pt x="2343" y="265"/>
                </a:lnTo>
                <a:lnTo>
                  <a:pt x="2305" y="296"/>
                </a:lnTo>
                <a:lnTo>
                  <a:pt x="2270" y="331"/>
                </a:lnTo>
                <a:lnTo>
                  <a:pt x="2239" y="369"/>
                </a:lnTo>
                <a:lnTo>
                  <a:pt x="2213" y="411"/>
                </a:lnTo>
                <a:lnTo>
                  <a:pt x="2193" y="457"/>
                </a:lnTo>
                <a:lnTo>
                  <a:pt x="2177" y="504"/>
                </a:lnTo>
                <a:lnTo>
                  <a:pt x="2168" y="554"/>
                </a:lnTo>
                <a:lnTo>
                  <a:pt x="2165" y="606"/>
                </a:lnTo>
                <a:lnTo>
                  <a:pt x="2168" y="659"/>
                </a:lnTo>
                <a:lnTo>
                  <a:pt x="2177" y="708"/>
                </a:lnTo>
                <a:lnTo>
                  <a:pt x="2193" y="756"/>
                </a:lnTo>
                <a:lnTo>
                  <a:pt x="2213" y="802"/>
                </a:lnTo>
                <a:lnTo>
                  <a:pt x="2239" y="843"/>
                </a:lnTo>
                <a:lnTo>
                  <a:pt x="2270" y="882"/>
                </a:lnTo>
                <a:lnTo>
                  <a:pt x="2304" y="916"/>
                </a:lnTo>
                <a:lnTo>
                  <a:pt x="2343" y="947"/>
                </a:lnTo>
                <a:lnTo>
                  <a:pt x="2385" y="973"/>
                </a:lnTo>
                <a:lnTo>
                  <a:pt x="2429" y="993"/>
                </a:lnTo>
                <a:lnTo>
                  <a:pt x="2478" y="1009"/>
                </a:lnTo>
                <a:lnTo>
                  <a:pt x="2528" y="1018"/>
                </a:lnTo>
                <a:lnTo>
                  <a:pt x="2579" y="1021"/>
                </a:lnTo>
                <a:lnTo>
                  <a:pt x="2632" y="1018"/>
                </a:lnTo>
                <a:lnTo>
                  <a:pt x="2681" y="1009"/>
                </a:lnTo>
                <a:lnTo>
                  <a:pt x="2729" y="993"/>
                </a:lnTo>
                <a:lnTo>
                  <a:pt x="2774" y="973"/>
                </a:lnTo>
                <a:lnTo>
                  <a:pt x="2816" y="947"/>
                </a:lnTo>
                <a:lnTo>
                  <a:pt x="2855" y="916"/>
                </a:lnTo>
                <a:lnTo>
                  <a:pt x="2889" y="882"/>
                </a:lnTo>
                <a:lnTo>
                  <a:pt x="2920" y="843"/>
                </a:lnTo>
                <a:lnTo>
                  <a:pt x="2945" y="802"/>
                </a:lnTo>
                <a:lnTo>
                  <a:pt x="2966" y="756"/>
                </a:lnTo>
                <a:lnTo>
                  <a:pt x="2981" y="708"/>
                </a:lnTo>
                <a:lnTo>
                  <a:pt x="2991" y="659"/>
                </a:lnTo>
                <a:lnTo>
                  <a:pt x="2994" y="606"/>
                </a:lnTo>
                <a:lnTo>
                  <a:pt x="2991" y="554"/>
                </a:lnTo>
                <a:lnTo>
                  <a:pt x="2981" y="504"/>
                </a:lnTo>
                <a:lnTo>
                  <a:pt x="2966" y="457"/>
                </a:lnTo>
                <a:lnTo>
                  <a:pt x="2945" y="411"/>
                </a:lnTo>
                <a:lnTo>
                  <a:pt x="2920" y="369"/>
                </a:lnTo>
                <a:lnTo>
                  <a:pt x="2889" y="331"/>
                </a:lnTo>
                <a:lnTo>
                  <a:pt x="2855" y="296"/>
                </a:lnTo>
                <a:lnTo>
                  <a:pt x="2816" y="265"/>
                </a:lnTo>
                <a:lnTo>
                  <a:pt x="2774" y="239"/>
                </a:lnTo>
                <a:lnTo>
                  <a:pt x="2729" y="219"/>
                </a:lnTo>
                <a:lnTo>
                  <a:pt x="2681" y="203"/>
                </a:lnTo>
                <a:lnTo>
                  <a:pt x="2632" y="194"/>
                </a:lnTo>
                <a:lnTo>
                  <a:pt x="2579" y="191"/>
                </a:lnTo>
                <a:close/>
                <a:moveTo>
                  <a:pt x="2578" y="0"/>
                </a:moveTo>
                <a:lnTo>
                  <a:pt x="2640" y="3"/>
                </a:lnTo>
                <a:lnTo>
                  <a:pt x="2701" y="13"/>
                </a:lnTo>
                <a:lnTo>
                  <a:pt x="2758" y="28"/>
                </a:lnTo>
                <a:lnTo>
                  <a:pt x="2814" y="48"/>
                </a:lnTo>
                <a:lnTo>
                  <a:pt x="2866" y="73"/>
                </a:lnTo>
                <a:lnTo>
                  <a:pt x="2917" y="104"/>
                </a:lnTo>
                <a:lnTo>
                  <a:pt x="2963" y="138"/>
                </a:lnTo>
                <a:lnTo>
                  <a:pt x="3006" y="177"/>
                </a:lnTo>
                <a:lnTo>
                  <a:pt x="3045" y="221"/>
                </a:lnTo>
                <a:lnTo>
                  <a:pt x="3079" y="267"/>
                </a:lnTo>
                <a:lnTo>
                  <a:pt x="3110" y="318"/>
                </a:lnTo>
                <a:lnTo>
                  <a:pt x="3135" y="370"/>
                </a:lnTo>
                <a:lnTo>
                  <a:pt x="3155" y="426"/>
                </a:lnTo>
                <a:lnTo>
                  <a:pt x="3170" y="483"/>
                </a:lnTo>
                <a:lnTo>
                  <a:pt x="3180" y="543"/>
                </a:lnTo>
                <a:lnTo>
                  <a:pt x="3183" y="605"/>
                </a:lnTo>
                <a:lnTo>
                  <a:pt x="3180" y="667"/>
                </a:lnTo>
                <a:lnTo>
                  <a:pt x="3170" y="728"/>
                </a:lnTo>
                <a:lnTo>
                  <a:pt x="3155" y="785"/>
                </a:lnTo>
                <a:lnTo>
                  <a:pt x="3134" y="841"/>
                </a:lnTo>
                <a:lnTo>
                  <a:pt x="3110" y="893"/>
                </a:lnTo>
                <a:lnTo>
                  <a:pt x="3079" y="944"/>
                </a:lnTo>
                <a:lnTo>
                  <a:pt x="3044" y="990"/>
                </a:lnTo>
                <a:lnTo>
                  <a:pt x="3005" y="1034"/>
                </a:lnTo>
                <a:lnTo>
                  <a:pt x="2963" y="1073"/>
                </a:lnTo>
                <a:lnTo>
                  <a:pt x="2915" y="1107"/>
                </a:lnTo>
                <a:lnTo>
                  <a:pt x="2866" y="1138"/>
                </a:lnTo>
                <a:lnTo>
                  <a:pt x="2814" y="1163"/>
                </a:lnTo>
                <a:lnTo>
                  <a:pt x="2758" y="1183"/>
                </a:lnTo>
                <a:lnTo>
                  <a:pt x="2700" y="1198"/>
                </a:lnTo>
                <a:lnTo>
                  <a:pt x="2640" y="1208"/>
                </a:lnTo>
                <a:lnTo>
                  <a:pt x="2578" y="1211"/>
                </a:lnTo>
                <a:lnTo>
                  <a:pt x="2521" y="1208"/>
                </a:lnTo>
                <a:lnTo>
                  <a:pt x="2464" y="1199"/>
                </a:lnTo>
                <a:lnTo>
                  <a:pt x="2410" y="1186"/>
                </a:lnTo>
                <a:lnTo>
                  <a:pt x="2357" y="1169"/>
                </a:lnTo>
                <a:lnTo>
                  <a:pt x="2307" y="1146"/>
                </a:lnTo>
                <a:lnTo>
                  <a:pt x="2260" y="1119"/>
                </a:lnTo>
                <a:lnTo>
                  <a:pt x="2215" y="1088"/>
                </a:lnTo>
                <a:lnTo>
                  <a:pt x="2173" y="1053"/>
                </a:lnTo>
                <a:lnTo>
                  <a:pt x="2134" y="1015"/>
                </a:lnTo>
                <a:lnTo>
                  <a:pt x="2099" y="973"/>
                </a:lnTo>
                <a:lnTo>
                  <a:pt x="1173" y="1492"/>
                </a:lnTo>
                <a:lnTo>
                  <a:pt x="1187" y="1539"/>
                </a:lnTo>
                <a:lnTo>
                  <a:pt x="1199" y="1589"/>
                </a:lnTo>
                <a:lnTo>
                  <a:pt x="1205" y="1640"/>
                </a:lnTo>
                <a:lnTo>
                  <a:pt x="1207" y="1692"/>
                </a:lnTo>
                <a:lnTo>
                  <a:pt x="1205" y="1743"/>
                </a:lnTo>
                <a:lnTo>
                  <a:pt x="1199" y="1795"/>
                </a:lnTo>
                <a:lnTo>
                  <a:pt x="1187" y="1843"/>
                </a:lnTo>
                <a:lnTo>
                  <a:pt x="1173" y="1892"/>
                </a:lnTo>
                <a:lnTo>
                  <a:pt x="2101" y="2411"/>
                </a:lnTo>
                <a:lnTo>
                  <a:pt x="2136" y="2370"/>
                </a:lnTo>
                <a:lnTo>
                  <a:pt x="2174" y="2332"/>
                </a:lnTo>
                <a:lnTo>
                  <a:pt x="2216" y="2297"/>
                </a:lnTo>
                <a:lnTo>
                  <a:pt x="2262" y="2266"/>
                </a:lnTo>
                <a:lnTo>
                  <a:pt x="2309" y="2239"/>
                </a:lnTo>
                <a:lnTo>
                  <a:pt x="2359" y="2216"/>
                </a:lnTo>
                <a:lnTo>
                  <a:pt x="2412" y="2199"/>
                </a:lnTo>
                <a:lnTo>
                  <a:pt x="2465" y="2185"/>
                </a:lnTo>
                <a:lnTo>
                  <a:pt x="2522" y="2177"/>
                </a:lnTo>
                <a:lnTo>
                  <a:pt x="2579" y="2175"/>
                </a:lnTo>
                <a:lnTo>
                  <a:pt x="2641" y="2178"/>
                </a:lnTo>
                <a:lnTo>
                  <a:pt x="2701" y="2188"/>
                </a:lnTo>
                <a:lnTo>
                  <a:pt x="2759" y="2202"/>
                </a:lnTo>
                <a:lnTo>
                  <a:pt x="2815" y="2223"/>
                </a:lnTo>
                <a:lnTo>
                  <a:pt x="2867" y="2248"/>
                </a:lnTo>
                <a:lnTo>
                  <a:pt x="2918" y="2278"/>
                </a:lnTo>
                <a:lnTo>
                  <a:pt x="2964" y="2313"/>
                </a:lnTo>
                <a:lnTo>
                  <a:pt x="3007" y="2352"/>
                </a:lnTo>
                <a:lnTo>
                  <a:pt x="3046" y="2396"/>
                </a:lnTo>
                <a:lnTo>
                  <a:pt x="3080" y="2442"/>
                </a:lnTo>
                <a:lnTo>
                  <a:pt x="3111" y="2491"/>
                </a:lnTo>
                <a:lnTo>
                  <a:pt x="3137" y="2545"/>
                </a:lnTo>
                <a:lnTo>
                  <a:pt x="3157" y="2601"/>
                </a:lnTo>
                <a:lnTo>
                  <a:pt x="3171" y="2658"/>
                </a:lnTo>
                <a:lnTo>
                  <a:pt x="3181" y="2718"/>
                </a:lnTo>
                <a:lnTo>
                  <a:pt x="3184" y="2780"/>
                </a:lnTo>
                <a:lnTo>
                  <a:pt x="3181" y="2842"/>
                </a:lnTo>
                <a:lnTo>
                  <a:pt x="3171" y="2902"/>
                </a:lnTo>
                <a:lnTo>
                  <a:pt x="3157" y="2960"/>
                </a:lnTo>
                <a:lnTo>
                  <a:pt x="3137" y="3016"/>
                </a:lnTo>
                <a:lnTo>
                  <a:pt x="3111" y="3068"/>
                </a:lnTo>
                <a:lnTo>
                  <a:pt x="3081" y="3118"/>
                </a:lnTo>
                <a:lnTo>
                  <a:pt x="3046" y="3165"/>
                </a:lnTo>
                <a:lnTo>
                  <a:pt x="3007" y="3208"/>
                </a:lnTo>
                <a:lnTo>
                  <a:pt x="2964" y="3247"/>
                </a:lnTo>
                <a:lnTo>
                  <a:pt x="2918" y="3282"/>
                </a:lnTo>
                <a:lnTo>
                  <a:pt x="2868" y="3313"/>
                </a:lnTo>
                <a:lnTo>
                  <a:pt x="2815" y="3337"/>
                </a:lnTo>
                <a:lnTo>
                  <a:pt x="2759" y="3358"/>
                </a:lnTo>
                <a:lnTo>
                  <a:pt x="2702" y="3373"/>
                </a:lnTo>
                <a:lnTo>
                  <a:pt x="2642" y="3382"/>
                </a:lnTo>
                <a:lnTo>
                  <a:pt x="2580" y="3385"/>
                </a:lnTo>
                <a:lnTo>
                  <a:pt x="2519" y="3382"/>
                </a:lnTo>
                <a:lnTo>
                  <a:pt x="2458" y="3373"/>
                </a:lnTo>
                <a:lnTo>
                  <a:pt x="2400" y="3358"/>
                </a:lnTo>
                <a:lnTo>
                  <a:pt x="2345" y="3337"/>
                </a:lnTo>
                <a:lnTo>
                  <a:pt x="2292" y="3312"/>
                </a:lnTo>
                <a:lnTo>
                  <a:pt x="2243" y="3282"/>
                </a:lnTo>
                <a:lnTo>
                  <a:pt x="2196" y="3247"/>
                </a:lnTo>
                <a:lnTo>
                  <a:pt x="2154" y="3208"/>
                </a:lnTo>
                <a:lnTo>
                  <a:pt x="2115" y="3164"/>
                </a:lnTo>
                <a:lnTo>
                  <a:pt x="2080" y="3118"/>
                </a:lnTo>
                <a:lnTo>
                  <a:pt x="2049" y="3068"/>
                </a:lnTo>
                <a:lnTo>
                  <a:pt x="2024" y="3015"/>
                </a:lnTo>
                <a:lnTo>
                  <a:pt x="2004" y="2959"/>
                </a:lnTo>
                <a:lnTo>
                  <a:pt x="1988" y="2902"/>
                </a:lnTo>
                <a:lnTo>
                  <a:pt x="1979" y="2842"/>
                </a:lnTo>
                <a:lnTo>
                  <a:pt x="1976" y="2780"/>
                </a:lnTo>
                <a:lnTo>
                  <a:pt x="1979" y="2727"/>
                </a:lnTo>
                <a:lnTo>
                  <a:pt x="1985" y="2677"/>
                </a:lnTo>
                <a:lnTo>
                  <a:pt x="1996" y="2626"/>
                </a:lnTo>
                <a:lnTo>
                  <a:pt x="2012" y="2578"/>
                </a:lnTo>
                <a:lnTo>
                  <a:pt x="1085" y="2059"/>
                </a:lnTo>
                <a:lnTo>
                  <a:pt x="1050" y="2101"/>
                </a:lnTo>
                <a:lnTo>
                  <a:pt x="1011" y="2139"/>
                </a:lnTo>
                <a:lnTo>
                  <a:pt x="968" y="2174"/>
                </a:lnTo>
                <a:lnTo>
                  <a:pt x="924" y="2205"/>
                </a:lnTo>
                <a:lnTo>
                  <a:pt x="876" y="2233"/>
                </a:lnTo>
                <a:lnTo>
                  <a:pt x="825" y="2256"/>
                </a:lnTo>
                <a:lnTo>
                  <a:pt x="773" y="2273"/>
                </a:lnTo>
                <a:lnTo>
                  <a:pt x="719" y="2286"/>
                </a:lnTo>
                <a:lnTo>
                  <a:pt x="662" y="2295"/>
                </a:lnTo>
                <a:lnTo>
                  <a:pt x="604" y="2297"/>
                </a:lnTo>
                <a:lnTo>
                  <a:pt x="543" y="2294"/>
                </a:lnTo>
                <a:lnTo>
                  <a:pt x="483" y="2285"/>
                </a:lnTo>
                <a:lnTo>
                  <a:pt x="426" y="2270"/>
                </a:lnTo>
                <a:lnTo>
                  <a:pt x="370" y="2249"/>
                </a:lnTo>
                <a:lnTo>
                  <a:pt x="317" y="2225"/>
                </a:lnTo>
                <a:lnTo>
                  <a:pt x="267" y="2194"/>
                </a:lnTo>
                <a:lnTo>
                  <a:pt x="220" y="2159"/>
                </a:lnTo>
                <a:lnTo>
                  <a:pt x="178" y="2120"/>
                </a:lnTo>
                <a:lnTo>
                  <a:pt x="139" y="2077"/>
                </a:lnTo>
                <a:lnTo>
                  <a:pt x="104" y="2030"/>
                </a:lnTo>
                <a:lnTo>
                  <a:pt x="73" y="1980"/>
                </a:lnTo>
                <a:lnTo>
                  <a:pt x="47" y="1928"/>
                </a:lnTo>
                <a:lnTo>
                  <a:pt x="28" y="1872"/>
                </a:lnTo>
                <a:lnTo>
                  <a:pt x="12" y="1814"/>
                </a:lnTo>
                <a:lnTo>
                  <a:pt x="3" y="1754"/>
                </a:lnTo>
                <a:lnTo>
                  <a:pt x="0" y="1692"/>
                </a:lnTo>
                <a:lnTo>
                  <a:pt x="3" y="1630"/>
                </a:lnTo>
                <a:lnTo>
                  <a:pt x="12" y="1570"/>
                </a:lnTo>
                <a:lnTo>
                  <a:pt x="28" y="1513"/>
                </a:lnTo>
                <a:lnTo>
                  <a:pt x="47" y="1457"/>
                </a:lnTo>
                <a:lnTo>
                  <a:pt x="73" y="1403"/>
                </a:lnTo>
                <a:lnTo>
                  <a:pt x="104" y="1354"/>
                </a:lnTo>
                <a:lnTo>
                  <a:pt x="139" y="1308"/>
                </a:lnTo>
                <a:lnTo>
                  <a:pt x="177" y="1264"/>
                </a:lnTo>
                <a:lnTo>
                  <a:pt x="220" y="1225"/>
                </a:lnTo>
                <a:lnTo>
                  <a:pt x="266" y="1190"/>
                </a:lnTo>
                <a:lnTo>
                  <a:pt x="317" y="1160"/>
                </a:lnTo>
                <a:lnTo>
                  <a:pt x="369" y="1135"/>
                </a:lnTo>
                <a:lnTo>
                  <a:pt x="425" y="1114"/>
                </a:lnTo>
                <a:lnTo>
                  <a:pt x="482" y="1100"/>
                </a:lnTo>
                <a:lnTo>
                  <a:pt x="543" y="1090"/>
                </a:lnTo>
                <a:lnTo>
                  <a:pt x="603" y="1087"/>
                </a:lnTo>
                <a:lnTo>
                  <a:pt x="662" y="1089"/>
                </a:lnTo>
                <a:lnTo>
                  <a:pt x="718" y="1097"/>
                </a:lnTo>
                <a:lnTo>
                  <a:pt x="772" y="1111"/>
                </a:lnTo>
                <a:lnTo>
                  <a:pt x="825" y="1128"/>
                </a:lnTo>
                <a:lnTo>
                  <a:pt x="875" y="1151"/>
                </a:lnTo>
                <a:lnTo>
                  <a:pt x="923" y="1178"/>
                </a:lnTo>
                <a:lnTo>
                  <a:pt x="967" y="1210"/>
                </a:lnTo>
                <a:lnTo>
                  <a:pt x="1010" y="1244"/>
                </a:lnTo>
                <a:lnTo>
                  <a:pt x="1048" y="1283"/>
                </a:lnTo>
                <a:lnTo>
                  <a:pt x="1082" y="1324"/>
                </a:lnTo>
                <a:lnTo>
                  <a:pt x="2009" y="806"/>
                </a:lnTo>
                <a:lnTo>
                  <a:pt x="1994" y="758"/>
                </a:lnTo>
                <a:lnTo>
                  <a:pt x="1984" y="709"/>
                </a:lnTo>
                <a:lnTo>
                  <a:pt x="1977" y="658"/>
                </a:lnTo>
                <a:lnTo>
                  <a:pt x="1975" y="605"/>
                </a:lnTo>
                <a:lnTo>
                  <a:pt x="1978" y="543"/>
                </a:lnTo>
                <a:lnTo>
                  <a:pt x="1987" y="483"/>
                </a:lnTo>
                <a:lnTo>
                  <a:pt x="2002" y="426"/>
                </a:lnTo>
                <a:lnTo>
                  <a:pt x="2022" y="370"/>
                </a:lnTo>
                <a:lnTo>
                  <a:pt x="2048" y="318"/>
                </a:lnTo>
                <a:lnTo>
                  <a:pt x="2078" y="267"/>
                </a:lnTo>
                <a:lnTo>
                  <a:pt x="2113" y="221"/>
                </a:lnTo>
                <a:lnTo>
                  <a:pt x="2152" y="177"/>
                </a:lnTo>
                <a:lnTo>
                  <a:pt x="2195" y="138"/>
                </a:lnTo>
                <a:lnTo>
                  <a:pt x="2241" y="104"/>
                </a:lnTo>
                <a:lnTo>
                  <a:pt x="2291" y="73"/>
                </a:lnTo>
                <a:lnTo>
                  <a:pt x="2344" y="48"/>
                </a:lnTo>
                <a:lnTo>
                  <a:pt x="2399" y="28"/>
                </a:lnTo>
                <a:lnTo>
                  <a:pt x="2457" y="13"/>
                </a:lnTo>
                <a:lnTo>
                  <a:pt x="2517" y="3"/>
                </a:lnTo>
                <a:lnTo>
                  <a:pt x="25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29"/>
          <p:cNvSpPr>
            <a:spLocks noEditPoints="1"/>
          </p:cNvSpPr>
          <p:nvPr/>
        </p:nvSpPr>
        <p:spPr bwMode="auto">
          <a:xfrm>
            <a:off x="6697127" y="2472094"/>
            <a:ext cx="717760" cy="769510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9" name="Group 27"/>
          <p:cNvGrpSpPr/>
          <p:nvPr/>
        </p:nvGrpSpPr>
        <p:grpSpPr>
          <a:xfrm>
            <a:off x="4617234" y="4491039"/>
            <a:ext cx="650260" cy="762760"/>
            <a:chOff x="1671638" y="5013325"/>
            <a:chExt cx="458787" cy="538162"/>
          </a:xfrm>
          <a:solidFill>
            <a:schemeClr val="bg1"/>
          </a:solidFill>
        </p:grpSpPr>
        <p:sp>
          <p:nvSpPr>
            <p:cNvPr id="20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788947" y="786528"/>
            <a:ext cx="179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23" name="图片 22" descr="图片包含 物体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4" y="0"/>
            <a:ext cx="1445353" cy="182627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488344" y="2042879"/>
            <a:ext cx="2520841" cy="120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13016" y="4353686"/>
            <a:ext cx="2520841" cy="120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468620" y="2029858"/>
            <a:ext cx="2520841" cy="120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68620" y="4404547"/>
            <a:ext cx="2520841" cy="120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/>
          <p:cNvSpPr/>
          <p:nvPr/>
        </p:nvSpPr>
        <p:spPr>
          <a:xfrm>
            <a:off x="5308967" y="1959910"/>
            <a:ext cx="1163424" cy="28304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4"/>
          <p:cNvSpPr/>
          <p:nvPr/>
        </p:nvSpPr>
        <p:spPr>
          <a:xfrm rot="7200000">
            <a:off x="6150018" y="3225163"/>
            <a:ext cx="1163424" cy="28304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5"/>
          <p:cNvSpPr/>
          <p:nvPr/>
        </p:nvSpPr>
        <p:spPr>
          <a:xfrm rot="14400000" flipH="1">
            <a:off x="4467915" y="3225163"/>
            <a:ext cx="1163424" cy="28304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5416691" y="2080834"/>
            <a:ext cx="947974" cy="94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3858988" y="4567145"/>
            <a:ext cx="947974" cy="94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6974393" y="4567145"/>
            <a:ext cx="947974" cy="94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1"/>
          <p:cNvGrpSpPr/>
          <p:nvPr/>
        </p:nvGrpSpPr>
        <p:grpSpPr>
          <a:xfrm>
            <a:off x="5273418" y="3563153"/>
            <a:ext cx="1206507" cy="1206506"/>
            <a:chOff x="5402520" y="3869276"/>
            <a:chExt cx="1365993" cy="1365991"/>
          </a:xfrm>
        </p:grpSpPr>
        <p:sp>
          <p:nvSpPr>
            <p:cNvPr id="9" name="Oval 10"/>
            <p:cNvSpPr/>
            <p:nvPr/>
          </p:nvSpPr>
          <p:spPr>
            <a:xfrm>
              <a:off x="5402520" y="3869276"/>
              <a:ext cx="1365993" cy="13659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59"/>
            <p:cNvSpPr/>
            <p:nvPr/>
          </p:nvSpPr>
          <p:spPr bwMode="auto">
            <a:xfrm>
              <a:off x="5752964" y="4020777"/>
              <a:ext cx="825488" cy="398766"/>
            </a:xfrm>
            <a:custGeom>
              <a:avLst/>
              <a:gdLst>
                <a:gd name="T0" fmla="*/ 90 w 606"/>
                <a:gd name="T1" fmla="*/ 129 h 293"/>
                <a:gd name="T2" fmla="*/ 507 w 606"/>
                <a:gd name="T3" fmla="*/ 241 h 293"/>
                <a:gd name="T4" fmla="*/ 524 w 606"/>
                <a:gd name="T5" fmla="*/ 275 h 293"/>
                <a:gd name="T6" fmla="*/ 582 w 606"/>
                <a:gd name="T7" fmla="*/ 293 h 293"/>
                <a:gd name="T8" fmla="*/ 606 w 606"/>
                <a:gd name="T9" fmla="*/ 240 h 293"/>
                <a:gd name="T10" fmla="*/ 244 w 606"/>
                <a:gd name="T11" fmla="*/ 0 h 293"/>
                <a:gd name="T12" fmla="*/ 0 w 606"/>
                <a:gd name="T13" fmla="*/ 85 h 293"/>
                <a:gd name="T14" fmla="*/ 55 w 606"/>
                <a:gd name="T15" fmla="*/ 95 h 293"/>
                <a:gd name="T16" fmla="*/ 55 w 606"/>
                <a:gd name="T17" fmla="*/ 152 h 293"/>
                <a:gd name="T18" fmla="*/ 90 w 606"/>
                <a:gd name="T19" fmla="*/ 12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6" h="293">
                  <a:moveTo>
                    <a:pt x="90" y="129"/>
                  </a:moveTo>
                  <a:cubicBezTo>
                    <a:pt x="236" y="44"/>
                    <a:pt x="423" y="94"/>
                    <a:pt x="507" y="241"/>
                  </a:cubicBezTo>
                  <a:cubicBezTo>
                    <a:pt x="514" y="252"/>
                    <a:pt x="520" y="263"/>
                    <a:pt x="524" y="275"/>
                  </a:cubicBezTo>
                  <a:cubicBezTo>
                    <a:pt x="582" y="293"/>
                    <a:pt x="582" y="293"/>
                    <a:pt x="582" y="293"/>
                  </a:cubicBezTo>
                  <a:cubicBezTo>
                    <a:pt x="606" y="240"/>
                    <a:pt x="606" y="240"/>
                    <a:pt x="606" y="240"/>
                  </a:cubicBezTo>
                  <a:cubicBezTo>
                    <a:pt x="546" y="99"/>
                    <a:pt x="407" y="0"/>
                    <a:pt x="244" y="0"/>
                  </a:cubicBezTo>
                  <a:cubicBezTo>
                    <a:pt x="152" y="0"/>
                    <a:pt x="67" y="32"/>
                    <a:pt x="0" y="8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152"/>
                    <a:pt x="55" y="152"/>
                    <a:pt x="55" y="152"/>
                  </a:cubicBezTo>
                  <a:cubicBezTo>
                    <a:pt x="66" y="144"/>
                    <a:pt x="78" y="136"/>
                    <a:pt x="90" y="129"/>
                  </a:cubicBezTo>
                  <a:close/>
                </a:path>
              </a:pathLst>
            </a:custGeom>
            <a:solidFill>
              <a:srgbClr val="B7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60"/>
            <p:cNvSpPr/>
            <p:nvPr/>
          </p:nvSpPr>
          <p:spPr bwMode="auto">
            <a:xfrm>
              <a:off x="5510173" y="4225311"/>
              <a:ext cx="419366" cy="828431"/>
            </a:xfrm>
            <a:custGeom>
              <a:avLst/>
              <a:gdLst>
                <a:gd name="T0" fmla="*/ 270 w 308"/>
                <a:gd name="T1" fmla="*/ 508 h 608"/>
                <a:gd name="T2" fmla="*/ 158 w 308"/>
                <a:gd name="T3" fmla="*/ 91 h 608"/>
                <a:gd name="T4" fmla="*/ 179 w 308"/>
                <a:gd name="T5" fmla="*/ 59 h 608"/>
                <a:gd name="T6" fmla="*/ 166 w 308"/>
                <a:gd name="T7" fmla="*/ 0 h 608"/>
                <a:gd name="T8" fmla="*/ 108 w 308"/>
                <a:gd name="T9" fmla="*/ 5 h 608"/>
                <a:gd name="T10" fmla="*/ 82 w 308"/>
                <a:gd name="T11" fmla="*/ 439 h 608"/>
                <a:gd name="T12" fmla="*/ 277 w 308"/>
                <a:gd name="T13" fmla="*/ 608 h 608"/>
                <a:gd name="T14" fmla="*/ 258 w 308"/>
                <a:gd name="T15" fmla="*/ 555 h 608"/>
                <a:gd name="T16" fmla="*/ 308 w 308"/>
                <a:gd name="T17" fmla="*/ 526 h 608"/>
                <a:gd name="T18" fmla="*/ 270 w 308"/>
                <a:gd name="T19" fmla="*/ 5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8" h="608">
                  <a:moveTo>
                    <a:pt x="270" y="508"/>
                  </a:moveTo>
                  <a:cubicBezTo>
                    <a:pt x="124" y="423"/>
                    <a:pt x="74" y="237"/>
                    <a:pt x="158" y="91"/>
                  </a:cubicBezTo>
                  <a:cubicBezTo>
                    <a:pt x="165" y="79"/>
                    <a:pt x="172" y="69"/>
                    <a:pt x="179" y="59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6" y="128"/>
                    <a:pt x="0" y="298"/>
                    <a:pt x="82" y="439"/>
                  </a:cubicBezTo>
                  <a:cubicBezTo>
                    <a:pt x="128" y="519"/>
                    <a:pt x="197" y="576"/>
                    <a:pt x="277" y="608"/>
                  </a:cubicBezTo>
                  <a:cubicBezTo>
                    <a:pt x="258" y="555"/>
                    <a:pt x="258" y="555"/>
                    <a:pt x="258" y="555"/>
                  </a:cubicBezTo>
                  <a:cubicBezTo>
                    <a:pt x="308" y="526"/>
                    <a:pt x="308" y="526"/>
                    <a:pt x="308" y="526"/>
                  </a:cubicBezTo>
                  <a:cubicBezTo>
                    <a:pt x="295" y="521"/>
                    <a:pt x="282" y="515"/>
                    <a:pt x="270" y="508"/>
                  </a:cubicBezTo>
                  <a:close/>
                </a:path>
              </a:pathLst>
            </a:custGeom>
            <a:solidFill>
              <a:srgbClr val="B7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61"/>
            <p:cNvSpPr/>
            <p:nvPr/>
          </p:nvSpPr>
          <p:spPr bwMode="auto">
            <a:xfrm>
              <a:off x="5975153" y="4478401"/>
              <a:ext cx="659213" cy="634199"/>
            </a:xfrm>
            <a:custGeom>
              <a:avLst/>
              <a:gdLst>
                <a:gd name="T0" fmla="*/ 388 w 484"/>
                <a:gd name="T1" fmla="*/ 56 h 466"/>
                <a:gd name="T2" fmla="*/ 83 w 484"/>
                <a:gd name="T3" fmla="*/ 362 h 466"/>
                <a:gd name="T4" fmla="*/ 44 w 484"/>
                <a:gd name="T5" fmla="*/ 359 h 466"/>
                <a:gd name="T6" fmla="*/ 0 w 484"/>
                <a:gd name="T7" fmla="*/ 400 h 466"/>
                <a:gd name="T8" fmla="*/ 34 w 484"/>
                <a:gd name="T9" fmla="*/ 447 h 466"/>
                <a:gd name="T10" fmla="*/ 423 w 484"/>
                <a:gd name="T11" fmla="*/ 254 h 466"/>
                <a:gd name="T12" fmla="*/ 471 w 484"/>
                <a:gd name="T13" fmla="*/ 0 h 466"/>
                <a:gd name="T14" fmla="*/ 435 w 484"/>
                <a:gd name="T15" fmla="*/ 43 h 466"/>
                <a:gd name="T16" fmla="*/ 385 w 484"/>
                <a:gd name="T17" fmla="*/ 14 h 466"/>
                <a:gd name="T18" fmla="*/ 388 w 484"/>
                <a:gd name="T19" fmla="*/ 5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4" h="466">
                  <a:moveTo>
                    <a:pt x="388" y="56"/>
                  </a:moveTo>
                  <a:cubicBezTo>
                    <a:pt x="388" y="225"/>
                    <a:pt x="251" y="362"/>
                    <a:pt x="83" y="362"/>
                  </a:cubicBezTo>
                  <a:cubicBezTo>
                    <a:pt x="70" y="362"/>
                    <a:pt x="57" y="361"/>
                    <a:pt x="44" y="359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34" y="447"/>
                    <a:pt x="34" y="447"/>
                    <a:pt x="34" y="447"/>
                  </a:cubicBezTo>
                  <a:cubicBezTo>
                    <a:pt x="186" y="466"/>
                    <a:pt x="341" y="395"/>
                    <a:pt x="423" y="254"/>
                  </a:cubicBezTo>
                  <a:cubicBezTo>
                    <a:pt x="469" y="174"/>
                    <a:pt x="484" y="85"/>
                    <a:pt x="471" y="0"/>
                  </a:cubicBezTo>
                  <a:cubicBezTo>
                    <a:pt x="435" y="43"/>
                    <a:pt x="435" y="43"/>
                    <a:pt x="435" y="43"/>
                  </a:cubicBezTo>
                  <a:cubicBezTo>
                    <a:pt x="385" y="14"/>
                    <a:pt x="385" y="14"/>
                    <a:pt x="385" y="14"/>
                  </a:cubicBezTo>
                  <a:cubicBezTo>
                    <a:pt x="387" y="28"/>
                    <a:pt x="388" y="42"/>
                    <a:pt x="388" y="56"/>
                  </a:cubicBezTo>
                  <a:close/>
                </a:path>
              </a:pathLst>
            </a:custGeom>
            <a:solidFill>
              <a:srgbClr val="B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3" name="Arc 74"/>
          <p:cNvSpPr/>
          <p:nvPr/>
        </p:nvSpPr>
        <p:spPr>
          <a:xfrm>
            <a:off x="5174310" y="1764659"/>
            <a:ext cx="1432734" cy="1432734"/>
          </a:xfrm>
          <a:prstGeom prst="arc">
            <a:avLst>
              <a:gd name="adj1" fmla="val 13331023"/>
              <a:gd name="adj2" fmla="val 19173226"/>
            </a:avLst>
          </a:prstGeom>
          <a:ln w="381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75"/>
          <p:cNvSpPr/>
          <p:nvPr/>
        </p:nvSpPr>
        <p:spPr>
          <a:xfrm rot="7200000">
            <a:off x="6732013" y="4336152"/>
            <a:ext cx="1432734" cy="1432734"/>
          </a:xfrm>
          <a:prstGeom prst="arc">
            <a:avLst>
              <a:gd name="adj1" fmla="val 13331023"/>
              <a:gd name="adj2" fmla="val 19173226"/>
            </a:avLst>
          </a:prstGeom>
          <a:ln w="381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76"/>
          <p:cNvSpPr/>
          <p:nvPr/>
        </p:nvSpPr>
        <p:spPr>
          <a:xfrm rot="13831229">
            <a:off x="3591057" y="4359717"/>
            <a:ext cx="1432734" cy="1432734"/>
          </a:xfrm>
          <a:prstGeom prst="arc">
            <a:avLst>
              <a:gd name="adj1" fmla="val 13331023"/>
              <a:gd name="adj2" fmla="val 19173226"/>
            </a:avLst>
          </a:prstGeom>
          <a:ln w="381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2"/>
          <p:cNvSpPr>
            <a:spLocks noEditPoints="1"/>
          </p:cNvSpPr>
          <p:nvPr/>
        </p:nvSpPr>
        <p:spPr bwMode="auto">
          <a:xfrm>
            <a:off x="5596264" y="2215715"/>
            <a:ext cx="586596" cy="530622"/>
          </a:xfrm>
          <a:custGeom>
            <a:avLst/>
            <a:gdLst/>
            <a:ahLst/>
            <a:cxnLst>
              <a:cxn ang="0">
                <a:pos x="244" y="232"/>
              </a:cxn>
              <a:cxn ang="0">
                <a:pos x="224" y="232"/>
              </a:cxn>
              <a:cxn ang="0">
                <a:pos x="224" y="136"/>
              </a:cxn>
              <a:cxn ang="0">
                <a:pos x="224" y="60"/>
              </a:cxn>
              <a:cxn ang="0">
                <a:pos x="244" y="60"/>
              </a:cxn>
              <a:cxn ang="0">
                <a:pos x="256" y="72"/>
              </a:cxn>
              <a:cxn ang="0">
                <a:pos x="256" y="148"/>
              </a:cxn>
              <a:cxn ang="0">
                <a:pos x="256" y="196"/>
              </a:cxn>
              <a:cxn ang="0">
                <a:pos x="256" y="220"/>
              </a:cxn>
              <a:cxn ang="0">
                <a:pos x="244" y="232"/>
              </a:cxn>
              <a:cxn ang="0">
                <a:pos x="44" y="232"/>
              </a:cxn>
              <a:cxn ang="0">
                <a:pos x="44" y="136"/>
              </a:cxn>
              <a:cxn ang="0">
                <a:pos x="44" y="132"/>
              </a:cxn>
              <a:cxn ang="0">
                <a:pos x="44" y="60"/>
              </a:cxn>
              <a:cxn ang="0">
                <a:pos x="68" y="60"/>
              </a:cxn>
              <a:cxn ang="0">
                <a:pos x="128" y="0"/>
              </a:cxn>
              <a:cxn ang="0">
                <a:pos x="188" y="60"/>
              </a:cxn>
              <a:cxn ang="0">
                <a:pos x="212" y="60"/>
              </a:cxn>
              <a:cxn ang="0">
                <a:pos x="212" y="136"/>
              </a:cxn>
              <a:cxn ang="0">
                <a:pos x="212" y="232"/>
              </a:cxn>
              <a:cxn ang="0">
                <a:pos x="44" y="232"/>
              </a:cxn>
              <a:cxn ang="0">
                <a:pos x="128" y="24"/>
              </a:cxn>
              <a:cxn ang="0">
                <a:pos x="92" y="60"/>
              </a:cxn>
              <a:cxn ang="0">
                <a:pos x="164" y="60"/>
              </a:cxn>
              <a:cxn ang="0">
                <a:pos x="128" y="24"/>
              </a:cxn>
              <a:cxn ang="0">
                <a:pos x="0" y="220"/>
              </a:cxn>
              <a:cxn ang="0">
                <a:pos x="0" y="196"/>
              </a:cxn>
              <a:cxn ang="0">
                <a:pos x="0" y="148"/>
              </a:cxn>
              <a:cxn ang="0">
                <a:pos x="0" y="72"/>
              </a:cxn>
              <a:cxn ang="0">
                <a:pos x="12" y="60"/>
              </a:cxn>
              <a:cxn ang="0">
                <a:pos x="32" y="60"/>
              </a:cxn>
              <a:cxn ang="0">
                <a:pos x="32" y="132"/>
              </a:cxn>
              <a:cxn ang="0">
                <a:pos x="32" y="136"/>
              </a:cxn>
              <a:cxn ang="0">
                <a:pos x="32" y="232"/>
              </a:cxn>
              <a:cxn ang="0">
                <a:pos x="12" y="232"/>
              </a:cxn>
              <a:cxn ang="0">
                <a:pos x="0" y="220"/>
              </a:cxn>
            </a:cxnLst>
            <a:rect l="0" t="0" r="r" b="b"/>
            <a:pathLst>
              <a:path w="256" h="232">
                <a:moveTo>
                  <a:pt x="244" y="232"/>
                </a:moveTo>
                <a:cubicBezTo>
                  <a:pt x="224" y="232"/>
                  <a:pt x="224" y="232"/>
                  <a:pt x="224" y="232"/>
                </a:cubicBezTo>
                <a:cubicBezTo>
                  <a:pt x="224" y="136"/>
                  <a:pt x="224" y="136"/>
                  <a:pt x="224" y="136"/>
                </a:cubicBezTo>
                <a:cubicBezTo>
                  <a:pt x="224" y="60"/>
                  <a:pt x="224" y="60"/>
                  <a:pt x="224" y="60"/>
                </a:cubicBezTo>
                <a:cubicBezTo>
                  <a:pt x="244" y="60"/>
                  <a:pt x="244" y="60"/>
                  <a:pt x="244" y="60"/>
                </a:cubicBezTo>
                <a:cubicBezTo>
                  <a:pt x="251" y="60"/>
                  <a:pt x="256" y="65"/>
                  <a:pt x="256" y="72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20"/>
                  <a:pt x="256" y="220"/>
                  <a:pt x="256" y="220"/>
                </a:cubicBezTo>
                <a:cubicBezTo>
                  <a:pt x="256" y="227"/>
                  <a:pt x="251" y="232"/>
                  <a:pt x="244" y="232"/>
                </a:cubicBezTo>
                <a:moveTo>
                  <a:pt x="44" y="232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44" y="60"/>
                  <a:pt x="44" y="60"/>
                  <a:pt x="44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27"/>
                  <a:pt x="95" y="0"/>
                  <a:pt x="128" y="0"/>
                </a:cubicBezTo>
                <a:cubicBezTo>
                  <a:pt x="161" y="0"/>
                  <a:pt x="188" y="27"/>
                  <a:pt x="188" y="60"/>
                </a:cubicBezTo>
                <a:cubicBezTo>
                  <a:pt x="212" y="60"/>
                  <a:pt x="212" y="60"/>
                  <a:pt x="212" y="60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12" y="232"/>
                  <a:pt x="212" y="232"/>
                  <a:pt x="212" y="232"/>
                </a:cubicBezTo>
                <a:lnTo>
                  <a:pt x="44" y="232"/>
                </a:lnTo>
                <a:close/>
                <a:moveTo>
                  <a:pt x="128" y="24"/>
                </a:moveTo>
                <a:cubicBezTo>
                  <a:pt x="108" y="24"/>
                  <a:pt x="92" y="40"/>
                  <a:pt x="92" y="60"/>
                </a:cubicBezTo>
                <a:cubicBezTo>
                  <a:pt x="164" y="60"/>
                  <a:pt x="164" y="60"/>
                  <a:pt x="164" y="60"/>
                </a:cubicBezTo>
                <a:cubicBezTo>
                  <a:pt x="164" y="40"/>
                  <a:pt x="148" y="24"/>
                  <a:pt x="128" y="24"/>
                </a:cubicBezTo>
                <a:moveTo>
                  <a:pt x="0" y="220"/>
                </a:moveTo>
                <a:cubicBezTo>
                  <a:pt x="0" y="196"/>
                  <a:pt x="0" y="196"/>
                  <a:pt x="0" y="19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5"/>
                  <a:pt x="5" y="60"/>
                  <a:pt x="1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232"/>
                  <a:pt x="32" y="232"/>
                  <a:pt x="32" y="232"/>
                </a:cubicBez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</a:path>
            </a:pathLst>
          </a:custGeom>
          <a:solidFill>
            <a:srgbClr val="B7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71"/>
          <p:cNvSpPr>
            <a:spLocks noEditPoints="1"/>
          </p:cNvSpPr>
          <p:nvPr/>
        </p:nvSpPr>
        <p:spPr bwMode="auto">
          <a:xfrm>
            <a:off x="4013006" y="4786089"/>
            <a:ext cx="588836" cy="532860"/>
          </a:xfrm>
          <a:custGeom>
            <a:avLst/>
            <a:gdLst/>
            <a:ahLst/>
            <a:cxnLst>
              <a:cxn ang="0">
                <a:pos x="256" y="96"/>
              </a:cxn>
              <a:cxn ang="0">
                <a:pos x="224" y="128"/>
              </a:cxn>
              <a:cxn ang="0">
                <a:pos x="192" y="96"/>
              </a:cxn>
              <a:cxn ang="0">
                <a:pos x="160" y="128"/>
              </a:cxn>
              <a:cxn ang="0">
                <a:pos x="128" y="96"/>
              </a:cxn>
              <a:cxn ang="0">
                <a:pos x="96" y="128"/>
              </a:cxn>
              <a:cxn ang="0">
                <a:pos x="64" y="96"/>
              </a:cxn>
              <a:cxn ang="0">
                <a:pos x="32" y="128"/>
              </a:cxn>
              <a:cxn ang="0">
                <a:pos x="0" y="96"/>
              </a:cxn>
              <a:cxn ang="0">
                <a:pos x="23" y="36"/>
              </a:cxn>
              <a:cxn ang="0">
                <a:pos x="234" y="36"/>
              </a:cxn>
              <a:cxn ang="0">
                <a:pos x="256" y="96"/>
              </a:cxn>
              <a:cxn ang="0">
                <a:pos x="216" y="24"/>
              </a:cxn>
              <a:cxn ang="0">
                <a:pos x="40" y="24"/>
              </a:cxn>
              <a:cxn ang="0">
                <a:pos x="28" y="12"/>
              </a:cxn>
              <a:cxn ang="0">
                <a:pos x="40" y="0"/>
              </a:cxn>
              <a:cxn ang="0">
                <a:pos x="216" y="0"/>
              </a:cxn>
              <a:cxn ang="0">
                <a:pos x="228" y="12"/>
              </a:cxn>
              <a:cxn ang="0">
                <a:pos x="216" y="24"/>
              </a:cxn>
              <a:cxn ang="0">
                <a:pos x="36" y="140"/>
              </a:cxn>
              <a:cxn ang="0">
                <a:pos x="36" y="140"/>
              </a:cxn>
              <a:cxn ang="0">
                <a:pos x="39" y="139"/>
              </a:cxn>
              <a:cxn ang="0">
                <a:pos x="40" y="139"/>
              </a:cxn>
              <a:cxn ang="0">
                <a:pos x="42" y="139"/>
              </a:cxn>
              <a:cxn ang="0">
                <a:pos x="48" y="137"/>
              </a:cxn>
              <a:cxn ang="0">
                <a:pos x="48" y="137"/>
              </a:cxn>
              <a:cxn ang="0">
                <a:pos x="48" y="196"/>
              </a:cxn>
              <a:cxn ang="0">
                <a:pos x="208" y="196"/>
              </a:cxn>
              <a:cxn ang="0">
                <a:pos x="208" y="137"/>
              </a:cxn>
              <a:cxn ang="0">
                <a:pos x="208" y="137"/>
              </a:cxn>
              <a:cxn ang="0">
                <a:pos x="214" y="139"/>
              </a:cxn>
              <a:cxn ang="0">
                <a:pos x="216" y="139"/>
              </a:cxn>
              <a:cxn ang="0">
                <a:pos x="217" y="139"/>
              </a:cxn>
              <a:cxn ang="0">
                <a:pos x="220" y="140"/>
              </a:cxn>
              <a:cxn ang="0">
                <a:pos x="220" y="140"/>
              </a:cxn>
              <a:cxn ang="0">
                <a:pos x="224" y="140"/>
              </a:cxn>
              <a:cxn ang="0">
                <a:pos x="232" y="139"/>
              </a:cxn>
              <a:cxn ang="0">
                <a:pos x="232" y="220"/>
              </a:cxn>
              <a:cxn ang="0">
                <a:pos x="220" y="232"/>
              </a:cxn>
              <a:cxn ang="0">
                <a:pos x="36" y="232"/>
              </a:cxn>
              <a:cxn ang="0">
                <a:pos x="24" y="220"/>
              </a:cxn>
              <a:cxn ang="0">
                <a:pos x="24" y="139"/>
              </a:cxn>
              <a:cxn ang="0">
                <a:pos x="32" y="140"/>
              </a:cxn>
              <a:cxn ang="0">
                <a:pos x="36" y="140"/>
              </a:cxn>
            </a:cxnLst>
            <a:rect l="0" t="0" r="r" b="b"/>
            <a:pathLst>
              <a:path w="256" h="232">
                <a:moveTo>
                  <a:pt x="256" y="96"/>
                </a:moveTo>
                <a:cubicBezTo>
                  <a:pt x="256" y="114"/>
                  <a:pt x="242" y="128"/>
                  <a:pt x="224" y="128"/>
                </a:cubicBezTo>
                <a:cubicBezTo>
                  <a:pt x="206" y="128"/>
                  <a:pt x="192" y="114"/>
                  <a:pt x="192" y="96"/>
                </a:cubicBezTo>
                <a:cubicBezTo>
                  <a:pt x="192" y="114"/>
                  <a:pt x="178" y="128"/>
                  <a:pt x="160" y="128"/>
                </a:cubicBezTo>
                <a:cubicBezTo>
                  <a:pt x="142" y="128"/>
                  <a:pt x="128" y="114"/>
                  <a:pt x="128" y="96"/>
                </a:cubicBezTo>
                <a:cubicBezTo>
                  <a:pt x="128" y="114"/>
                  <a:pt x="114" y="128"/>
                  <a:pt x="96" y="128"/>
                </a:cubicBezTo>
                <a:cubicBezTo>
                  <a:pt x="78" y="128"/>
                  <a:pt x="64" y="114"/>
                  <a:pt x="64" y="96"/>
                </a:cubicBezTo>
                <a:cubicBezTo>
                  <a:pt x="64" y="114"/>
                  <a:pt x="50" y="128"/>
                  <a:pt x="32" y="128"/>
                </a:cubicBezTo>
                <a:cubicBezTo>
                  <a:pt x="14" y="128"/>
                  <a:pt x="0" y="114"/>
                  <a:pt x="0" y="9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4" y="36"/>
                  <a:pt x="234" y="36"/>
                  <a:pt x="234" y="36"/>
                </a:cubicBezTo>
                <a:lnTo>
                  <a:pt x="256" y="96"/>
                </a:lnTo>
                <a:close/>
                <a:moveTo>
                  <a:pt x="216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33" y="24"/>
                  <a:pt x="28" y="19"/>
                  <a:pt x="28" y="12"/>
                </a:cubicBezTo>
                <a:cubicBezTo>
                  <a:pt x="28" y="5"/>
                  <a:pt x="33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23" y="0"/>
                  <a:pt x="228" y="5"/>
                  <a:pt x="228" y="12"/>
                </a:cubicBezTo>
                <a:cubicBezTo>
                  <a:pt x="228" y="19"/>
                  <a:pt x="223" y="24"/>
                  <a:pt x="216" y="24"/>
                </a:cubicBezTo>
                <a:moveTo>
                  <a:pt x="36" y="140"/>
                </a:moveTo>
                <a:cubicBezTo>
                  <a:pt x="36" y="140"/>
                  <a:pt x="36" y="140"/>
                  <a:pt x="36" y="140"/>
                </a:cubicBezTo>
                <a:cubicBezTo>
                  <a:pt x="37" y="140"/>
                  <a:pt x="38" y="140"/>
                  <a:pt x="39" y="139"/>
                </a:cubicBezTo>
                <a:cubicBezTo>
                  <a:pt x="40" y="139"/>
                  <a:pt x="40" y="139"/>
                  <a:pt x="40" y="139"/>
                </a:cubicBezTo>
                <a:cubicBezTo>
                  <a:pt x="41" y="139"/>
                  <a:pt x="41" y="139"/>
                  <a:pt x="42" y="139"/>
                </a:cubicBezTo>
                <a:cubicBezTo>
                  <a:pt x="44" y="138"/>
                  <a:pt x="46" y="138"/>
                  <a:pt x="48" y="137"/>
                </a:cubicBezTo>
                <a:cubicBezTo>
                  <a:pt x="48" y="137"/>
                  <a:pt x="48" y="137"/>
                  <a:pt x="48" y="137"/>
                </a:cubicBezTo>
                <a:cubicBezTo>
                  <a:pt x="48" y="196"/>
                  <a:pt x="48" y="196"/>
                  <a:pt x="48" y="196"/>
                </a:cubicBezTo>
                <a:cubicBezTo>
                  <a:pt x="208" y="196"/>
                  <a:pt x="208" y="196"/>
                  <a:pt x="208" y="196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10" y="138"/>
                  <a:pt x="212" y="138"/>
                  <a:pt x="214" y="139"/>
                </a:cubicBezTo>
                <a:cubicBezTo>
                  <a:pt x="215" y="139"/>
                  <a:pt x="215" y="139"/>
                  <a:pt x="216" y="139"/>
                </a:cubicBezTo>
                <a:cubicBezTo>
                  <a:pt x="216" y="139"/>
                  <a:pt x="216" y="139"/>
                  <a:pt x="217" y="139"/>
                </a:cubicBezTo>
                <a:cubicBezTo>
                  <a:pt x="218" y="140"/>
                  <a:pt x="219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40"/>
                  <a:pt x="223" y="140"/>
                  <a:pt x="224" y="140"/>
                </a:cubicBezTo>
                <a:cubicBezTo>
                  <a:pt x="227" y="140"/>
                  <a:pt x="229" y="140"/>
                  <a:pt x="232" y="139"/>
                </a:cubicBezTo>
                <a:cubicBezTo>
                  <a:pt x="232" y="220"/>
                  <a:pt x="232" y="220"/>
                  <a:pt x="232" y="220"/>
                </a:cubicBezTo>
                <a:cubicBezTo>
                  <a:pt x="232" y="227"/>
                  <a:pt x="227" y="232"/>
                  <a:pt x="220" y="232"/>
                </a:cubicBezTo>
                <a:cubicBezTo>
                  <a:pt x="36" y="232"/>
                  <a:pt x="36" y="232"/>
                  <a:pt x="36" y="232"/>
                </a:cubicBezTo>
                <a:cubicBezTo>
                  <a:pt x="29" y="232"/>
                  <a:pt x="24" y="227"/>
                  <a:pt x="24" y="220"/>
                </a:cubicBezTo>
                <a:cubicBezTo>
                  <a:pt x="24" y="139"/>
                  <a:pt x="24" y="139"/>
                  <a:pt x="24" y="139"/>
                </a:cubicBezTo>
                <a:cubicBezTo>
                  <a:pt x="27" y="140"/>
                  <a:pt x="29" y="140"/>
                  <a:pt x="32" y="140"/>
                </a:cubicBezTo>
                <a:cubicBezTo>
                  <a:pt x="33" y="140"/>
                  <a:pt x="35" y="140"/>
                  <a:pt x="36" y="140"/>
                </a:cubicBezTo>
              </a:path>
            </a:pathLst>
          </a:custGeom>
          <a:solidFill>
            <a:srgbClr val="B7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76"/>
          <p:cNvSpPr>
            <a:spLocks noEditPoints="1"/>
          </p:cNvSpPr>
          <p:nvPr/>
        </p:nvSpPr>
        <p:spPr bwMode="auto">
          <a:xfrm>
            <a:off x="7155082" y="4842117"/>
            <a:ext cx="586596" cy="467934"/>
          </a:xfrm>
          <a:custGeom>
            <a:avLst/>
            <a:gdLst/>
            <a:ahLst/>
            <a:cxnLst>
              <a:cxn ang="0">
                <a:pos x="255" y="45"/>
              </a:cxn>
              <a:cxn ang="0">
                <a:pos x="255" y="45"/>
              </a:cxn>
              <a:cxn ang="0">
                <a:pos x="219" y="125"/>
              </a:cxn>
              <a:cxn ang="0">
                <a:pos x="209" y="132"/>
              </a:cxn>
              <a:cxn ang="0">
                <a:pos x="105" y="139"/>
              </a:cxn>
              <a:cxn ang="0">
                <a:pos x="111" y="156"/>
              </a:cxn>
              <a:cxn ang="0">
                <a:pos x="224" y="156"/>
              </a:cxn>
              <a:cxn ang="0">
                <a:pos x="248" y="180"/>
              </a:cxn>
              <a:cxn ang="0">
                <a:pos x="224" y="204"/>
              </a:cxn>
              <a:cxn ang="0">
                <a:pos x="200" y="180"/>
              </a:cxn>
              <a:cxn ang="0">
                <a:pos x="88" y="180"/>
              </a:cxn>
              <a:cxn ang="0">
                <a:pos x="64" y="204"/>
              </a:cxn>
              <a:cxn ang="0">
                <a:pos x="40" y="180"/>
              </a:cxn>
              <a:cxn ang="0">
                <a:pos x="64" y="156"/>
              </a:cxn>
              <a:cxn ang="0">
                <a:pos x="86" y="156"/>
              </a:cxn>
              <a:cxn ang="0">
                <a:pos x="39" y="24"/>
              </a:cxn>
              <a:cxn ang="0">
                <a:pos x="12" y="24"/>
              </a:cxn>
              <a:cxn ang="0">
                <a:pos x="0" y="12"/>
              </a:cxn>
              <a:cxn ang="0">
                <a:pos x="12" y="0"/>
              </a:cxn>
              <a:cxn ang="0">
                <a:pos x="48" y="0"/>
              </a:cxn>
              <a:cxn ang="0">
                <a:pos x="59" y="8"/>
              </a:cxn>
              <a:cxn ang="0">
                <a:pos x="59" y="8"/>
              </a:cxn>
              <a:cxn ang="0">
                <a:pos x="66" y="28"/>
              </a:cxn>
              <a:cxn ang="0">
                <a:pos x="244" y="28"/>
              </a:cxn>
              <a:cxn ang="0">
                <a:pos x="256" y="40"/>
              </a:cxn>
              <a:cxn ang="0">
                <a:pos x="255" y="45"/>
              </a:cxn>
              <a:cxn ang="0">
                <a:pos x="75" y="52"/>
              </a:cxn>
              <a:cxn ang="0">
                <a:pos x="97" y="115"/>
              </a:cxn>
              <a:cxn ang="0">
                <a:pos x="200" y="109"/>
              </a:cxn>
              <a:cxn ang="0">
                <a:pos x="225" y="52"/>
              </a:cxn>
              <a:cxn ang="0">
                <a:pos x="75" y="52"/>
              </a:cxn>
            </a:cxnLst>
            <a:rect l="0" t="0" r="r" b="b"/>
            <a:pathLst>
              <a:path w="256" h="204">
                <a:moveTo>
                  <a:pt x="255" y="45"/>
                </a:moveTo>
                <a:cubicBezTo>
                  <a:pt x="255" y="45"/>
                  <a:pt x="255" y="45"/>
                  <a:pt x="255" y="45"/>
                </a:cubicBezTo>
                <a:cubicBezTo>
                  <a:pt x="219" y="125"/>
                  <a:pt x="219" y="125"/>
                  <a:pt x="219" y="125"/>
                </a:cubicBezTo>
                <a:cubicBezTo>
                  <a:pt x="217" y="129"/>
                  <a:pt x="213" y="132"/>
                  <a:pt x="209" y="132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11" y="156"/>
                  <a:pt x="111" y="156"/>
                  <a:pt x="111" y="156"/>
                </a:cubicBezTo>
                <a:cubicBezTo>
                  <a:pt x="224" y="156"/>
                  <a:pt x="224" y="156"/>
                  <a:pt x="224" y="156"/>
                </a:cubicBezTo>
                <a:cubicBezTo>
                  <a:pt x="237" y="156"/>
                  <a:pt x="248" y="167"/>
                  <a:pt x="248" y="180"/>
                </a:cubicBezTo>
                <a:cubicBezTo>
                  <a:pt x="248" y="193"/>
                  <a:pt x="237" y="204"/>
                  <a:pt x="224" y="204"/>
                </a:cubicBezTo>
                <a:cubicBezTo>
                  <a:pt x="211" y="204"/>
                  <a:pt x="200" y="193"/>
                  <a:pt x="200" y="180"/>
                </a:cubicBezTo>
                <a:cubicBezTo>
                  <a:pt x="88" y="180"/>
                  <a:pt x="88" y="180"/>
                  <a:pt x="88" y="180"/>
                </a:cubicBezTo>
                <a:cubicBezTo>
                  <a:pt x="88" y="193"/>
                  <a:pt x="77" y="204"/>
                  <a:pt x="64" y="204"/>
                </a:cubicBezTo>
                <a:cubicBezTo>
                  <a:pt x="51" y="204"/>
                  <a:pt x="40" y="193"/>
                  <a:pt x="40" y="180"/>
                </a:cubicBezTo>
                <a:cubicBezTo>
                  <a:pt x="40" y="167"/>
                  <a:pt x="51" y="156"/>
                  <a:pt x="64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39" y="24"/>
                  <a:pt x="39" y="24"/>
                  <a:pt x="39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19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3" y="0"/>
                  <a:pt x="58" y="3"/>
                  <a:pt x="59" y="8"/>
                </a:cubicBezTo>
                <a:cubicBezTo>
                  <a:pt x="59" y="8"/>
                  <a:pt x="59" y="8"/>
                  <a:pt x="59" y="8"/>
                </a:cubicBezTo>
                <a:cubicBezTo>
                  <a:pt x="66" y="28"/>
                  <a:pt x="66" y="28"/>
                  <a:pt x="66" y="28"/>
                </a:cubicBezTo>
                <a:cubicBezTo>
                  <a:pt x="244" y="28"/>
                  <a:pt x="244" y="28"/>
                  <a:pt x="244" y="28"/>
                </a:cubicBezTo>
                <a:cubicBezTo>
                  <a:pt x="251" y="28"/>
                  <a:pt x="256" y="33"/>
                  <a:pt x="256" y="40"/>
                </a:cubicBezTo>
                <a:cubicBezTo>
                  <a:pt x="256" y="42"/>
                  <a:pt x="256" y="43"/>
                  <a:pt x="255" y="45"/>
                </a:cubicBezTo>
                <a:moveTo>
                  <a:pt x="75" y="52"/>
                </a:moveTo>
                <a:cubicBezTo>
                  <a:pt x="97" y="115"/>
                  <a:pt x="97" y="115"/>
                  <a:pt x="97" y="115"/>
                </a:cubicBezTo>
                <a:cubicBezTo>
                  <a:pt x="200" y="109"/>
                  <a:pt x="200" y="109"/>
                  <a:pt x="200" y="109"/>
                </a:cubicBezTo>
                <a:cubicBezTo>
                  <a:pt x="225" y="52"/>
                  <a:pt x="225" y="52"/>
                  <a:pt x="225" y="52"/>
                </a:cubicBezTo>
                <a:lnTo>
                  <a:pt x="75" y="52"/>
                </a:lnTo>
                <a:close/>
              </a:path>
            </a:pathLst>
          </a:custGeom>
          <a:solidFill>
            <a:srgbClr val="B7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文本框 18"/>
          <p:cNvSpPr txBox="1"/>
          <p:nvPr/>
        </p:nvSpPr>
        <p:spPr>
          <a:xfrm>
            <a:off x="7166535" y="1903507"/>
            <a:ext cx="2520841" cy="120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535320" y="4538057"/>
            <a:ext cx="2520841" cy="120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26122" y="4474573"/>
            <a:ext cx="2520841" cy="120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88947" y="786528"/>
            <a:ext cx="179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24" name="图片 23" descr="图片包含 物体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4" y="0"/>
            <a:ext cx="1445353" cy="182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 rot="10800000" flipH="1">
            <a:off x="4946027" y="5389545"/>
            <a:ext cx="2101841" cy="870560"/>
          </a:xfrm>
          <a:custGeom>
            <a:avLst/>
            <a:gdLst>
              <a:gd name="T0" fmla="*/ 110 w 626"/>
              <a:gd name="T1" fmla="*/ 259 h 259"/>
              <a:gd name="T2" fmla="*/ 0 w 626"/>
              <a:gd name="T3" fmla="*/ 218 h 259"/>
              <a:gd name="T4" fmla="*/ 313 w 626"/>
              <a:gd name="T5" fmla="*/ 0 h 259"/>
              <a:gd name="T6" fmla="*/ 626 w 626"/>
              <a:gd name="T7" fmla="*/ 218 h 259"/>
              <a:gd name="T8" fmla="*/ 517 w 626"/>
              <a:gd name="T9" fmla="*/ 259 h 259"/>
              <a:gd name="T10" fmla="*/ 313 w 626"/>
              <a:gd name="T11" fmla="*/ 117 h 259"/>
              <a:gd name="T12" fmla="*/ 110 w 626"/>
              <a:gd name="T13" fmla="*/ 25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6" h="259">
                <a:moveTo>
                  <a:pt x="110" y="259"/>
                </a:moveTo>
                <a:cubicBezTo>
                  <a:pt x="0" y="218"/>
                  <a:pt x="0" y="218"/>
                  <a:pt x="0" y="218"/>
                </a:cubicBezTo>
                <a:cubicBezTo>
                  <a:pt x="49" y="87"/>
                  <a:pt x="174" y="0"/>
                  <a:pt x="313" y="0"/>
                </a:cubicBezTo>
                <a:cubicBezTo>
                  <a:pt x="453" y="0"/>
                  <a:pt x="578" y="87"/>
                  <a:pt x="626" y="218"/>
                </a:cubicBezTo>
                <a:cubicBezTo>
                  <a:pt x="517" y="259"/>
                  <a:pt x="517" y="259"/>
                  <a:pt x="517" y="259"/>
                </a:cubicBezTo>
                <a:cubicBezTo>
                  <a:pt x="486" y="176"/>
                  <a:pt x="407" y="117"/>
                  <a:pt x="313" y="117"/>
                </a:cubicBezTo>
                <a:cubicBezTo>
                  <a:pt x="220" y="117"/>
                  <a:pt x="140" y="176"/>
                  <a:pt x="110" y="259"/>
                </a:cubicBezTo>
                <a:close/>
              </a:path>
            </a:pathLst>
          </a:custGeom>
          <a:solidFill>
            <a:srgbClr val="B7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6"/>
          <p:cNvSpPr/>
          <p:nvPr/>
        </p:nvSpPr>
        <p:spPr bwMode="auto">
          <a:xfrm rot="10800000" flipH="1">
            <a:off x="6415127" y="4159272"/>
            <a:ext cx="883341" cy="776829"/>
          </a:xfrm>
          <a:custGeom>
            <a:avLst/>
            <a:gdLst>
              <a:gd name="T0" fmla="*/ 170 w 263"/>
              <a:gd name="T1" fmla="*/ 87 h 231"/>
              <a:gd name="T2" fmla="*/ 220 w 263"/>
              <a:gd name="T3" fmla="*/ 123 h 231"/>
              <a:gd name="T4" fmla="*/ 244 w 263"/>
              <a:gd name="T5" fmla="*/ 90 h 231"/>
              <a:gd name="T6" fmla="*/ 263 w 263"/>
              <a:gd name="T7" fmla="*/ 212 h 231"/>
              <a:gd name="T8" fmla="*/ 141 w 263"/>
              <a:gd name="T9" fmla="*/ 231 h 231"/>
              <a:gd name="T10" fmla="*/ 165 w 263"/>
              <a:gd name="T11" fmla="*/ 198 h 231"/>
              <a:gd name="T12" fmla="*/ 116 w 263"/>
              <a:gd name="T13" fmla="*/ 162 h 231"/>
              <a:gd name="T14" fmla="*/ 68 w 263"/>
              <a:gd name="T15" fmla="*/ 204 h 231"/>
              <a:gd name="T16" fmla="*/ 0 w 263"/>
              <a:gd name="T17" fmla="*/ 109 h 231"/>
              <a:gd name="T18" fmla="*/ 81 w 263"/>
              <a:gd name="T19" fmla="*/ 0 h 231"/>
              <a:gd name="T20" fmla="*/ 192 w 263"/>
              <a:gd name="T21" fmla="*/ 36 h 231"/>
              <a:gd name="T22" fmla="*/ 170 w 263"/>
              <a:gd name="T23" fmla="*/ 87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3" h="231">
                <a:moveTo>
                  <a:pt x="170" y="87"/>
                </a:moveTo>
                <a:cubicBezTo>
                  <a:pt x="220" y="123"/>
                  <a:pt x="220" y="123"/>
                  <a:pt x="220" y="123"/>
                </a:cubicBezTo>
                <a:cubicBezTo>
                  <a:pt x="244" y="90"/>
                  <a:pt x="244" y="90"/>
                  <a:pt x="244" y="90"/>
                </a:cubicBezTo>
                <a:cubicBezTo>
                  <a:pt x="251" y="131"/>
                  <a:pt x="257" y="171"/>
                  <a:pt x="263" y="212"/>
                </a:cubicBezTo>
                <a:cubicBezTo>
                  <a:pt x="222" y="219"/>
                  <a:pt x="182" y="225"/>
                  <a:pt x="141" y="231"/>
                </a:cubicBezTo>
                <a:cubicBezTo>
                  <a:pt x="165" y="198"/>
                  <a:pt x="165" y="198"/>
                  <a:pt x="165" y="198"/>
                </a:cubicBezTo>
                <a:cubicBezTo>
                  <a:pt x="116" y="162"/>
                  <a:pt x="116" y="162"/>
                  <a:pt x="116" y="162"/>
                </a:cubicBezTo>
                <a:cubicBezTo>
                  <a:pt x="102" y="178"/>
                  <a:pt x="86" y="192"/>
                  <a:pt x="68" y="204"/>
                </a:cubicBezTo>
                <a:cubicBezTo>
                  <a:pt x="0" y="109"/>
                  <a:pt x="0" y="109"/>
                  <a:pt x="0" y="109"/>
                </a:cubicBezTo>
                <a:cubicBezTo>
                  <a:pt x="38" y="82"/>
                  <a:pt x="66" y="44"/>
                  <a:pt x="81" y="0"/>
                </a:cubicBezTo>
                <a:cubicBezTo>
                  <a:pt x="192" y="36"/>
                  <a:pt x="192" y="36"/>
                  <a:pt x="192" y="36"/>
                </a:cubicBezTo>
                <a:cubicBezTo>
                  <a:pt x="186" y="53"/>
                  <a:pt x="179" y="70"/>
                  <a:pt x="170" y="87"/>
                </a:cubicBez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7"/>
          <p:cNvSpPr/>
          <p:nvPr/>
        </p:nvSpPr>
        <p:spPr bwMode="auto">
          <a:xfrm rot="10800000" flipH="1">
            <a:off x="6004017" y="3641049"/>
            <a:ext cx="691619" cy="934466"/>
          </a:xfrm>
          <a:custGeom>
            <a:avLst/>
            <a:gdLst>
              <a:gd name="T0" fmla="*/ 149 w 206"/>
              <a:gd name="T1" fmla="*/ 122 h 278"/>
              <a:gd name="T2" fmla="*/ 167 w 206"/>
              <a:gd name="T3" fmla="*/ 180 h 278"/>
              <a:gd name="T4" fmla="*/ 206 w 206"/>
              <a:gd name="T5" fmla="*/ 168 h 278"/>
              <a:gd name="T6" fmla="*/ 149 w 206"/>
              <a:gd name="T7" fmla="*/ 278 h 278"/>
              <a:gd name="T8" fmla="*/ 39 w 206"/>
              <a:gd name="T9" fmla="*/ 221 h 278"/>
              <a:gd name="T10" fmla="*/ 78 w 206"/>
              <a:gd name="T11" fmla="*/ 208 h 278"/>
              <a:gd name="T12" fmla="*/ 61 w 206"/>
              <a:gd name="T13" fmla="*/ 152 h 278"/>
              <a:gd name="T14" fmla="*/ 0 w 206"/>
              <a:gd name="T15" fmla="*/ 157 h 278"/>
              <a:gd name="T16" fmla="*/ 0 w 206"/>
              <a:gd name="T17" fmla="*/ 41 h 278"/>
              <a:gd name="T18" fmla="*/ 126 w 206"/>
              <a:gd name="T19" fmla="*/ 0 h 278"/>
              <a:gd name="T20" fmla="*/ 194 w 206"/>
              <a:gd name="T21" fmla="*/ 95 h 278"/>
              <a:gd name="T22" fmla="*/ 149 w 206"/>
              <a:gd name="T23" fmla="*/ 122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6" h="278">
                <a:moveTo>
                  <a:pt x="149" y="122"/>
                </a:moveTo>
                <a:cubicBezTo>
                  <a:pt x="167" y="180"/>
                  <a:pt x="167" y="180"/>
                  <a:pt x="167" y="180"/>
                </a:cubicBezTo>
                <a:cubicBezTo>
                  <a:pt x="206" y="168"/>
                  <a:pt x="206" y="168"/>
                  <a:pt x="206" y="168"/>
                </a:cubicBezTo>
                <a:cubicBezTo>
                  <a:pt x="187" y="205"/>
                  <a:pt x="168" y="241"/>
                  <a:pt x="149" y="278"/>
                </a:cubicBezTo>
                <a:cubicBezTo>
                  <a:pt x="112" y="259"/>
                  <a:pt x="76" y="240"/>
                  <a:pt x="39" y="221"/>
                </a:cubicBezTo>
                <a:cubicBezTo>
                  <a:pt x="78" y="208"/>
                  <a:pt x="78" y="208"/>
                  <a:pt x="78" y="208"/>
                </a:cubicBezTo>
                <a:cubicBezTo>
                  <a:pt x="61" y="152"/>
                  <a:pt x="61" y="152"/>
                  <a:pt x="61" y="152"/>
                </a:cubicBezTo>
                <a:cubicBezTo>
                  <a:pt x="41" y="155"/>
                  <a:pt x="21" y="157"/>
                  <a:pt x="0" y="157"/>
                </a:cubicBezTo>
                <a:cubicBezTo>
                  <a:pt x="0" y="41"/>
                  <a:pt x="0" y="41"/>
                  <a:pt x="0" y="41"/>
                </a:cubicBezTo>
                <a:cubicBezTo>
                  <a:pt x="47" y="41"/>
                  <a:pt x="91" y="26"/>
                  <a:pt x="126" y="0"/>
                </a:cubicBezTo>
                <a:cubicBezTo>
                  <a:pt x="194" y="95"/>
                  <a:pt x="194" y="95"/>
                  <a:pt x="194" y="95"/>
                </a:cubicBezTo>
                <a:cubicBezTo>
                  <a:pt x="180" y="105"/>
                  <a:pt x="164" y="115"/>
                  <a:pt x="149" y="122"/>
                </a:cubicBez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8"/>
          <p:cNvSpPr/>
          <p:nvPr/>
        </p:nvSpPr>
        <p:spPr bwMode="auto">
          <a:xfrm rot="10800000" flipH="1">
            <a:off x="4746243" y="4152171"/>
            <a:ext cx="863459" cy="783930"/>
          </a:xfrm>
          <a:custGeom>
            <a:avLst/>
            <a:gdLst>
              <a:gd name="T0" fmla="*/ 88 w 257"/>
              <a:gd name="T1" fmla="*/ 92 h 233"/>
              <a:gd name="T2" fmla="*/ 43 w 257"/>
              <a:gd name="T3" fmla="*/ 125 h 233"/>
              <a:gd name="T4" fmla="*/ 19 w 257"/>
              <a:gd name="T5" fmla="*/ 92 h 233"/>
              <a:gd name="T6" fmla="*/ 0 w 257"/>
              <a:gd name="T7" fmla="*/ 214 h 233"/>
              <a:gd name="T8" fmla="*/ 123 w 257"/>
              <a:gd name="T9" fmla="*/ 233 h 233"/>
              <a:gd name="T10" fmla="*/ 98 w 257"/>
              <a:gd name="T11" fmla="*/ 200 h 233"/>
              <a:gd name="T12" fmla="*/ 143 w 257"/>
              <a:gd name="T13" fmla="*/ 167 h 233"/>
              <a:gd name="T14" fmla="*/ 190 w 257"/>
              <a:gd name="T15" fmla="*/ 206 h 233"/>
              <a:gd name="T16" fmla="*/ 257 w 257"/>
              <a:gd name="T17" fmla="*/ 110 h 233"/>
              <a:gd name="T18" fmla="*/ 175 w 257"/>
              <a:gd name="T19" fmla="*/ 0 h 233"/>
              <a:gd name="T20" fmla="*/ 64 w 257"/>
              <a:gd name="T21" fmla="*/ 36 h 233"/>
              <a:gd name="T22" fmla="*/ 88 w 257"/>
              <a:gd name="T23" fmla="*/ 92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7" h="233">
                <a:moveTo>
                  <a:pt x="88" y="92"/>
                </a:moveTo>
                <a:cubicBezTo>
                  <a:pt x="43" y="125"/>
                  <a:pt x="43" y="125"/>
                  <a:pt x="43" y="125"/>
                </a:cubicBezTo>
                <a:cubicBezTo>
                  <a:pt x="19" y="92"/>
                  <a:pt x="19" y="92"/>
                  <a:pt x="19" y="92"/>
                </a:cubicBezTo>
                <a:cubicBezTo>
                  <a:pt x="12" y="133"/>
                  <a:pt x="6" y="173"/>
                  <a:pt x="0" y="214"/>
                </a:cubicBezTo>
                <a:cubicBezTo>
                  <a:pt x="41" y="221"/>
                  <a:pt x="81" y="227"/>
                  <a:pt x="123" y="233"/>
                </a:cubicBezTo>
                <a:cubicBezTo>
                  <a:pt x="98" y="200"/>
                  <a:pt x="98" y="200"/>
                  <a:pt x="98" y="200"/>
                </a:cubicBezTo>
                <a:cubicBezTo>
                  <a:pt x="143" y="167"/>
                  <a:pt x="143" y="167"/>
                  <a:pt x="143" y="167"/>
                </a:cubicBezTo>
                <a:cubicBezTo>
                  <a:pt x="158" y="181"/>
                  <a:pt x="173" y="194"/>
                  <a:pt x="190" y="206"/>
                </a:cubicBezTo>
                <a:cubicBezTo>
                  <a:pt x="257" y="110"/>
                  <a:pt x="257" y="110"/>
                  <a:pt x="257" y="110"/>
                </a:cubicBezTo>
                <a:cubicBezTo>
                  <a:pt x="218" y="84"/>
                  <a:pt x="189" y="45"/>
                  <a:pt x="175" y="0"/>
                </a:cubicBezTo>
                <a:cubicBezTo>
                  <a:pt x="64" y="36"/>
                  <a:pt x="64" y="36"/>
                  <a:pt x="64" y="36"/>
                </a:cubicBezTo>
                <a:cubicBezTo>
                  <a:pt x="70" y="55"/>
                  <a:pt x="78" y="74"/>
                  <a:pt x="88" y="92"/>
                </a:cubicBez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9"/>
          <p:cNvSpPr/>
          <p:nvPr/>
        </p:nvSpPr>
        <p:spPr bwMode="auto">
          <a:xfrm rot="10800000" flipH="1">
            <a:off x="5352987" y="3634003"/>
            <a:ext cx="664636" cy="938727"/>
          </a:xfrm>
          <a:custGeom>
            <a:avLst/>
            <a:gdLst>
              <a:gd name="T0" fmla="*/ 57 w 198"/>
              <a:gd name="T1" fmla="*/ 125 h 279"/>
              <a:gd name="T2" fmla="*/ 39 w 198"/>
              <a:gd name="T3" fmla="*/ 181 h 279"/>
              <a:gd name="T4" fmla="*/ 0 w 198"/>
              <a:gd name="T5" fmla="*/ 169 h 279"/>
              <a:gd name="T6" fmla="*/ 57 w 198"/>
              <a:gd name="T7" fmla="*/ 279 h 279"/>
              <a:gd name="T8" fmla="*/ 167 w 198"/>
              <a:gd name="T9" fmla="*/ 222 h 279"/>
              <a:gd name="T10" fmla="*/ 128 w 198"/>
              <a:gd name="T11" fmla="*/ 209 h 279"/>
              <a:gd name="T12" fmla="*/ 146 w 198"/>
              <a:gd name="T13" fmla="*/ 152 h 279"/>
              <a:gd name="T14" fmla="*/ 198 w 198"/>
              <a:gd name="T15" fmla="*/ 156 h 279"/>
              <a:gd name="T16" fmla="*/ 198 w 198"/>
              <a:gd name="T17" fmla="*/ 40 h 279"/>
              <a:gd name="T18" fmla="*/ 74 w 198"/>
              <a:gd name="T19" fmla="*/ 0 h 279"/>
              <a:gd name="T20" fmla="*/ 7 w 198"/>
              <a:gd name="T21" fmla="*/ 96 h 279"/>
              <a:gd name="T22" fmla="*/ 57 w 198"/>
              <a:gd name="T23" fmla="*/ 125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8" h="279">
                <a:moveTo>
                  <a:pt x="57" y="125"/>
                </a:moveTo>
                <a:cubicBezTo>
                  <a:pt x="39" y="181"/>
                  <a:pt x="39" y="181"/>
                  <a:pt x="39" y="181"/>
                </a:cubicBezTo>
                <a:cubicBezTo>
                  <a:pt x="0" y="169"/>
                  <a:pt x="0" y="169"/>
                  <a:pt x="0" y="169"/>
                </a:cubicBezTo>
                <a:cubicBezTo>
                  <a:pt x="19" y="206"/>
                  <a:pt x="38" y="242"/>
                  <a:pt x="57" y="279"/>
                </a:cubicBezTo>
                <a:cubicBezTo>
                  <a:pt x="94" y="260"/>
                  <a:pt x="130" y="241"/>
                  <a:pt x="167" y="222"/>
                </a:cubicBezTo>
                <a:cubicBezTo>
                  <a:pt x="128" y="209"/>
                  <a:pt x="128" y="209"/>
                  <a:pt x="128" y="209"/>
                </a:cubicBezTo>
                <a:cubicBezTo>
                  <a:pt x="146" y="152"/>
                  <a:pt x="146" y="152"/>
                  <a:pt x="146" y="152"/>
                </a:cubicBezTo>
                <a:cubicBezTo>
                  <a:pt x="163" y="155"/>
                  <a:pt x="181" y="156"/>
                  <a:pt x="198" y="156"/>
                </a:cubicBezTo>
                <a:cubicBezTo>
                  <a:pt x="198" y="40"/>
                  <a:pt x="198" y="40"/>
                  <a:pt x="198" y="40"/>
                </a:cubicBezTo>
                <a:cubicBezTo>
                  <a:pt x="152" y="40"/>
                  <a:pt x="109" y="25"/>
                  <a:pt x="74" y="0"/>
                </a:cubicBezTo>
                <a:cubicBezTo>
                  <a:pt x="7" y="96"/>
                  <a:pt x="7" y="96"/>
                  <a:pt x="7" y="96"/>
                </a:cubicBezTo>
                <a:cubicBezTo>
                  <a:pt x="23" y="107"/>
                  <a:pt x="40" y="117"/>
                  <a:pt x="57" y="125"/>
                </a:cubicBez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10"/>
          <p:cNvSpPr/>
          <p:nvPr/>
        </p:nvSpPr>
        <p:spPr bwMode="auto">
          <a:xfrm rot="10800000" flipH="1">
            <a:off x="4426251" y="4801814"/>
            <a:ext cx="923105" cy="739904"/>
          </a:xfrm>
          <a:custGeom>
            <a:avLst/>
            <a:gdLst>
              <a:gd name="T0" fmla="*/ 148 w 275"/>
              <a:gd name="T1" fmla="*/ 64 h 220"/>
              <a:gd name="T2" fmla="*/ 90 w 275"/>
              <a:gd name="T3" fmla="*/ 62 h 220"/>
              <a:gd name="T4" fmla="*/ 91 w 275"/>
              <a:gd name="T5" fmla="*/ 21 h 220"/>
              <a:gd name="T6" fmla="*/ 0 w 275"/>
              <a:gd name="T7" fmla="*/ 105 h 220"/>
              <a:gd name="T8" fmla="*/ 85 w 275"/>
              <a:gd name="T9" fmla="*/ 196 h 220"/>
              <a:gd name="T10" fmla="*/ 86 w 275"/>
              <a:gd name="T11" fmla="*/ 155 h 220"/>
              <a:gd name="T12" fmla="*/ 147 w 275"/>
              <a:gd name="T13" fmla="*/ 157 h 220"/>
              <a:gd name="T14" fmla="*/ 161 w 275"/>
              <a:gd name="T15" fmla="*/ 220 h 220"/>
              <a:gd name="T16" fmla="*/ 272 w 275"/>
              <a:gd name="T17" fmla="*/ 184 h 220"/>
              <a:gd name="T18" fmla="*/ 261 w 275"/>
              <a:gd name="T19" fmla="*/ 116 h 220"/>
              <a:gd name="T20" fmla="*/ 275 w 275"/>
              <a:gd name="T21" fmla="*/ 41 h 220"/>
              <a:gd name="T22" fmla="*/ 165 w 275"/>
              <a:gd name="T23" fmla="*/ 0 h 220"/>
              <a:gd name="T24" fmla="*/ 148 w 275"/>
              <a:gd name="T25" fmla="*/ 64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5" h="220">
                <a:moveTo>
                  <a:pt x="148" y="64"/>
                </a:moveTo>
                <a:cubicBezTo>
                  <a:pt x="90" y="62"/>
                  <a:pt x="90" y="62"/>
                  <a:pt x="90" y="62"/>
                </a:cubicBezTo>
                <a:cubicBezTo>
                  <a:pt x="91" y="21"/>
                  <a:pt x="91" y="21"/>
                  <a:pt x="91" y="21"/>
                </a:cubicBezTo>
                <a:cubicBezTo>
                  <a:pt x="61" y="49"/>
                  <a:pt x="31" y="77"/>
                  <a:pt x="0" y="105"/>
                </a:cubicBezTo>
                <a:cubicBezTo>
                  <a:pt x="29" y="136"/>
                  <a:pt x="56" y="165"/>
                  <a:pt x="85" y="196"/>
                </a:cubicBezTo>
                <a:cubicBezTo>
                  <a:pt x="86" y="155"/>
                  <a:pt x="86" y="155"/>
                  <a:pt x="86" y="155"/>
                </a:cubicBezTo>
                <a:cubicBezTo>
                  <a:pt x="147" y="157"/>
                  <a:pt x="147" y="157"/>
                  <a:pt x="147" y="157"/>
                </a:cubicBezTo>
                <a:cubicBezTo>
                  <a:pt x="149" y="178"/>
                  <a:pt x="154" y="199"/>
                  <a:pt x="161" y="220"/>
                </a:cubicBezTo>
                <a:cubicBezTo>
                  <a:pt x="272" y="184"/>
                  <a:pt x="272" y="184"/>
                  <a:pt x="272" y="184"/>
                </a:cubicBezTo>
                <a:cubicBezTo>
                  <a:pt x="265" y="162"/>
                  <a:pt x="261" y="140"/>
                  <a:pt x="261" y="116"/>
                </a:cubicBezTo>
                <a:cubicBezTo>
                  <a:pt x="261" y="90"/>
                  <a:pt x="266" y="64"/>
                  <a:pt x="275" y="41"/>
                </a:cubicBezTo>
                <a:cubicBezTo>
                  <a:pt x="165" y="0"/>
                  <a:pt x="165" y="0"/>
                  <a:pt x="165" y="0"/>
                </a:cubicBezTo>
                <a:cubicBezTo>
                  <a:pt x="157" y="21"/>
                  <a:pt x="152" y="42"/>
                  <a:pt x="148" y="64"/>
                </a:cubicBez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rot="10800000" flipH="1">
            <a:off x="6672298" y="4801814"/>
            <a:ext cx="903223" cy="739904"/>
          </a:xfrm>
          <a:custGeom>
            <a:avLst/>
            <a:gdLst>
              <a:gd name="T0" fmla="*/ 126 w 269"/>
              <a:gd name="T1" fmla="*/ 64 h 220"/>
              <a:gd name="T2" fmla="*/ 180 w 269"/>
              <a:gd name="T3" fmla="*/ 62 h 220"/>
              <a:gd name="T4" fmla="*/ 178 w 269"/>
              <a:gd name="T5" fmla="*/ 21 h 220"/>
              <a:gd name="T6" fmla="*/ 269 w 269"/>
              <a:gd name="T7" fmla="*/ 105 h 220"/>
              <a:gd name="T8" fmla="*/ 185 w 269"/>
              <a:gd name="T9" fmla="*/ 196 h 220"/>
              <a:gd name="T10" fmla="*/ 183 w 269"/>
              <a:gd name="T11" fmla="*/ 155 h 220"/>
              <a:gd name="T12" fmla="*/ 128 w 269"/>
              <a:gd name="T13" fmla="*/ 157 h 220"/>
              <a:gd name="T14" fmla="*/ 114 w 269"/>
              <a:gd name="T15" fmla="*/ 220 h 220"/>
              <a:gd name="T16" fmla="*/ 3 w 269"/>
              <a:gd name="T17" fmla="*/ 184 h 220"/>
              <a:gd name="T18" fmla="*/ 13 w 269"/>
              <a:gd name="T19" fmla="*/ 116 h 220"/>
              <a:gd name="T20" fmla="*/ 0 w 269"/>
              <a:gd name="T21" fmla="*/ 41 h 220"/>
              <a:gd name="T22" fmla="*/ 109 w 269"/>
              <a:gd name="T23" fmla="*/ 0 h 220"/>
              <a:gd name="T24" fmla="*/ 126 w 269"/>
              <a:gd name="T25" fmla="*/ 64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9" h="220">
                <a:moveTo>
                  <a:pt x="126" y="64"/>
                </a:moveTo>
                <a:cubicBezTo>
                  <a:pt x="180" y="62"/>
                  <a:pt x="180" y="62"/>
                  <a:pt x="180" y="62"/>
                </a:cubicBezTo>
                <a:cubicBezTo>
                  <a:pt x="178" y="21"/>
                  <a:pt x="178" y="21"/>
                  <a:pt x="178" y="21"/>
                </a:cubicBezTo>
                <a:cubicBezTo>
                  <a:pt x="209" y="49"/>
                  <a:pt x="239" y="77"/>
                  <a:pt x="269" y="105"/>
                </a:cubicBezTo>
                <a:cubicBezTo>
                  <a:pt x="241" y="136"/>
                  <a:pt x="213" y="165"/>
                  <a:pt x="185" y="196"/>
                </a:cubicBezTo>
                <a:cubicBezTo>
                  <a:pt x="183" y="155"/>
                  <a:pt x="183" y="155"/>
                  <a:pt x="183" y="155"/>
                </a:cubicBezTo>
                <a:cubicBezTo>
                  <a:pt x="128" y="157"/>
                  <a:pt x="128" y="157"/>
                  <a:pt x="128" y="157"/>
                </a:cubicBezTo>
                <a:cubicBezTo>
                  <a:pt x="125" y="178"/>
                  <a:pt x="120" y="199"/>
                  <a:pt x="114" y="220"/>
                </a:cubicBezTo>
                <a:cubicBezTo>
                  <a:pt x="3" y="184"/>
                  <a:pt x="3" y="184"/>
                  <a:pt x="3" y="184"/>
                </a:cubicBezTo>
                <a:cubicBezTo>
                  <a:pt x="10" y="162"/>
                  <a:pt x="13" y="140"/>
                  <a:pt x="13" y="116"/>
                </a:cubicBezTo>
                <a:cubicBezTo>
                  <a:pt x="13" y="90"/>
                  <a:pt x="9" y="64"/>
                  <a:pt x="0" y="41"/>
                </a:cubicBezTo>
                <a:cubicBezTo>
                  <a:pt x="109" y="0"/>
                  <a:pt x="109" y="0"/>
                  <a:pt x="109" y="0"/>
                </a:cubicBezTo>
                <a:cubicBezTo>
                  <a:pt x="117" y="21"/>
                  <a:pt x="122" y="42"/>
                  <a:pt x="126" y="64"/>
                </a:cubicBez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9" name="Group 30"/>
          <p:cNvGrpSpPr/>
          <p:nvPr/>
        </p:nvGrpSpPr>
        <p:grpSpPr>
          <a:xfrm>
            <a:off x="3400279" y="2889341"/>
            <a:ext cx="1555078" cy="1637447"/>
            <a:chOff x="3509250" y="2847536"/>
            <a:chExt cx="1524484" cy="1605233"/>
          </a:xfrm>
        </p:grpSpPr>
        <p:sp>
          <p:nvSpPr>
            <p:cNvPr id="10" name="Freeform 12"/>
            <p:cNvSpPr/>
            <p:nvPr/>
          </p:nvSpPr>
          <p:spPr bwMode="auto">
            <a:xfrm rot="10800000" flipH="1">
              <a:off x="3581646" y="2932462"/>
              <a:ext cx="1362986" cy="1438166"/>
            </a:xfrm>
            <a:custGeom>
              <a:avLst/>
              <a:gdLst>
                <a:gd name="T0" fmla="*/ 412 w 414"/>
                <a:gd name="T1" fmla="*/ 212 h 436"/>
                <a:gd name="T2" fmla="*/ 260 w 414"/>
                <a:gd name="T3" fmla="*/ 4 h 436"/>
                <a:gd name="T4" fmla="*/ 251 w 414"/>
                <a:gd name="T5" fmla="*/ 1 h 436"/>
                <a:gd name="T6" fmla="*/ 5 w 414"/>
                <a:gd name="T7" fmla="*/ 80 h 436"/>
                <a:gd name="T8" fmla="*/ 0 w 414"/>
                <a:gd name="T9" fmla="*/ 89 h 436"/>
                <a:gd name="T10" fmla="*/ 0 w 414"/>
                <a:gd name="T11" fmla="*/ 89 h 436"/>
                <a:gd name="T12" fmla="*/ 0 w 414"/>
                <a:gd name="T13" fmla="*/ 347 h 436"/>
                <a:gd name="T14" fmla="*/ 6 w 414"/>
                <a:gd name="T15" fmla="*/ 355 h 436"/>
                <a:gd name="T16" fmla="*/ 251 w 414"/>
                <a:gd name="T17" fmla="*/ 434 h 436"/>
                <a:gd name="T18" fmla="*/ 260 w 414"/>
                <a:gd name="T19" fmla="*/ 431 h 436"/>
                <a:gd name="T20" fmla="*/ 412 w 414"/>
                <a:gd name="T21" fmla="*/ 223 h 436"/>
                <a:gd name="T22" fmla="*/ 412 w 414"/>
                <a:gd name="T23" fmla="*/ 212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436">
                  <a:moveTo>
                    <a:pt x="412" y="212"/>
                  </a:moveTo>
                  <a:cubicBezTo>
                    <a:pt x="260" y="4"/>
                    <a:pt x="260" y="4"/>
                    <a:pt x="260" y="4"/>
                  </a:cubicBezTo>
                  <a:cubicBezTo>
                    <a:pt x="258" y="1"/>
                    <a:pt x="254" y="0"/>
                    <a:pt x="251" y="1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2" y="82"/>
                    <a:pt x="0" y="85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351"/>
                    <a:pt x="2" y="354"/>
                    <a:pt x="6" y="355"/>
                  </a:cubicBezTo>
                  <a:cubicBezTo>
                    <a:pt x="251" y="434"/>
                    <a:pt x="251" y="434"/>
                    <a:pt x="251" y="434"/>
                  </a:cubicBezTo>
                  <a:cubicBezTo>
                    <a:pt x="255" y="436"/>
                    <a:pt x="258" y="434"/>
                    <a:pt x="260" y="431"/>
                  </a:cubicBezTo>
                  <a:cubicBezTo>
                    <a:pt x="412" y="223"/>
                    <a:pt x="412" y="223"/>
                    <a:pt x="412" y="223"/>
                  </a:cubicBezTo>
                  <a:cubicBezTo>
                    <a:pt x="414" y="219"/>
                    <a:pt x="414" y="215"/>
                    <a:pt x="412" y="21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70000">
                    <a:shade val="30000"/>
                    <a:satMod val="115000"/>
                  </a:srgbClr>
                </a:gs>
                <a:gs pos="50000">
                  <a:srgbClr val="B70000">
                    <a:shade val="67500"/>
                    <a:satMod val="115000"/>
                  </a:srgbClr>
                </a:gs>
                <a:gs pos="100000">
                  <a:srgbClr val="B7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 rot="10800000" flipH="1">
              <a:off x="3509250" y="2847536"/>
              <a:ext cx="1524484" cy="1605233"/>
            </a:xfrm>
            <a:custGeom>
              <a:avLst/>
              <a:gdLst>
                <a:gd name="T0" fmla="*/ 462 w 463"/>
                <a:gd name="T1" fmla="*/ 241 h 487"/>
                <a:gd name="T2" fmla="*/ 289 w 463"/>
                <a:gd name="T3" fmla="*/ 2 h 487"/>
                <a:gd name="T4" fmla="*/ 284 w 463"/>
                <a:gd name="T5" fmla="*/ 1 h 487"/>
                <a:gd name="T6" fmla="*/ 3 w 463"/>
                <a:gd name="T7" fmla="*/ 92 h 487"/>
                <a:gd name="T8" fmla="*/ 0 w 463"/>
                <a:gd name="T9" fmla="*/ 96 h 487"/>
                <a:gd name="T10" fmla="*/ 0 w 463"/>
                <a:gd name="T11" fmla="*/ 392 h 487"/>
                <a:gd name="T12" fmla="*/ 3 w 463"/>
                <a:gd name="T13" fmla="*/ 396 h 487"/>
                <a:gd name="T14" fmla="*/ 284 w 463"/>
                <a:gd name="T15" fmla="*/ 487 h 487"/>
                <a:gd name="T16" fmla="*/ 289 w 463"/>
                <a:gd name="T17" fmla="*/ 485 h 487"/>
                <a:gd name="T18" fmla="*/ 462 w 463"/>
                <a:gd name="T19" fmla="*/ 246 h 487"/>
                <a:gd name="T20" fmla="*/ 462 w 463"/>
                <a:gd name="T21" fmla="*/ 241 h 487"/>
                <a:gd name="T22" fmla="*/ 453 w 463"/>
                <a:gd name="T23" fmla="*/ 244 h 487"/>
                <a:gd name="T24" fmla="*/ 284 w 463"/>
                <a:gd name="T25" fmla="*/ 478 h 487"/>
                <a:gd name="T26" fmla="*/ 8 w 463"/>
                <a:gd name="T27" fmla="*/ 388 h 487"/>
                <a:gd name="T28" fmla="*/ 8 w 463"/>
                <a:gd name="T29" fmla="*/ 99 h 487"/>
                <a:gd name="T30" fmla="*/ 284 w 463"/>
                <a:gd name="T31" fmla="*/ 10 h 487"/>
                <a:gd name="T32" fmla="*/ 453 w 463"/>
                <a:gd name="T33" fmla="*/ 24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3" h="487">
                  <a:moveTo>
                    <a:pt x="462" y="241"/>
                  </a:moveTo>
                  <a:cubicBezTo>
                    <a:pt x="289" y="2"/>
                    <a:pt x="289" y="2"/>
                    <a:pt x="289" y="2"/>
                  </a:cubicBezTo>
                  <a:cubicBezTo>
                    <a:pt x="287" y="1"/>
                    <a:pt x="285" y="0"/>
                    <a:pt x="284" y="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" y="93"/>
                    <a:pt x="0" y="94"/>
                    <a:pt x="0" y="96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94"/>
                    <a:pt x="1" y="395"/>
                    <a:pt x="3" y="396"/>
                  </a:cubicBezTo>
                  <a:cubicBezTo>
                    <a:pt x="284" y="487"/>
                    <a:pt x="284" y="487"/>
                    <a:pt x="284" y="487"/>
                  </a:cubicBezTo>
                  <a:cubicBezTo>
                    <a:pt x="286" y="487"/>
                    <a:pt x="288" y="487"/>
                    <a:pt x="289" y="485"/>
                  </a:cubicBezTo>
                  <a:cubicBezTo>
                    <a:pt x="462" y="246"/>
                    <a:pt x="462" y="246"/>
                    <a:pt x="462" y="246"/>
                  </a:cubicBezTo>
                  <a:cubicBezTo>
                    <a:pt x="463" y="245"/>
                    <a:pt x="463" y="243"/>
                    <a:pt x="462" y="241"/>
                  </a:cubicBezTo>
                  <a:close/>
                  <a:moveTo>
                    <a:pt x="453" y="244"/>
                  </a:moveTo>
                  <a:cubicBezTo>
                    <a:pt x="284" y="478"/>
                    <a:pt x="284" y="478"/>
                    <a:pt x="284" y="478"/>
                  </a:cubicBezTo>
                  <a:cubicBezTo>
                    <a:pt x="8" y="388"/>
                    <a:pt x="8" y="388"/>
                    <a:pt x="8" y="388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453" y="244"/>
                    <a:pt x="453" y="244"/>
                    <a:pt x="453" y="2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2790432" y="4277387"/>
            <a:ext cx="1557918" cy="1637447"/>
            <a:chOff x="2899457" y="4235582"/>
            <a:chExt cx="1527269" cy="1605233"/>
          </a:xfrm>
        </p:grpSpPr>
        <p:sp>
          <p:nvSpPr>
            <p:cNvPr id="13" name="Freeform 14"/>
            <p:cNvSpPr/>
            <p:nvPr/>
          </p:nvSpPr>
          <p:spPr bwMode="auto">
            <a:xfrm rot="10800000" flipH="1">
              <a:off x="2992736" y="4320507"/>
              <a:ext cx="1365771" cy="1438166"/>
            </a:xfrm>
            <a:custGeom>
              <a:avLst/>
              <a:gdLst>
                <a:gd name="T0" fmla="*/ 2 w 415"/>
                <a:gd name="T1" fmla="*/ 224 h 436"/>
                <a:gd name="T2" fmla="*/ 154 w 415"/>
                <a:gd name="T3" fmla="*/ 432 h 436"/>
                <a:gd name="T4" fmla="*/ 164 w 415"/>
                <a:gd name="T5" fmla="*/ 435 h 436"/>
                <a:gd name="T6" fmla="*/ 409 w 415"/>
                <a:gd name="T7" fmla="*/ 356 h 436"/>
                <a:gd name="T8" fmla="*/ 415 w 415"/>
                <a:gd name="T9" fmla="*/ 347 h 436"/>
                <a:gd name="T10" fmla="*/ 415 w 415"/>
                <a:gd name="T11" fmla="*/ 89 h 436"/>
                <a:gd name="T12" fmla="*/ 409 w 415"/>
                <a:gd name="T13" fmla="*/ 81 h 436"/>
                <a:gd name="T14" fmla="*/ 164 w 415"/>
                <a:gd name="T15" fmla="*/ 2 h 436"/>
                <a:gd name="T16" fmla="*/ 154 w 415"/>
                <a:gd name="T17" fmla="*/ 5 h 436"/>
                <a:gd name="T18" fmla="*/ 2 w 415"/>
                <a:gd name="T19" fmla="*/ 213 h 436"/>
                <a:gd name="T20" fmla="*/ 2 w 415"/>
                <a:gd name="T21" fmla="*/ 224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436">
                  <a:moveTo>
                    <a:pt x="2" y="224"/>
                  </a:moveTo>
                  <a:cubicBezTo>
                    <a:pt x="154" y="432"/>
                    <a:pt x="154" y="432"/>
                    <a:pt x="154" y="432"/>
                  </a:cubicBezTo>
                  <a:cubicBezTo>
                    <a:pt x="156" y="435"/>
                    <a:pt x="160" y="436"/>
                    <a:pt x="164" y="435"/>
                  </a:cubicBezTo>
                  <a:cubicBezTo>
                    <a:pt x="409" y="356"/>
                    <a:pt x="409" y="356"/>
                    <a:pt x="409" y="356"/>
                  </a:cubicBezTo>
                  <a:cubicBezTo>
                    <a:pt x="413" y="354"/>
                    <a:pt x="415" y="351"/>
                    <a:pt x="415" y="347"/>
                  </a:cubicBezTo>
                  <a:cubicBezTo>
                    <a:pt x="415" y="89"/>
                    <a:pt x="415" y="89"/>
                    <a:pt x="415" y="89"/>
                  </a:cubicBezTo>
                  <a:cubicBezTo>
                    <a:pt x="415" y="85"/>
                    <a:pt x="412" y="82"/>
                    <a:pt x="409" y="81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0" y="0"/>
                    <a:pt x="156" y="2"/>
                    <a:pt x="154" y="5"/>
                  </a:cubicBezTo>
                  <a:cubicBezTo>
                    <a:pt x="2" y="213"/>
                    <a:pt x="2" y="213"/>
                    <a:pt x="2" y="213"/>
                  </a:cubicBezTo>
                  <a:cubicBezTo>
                    <a:pt x="0" y="217"/>
                    <a:pt x="0" y="221"/>
                    <a:pt x="2" y="22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70000">
                    <a:shade val="30000"/>
                    <a:satMod val="115000"/>
                  </a:srgbClr>
                </a:gs>
                <a:gs pos="50000">
                  <a:srgbClr val="B70000">
                    <a:shade val="67500"/>
                    <a:satMod val="115000"/>
                  </a:srgbClr>
                </a:gs>
                <a:gs pos="100000">
                  <a:srgbClr val="B7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 noEditPoints="1"/>
            </p:cNvSpPr>
            <p:nvPr/>
          </p:nvSpPr>
          <p:spPr bwMode="auto">
            <a:xfrm rot="10800000" flipH="1">
              <a:off x="2899457" y="4235582"/>
              <a:ext cx="1527269" cy="1605233"/>
            </a:xfrm>
            <a:custGeom>
              <a:avLst/>
              <a:gdLst>
                <a:gd name="T0" fmla="*/ 1 w 464"/>
                <a:gd name="T1" fmla="*/ 246 h 487"/>
                <a:gd name="T2" fmla="*/ 175 w 464"/>
                <a:gd name="T3" fmla="*/ 485 h 487"/>
                <a:gd name="T4" fmla="*/ 180 w 464"/>
                <a:gd name="T5" fmla="*/ 486 h 487"/>
                <a:gd name="T6" fmla="*/ 461 w 464"/>
                <a:gd name="T7" fmla="*/ 395 h 487"/>
                <a:gd name="T8" fmla="*/ 464 w 464"/>
                <a:gd name="T9" fmla="*/ 391 h 487"/>
                <a:gd name="T10" fmla="*/ 464 w 464"/>
                <a:gd name="T11" fmla="*/ 96 h 487"/>
                <a:gd name="T12" fmla="*/ 460 w 464"/>
                <a:gd name="T13" fmla="*/ 92 h 487"/>
                <a:gd name="T14" fmla="*/ 180 w 464"/>
                <a:gd name="T15" fmla="*/ 0 h 487"/>
                <a:gd name="T16" fmla="*/ 175 w 464"/>
                <a:gd name="T17" fmla="*/ 2 h 487"/>
                <a:gd name="T18" fmla="*/ 1 w 464"/>
                <a:gd name="T19" fmla="*/ 241 h 487"/>
                <a:gd name="T20" fmla="*/ 1 w 464"/>
                <a:gd name="T21" fmla="*/ 246 h 487"/>
                <a:gd name="T22" fmla="*/ 10 w 464"/>
                <a:gd name="T23" fmla="*/ 243 h 487"/>
                <a:gd name="T24" fmla="*/ 180 w 464"/>
                <a:gd name="T25" fmla="*/ 9 h 487"/>
                <a:gd name="T26" fmla="*/ 455 w 464"/>
                <a:gd name="T27" fmla="*/ 99 h 487"/>
                <a:gd name="T28" fmla="*/ 455 w 464"/>
                <a:gd name="T29" fmla="*/ 388 h 487"/>
                <a:gd name="T30" fmla="*/ 180 w 464"/>
                <a:gd name="T31" fmla="*/ 477 h 487"/>
                <a:gd name="T32" fmla="*/ 10 w 464"/>
                <a:gd name="T33" fmla="*/ 243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4" h="487">
                  <a:moveTo>
                    <a:pt x="1" y="246"/>
                  </a:moveTo>
                  <a:cubicBezTo>
                    <a:pt x="175" y="485"/>
                    <a:pt x="175" y="485"/>
                    <a:pt x="175" y="485"/>
                  </a:cubicBezTo>
                  <a:cubicBezTo>
                    <a:pt x="176" y="486"/>
                    <a:pt x="178" y="487"/>
                    <a:pt x="180" y="486"/>
                  </a:cubicBezTo>
                  <a:cubicBezTo>
                    <a:pt x="461" y="395"/>
                    <a:pt x="461" y="395"/>
                    <a:pt x="461" y="395"/>
                  </a:cubicBezTo>
                  <a:cubicBezTo>
                    <a:pt x="462" y="395"/>
                    <a:pt x="464" y="393"/>
                    <a:pt x="464" y="391"/>
                  </a:cubicBezTo>
                  <a:cubicBezTo>
                    <a:pt x="464" y="96"/>
                    <a:pt x="464" y="96"/>
                    <a:pt x="464" y="96"/>
                  </a:cubicBezTo>
                  <a:cubicBezTo>
                    <a:pt x="464" y="94"/>
                    <a:pt x="462" y="92"/>
                    <a:pt x="460" y="92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78" y="0"/>
                    <a:pt x="176" y="0"/>
                    <a:pt x="175" y="2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0" y="242"/>
                    <a:pt x="0" y="245"/>
                    <a:pt x="1" y="246"/>
                  </a:cubicBezTo>
                  <a:close/>
                  <a:moveTo>
                    <a:pt x="10" y="243"/>
                  </a:moveTo>
                  <a:cubicBezTo>
                    <a:pt x="180" y="9"/>
                    <a:pt x="180" y="9"/>
                    <a:pt x="180" y="9"/>
                  </a:cubicBezTo>
                  <a:cubicBezTo>
                    <a:pt x="455" y="99"/>
                    <a:pt x="455" y="99"/>
                    <a:pt x="455" y="99"/>
                  </a:cubicBezTo>
                  <a:cubicBezTo>
                    <a:pt x="455" y="388"/>
                    <a:pt x="455" y="388"/>
                    <a:pt x="455" y="388"/>
                  </a:cubicBezTo>
                  <a:cubicBezTo>
                    <a:pt x="180" y="477"/>
                    <a:pt x="180" y="477"/>
                    <a:pt x="180" y="477"/>
                  </a:cubicBezTo>
                  <a:cubicBezTo>
                    <a:pt x="10" y="243"/>
                    <a:pt x="10" y="243"/>
                    <a:pt x="10" y="2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6042718" y="2024743"/>
            <a:ext cx="1555078" cy="1638867"/>
            <a:chOff x="6151689" y="1982966"/>
            <a:chExt cx="1524484" cy="1606625"/>
          </a:xfrm>
        </p:grpSpPr>
        <p:sp>
          <p:nvSpPr>
            <p:cNvPr id="16" name="Freeform 16"/>
            <p:cNvSpPr/>
            <p:nvPr/>
          </p:nvSpPr>
          <p:spPr bwMode="auto">
            <a:xfrm rot="10800000" flipH="1">
              <a:off x="6214339" y="2069284"/>
              <a:ext cx="1367163" cy="1436774"/>
            </a:xfrm>
            <a:custGeom>
              <a:avLst/>
              <a:gdLst>
                <a:gd name="T0" fmla="*/ 413 w 415"/>
                <a:gd name="T1" fmla="*/ 223 h 436"/>
                <a:gd name="T2" fmla="*/ 413 w 415"/>
                <a:gd name="T3" fmla="*/ 213 h 436"/>
                <a:gd name="T4" fmla="*/ 261 w 415"/>
                <a:gd name="T5" fmla="*/ 5 h 436"/>
                <a:gd name="T6" fmla="*/ 252 w 415"/>
                <a:gd name="T7" fmla="*/ 1 h 436"/>
                <a:gd name="T8" fmla="*/ 7 w 415"/>
                <a:gd name="T9" fmla="*/ 81 h 436"/>
                <a:gd name="T10" fmla="*/ 0 w 415"/>
                <a:gd name="T11" fmla="*/ 89 h 436"/>
                <a:gd name="T12" fmla="*/ 0 w 415"/>
                <a:gd name="T13" fmla="*/ 347 h 436"/>
                <a:gd name="T14" fmla="*/ 6 w 415"/>
                <a:gd name="T15" fmla="*/ 355 h 436"/>
                <a:gd name="T16" fmla="*/ 251 w 415"/>
                <a:gd name="T17" fmla="*/ 435 h 436"/>
                <a:gd name="T18" fmla="*/ 261 w 415"/>
                <a:gd name="T19" fmla="*/ 432 h 436"/>
                <a:gd name="T20" fmla="*/ 413 w 415"/>
                <a:gd name="T21" fmla="*/ 223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436">
                  <a:moveTo>
                    <a:pt x="413" y="223"/>
                  </a:moveTo>
                  <a:cubicBezTo>
                    <a:pt x="415" y="221"/>
                    <a:pt x="415" y="216"/>
                    <a:pt x="413" y="213"/>
                  </a:cubicBezTo>
                  <a:cubicBezTo>
                    <a:pt x="261" y="5"/>
                    <a:pt x="261" y="5"/>
                    <a:pt x="261" y="5"/>
                  </a:cubicBezTo>
                  <a:cubicBezTo>
                    <a:pt x="259" y="2"/>
                    <a:pt x="255" y="0"/>
                    <a:pt x="252" y="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3" y="82"/>
                    <a:pt x="0" y="85"/>
                    <a:pt x="0" y="89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351"/>
                    <a:pt x="3" y="354"/>
                    <a:pt x="6" y="355"/>
                  </a:cubicBezTo>
                  <a:cubicBezTo>
                    <a:pt x="251" y="435"/>
                    <a:pt x="251" y="435"/>
                    <a:pt x="251" y="435"/>
                  </a:cubicBezTo>
                  <a:cubicBezTo>
                    <a:pt x="255" y="436"/>
                    <a:pt x="259" y="435"/>
                    <a:pt x="261" y="432"/>
                  </a:cubicBezTo>
                  <a:cubicBezTo>
                    <a:pt x="413" y="223"/>
                    <a:pt x="413" y="223"/>
                    <a:pt x="413" y="22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70000">
                    <a:shade val="30000"/>
                    <a:satMod val="115000"/>
                  </a:srgbClr>
                </a:gs>
                <a:gs pos="50000">
                  <a:srgbClr val="B70000">
                    <a:shade val="67500"/>
                    <a:satMod val="115000"/>
                  </a:srgbClr>
                </a:gs>
                <a:gs pos="100000">
                  <a:srgbClr val="B7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 rot="10800000" flipH="1">
              <a:off x="6151689" y="1982966"/>
              <a:ext cx="1524484" cy="1606625"/>
            </a:xfrm>
            <a:custGeom>
              <a:avLst/>
              <a:gdLst>
                <a:gd name="T0" fmla="*/ 462 w 463"/>
                <a:gd name="T1" fmla="*/ 241 h 487"/>
                <a:gd name="T2" fmla="*/ 288 w 463"/>
                <a:gd name="T3" fmla="*/ 2 h 487"/>
                <a:gd name="T4" fmla="*/ 283 w 463"/>
                <a:gd name="T5" fmla="*/ 0 h 487"/>
                <a:gd name="T6" fmla="*/ 3 w 463"/>
                <a:gd name="T7" fmla="*/ 92 h 487"/>
                <a:gd name="T8" fmla="*/ 0 w 463"/>
                <a:gd name="T9" fmla="*/ 96 h 487"/>
                <a:gd name="T10" fmla="*/ 0 w 463"/>
                <a:gd name="T11" fmla="*/ 391 h 487"/>
                <a:gd name="T12" fmla="*/ 3 w 463"/>
                <a:gd name="T13" fmla="*/ 395 h 487"/>
                <a:gd name="T14" fmla="*/ 284 w 463"/>
                <a:gd name="T15" fmla="*/ 486 h 487"/>
                <a:gd name="T16" fmla="*/ 288 w 463"/>
                <a:gd name="T17" fmla="*/ 485 h 487"/>
                <a:gd name="T18" fmla="*/ 462 w 463"/>
                <a:gd name="T19" fmla="*/ 246 h 487"/>
                <a:gd name="T20" fmla="*/ 462 w 463"/>
                <a:gd name="T21" fmla="*/ 241 h 487"/>
                <a:gd name="T22" fmla="*/ 453 w 463"/>
                <a:gd name="T23" fmla="*/ 243 h 487"/>
                <a:gd name="T24" fmla="*/ 283 w 463"/>
                <a:gd name="T25" fmla="*/ 477 h 487"/>
                <a:gd name="T26" fmla="*/ 8 w 463"/>
                <a:gd name="T27" fmla="*/ 388 h 487"/>
                <a:gd name="T28" fmla="*/ 8 w 463"/>
                <a:gd name="T29" fmla="*/ 99 h 487"/>
                <a:gd name="T30" fmla="*/ 283 w 463"/>
                <a:gd name="T31" fmla="*/ 9 h 487"/>
                <a:gd name="T32" fmla="*/ 453 w 463"/>
                <a:gd name="T33" fmla="*/ 243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3" h="487">
                  <a:moveTo>
                    <a:pt x="462" y="241"/>
                  </a:moveTo>
                  <a:cubicBezTo>
                    <a:pt x="288" y="2"/>
                    <a:pt x="288" y="2"/>
                    <a:pt x="288" y="2"/>
                  </a:cubicBezTo>
                  <a:cubicBezTo>
                    <a:pt x="287" y="0"/>
                    <a:pt x="285" y="0"/>
                    <a:pt x="283" y="0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" y="92"/>
                    <a:pt x="0" y="94"/>
                    <a:pt x="0" y="96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393"/>
                    <a:pt x="1" y="395"/>
                    <a:pt x="3" y="395"/>
                  </a:cubicBezTo>
                  <a:cubicBezTo>
                    <a:pt x="284" y="486"/>
                    <a:pt x="284" y="486"/>
                    <a:pt x="284" y="486"/>
                  </a:cubicBezTo>
                  <a:cubicBezTo>
                    <a:pt x="285" y="487"/>
                    <a:pt x="287" y="486"/>
                    <a:pt x="288" y="485"/>
                  </a:cubicBezTo>
                  <a:cubicBezTo>
                    <a:pt x="462" y="246"/>
                    <a:pt x="462" y="246"/>
                    <a:pt x="462" y="246"/>
                  </a:cubicBezTo>
                  <a:cubicBezTo>
                    <a:pt x="463" y="244"/>
                    <a:pt x="463" y="242"/>
                    <a:pt x="462" y="241"/>
                  </a:cubicBezTo>
                  <a:close/>
                  <a:moveTo>
                    <a:pt x="453" y="243"/>
                  </a:moveTo>
                  <a:cubicBezTo>
                    <a:pt x="283" y="477"/>
                    <a:pt x="283" y="477"/>
                    <a:pt x="283" y="477"/>
                  </a:cubicBezTo>
                  <a:cubicBezTo>
                    <a:pt x="8" y="388"/>
                    <a:pt x="8" y="388"/>
                    <a:pt x="8" y="388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83" y="9"/>
                    <a:pt x="283" y="9"/>
                    <a:pt x="283" y="9"/>
                  </a:cubicBezTo>
                  <a:cubicBezTo>
                    <a:pt x="453" y="243"/>
                    <a:pt x="453" y="243"/>
                    <a:pt x="453" y="2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8" name="Group 31"/>
          <p:cNvGrpSpPr/>
          <p:nvPr/>
        </p:nvGrpSpPr>
        <p:grpSpPr>
          <a:xfrm>
            <a:off x="4420807" y="2024743"/>
            <a:ext cx="1553658" cy="1638867"/>
            <a:chOff x="4529750" y="1982966"/>
            <a:chExt cx="1523092" cy="1606625"/>
          </a:xfrm>
        </p:grpSpPr>
        <p:sp>
          <p:nvSpPr>
            <p:cNvPr id="19" name="Freeform 18"/>
            <p:cNvSpPr/>
            <p:nvPr/>
          </p:nvSpPr>
          <p:spPr bwMode="auto">
            <a:xfrm rot="10800000" flipH="1">
              <a:off x="4624421" y="2069284"/>
              <a:ext cx="1362986" cy="1436774"/>
            </a:xfrm>
            <a:custGeom>
              <a:avLst/>
              <a:gdLst>
                <a:gd name="T0" fmla="*/ 2 w 414"/>
                <a:gd name="T1" fmla="*/ 223 h 436"/>
                <a:gd name="T2" fmla="*/ 2 w 414"/>
                <a:gd name="T3" fmla="*/ 213 h 436"/>
                <a:gd name="T4" fmla="*/ 154 w 414"/>
                <a:gd name="T5" fmla="*/ 5 h 436"/>
                <a:gd name="T6" fmla="*/ 163 w 414"/>
                <a:gd name="T7" fmla="*/ 1 h 436"/>
                <a:gd name="T8" fmla="*/ 408 w 414"/>
                <a:gd name="T9" fmla="*/ 81 h 436"/>
                <a:gd name="T10" fmla="*/ 414 w 414"/>
                <a:gd name="T11" fmla="*/ 89 h 436"/>
                <a:gd name="T12" fmla="*/ 414 w 414"/>
                <a:gd name="T13" fmla="*/ 347 h 436"/>
                <a:gd name="T14" fmla="*/ 409 w 414"/>
                <a:gd name="T15" fmla="*/ 355 h 436"/>
                <a:gd name="T16" fmla="*/ 163 w 414"/>
                <a:gd name="T17" fmla="*/ 435 h 436"/>
                <a:gd name="T18" fmla="*/ 154 w 414"/>
                <a:gd name="T19" fmla="*/ 432 h 436"/>
                <a:gd name="T20" fmla="*/ 2 w 414"/>
                <a:gd name="T21" fmla="*/ 223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4" h="436">
                  <a:moveTo>
                    <a:pt x="2" y="223"/>
                  </a:moveTo>
                  <a:cubicBezTo>
                    <a:pt x="0" y="221"/>
                    <a:pt x="0" y="216"/>
                    <a:pt x="2" y="213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6" y="2"/>
                    <a:pt x="159" y="0"/>
                    <a:pt x="163" y="1"/>
                  </a:cubicBezTo>
                  <a:cubicBezTo>
                    <a:pt x="408" y="81"/>
                    <a:pt x="408" y="81"/>
                    <a:pt x="408" y="81"/>
                  </a:cubicBezTo>
                  <a:cubicBezTo>
                    <a:pt x="412" y="82"/>
                    <a:pt x="414" y="85"/>
                    <a:pt x="414" y="89"/>
                  </a:cubicBezTo>
                  <a:cubicBezTo>
                    <a:pt x="414" y="347"/>
                    <a:pt x="414" y="347"/>
                    <a:pt x="414" y="347"/>
                  </a:cubicBezTo>
                  <a:cubicBezTo>
                    <a:pt x="414" y="351"/>
                    <a:pt x="412" y="354"/>
                    <a:pt x="409" y="355"/>
                  </a:cubicBezTo>
                  <a:cubicBezTo>
                    <a:pt x="163" y="435"/>
                    <a:pt x="163" y="435"/>
                    <a:pt x="163" y="435"/>
                  </a:cubicBezTo>
                  <a:cubicBezTo>
                    <a:pt x="160" y="436"/>
                    <a:pt x="156" y="435"/>
                    <a:pt x="154" y="432"/>
                  </a:cubicBezTo>
                  <a:cubicBezTo>
                    <a:pt x="2" y="223"/>
                    <a:pt x="2" y="223"/>
                    <a:pt x="2" y="22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70000">
                    <a:shade val="30000"/>
                    <a:satMod val="115000"/>
                  </a:srgbClr>
                </a:gs>
                <a:gs pos="50000">
                  <a:srgbClr val="B70000">
                    <a:shade val="67500"/>
                    <a:satMod val="115000"/>
                  </a:srgbClr>
                </a:gs>
                <a:gs pos="100000">
                  <a:srgbClr val="B7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 rot="10800000" flipH="1">
              <a:off x="4529750" y="1982966"/>
              <a:ext cx="1523092" cy="1606625"/>
            </a:xfrm>
            <a:custGeom>
              <a:avLst/>
              <a:gdLst>
                <a:gd name="T0" fmla="*/ 1 w 463"/>
                <a:gd name="T1" fmla="*/ 241 h 487"/>
                <a:gd name="T2" fmla="*/ 174 w 463"/>
                <a:gd name="T3" fmla="*/ 2 h 487"/>
                <a:gd name="T4" fmla="*/ 179 w 463"/>
                <a:gd name="T5" fmla="*/ 0 h 487"/>
                <a:gd name="T6" fmla="*/ 460 w 463"/>
                <a:gd name="T7" fmla="*/ 92 h 487"/>
                <a:gd name="T8" fmla="*/ 463 w 463"/>
                <a:gd name="T9" fmla="*/ 96 h 487"/>
                <a:gd name="T10" fmla="*/ 463 w 463"/>
                <a:gd name="T11" fmla="*/ 391 h 487"/>
                <a:gd name="T12" fmla="*/ 460 w 463"/>
                <a:gd name="T13" fmla="*/ 395 h 487"/>
                <a:gd name="T14" fmla="*/ 179 w 463"/>
                <a:gd name="T15" fmla="*/ 486 h 487"/>
                <a:gd name="T16" fmla="*/ 174 w 463"/>
                <a:gd name="T17" fmla="*/ 485 h 487"/>
                <a:gd name="T18" fmla="*/ 1 w 463"/>
                <a:gd name="T19" fmla="*/ 246 h 487"/>
                <a:gd name="T20" fmla="*/ 1 w 463"/>
                <a:gd name="T21" fmla="*/ 241 h 487"/>
                <a:gd name="T22" fmla="*/ 9 w 463"/>
                <a:gd name="T23" fmla="*/ 243 h 487"/>
                <a:gd name="T24" fmla="*/ 179 w 463"/>
                <a:gd name="T25" fmla="*/ 477 h 487"/>
                <a:gd name="T26" fmla="*/ 454 w 463"/>
                <a:gd name="T27" fmla="*/ 388 h 487"/>
                <a:gd name="T28" fmla="*/ 454 w 463"/>
                <a:gd name="T29" fmla="*/ 99 h 487"/>
                <a:gd name="T30" fmla="*/ 179 w 463"/>
                <a:gd name="T31" fmla="*/ 9 h 487"/>
                <a:gd name="T32" fmla="*/ 9 w 463"/>
                <a:gd name="T33" fmla="*/ 243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3" h="487">
                  <a:moveTo>
                    <a:pt x="1" y="241"/>
                  </a:moveTo>
                  <a:cubicBezTo>
                    <a:pt x="174" y="2"/>
                    <a:pt x="174" y="2"/>
                    <a:pt x="174" y="2"/>
                  </a:cubicBezTo>
                  <a:cubicBezTo>
                    <a:pt x="176" y="0"/>
                    <a:pt x="178" y="0"/>
                    <a:pt x="179" y="0"/>
                  </a:cubicBezTo>
                  <a:cubicBezTo>
                    <a:pt x="460" y="92"/>
                    <a:pt x="460" y="92"/>
                    <a:pt x="460" y="92"/>
                  </a:cubicBezTo>
                  <a:cubicBezTo>
                    <a:pt x="462" y="92"/>
                    <a:pt x="463" y="94"/>
                    <a:pt x="463" y="96"/>
                  </a:cubicBezTo>
                  <a:cubicBezTo>
                    <a:pt x="463" y="391"/>
                    <a:pt x="463" y="391"/>
                    <a:pt x="463" y="391"/>
                  </a:cubicBezTo>
                  <a:cubicBezTo>
                    <a:pt x="463" y="393"/>
                    <a:pt x="462" y="395"/>
                    <a:pt x="460" y="395"/>
                  </a:cubicBezTo>
                  <a:cubicBezTo>
                    <a:pt x="179" y="486"/>
                    <a:pt x="179" y="486"/>
                    <a:pt x="179" y="486"/>
                  </a:cubicBezTo>
                  <a:cubicBezTo>
                    <a:pt x="177" y="487"/>
                    <a:pt x="175" y="486"/>
                    <a:pt x="174" y="485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0" y="244"/>
                    <a:pt x="0" y="242"/>
                    <a:pt x="1" y="241"/>
                  </a:cubicBezTo>
                  <a:close/>
                  <a:moveTo>
                    <a:pt x="9" y="243"/>
                  </a:moveTo>
                  <a:cubicBezTo>
                    <a:pt x="179" y="477"/>
                    <a:pt x="179" y="477"/>
                    <a:pt x="179" y="477"/>
                  </a:cubicBezTo>
                  <a:cubicBezTo>
                    <a:pt x="454" y="388"/>
                    <a:pt x="454" y="388"/>
                    <a:pt x="454" y="388"/>
                  </a:cubicBezTo>
                  <a:cubicBezTo>
                    <a:pt x="454" y="99"/>
                    <a:pt x="454" y="99"/>
                    <a:pt x="454" y="99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9" y="243"/>
                    <a:pt x="9" y="243"/>
                    <a:pt x="9" y="2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1" name="Group 33"/>
          <p:cNvGrpSpPr/>
          <p:nvPr/>
        </p:nvGrpSpPr>
        <p:grpSpPr>
          <a:xfrm>
            <a:off x="7070178" y="2889341"/>
            <a:ext cx="1555078" cy="1637447"/>
            <a:chOff x="7179149" y="2847536"/>
            <a:chExt cx="1524484" cy="1605233"/>
          </a:xfrm>
        </p:grpSpPr>
        <p:sp>
          <p:nvSpPr>
            <p:cNvPr id="22" name="Freeform 20"/>
            <p:cNvSpPr/>
            <p:nvPr/>
          </p:nvSpPr>
          <p:spPr bwMode="auto">
            <a:xfrm rot="10800000" flipH="1">
              <a:off x="7268252" y="2932462"/>
              <a:ext cx="1365771" cy="1438166"/>
            </a:xfrm>
            <a:custGeom>
              <a:avLst/>
              <a:gdLst>
                <a:gd name="T0" fmla="*/ 2 w 415"/>
                <a:gd name="T1" fmla="*/ 212 h 436"/>
                <a:gd name="T2" fmla="*/ 154 w 415"/>
                <a:gd name="T3" fmla="*/ 4 h 436"/>
                <a:gd name="T4" fmla="*/ 164 w 415"/>
                <a:gd name="T5" fmla="*/ 1 h 436"/>
                <a:gd name="T6" fmla="*/ 409 w 415"/>
                <a:gd name="T7" fmla="*/ 80 h 436"/>
                <a:gd name="T8" fmla="*/ 415 w 415"/>
                <a:gd name="T9" fmla="*/ 89 h 436"/>
                <a:gd name="T10" fmla="*/ 415 w 415"/>
                <a:gd name="T11" fmla="*/ 89 h 436"/>
                <a:gd name="T12" fmla="*/ 415 w 415"/>
                <a:gd name="T13" fmla="*/ 347 h 436"/>
                <a:gd name="T14" fmla="*/ 408 w 415"/>
                <a:gd name="T15" fmla="*/ 355 h 436"/>
                <a:gd name="T16" fmla="*/ 163 w 415"/>
                <a:gd name="T17" fmla="*/ 434 h 436"/>
                <a:gd name="T18" fmla="*/ 154 w 415"/>
                <a:gd name="T19" fmla="*/ 431 h 436"/>
                <a:gd name="T20" fmla="*/ 2 w 415"/>
                <a:gd name="T21" fmla="*/ 223 h 436"/>
                <a:gd name="T22" fmla="*/ 2 w 415"/>
                <a:gd name="T23" fmla="*/ 212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5" h="436">
                  <a:moveTo>
                    <a:pt x="2" y="212"/>
                  </a:moveTo>
                  <a:cubicBezTo>
                    <a:pt x="154" y="4"/>
                    <a:pt x="154" y="4"/>
                    <a:pt x="154" y="4"/>
                  </a:cubicBezTo>
                  <a:cubicBezTo>
                    <a:pt x="156" y="1"/>
                    <a:pt x="160" y="0"/>
                    <a:pt x="164" y="1"/>
                  </a:cubicBezTo>
                  <a:cubicBezTo>
                    <a:pt x="409" y="80"/>
                    <a:pt x="409" y="80"/>
                    <a:pt x="409" y="80"/>
                  </a:cubicBezTo>
                  <a:cubicBezTo>
                    <a:pt x="412" y="82"/>
                    <a:pt x="415" y="85"/>
                    <a:pt x="415" y="89"/>
                  </a:cubicBezTo>
                  <a:cubicBezTo>
                    <a:pt x="415" y="89"/>
                    <a:pt x="415" y="89"/>
                    <a:pt x="415" y="89"/>
                  </a:cubicBezTo>
                  <a:cubicBezTo>
                    <a:pt x="415" y="347"/>
                    <a:pt x="415" y="347"/>
                    <a:pt x="415" y="347"/>
                  </a:cubicBezTo>
                  <a:cubicBezTo>
                    <a:pt x="415" y="351"/>
                    <a:pt x="412" y="354"/>
                    <a:pt x="408" y="355"/>
                  </a:cubicBezTo>
                  <a:cubicBezTo>
                    <a:pt x="163" y="434"/>
                    <a:pt x="163" y="434"/>
                    <a:pt x="163" y="434"/>
                  </a:cubicBezTo>
                  <a:cubicBezTo>
                    <a:pt x="160" y="436"/>
                    <a:pt x="156" y="434"/>
                    <a:pt x="154" y="431"/>
                  </a:cubicBezTo>
                  <a:cubicBezTo>
                    <a:pt x="2" y="223"/>
                    <a:pt x="2" y="223"/>
                    <a:pt x="2" y="223"/>
                  </a:cubicBezTo>
                  <a:cubicBezTo>
                    <a:pt x="0" y="219"/>
                    <a:pt x="0" y="215"/>
                    <a:pt x="2" y="21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70000">
                    <a:shade val="30000"/>
                    <a:satMod val="115000"/>
                  </a:srgbClr>
                </a:gs>
                <a:gs pos="50000">
                  <a:srgbClr val="B70000">
                    <a:shade val="67500"/>
                    <a:satMod val="115000"/>
                  </a:srgbClr>
                </a:gs>
                <a:gs pos="100000">
                  <a:srgbClr val="B7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 rot="10800000" flipH="1">
              <a:off x="7179149" y="2847536"/>
              <a:ext cx="1524484" cy="1605233"/>
            </a:xfrm>
            <a:custGeom>
              <a:avLst/>
              <a:gdLst>
                <a:gd name="T0" fmla="*/ 1 w 463"/>
                <a:gd name="T1" fmla="*/ 241 h 487"/>
                <a:gd name="T2" fmla="*/ 175 w 463"/>
                <a:gd name="T3" fmla="*/ 2 h 487"/>
                <a:gd name="T4" fmla="*/ 180 w 463"/>
                <a:gd name="T5" fmla="*/ 1 h 487"/>
                <a:gd name="T6" fmla="*/ 460 w 463"/>
                <a:gd name="T7" fmla="*/ 92 h 487"/>
                <a:gd name="T8" fmla="*/ 463 w 463"/>
                <a:gd name="T9" fmla="*/ 96 h 487"/>
                <a:gd name="T10" fmla="*/ 463 w 463"/>
                <a:gd name="T11" fmla="*/ 392 h 487"/>
                <a:gd name="T12" fmla="*/ 460 w 463"/>
                <a:gd name="T13" fmla="*/ 396 h 487"/>
                <a:gd name="T14" fmla="*/ 179 w 463"/>
                <a:gd name="T15" fmla="*/ 487 h 487"/>
                <a:gd name="T16" fmla="*/ 175 w 463"/>
                <a:gd name="T17" fmla="*/ 485 h 487"/>
                <a:gd name="T18" fmla="*/ 1 w 463"/>
                <a:gd name="T19" fmla="*/ 246 h 487"/>
                <a:gd name="T20" fmla="*/ 1 w 463"/>
                <a:gd name="T21" fmla="*/ 241 h 487"/>
                <a:gd name="T22" fmla="*/ 10 w 463"/>
                <a:gd name="T23" fmla="*/ 244 h 487"/>
                <a:gd name="T24" fmla="*/ 180 w 463"/>
                <a:gd name="T25" fmla="*/ 478 h 487"/>
                <a:gd name="T26" fmla="*/ 455 w 463"/>
                <a:gd name="T27" fmla="*/ 388 h 487"/>
                <a:gd name="T28" fmla="*/ 455 w 463"/>
                <a:gd name="T29" fmla="*/ 99 h 487"/>
                <a:gd name="T30" fmla="*/ 180 w 463"/>
                <a:gd name="T31" fmla="*/ 10 h 487"/>
                <a:gd name="T32" fmla="*/ 10 w 463"/>
                <a:gd name="T33" fmla="*/ 24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3" h="487">
                  <a:moveTo>
                    <a:pt x="1" y="241"/>
                  </a:moveTo>
                  <a:cubicBezTo>
                    <a:pt x="175" y="2"/>
                    <a:pt x="175" y="2"/>
                    <a:pt x="175" y="2"/>
                  </a:cubicBezTo>
                  <a:cubicBezTo>
                    <a:pt x="176" y="1"/>
                    <a:pt x="178" y="0"/>
                    <a:pt x="180" y="1"/>
                  </a:cubicBezTo>
                  <a:cubicBezTo>
                    <a:pt x="460" y="92"/>
                    <a:pt x="460" y="92"/>
                    <a:pt x="460" y="92"/>
                  </a:cubicBezTo>
                  <a:cubicBezTo>
                    <a:pt x="462" y="93"/>
                    <a:pt x="463" y="94"/>
                    <a:pt x="463" y="96"/>
                  </a:cubicBezTo>
                  <a:cubicBezTo>
                    <a:pt x="463" y="392"/>
                    <a:pt x="463" y="392"/>
                    <a:pt x="463" y="392"/>
                  </a:cubicBezTo>
                  <a:cubicBezTo>
                    <a:pt x="463" y="394"/>
                    <a:pt x="462" y="395"/>
                    <a:pt x="460" y="396"/>
                  </a:cubicBezTo>
                  <a:cubicBezTo>
                    <a:pt x="179" y="487"/>
                    <a:pt x="179" y="487"/>
                    <a:pt x="179" y="487"/>
                  </a:cubicBezTo>
                  <a:cubicBezTo>
                    <a:pt x="178" y="487"/>
                    <a:pt x="176" y="487"/>
                    <a:pt x="175" y="485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0" y="245"/>
                    <a:pt x="0" y="243"/>
                    <a:pt x="1" y="241"/>
                  </a:cubicBezTo>
                  <a:close/>
                  <a:moveTo>
                    <a:pt x="10" y="244"/>
                  </a:moveTo>
                  <a:cubicBezTo>
                    <a:pt x="180" y="478"/>
                    <a:pt x="180" y="478"/>
                    <a:pt x="180" y="478"/>
                  </a:cubicBezTo>
                  <a:cubicBezTo>
                    <a:pt x="455" y="388"/>
                    <a:pt x="455" y="388"/>
                    <a:pt x="455" y="388"/>
                  </a:cubicBezTo>
                  <a:cubicBezTo>
                    <a:pt x="455" y="99"/>
                    <a:pt x="455" y="99"/>
                    <a:pt x="455" y="99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0" y="244"/>
                    <a:pt x="10" y="244"/>
                    <a:pt x="10" y="2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4" name="Group 34"/>
          <p:cNvGrpSpPr/>
          <p:nvPr/>
        </p:nvGrpSpPr>
        <p:grpSpPr>
          <a:xfrm>
            <a:off x="7680000" y="4277387"/>
            <a:ext cx="1553658" cy="1637447"/>
            <a:chOff x="7788943" y="4235582"/>
            <a:chExt cx="1523092" cy="1605233"/>
          </a:xfrm>
        </p:grpSpPr>
        <p:sp>
          <p:nvSpPr>
            <p:cNvPr id="25" name="Freeform 22"/>
            <p:cNvSpPr/>
            <p:nvPr/>
          </p:nvSpPr>
          <p:spPr bwMode="auto">
            <a:xfrm rot="10800000" flipH="1">
              <a:off x="7854378" y="4320507"/>
              <a:ext cx="1365771" cy="1438166"/>
            </a:xfrm>
            <a:custGeom>
              <a:avLst/>
              <a:gdLst>
                <a:gd name="T0" fmla="*/ 413 w 415"/>
                <a:gd name="T1" fmla="*/ 224 h 436"/>
                <a:gd name="T2" fmla="*/ 261 w 415"/>
                <a:gd name="T3" fmla="*/ 432 h 436"/>
                <a:gd name="T4" fmla="*/ 251 w 415"/>
                <a:gd name="T5" fmla="*/ 435 h 436"/>
                <a:gd name="T6" fmla="*/ 6 w 415"/>
                <a:gd name="T7" fmla="*/ 356 h 436"/>
                <a:gd name="T8" fmla="*/ 0 w 415"/>
                <a:gd name="T9" fmla="*/ 347 h 436"/>
                <a:gd name="T10" fmla="*/ 0 w 415"/>
                <a:gd name="T11" fmla="*/ 89 h 436"/>
                <a:gd name="T12" fmla="*/ 7 w 415"/>
                <a:gd name="T13" fmla="*/ 81 h 436"/>
                <a:gd name="T14" fmla="*/ 252 w 415"/>
                <a:gd name="T15" fmla="*/ 2 h 436"/>
                <a:gd name="T16" fmla="*/ 261 w 415"/>
                <a:gd name="T17" fmla="*/ 5 h 436"/>
                <a:gd name="T18" fmla="*/ 413 w 415"/>
                <a:gd name="T19" fmla="*/ 213 h 436"/>
                <a:gd name="T20" fmla="*/ 413 w 415"/>
                <a:gd name="T21" fmla="*/ 224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436">
                  <a:moveTo>
                    <a:pt x="413" y="224"/>
                  </a:moveTo>
                  <a:cubicBezTo>
                    <a:pt x="261" y="432"/>
                    <a:pt x="261" y="432"/>
                    <a:pt x="261" y="432"/>
                  </a:cubicBezTo>
                  <a:cubicBezTo>
                    <a:pt x="259" y="435"/>
                    <a:pt x="255" y="436"/>
                    <a:pt x="251" y="435"/>
                  </a:cubicBezTo>
                  <a:cubicBezTo>
                    <a:pt x="6" y="356"/>
                    <a:pt x="6" y="356"/>
                    <a:pt x="6" y="356"/>
                  </a:cubicBezTo>
                  <a:cubicBezTo>
                    <a:pt x="3" y="354"/>
                    <a:pt x="0" y="351"/>
                    <a:pt x="0" y="347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5"/>
                    <a:pt x="3" y="82"/>
                    <a:pt x="7" y="81"/>
                  </a:cubicBezTo>
                  <a:cubicBezTo>
                    <a:pt x="252" y="2"/>
                    <a:pt x="252" y="2"/>
                    <a:pt x="252" y="2"/>
                  </a:cubicBezTo>
                  <a:cubicBezTo>
                    <a:pt x="255" y="0"/>
                    <a:pt x="259" y="2"/>
                    <a:pt x="261" y="5"/>
                  </a:cubicBezTo>
                  <a:cubicBezTo>
                    <a:pt x="413" y="213"/>
                    <a:pt x="413" y="213"/>
                    <a:pt x="413" y="213"/>
                  </a:cubicBezTo>
                  <a:cubicBezTo>
                    <a:pt x="415" y="217"/>
                    <a:pt x="415" y="221"/>
                    <a:pt x="413" y="22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70000">
                    <a:shade val="30000"/>
                    <a:satMod val="115000"/>
                  </a:srgbClr>
                </a:gs>
                <a:gs pos="50000">
                  <a:srgbClr val="B70000">
                    <a:shade val="67500"/>
                    <a:satMod val="115000"/>
                  </a:srgbClr>
                </a:gs>
                <a:gs pos="100000">
                  <a:srgbClr val="B7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 rot="10800000" flipH="1">
              <a:off x="7788943" y="4235582"/>
              <a:ext cx="1523092" cy="1605233"/>
            </a:xfrm>
            <a:custGeom>
              <a:avLst/>
              <a:gdLst>
                <a:gd name="T0" fmla="*/ 462 w 463"/>
                <a:gd name="T1" fmla="*/ 246 h 487"/>
                <a:gd name="T2" fmla="*/ 288 w 463"/>
                <a:gd name="T3" fmla="*/ 485 h 487"/>
                <a:gd name="T4" fmla="*/ 283 w 463"/>
                <a:gd name="T5" fmla="*/ 486 h 487"/>
                <a:gd name="T6" fmla="*/ 3 w 463"/>
                <a:gd name="T7" fmla="*/ 395 h 487"/>
                <a:gd name="T8" fmla="*/ 0 w 463"/>
                <a:gd name="T9" fmla="*/ 391 h 487"/>
                <a:gd name="T10" fmla="*/ 0 w 463"/>
                <a:gd name="T11" fmla="*/ 96 h 487"/>
                <a:gd name="T12" fmla="*/ 3 w 463"/>
                <a:gd name="T13" fmla="*/ 92 h 487"/>
                <a:gd name="T14" fmla="*/ 283 w 463"/>
                <a:gd name="T15" fmla="*/ 0 h 487"/>
                <a:gd name="T16" fmla="*/ 288 w 463"/>
                <a:gd name="T17" fmla="*/ 2 h 487"/>
                <a:gd name="T18" fmla="*/ 462 w 463"/>
                <a:gd name="T19" fmla="*/ 241 h 487"/>
                <a:gd name="T20" fmla="*/ 462 w 463"/>
                <a:gd name="T21" fmla="*/ 246 h 487"/>
                <a:gd name="T22" fmla="*/ 453 w 463"/>
                <a:gd name="T23" fmla="*/ 243 h 487"/>
                <a:gd name="T24" fmla="*/ 283 w 463"/>
                <a:gd name="T25" fmla="*/ 9 h 487"/>
                <a:gd name="T26" fmla="*/ 8 w 463"/>
                <a:gd name="T27" fmla="*/ 99 h 487"/>
                <a:gd name="T28" fmla="*/ 8 w 463"/>
                <a:gd name="T29" fmla="*/ 388 h 487"/>
                <a:gd name="T30" fmla="*/ 283 w 463"/>
                <a:gd name="T31" fmla="*/ 477 h 487"/>
                <a:gd name="T32" fmla="*/ 453 w 463"/>
                <a:gd name="T33" fmla="*/ 243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3" h="487">
                  <a:moveTo>
                    <a:pt x="462" y="246"/>
                  </a:moveTo>
                  <a:cubicBezTo>
                    <a:pt x="288" y="485"/>
                    <a:pt x="288" y="485"/>
                    <a:pt x="288" y="485"/>
                  </a:cubicBezTo>
                  <a:cubicBezTo>
                    <a:pt x="287" y="486"/>
                    <a:pt x="285" y="487"/>
                    <a:pt x="283" y="486"/>
                  </a:cubicBezTo>
                  <a:cubicBezTo>
                    <a:pt x="3" y="395"/>
                    <a:pt x="3" y="395"/>
                    <a:pt x="3" y="395"/>
                  </a:cubicBezTo>
                  <a:cubicBezTo>
                    <a:pt x="1" y="395"/>
                    <a:pt x="0" y="393"/>
                    <a:pt x="0" y="39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4"/>
                    <a:pt x="1" y="92"/>
                    <a:pt x="3" y="92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5" y="0"/>
                    <a:pt x="287" y="0"/>
                    <a:pt x="288" y="2"/>
                  </a:cubicBezTo>
                  <a:cubicBezTo>
                    <a:pt x="462" y="241"/>
                    <a:pt x="462" y="241"/>
                    <a:pt x="462" y="241"/>
                  </a:cubicBezTo>
                  <a:cubicBezTo>
                    <a:pt x="463" y="242"/>
                    <a:pt x="463" y="245"/>
                    <a:pt x="462" y="246"/>
                  </a:cubicBezTo>
                  <a:close/>
                  <a:moveTo>
                    <a:pt x="453" y="243"/>
                  </a:moveTo>
                  <a:cubicBezTo>
                    <a:pt x="283" y="9"/>
                    <a:pt x="283" y="9"/>
                    <a:pt x="283" y="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8" y="388"/>
                    <a:pt x="8" y="388"/>
                    <a:pt x="8" y="388"/>
                  </a:cubicBezTo>
                  <a:cubicBezTo>
                    <a:pt x="283" y="477"/>
                    <a:pt x="283" y="477"/>
                    <a:pt x="283" y="477"/>
                  </a:cubicBezTo>
                  <a:cubicBezTo>
                    <a:pt x="453" y="243"/>
                    <a:pt x="453" y="243"/>
                    <a:pt x="453" y="2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7" name="Group 43"/>
          <p:cNvGrpSpPr/>
          <p:nvPr/>
        </p:nvGrpSpPr>
        <p:grpSpPr>
          <a:xfrm>
            <a:off x="5708846" y="4872580"/>
            <a:ext cx="605640" cy="605640"/>
            <a:chOff x="10939463" y="5757863"/>
            <a:chExt cx="593725" cy="593725"/>
          </a:xfrm>
          <a:solidFill>
            <a:schemeClr val="bg1"/>
          </a:solidFill>
        </p:grpSpPr>
        <p:sp>
          <p:nvSpPr>
            <p:cNvPr id="28" name="Freeform 89"/>
            <p:cNvSpPr>
              <a:spLocks noEditPoints="1"/>
            </p:cNvSpPr>
            <p:nvPr/>
          </p:nvSpPr>
          <p:spPr bwMode="auto">
            <a:xfrm>
              <a:off x="11095038" y="5829301"/>
              <a:ext cx="282575" cy="284163"/>
            </a:xfrm>
            <a:custGeom>
              <a:avLst/>
              <a:gdLst>
                <a:gd name="T0" fmla="*/ 696 w 1602"/>
                <a:gd name="T1" fmla="*/ 135 h 1608"/>
                <a:gd name="T2" fmla="*/ 581 w 1602"/>
                <a:gd name="T3" fmla="*/ 149 h 1608"/>
                <a:gd name="T4" fmla="*/ 513 w 1602"/>
                <a:gd name="T5" fmla="*/ 164 h 1608"/>
                <a:gd name="T6" fmla="*/ 491 w 1602"/>
                <a:gd name="T7" fmla="*/ 172 h 1608"/>
                <a:gd name="T8" fmla="*/ 169 w 1602"/>
                <a:gd name="T9" fmla="*/ 647 h 1608"/>
                <a:gd name="T10" fmla="*/ 216 w 1602"/>
                <a:gd name="T11" fmla="*/ 829 h 1608"/>
                <a:gd name="T12" fmla="*/ 294 w 1602"/>
                <a:gd name="T13" fmla="*/ 988 h 1608"/>
                <a:gd name="T14" fmla="*/ 391 w 1602"/>
                <a:gd name="T15" fmla="*/ 1122 h 1608"/>
                <a:gd name="T16" fmla="*/ 497 w 1602"/>
                <a:gd name="T17" fmla="*/ 1233 h 1608"/>
                <a:gd name="T18" fmla="*/ 602 w 1602"/>
                <a:gd name="T19" fmla="*/ 1320 h 1608"/>
                <a:gd name="T20" fmla="*/ 694 w 1602"/>
                <a:gd name="T21" fmla="*/ 1383 h 1608"/>
                <a:gd name="T22" fmla="*/ 763 w 1602"/>
                <a:gd name="T23" fmla="*/ 1425 h 1608"/>
                <a:gd name="T24" fmla="*/ 798 w 1602"/>
                <a:gd name="T25" fmla="*/ 1443 h 1608"/>
                <a:gd name="T26" fmla="*/ 811 w 1602"/>
                <a:gd name="T27" fmla="*/ 1439 h 1608"/>
                <a:gd name="T28" fmla="*/ 859 w 1602"/>
                <a:gd name="T29" fmla="*/ 1414 h 1608"/>
                <a:gd name="T30" fmla="*/ 937 w 1602"/>
                <a:gd name="T31" fmla="*/ 1365 h 1608"/>
                <a:gd name="T32" fmla="*/ 1035 w 1602"/>
                <a:gd name="T33" fmla="*/ 1293 h 1608"/>
                <a:gd name="T34" fmla="*/ 1141 w 1602"/>
                <a:gd name="T35" fmla="*/ 1198 h 1608"/>
                <a:gd name="T36" fmla="*/ 1245 w 1602"/>
                <a:gd name="T37" fmla="*/ 1080 h 1608"/>
                <a:gd name="T38" fmla="*/ 1337 w 1602"/>
                <a:gd name="T39" fmla="*/ 938 h 1608"/>
                <a:gd name="T40" fmla="*/ 1406 w 1602"/>
                <a:gd name="T41" fmla="*/ 771 h 1608"/>
                <a:gd name="T42" fmla="*/ 1442 w 1602"/>
                <a:gd name="T43" fmla="*/ 580 h 1608"/>
                <a:gd name="T44" fmla="*/ 1108 w 1602"/>
                <a:gd name="T45" fmla="*/ 171 h 1608"/>
                <a:gd name="T46" fmla="*/ 1071 w 1602"/>
                <a:gd name="T47" fmla="*/ 160 h 1608"/>
                <a:gd name="T48" fmla="*/ 989 w 1602"/>
                <a:gd name="T49" fmla="*/ 144 h 1608"/>
                <a:gd name="T50" fmla="*/ 856 w 1602"/>
                <a:gd name="T51" fmla="*/ 133 h 1608"/>
                <a:gd name="T52" fmla="*/ 860 w 1602"/>
                <a:gd name="T53" fmla="*/ 1 h 1608"/>
                <a:gd name="T54" fmla="*/ 1006 w 1602"/>
                <a:gd name="T55" fmla="*/ 11 h 1608"/>
                <a:gd name="T56" fmla="*/ 1108 w 1602"/>
                <a:gd name="T57" fmla="*/ 29 h 1608"/>
                <a:gd name="T58" fmla="*/ 1168 w 1602"/>
                <a:gd name="T59" fmla="*/ 44 h 1608"/>
                <a:gd name="T60" fmla="*/ 1187 w 1602"/>
                <a:gd name="T61" fmla="*/ 51 h 1608"/>
                <a:gd name="T62" fmla="*/ 1592 w 1602"/>
                <a:gd name="T63" fmla="*/ 615 h 1608"/>
                <a:gd name="T64" fmla="*/ 1542 w 1602"/>
                <a:gd name="T65" fmla="*/ 820 h 1608"/>
                <a:gd name="T66" fmla="*/ 1461 w 1602"/>
                <a:gd name="T67" fmla="*/ 1001 h 1608"/>
                <a:gd name="T68" fmla="*/ 1357 w 1602"/>
                <a:gd name="T69" fmla="*/ 1158 h 1608"/>
                <a:gd name="T70" fmla="*/ 1241 w 1602"/>
                <a:gd name="T71" fmla="*/ 1290 h 1608"/>
                <a:gd name="T72" fmla="*/ 1121 w 1602"/>
                <a:gd name="T73" fmla="*/ 1399 h 1608"/>
                <a:gd name="T74" fmla="*/ 1008 w 1602"/>
                <a:gd name="T75" fmla="*/ 1485 h 1608"/>
                <a:gd name="T76" fmla="*/ 911 w 1602"/>
                <a:gd name="T77" fmla="*/ 1548 h 1608"/>
                <a:gd name="T78" fmla="*/ 840 w 1602"/>
                <a:gd name="T79" fmla="*/ 1589 h 1608"/>
                <a:gd name="T80" fmla="*/ 804 w 1602"/>
                <a:gd name="T81" fmla="*/ 1607 h 1608"/>
                <a:gd name="T82" fmla="*/ 791 w 1602"/>
                <a:gd name="T83" fmla="*/ 1603 h 1608"/>
                <a:gd name="T84" fmla="*/ 742 w 1602"/>
                <a:gd name="T85" fmla="*/ 1578 h 1608"/>
                <a:gd name="T86" fmla="*/ 660 w 1602"/>
                <a:gd name="T87" fmla="*/ 1530 h 1608"/>
                <a:gd name="T88" fmla="*/ 557 w 1602"/>
                <a:gd name="T89" fmla="*/ 1459 h 1608"/>
                <a:gd name="T90" fmla="*/ 441 w 1602"/>
                <a:gd name="T91" fmla="*/ 1366 h 1608"/>
                <a:gd name="T92" fmla="*/ 322 w 1602"/>
                <a:gd name="T93" fmla="*/ 1248 h 1608"/>
                <a:gd name="T94" fmla="*/ 208 w 1602"/>
                <a:gd name="T95" fmla="*/ 1108 h 1608"/>
                <a:gd name="T96" fmla="*/ 111 w 1602"/>
                <a:gd name="T97" fmla="*/ 943 h 1608"/>
                <a:gd name="T98" fmla="*/ 40 w 1602"/>
                <a:gd name="T99" fmla="*/ 755 h 1608"/>
                <a:gd name="T100" fmla="*/ 3 w 1602"/>
                <a:gd name="T101" fmla="*/ 542 h 1608"/>
                <a:gd name="T102" fmla="*/ 417 w 1602"/>
                <a:gd name="T103" fmla="*/ 50 h 1608"/>
                <a:gd name="T104" fmla="*/ 449 w 1602"/>
                <a:gd name="T105" fmla="*/ 39 h 1608"/>
                <a:gd name="T106" fmla="*/ 523 w 1602"/>
                <a:gd name="T107" fmla="*/ 22 h 1608"/>
                <a:gd name="T108" fmla="*/ 640 w 1602"/>
                <a:gd name="T109" fmla="*/ 7 h 1608"/>
                <a:gd name="T110" fmla="*/ 801 w 1602"/>
                <a:gd name="T111" fmla="*/ 0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2" h="1608">
                  <a:moveTo>
                    <a:pt x="801" y="132"/>
                  </a:moveTo>
                  <a:lnTo>
                    <a:pt x="746" y="133"/>
                  </a:lnTo>
                  <a:lnTo>
                    <a:pt x="696" y="135"/>
                  </a:lnTo>
                  <a:lnTo>
                    <a:pt x="652" y="139"/>
                  </a:lnTo>
                  <a:lnTo>
                    <a:pt x="613" y="144"/>
                  </a:lnTo>
                  <a:lnTo>
                    <a:pt x="581" y="149"/>
                  </a:lnTo>
                  <a:lnTo>
                    <a:pt x="552" y="155"/>
                  </a:lnTo>
                  <a:lnTo>
                    <a:pt x="531" y="160"/>
                  </a:lnTo>
                  <a:lnTo>
                    <a:pt x="513" y="164"/>
                  </a:lnTo>
                  <a:lnTo>
                    <a:pt x="501" y="168"/>
                  </a:lnTo>
                  <a:lnTo>
                    <a:pt x="494" y="171"/>
                  </a:lnTo>
                  <a:lnTo>
                    <a:pt x="491" y="172"/>
                  </a:lnTo>
                  <a:lnTo>
                    <a:pt x="158" y="511"/>
                  </a:lnTo>
                  <a:lnTo>
                    <a:pt x="160" y="580"/>
                  </a:lnTo>
                  <a:lnTo>
                    <a:pt x="169" y="647"/>
                  </a:lnTo>
                  <a:lnTo>
                    <a:pt x="180" y="710"/>
                  </a:lnTo>
                  <a:lnTo>
                    <a:pt x="196" y="771"/>
                  </a:lnTo>
                  <a:lnTo>
                    <a:pt x="216" y="829"/>
                  </a:lnTo>
                  <a:lnTo>
                    <a:pt x="239" y="885"/>
                  </a:lnTo>
                  <a:lnTo>
                    <a:pt x="266" y="938"/>
                  </a:lnTo>
                  <a:lnTo>
                    <a:pt x="294" y="988"/>
                  </a:lnTo>
                  <a:lnTo>
                    <a:pt x="325" y="1035"/>
                  </a:lnTo>
                  <a:lnTo>
                    <a:pt x="357" y="1080"/>
                  </a:lnTo>
                  <a:lnTo>
                    <a:pt x="391" y="1122"/>
                  </a:lnTo>
                  <a:lnTo>
                    <a:pt x="427" y="1162"/>
                  </a:lnTo>
                  <a:lnTo>
                    <a:pt x="461" y="1198"/>
                  </a:lnTo>
                  <a:lnTo>
                    <a:pt x="497" y="1233"/>
                  </a:lnTo>
                  <a:lnTo>
                    <a:pt x="533" y="1265"/>
                  </a:lnTo>
                  <a:lnTo>
                    <a:pt x="567" y="1293"/>
                  </a:lnTo>
                  <a:lnTo>
                    <a:pt x="602" y="1320"/>
                  </a:lnTo>
                  <a:lnTo>
                    <a:pt x="635" y="1343"/>
                  </a:lnTo>
                  <a:lnTo>
                    <a:pt x="665" y="1365"/>
                  </a:lnTo>
                  <a:lnTo>
                    <a:pt x="694" y="1383"/>
                  </a:lnTo>
                  <a:lnTo>
                    <a:pt x="719" y="1399"/>
                  </a:lnTo>
                  <a:lnTo>
                    <a:pt x="743" y="1414"/>
                  </a:lnTo>
                  <a:lnTo>
                    <a:pt x="763" y="1425"/>
                  </a:lnTo>
                  <a:lnTo>
                    <a:pt x="779" y="1433"/>
                  </a:lnTo>
                  <a:lnTo>
                    <a:pt x="791" y="1439"/>
                  </a:lnTo>
                  <a:lnTo>
                    <a:pt x="798" y="1443"/>
                  </a:lnTo>
                  <a:lnTo>
                    <a:pt x="801" y="1444"/>
                  </a:lnTo>
                  <a:lnTo>
                    <a:pt x="804" y="1443"/>
                  </a:lnTo>
                  <a:lnTo>
                    <a:pt x="811" y="1439"/>
                  </a:lnTo>
                  <a:lnTo>
                    <a:pt x="823" y="1433"/>
                  </a:lnTo>
                  <a:lnTo>
                    <a:pt x="839" y="1425"/>
                  </a:lnTo>
                  <a:lnTo>
                    <a:pt x="859" y="1414"/>
                  </a:lnTo>
                  <a:lnTo>
                    <a:pt x="883" y="1399"/>
                  </a:lnTo>
                  <a:lnTo>
                    <a:pt x="908" y="1383"/>
                  </a:lnTo>
                  <a:lnTo>
                    <a:pt x="937" y="1365"/>
                  </a:lnTo>
                  <a:lnTo>
                    <a:pt x="967" y="1343"/>
                  </a:lnTo>
                  <a:lnTo>
                    <a:pt x="1000" y="1320"/>
                  </a:lnTo>
                  <a:lnTo>
                    <a:pt x="1035" y="1293"/>
                  </a:lnTo>
                  <a:lnTo>
                    <a:pt x="1069" y="1265"/>
                  </a:lnTo>
                  <a:lnTo>
                    <a:pt x="1105" y="1233"/>
                  </a:lnTo>
                  <a:lnTo>
                    <a:pt x="1141" y="1198"/>
                  </a:lnTo>
                  <a:lnTo>
                    <a:pt x="1175" y="1162"/>
                  </a:lnTo>
                  <a:lnTo>
                    <a:pt x="1211" y="1122"/>
                  </a:lnTo>
                  <a:lnTo>
                    <a:pt x="1245" y="1080"/>
                  </a:lnTo>
                  <a:lnTo>
                    <a:pt x="1277" y="1035"/>
                  </a:lnTo>
                  <a:lnTo>
                    <a:pt x="1308" y="988"/>
                  </a:lnTo>
                  <a:lnTo>
                    <a:pt x="1337" y="938"/>
                  </a:lnTo>
                  <a:lnTo>
                    <a:pt x="1363" y="885"/>
                  </a:lnTo>
                  <a:lnTo>
                    <a:pt x="1386" y="829"/>
                  </a:lnTo>
                  <a:lnTo>
                    <a:pt x="1406" y="771"/>
                  </a:lnTo>
                  <a:lnTo>
                    <a:pt x="1422" y="710"/>
                  </a:lnTo>
                  <a:lnTo>
                    <a:pt x="1433" y="647"/>
                  </a:lnTo>
                  <a:lnTo>
                    <a:pt x="1442" y="580"/>
                  </a:lnTo>
                  <a:lnTo>
                    <a:pt x="1444" y="511"/>
                  </a:lnTo>
                  <a:lnTo>
                    <a:pt x="1111" y="172"/>
                  </a:lnTo>
                  <a:lnTo>
                    <a:pt x="1108" y="171"/>
                  </a:lnTo>
                  <a:lnTo>
                    <a:pt x="1101" y="168"/>
                  </a:lnTo>
                  <a:lnTo>
                    <a:pt x="1089" y="164"/>
                  </a:lnTo>
                  <a:lnTo>
                    <a:pt x="1071" y="160"/>
                  </a:lnTo>
                  <a:lnTo>
                    <a:pt x="1050" y="155"/>
                  </a:lnTo>
                  <a:lnTo>
                    <a:pt x="1021" y="149"/>
                  </a:lnTo>
                  <a:lnTo>
                    <a:pt x="989" y="144"/>
                  </a:lnTo>
                  <a:lnTo>
                    <a:pt x="950" y="139"/>
                  </a:lnTo>
                  <a:lnTo>
                    <a:pt x="906" y="135"/>
                  </a:lnTo>
                  <a:lnTo>
                    <a:pt x="856" y="133"/>
                  </a:lnTo>
                  <a:lnTo>
                    <a:pt x="801" y="132"/>
                  </a:lnTo>
                  <a:close/>
                  <a:moveTo>
                    <a:pt x="801" y="0"/>
                  </a:moveTo>
                  <a:lnTo>
                    <a:pt x="860" y="1"/>
                  </a:lnTo>
                  <a:lnTo>
                    <a:pt x="914" y="3"/>
                  </a:lnTo>
                  <a:lnTo>
                    <a:pt x="962" y="7"/>
                  </a:lnTo>
                  <a:lnTo>
                    <a:pt x="1006" y="11"/>
                  </a:lnTo>
                  <a:lnTo>
                    <a:pt x="1045" y="17"/>
                  </a:lnTo>
                  <a:lnTo>
                    <a:pt x="1079" y="22"/>
                  </a:lnTo>
                  <a:lnTo>
                    <a:pt x="1108" y="29"/>
                  </a:lnTo>
                  <a:lnTo>
                    <a:pt x="1133" y="34"/>
                  </a:lnTo>
                  <a:lnTo>
                    <a:pt x="1153" y="39"/>
                  </a:lnTo>
                  <a:lnTo>
                    <a:pt x="1168" y="44"/>
                  </a:lnTo>
                  <a:lnTo>
                    <a:pt x="1178" y="47"/>
                  </a:lnTo>
                  <a:lnTo>
                    <a:pt x="1185" y="50"/>
                  </a:lnTo>
                  <a:lnTo>
                    <a:pt x="1187" y="51"/>
                  </a:lnTo>
                  <a:lnTo>
                    <a:pt x="1602" y="465"/>
                  </a:lnTo>
                  <a:lnTo>
                    <a:pt x="1599" y="542"/>
                  </a:lnTo>
                  <a:lnTo>
                    <a:pt x="1592" y="615"/>
                  </a:lnTo>
                  <a:lnTo>
                    <a:pt x="1579" y="686"/>
                  </a:lnTo>
                  <a:lnTo>
                    <a:pt x="1562" y="755"/>
                  </a:lnTo>
                  <a:lnTo>
                    <a:pt x="1542" y="820"/>
                  </a:lnTo>
                  <a:lnTo>
                    <a:pt x="1518" y="883"/>
                  </a:lnTo>
                  <a:lnTo>
                    <a:pt x="1491" y="943"/>
                  </a:lnTo>
                  <a:lnTo>
                    <a:pt x="1461" y="1001"/>
                  </a:lnTo>
                  <a:lnTo>
                    <a:pt x="1428" y="1056"/>
                  </a:lnTo>
                  <a:lnTo>
                    <a:pt x="1394" y="1108"/>
                  </a:lnTo>
                  <a:lnTo>
                    <a:pt x="1357" y="1158"/>
                  </a:lnTo>
                  <a:lnTo>
                    <a:pt x="1319" y="1205"/>
                  </a:lnTo>
                  <a:lnTo>
                    <a:pt x="1280" y="1248"/>
                  </a:lnTo>
                  <a:lnTo>
                    <a:pt x="1241" y="1290"/>
                  </a:lnTo>
                  <a:lnTo>
                    <a:pt x="1201" y="1329"/>
                  </a:lnTo>
                  <a:lnTo>
                    <a:pt x="1161" y="1366"/>
                  </a:lnTo>
                  <a:lnTo>
                    <a:pt x="1121" y="1399"/>
                  </a:lnTo>
                  <a:lnTo>
                    <a:pt x="1083" y="1430"/>
                  </a:lnTo>
                  <a:lnTo>
                    <a:pt x="1045" y="1459"/>
                  </a:lnTo>
                  <a:lnTo>
                    <a:pt x="1008" y="1485"/>
                  </a:lnTo>
                  <a:lnTo>
                    <a:pt x="973" y="1509"/>
                  </a:lnTo>
                  <a:lnTo>
                    <a:pt x="942" y="1530"/>
                  </a:lnTo>
                  <a:lnTo>
                    <a:pt x="911" y="1548"/>
                  </a:lnTo>
                  <a:lnTo>
                    <a:pt x="885" y="1565"/>
                  </a:lnTo>
                  <a:lnTo>
                    <a:pt x="860" y="1578"/>
                  </a:lnTo>
                  <a:lnTo>
                    <a:pt x="840" y="1589"/>
                  </a:lnTo>
                  <a:lnTo>
                    <a:pt x="823" y="1597"/>
                  </a:lnTo>
                  <a:lnTo>
                    <a:pt x="811" y="1603"/>
                  </a:lnTo>
                  <a:lnTo>
                    <a:pt x="804" y="1607"/>
                  </a:lnTo>
                  <a:lnTo>
                    <a:pt x="801" y="1608"/>
                  </a:lnTo>
                  <a:lnTo>
                    <a:pt x="798" y="1607"/>
                  </a:lnTo>
                  <a:lnTo>
                    <a:pt x="791" y="1603"/>
                  </a:lnTo>
                  <a:lnTo>
                    <a:pt x="779" y="1597"/>
                  </a:lnTo>
                  <a:lnTo>
                    <a:pt x="762" y="1589"/>
                  </a:lnTo>
                  <a:lnTo>
                    <a:pt x="742" y="1578"/>
                  </a:lnTo>
                  <a:lnTo>
                    <a:pt x="717" y="1565"/>
                  </a:lnTo>
                  <a:lnTo>
                    <a:pt x="691" y="1548"/>
                  </a:lnTo>
                  <a:lnTo>
                    <a:pt x="660" y="1530"/>
                  </a:lnTo>
                  <a:lnTo>
                    <a:pt x="629" y="1509"/>
                  </a:lnTo>
                  <a:lnTo>
                    <a:pt x="594" y="1485"/>
                  </a:lnTo>
                  <a:lnTo>
                    <a:pt x="557" y="1459"/>
                  </a:lnTo>
                  <a:lnTo>
                    <a:pt x="519" y="1430"/>
                  </a:lnTo>
                  <a:lnTo>
                    <a:pt x="481" y="1399"/>
                  </a:lnTo>
                  <a:lnTo>
                    <a:pt x="441" y="1366"/>
                  </a:lnTo>
                  <a:lnTo>
                    <a:pt x="401" y="1329"/>
                  </a:lnTo>
                  <a:lnTo>
                    <a:pt x="361" y="1290"/>
                  </a:lnTo>
                  <a:lnTo>
                    <a:pt x="322" y="1248"/>
                  </a:lnTo>
                  <a:lnTo>
                    <a:pt x="283" y="1205"/>
                  </a:lnTo>
                  <a:lnTo>
                    <a:pt x="245" y="1158"/>
                  </a:lnTo>
                  <a:lnTo>
                    <a:pt x="208" y="1108"/>
                  </a:lnTo>
                  <a:lnTo>
                    <a:pt x="174" y="1056"/>
                  </a:lnTo>
                  <a:lnTo>
                    <a:pt x="141" y="1001"/>
                  </a:lnTo>
                  <a:lnTo>
                    <a:pt x="111" y="943"/>
                  </a:lnTo>
                  <a:lnTo>
                    <a:pt x="84" y="883"/>
                  </a:lnTo>
                  <a:lnTo>
                    <a:pt x="60" y="820"/>
                  </a:lnTo>
                  <a:lnTo>
                    <a:pt x="40" y="755"/>
                  </a:lnTo>
                  <a:lnTo>
                    <a:pt x="23" y="686"/>
                  </a:lnTo>
                  <a:lnTo>
                    <a:pt x="11" y="615"/>
                  </a:lnTo>
                  <a:lnTo>
                    <a:pt x="3" y="542"/>
                  </a:lnTo>
                  <a:lnTo>
                    <a:pt x="0" y="465"/>
                  </a:lnTo>
                  <a:lnTo>
                    <a:pt x="415" y="51"/>
                  </a:lnTo>
                  <a:lnTo>
                    <a:pt x="417" y="50"/>
                  </a:lnTo>
                  <a:lnTo>
                    <a:pt x="424" y="47"/>
                  </a:lnTo>
                  <a:lnTo>
                    <a:pt x="434" y="44"/>
                  </a:lnTo>
                  <a:lnTo>
                    <a:pt x="449" y="39"/>
                  </a:lnTo>
                  <a:lnTo>
                    <a:pt x="470" y="34"/>
                  </a:lnTo>
                  <a:lnTo>
                    <a:pt x="494" y="29"/>
                  </a:lnTo>
                  <a:lnTo>
                    <a:pt x="523" y="22"/>
                  </a:lnTo>
                  <a:lnTo>
                    <a:pt x="557" y="17"/>
                  </a:lnTo>
                  <a:lnTo>
                    <a:pt x="596" y="11"/>
                  </a:lnTo>
                  <a:lnTo>
                    <a:pt x="640" y="7"/>
                  </a:lnTo>
                  <a:lnTo>
                    <a:pt x="688" y="3"/>
                  </a:lnTo>
                  <a:lnTo>
                    <a:pt x="742" y="1"/>
                  </a:lnTo>
                  <a:lnTo>
                    <a:pt x="8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90"/>
            <p:cNvSpPr>
              <a:spLocks noEditPoints="1"/>
            </p:cNvSpPr>
            <p:nvPr/>
          </p:nvSpPr>
          <p:spPr bwMode="auto">
            <a:xfrm>
              <a:off x="10939463" y="5757863"/>
              <a:ext cx="593725" cy="427038"/>
            </a:xfrm>
            <a:custGeom>
              <a:avLst/>
              <a:gdLst>
                <a:gd name="T0" fmla="*/ 144 w 3366"/>
                <a:gd name="T1" fmla="*/ 144 h 2418"/>
                <a:gd name="T2" fmla="*/ 144 w 3366"/>
                <a:gd name="T3" fmla="*/ 2276 h 2418"/>
                <a:gd name="T4" fmla="*/ 3222 w 3366"/>
                <a:gd name="T5" fmla="*/ 2276 h 2418"/>
                <a:gd name="T6" fmla="*/ 3222 w 3366"/>
                <a:gd name="T7" fmla="*/ 144 h 2418"/>
                <a:gd name="T8" fmla="*/ 144 w 3366"/>
                <a:gd name="T9" fmla="*/ 144 h 2418"/>
                <a:gd name="T10" fmla="*/ 117 w 3366"/>
                <a:gd name="T11" fmla="*/ 0 h 2418"/>
                <a:gd name="T12" fmla="*/ 3249 w 3366"/>
                <a:gd name="T13" fmla="*/ 0 h 2418"/>
                <a:gd name="T14" fmla="*/ 3276 w 3366"/>
                <a:gd name="T15" fmla="*/ 3 h 2418"/>
                <a:gd name="T16" fmla="*/ 3301 w 3366"/>
                <a:gd name="T17" fmla="*/ 12 h 2418"/>
                <a:gd name="T18" fmla="*/ 3322 w 3366"/>
                <a:gd name="T19" fmla="*/ 26 h 2418"/>
                <a:gd name="T20" fmla="*/ 3341 w 3366"/>
                <a:gd name="T21" fmla="*/ 44 h 2418"/>
                <a:gd name="T22" fmla="*/ 3354 w 3366"/>
                <a:gd name="T23" fmla="*/ 65 h 2418"/>
                <a:gd name="T24" fmla="*/ 3363 w 3366"/>
                <a:gd name="T25" fmla="*/ 90 h 2418"/>
                <a:gd name="T26" fmla="*/ 3366 w 3366"/>
                <a:gd name="T27" fmla="*/ 117 h 2418"/>
                <a:gd name="T28" fmla="*/ 3366 w 3366"/>
                <a:gd name="T29" fmla="*/ 2302 h 2418"/>
                <a:gd name="T30" fmla="*/ 3363 w 3366"/>
                <a:gd name="T31" fmla="*/ 2329 h 2418"/>
                <a:gd name="T32" fmla="*/ 3354 w 3366"/>
                <a:gd name="T33" fmla="*/ 2353 h 2418"/>
                <a:gd name="T34" fmla="*/ 3341 w 3366"/>
                <a:gd name="T35" fmla="*/ 2375 h 2418"/>
                <a:gd name="T36" fmla="*/ 3322 w 3366"/>
                <a:gd name="T37" fmla="*/ 2393 h 2418"/>
                <a:gd name="T38" fmla="*/ 3301 w 3366"/>
                <a:gd name="T39" fmla="*/ 2407 h 2418"/>
                <a:gd name="T40" fmla="*/ 3276 w 3366"/>
                <a:gd name="T41" fmla="*/ 2415 h 2418"/>
                <a:gd name="T42" fmla="*/ 3249 w 3366"/>
                <a:gd name="T43" fmla="*/ 2418 h 2418"/>
                <a:gd name="T44" fmla="*/ 117 w 3366"/>
                <a:gd name="T45" fmla="*/ 2418 h 2418"/>
                <a:gd name="T46" fmla="*/ 90 w 3366"/>
                <a:gd name="T47" fmla="*/ 2415 h 2418"/>
                <a:gd name="T48" fmla="*/ 65 w 3366"/>
                <a:gd name="T49" fmla="*/ 2407 h 2418"/>
                <a:gd name="T50" fmla="*/ 44 w 3366"/>
                <a:gd name="T51" fmla="*/ 2393 h 2418"/>
                <a:gd name="T52" fmla="*/ 26 w 3366"/>
                <a:gd name="T53" fmla="*/ 2375 h 2418"/>
                <a:gd name="T54" fmla="*/ 12 w 3366"/>
                <a:gd name="T55" fmla="*/ 2353 h 2418"/>
                <a:gd name="T56" fmla="*/ 3 w 3366"/>
                <a:gd name="T57" fmla="*/ 2329 h 2418"/>
                <a:gd name="T58" fmla="*/ 0 w 3366"/>
                <a:gd name="T59" fmla="*/ 2302 h 2418"/>
                <a:gd name="T60" fmla="*/ 0 w 3366"/>
                <a:gd name="T61" fmla="*/ 117 h 2418"/>
                <a:gd name="T62" fmla="*/ 3 w 3366"/>
                <a:gd name="T63" fmla="*/ 90 h 2418"/>
                <a:gd name="T64" fmla="*/ 12 w 3366"/>
                <a:gd name="T65" fmla="*/ 65 h 2418"/>
                <a:gd name="T66" fmla="*/ 26 w 3366"/>
                <a:gd name="T67" fmla="*/ 44 h 2418"/>
                <a:gd name="T68" fmla="*/ 44 w 3366"/>
                <a:gd name="T69" fmla="*/ 26 h 2418"/>
                <a:gd name="T70" fmla="*/ 65 w 3366"/>
                <a:gd name="T71" fmla="*/ 12 h 2418"/>
                <a:gd name="T72" fmla="*/ 90 w 3366"/>
                <a:gd name="T73" fmla="*/ 3 h 2418"/>
                <a:gd name="T74" fmla="*/ 117 w 3366"/>
                <a:gd name="T75" fmla="*/ 0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66" h="2418">
                  <a:moveTo>
                    <a:pt x="144" y="144"/>
                  </a:moveTo>
                  <a:lnTo>
                    <a:pt x="144" y="2276"/>
                  </a:lnTo>
                  <a:lnTo>
                    <a:pt x="3222" y="2276"/>
                  </a:lnTo>
                  <a:lnTo>
                    <a:pt x="3222" y="144"/>
                  </a:lnTo>
                  <a:lnTo>
                    <a:pt x="144" y="144"/>
                  </a:lnTo>
                  <a:close/>
                  <a:moveTo>
                    <a:pt x="117" y="0"/>
                  </a:moveTo>
                  <a:lnTo>
                    <a:pt x="3249" y="0"/>
                  </a:lnTo>
                  <a:lnTo>
                    <a:pt x="3276" y="3"/>
                  </a:lnTo>
                  <a:lnTo>
                    <a:pt x="3301" y="12"/>
                  </a:lnTo>
                  <a:lnTo>
                    <a:pt x="3322" y="26"/>
                  </a:lnTo>
                  <a:lnTo>
                    <a:pt x="3341" y="44"/>
                  </a:lnTo>
                  <a:lnTo>
                    <a:pt x="3354" y="65"/>
                  </a:lnTo>
                  <a:lnTo>
                    <a:pt x="3363" y="90"/>
                  </a:lnTo>
                  <a:lnTo>
                    <a:pt x="3366" y="117"/>
                  </a:lnTo>
                  <a:lnTo>
                    <a:pt x="3366" y="2302"/>
                  </a:lnTo>
                  <a:lnTo>
                    <a:pt x="3363" y="2329"/>
                  </a:lnTo>
                  <a:lnTo>
                    <a:pt x="3354" y="2353"/>
                  </a:lnTo>
                  <a:lnTo>
                    <a:pt x="3341" y="2375"/>
                  </a:lnTo>
                  <a:lnTo>
                    <a:pt x="3322" y="2393"/>
                  </a:lnTo>
                  <a:lnTo>
                    <a:pt x="3301" y="2407"/>
                  </a:lnTo>
                  <a:lnTo>
                    <a:pt x="3276" y="2415"/>
                  </a:lnTo>
                  <a:lnTo>
                    <a:pt x="3249" y="2418"/>
                  </a:lnTo>
                  <a:lnTo>
                    <a:pt x="117" y="2418"/>
                  </a:lnTo>
                  <a:lnTo>
                    <a:pt x="90" y="2415"/>
                  </a:lnTo>
                  <a:lnTo>
                    <a:pt x="65" y="2407"/>
                  </a:lnTo>
                  <a:lnTo>
                    <a:pt x="44" y="2393"/>
                  </a:lnTo>
                  <a:lnTo>
                    <a:pt x="26" y="2375"/>
                  </a:lnTo>
                  <a:lnTo>
                    <a:pt x="12" y="2353"/>
                  </a:lnTo>
                  <a:lnTo>
                    <a:pt x="3" y="2329"/>
                  </a:lnTo>
                  <a:lnTo>
                    <a:pt x="0" y="2302"/>
                  </a:lnTo>
                  <a:lnTo>
                    <a:pt x="0" y="117"/>
                  </a:lnTo>
                  <a:lnTo>
                    <a:pt x="3" y="90"/>
                  </a:lnTo>
                  <a:lnTo>
                    <a:pt x="12" y="65"/>
                  </a:lnTo>
                  <a:lnTo>
                    <a:pt x="26" y="44"/>
                  </a:lnTo>
                  <a:lnTo>
                    <a:pt x="44" y="26"/>
                  </a:lnTo>
                  <a:lnTo>
                    <a:pt x="65" y="12"/>
                  </a:lnTo>
                  <a:lnTo>
                    <a:pt x="90" y="3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91"/>
            <p:cNvSpPr>
              <a:spLocks noEditPoints="1"/>
            </p:cNvSpPr>
            <p:nvPr/>
          </p:nvSpPr>
          <p:spPr bwMode="auto">
            <a:xfrm>
              <a:off x="11085513" y="6208713"/>
              <a:ext cx="301625" cy="142875"/>
            </a:xfrm>
            <a:custGeom>
              <a:avLst/>
              <a:gdLst>
                <a:gd name="T0" fmla="*/ 447 w 1713"/>
                <a:gd name="T1" fmla="*/ 144 h 811"/>
                <a:gd name="T2" fmla="*/ 176 w 1713"/>
                <a:gd name="T3" fmla="*/ 667 h 811"/>
                <a:gd name="T4" fmla="*/ 1536 w 1713"/>
                <a:gd name="T5" fmla="*/ 667 h 811"/>
                <a:gd name="T6" fmla="*/ 1266 w 1713"/>
                <a:gd name="T7" fmla="*/ 144 h 811"/>
                <a:gd name="T8" fmla="*/ 447 w 1713"/>
                <a:gd name="T9" fmla="*/ 144 h 811"/>
                <a:gd name="T10" fmla="*/ 432 w 1713"/>
                <a:gd name="T11" fmla="*/ 0 h 811"/>
                <a:gd name="T12" fmla="*/ 1280 w 1713"/>
                <a:gd name="T13" fmla="*/ 0 h 811"/>
                <a:gd name="T14" fmla="*/ 1303 w 1713"/>
                <a:gd name="T15" fmla="*/ 2 h 811"/>
                <a:gd name="T16" fmla="*/ 1323 w 1713"/>
                <a:gd name="T17" fmla="*/ 8 h 811"/>
                <a:gd name="T18" fmla="*/ 1343 w 1713"/>
                <a:gd name="T19" fmla="*/ 17 h 811"/>
                <a:gd name="T20" fmla="*/ 1360 w 1713"/>
                <a:gd name="T21" fmla="*/ 31 h 811"/>
                <a:gd name="T22" fmla="*/ 1375 w 1713"/>
                <a:gd name="T23" fmla="*/ 46 h 811"/>
                <a:gd name="T24" fmla="*/ 1387 w 1713"/>
                <a:gd name="T25" fmla="*/ 65 h 811"/>
                <a:gd name="T26" fmla="*/ 1702 w 1713"/>
                <a:gd name="T27" fmla="*/ 672 h 811"/>
                <a:gd name="T28" fmla="*/ 1710 w 1713"/>
                <a:gd name="T29" fmla="*/ 694 h 811"/>
                <a:gd name="T30" fmla="*/ 1713 w 1713"/>
                <a:gd name="T31" fmla="*/ 715 h 811"/>
                <a:gd name="T32" fmla="*/ 1710 w 1713"/>
                <a:gd name="T33" fmla="*/ 737 h 811"/>
                <a:gd name="T34" fmla="*/ 1704 w 1713"/>
                <a:gd name="T35" fmla="*/ 756 h 811"/>
                <a:gd name="T36" fmla="*/ 1692 w 1713"/>
                <a:gd name="T37" fmla="*/ 774 h 811"/>
                <a:gd name="T38" fmla="*/ 1678 w 1713"/>
                <a:gd name="T39" fmla="*/ 789 h 811"/>
                <a:gd name="T40" fmla="*/ 1661 w 1713"/>
                <a:gd name="T41" fmla="*/ 801 h 811"/>
                <a:gd name="T42" fmla="*/ 1640 w 1713"/>
                <a:gd name="T43" fmla="*/ 808 h 811"/>
                <a:gd name="T44" fmla="*/ 1617 w 1713"/>
                <a:gd name="T45" fmla="*/ 811 h 811"/>
                <a:gd name="T46" fmla="*/ 95 w 1713"/>
                <a:gd name="T47" fmla="*/ 811 h 811"/>
                <a:gd name="T48" fmla="*/ 73 w 1713"/>
                <a:gd name="T49" fmla="*/ 808 h 811"/>
                <a:gd name="T50" fmla="*/ 52 w 1713"/>
                <a:gd name="T51" fmla="*/ 801 h 811"/>
                <a:gd name="T52" fmla="*/ 35 w 1713"/>
                <a:gd name="T53" fmla="*/ 789 h 811"/>
                <a:gd name="T54" fmla="*/ 20 w 1713"/>
                <a:gd name="T55" fmla="*/ 774 h 811"/>
                <a:gd name="T56" fmla="*/ 9 w 1713"/>
                <a:gd name="T57" fmla="*/ 756 h 811"/>
                <a:gd name="T58" fmla="*/ 2 w 1713"/>
                <a:gd name="T59" fmla="*/ 737 h 811"/>
                <a:gd name="T60" fmla="*/ 0 w 1713"/>
                <a:gd name="T61" fmla="*/ 715 h 811"/>
                <a:gd name="T62" fmla="*/ 3 w 1713"/>
                <a:gd name="T63" fmla="*/ 694 h 811"/>
                <a:gd name="T64" fmla="*/ 11 w 1713"/>
                <a:gd name="T65" fmla="*/ 672 h 811"/>
                <a:gd name="T66" fmla="*/ 325 w 1713"/>
                <a:gd name="T67" fmla="*/ 65 h 811"/>
                <a:gd name="T68" fmla="*/ 337 w 1713"/>
                <a:gd name="T69" fmla="*/ 46 h 811"/>
                <a:gd name="T70" fmla="*/ 352 w 1713"/>
                <a:gd name="T71" fmla="*/ 30 h 811"/>
                <a:gd name="T72" fmla="*/ 369 w 1713"/>
                <a:gd name="T73" fmla="*/ 17 h 811"/>
                <a:gd name="T74" fmla="*/ 389 w 1713"/>
                <a:gd name="T75" fmla="*/ 7 h 811"/>
                <a:gd name="T76" fmla="*/ 409 w 1713"/>
                <a:gd name="T77" fmla="*/ 2 h 811"/>
                <a:gd name="T78" fmla="*/ 432 w 1713"/>
                <a:gd name="T79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13" h="811">
                  <a:moveTo>
                    <a:pt x="447" y="144"/>
                  </a:moveTo>
                  <a:lnTo>
                    <a:pt x="176" y="667"/>
                  </a:lnTo>
                  <a:lnTo>
                    <a:pt x="1536" y="667"/>
                  </a:lnTo>
                  <a:lnTo>
                    <a:pt x="1266" y="144"/>
                  </a:lnTo>
                  <a:lnTo>
                    <a:pt x="447" y="144"/>
                  </a:lnTo>
                  <a:close/>
                  <a:moveTo>
                    <a:pt x="432" y="0"/>
                  </a:moveTo>
                  <a:lnTo>
                    <a:pt x="1280" y="0"/>
                  </a:lnTo>
                  <a:lnTo>
                    <a:pt x="1303" y="2"/>
                  </a:lnTo>
                  <a:lnTo>
                    <a:pt x="1323" y="8"/>
                  </a:lnTo>
                  <a:lnTo>
                    <a:pt x="1343" y="17"/>
                  </a:lnTo>
                  <a:lnTo>
                    <a:pt x="1360" y="31"/>
                  </a:lnTo>
                  <a:lnTo>
                    <a:pt x="1375" y="46"/>
                  </a:lnTo>
                  <a:lnTo>
                    <a:pt x="1387" y="65"/>
                  </a:lnTo>
                  <a:lnTo>
                    <a:pt x="1702" y="672"/>
                  </a:lnTo>
                  <a:lnTo>
                    <a:pt x="1710" y="694"/>
                  </a:lnTo>
                  <a:lnTo>
                    <a:pt x="1713" y="715"/>
                  </a:lnTo>
                  <a:lnTo>
                    <a:pt x="1710" y="737"/>
                  </a:lnTo>
                  <a:lnTo>
                    <a:pt x="1704" y="756"/>
                  </a:lnTo>
                  <a:lnTo>
                    <a:pt x="1692" y="774"/>
                  </a:lnTo>
                  <a:lnTo>
                    <a:pt x="1678" y="789"/>
                  </a:lnTo>
                  <a:lnTo>
                    <a:pt x="1661" y="801"/>
                  </a:lnTo>
                  <a:lnTo>
                    <a:pt x="1640" y="808"/>
                  </a:lnTo>
                  <a:lnTo>
                    <a:pt x="1617" y="811"/>
                  </a:lnTo>
                  <a:lnTo>
                    <a:pt x="95" y="811"/>
                  </a:lnTo>
                  <a:lnTo>
                    <a:pt x="73" y="808"/>
                  </a:lnTo>
                  <a:lnTo>
                    <a:pt x="52" y="801"/>
                  </a:lnTo>
                  <a:lnTo>
                    <a:pt x="35" y="789"/>
                  </a:lnTo>
                  <a:lnTo>
                    <a:pt x="20" y="774"/>
                  </a:lnTo>
                  <a:lnTo>
                    <a:pt x="9" y="756"/>
                  </a:lnTo>
                  <a:lnTo>
                    <a:pt x="2" y="737"/>
                  </a:lnTo>
                  <a:lnTo>
                    <a:pt x="0" y="715"/>
                  </a:lnTo>
                  <a:lnTo>
                    <a:pt x="3" y="694"/>
                  </a:lnTo>
                  <a:lnTo>
                    <a:pt x="11" y="672"/>
                  </a:lnTo>
                  <a:lnTo>
                    <a:pt x="325" y="65"/>
                  </a:lnTo>
                  <a:lnTo>
                    <a:pt x="337" y="46"/>
                  </a:lnTo>
                  <a:lnTo>
                    <a:pt x="352" y="30"/>
                  </a:lnTo>
                  <a:lnTo>
                    <a:pt x="369" y="17"/>
                  </a:lnTo>
                  <a:lnTo>
                    <a:pt x="389" y="7"/>
                  </a:lnTo>
                  <a:lnTo>
                    <a:pt x="409" y="2"/>
                  </a:lnTo>
                  <a:lnTo>
                    <a:pt x="4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11166476" y="5908676"/>
              <a:ext cx="139700" cy="104775"/>
            </a:xfrm>
            <a:custGeom>
              <a:avLst/>
              <a:gdLst>
                <a:gd name="T0" fmla="*/ 687 w 786"/>
                <a:gd name="T1" fmla="*/ 0 h 593"/>
                <a:gd name="T2" fmla="*/ 786 w 786"/>
                <a:gd name="T3" fmla="*/ 101 h 593"/>
                <a:gd name="T4" fmla="*/ 300 w 786"/>
                <a:gd name="T5" fmla="*/ 593 h 593"/>
                <a:gd name="T6" fmla="*/ 0 w 786"/>
                <a:gd name="T7" fmla="*/ 294 h 593"/>
                <a:gd name="T8" fmla="*/ 99 w 786"/>
                <a:gd name="T9" fmla="*/ 194 h 593"/>
                <a:gd name="T10" fmla="*/ 300 w 786"/>
                <a:gd name="T11" fmla="*/ 386 h 593"/>
                <a:gd name="T12" fmla="*/ 687 w 786"/>
                <a:gd name="T13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6" h="593">
                  <a:moveTo>
                    <a:pt x="687" y="0"/>
                  </a:moveTo>
                  <a:lnTo>
                    <a:pt x="786" y="101"/>
                  </a:lnTo>
                  <a:lnTo>
                    <a:pt x="300" y="593"/>
                  </a:lnTo>
                  <a:lnTo>
                    <a:pt x="0" y="294"/>
                  </a:lnTo>
                  <a:lnTo>
                    <a:pt x="99" y="194"/>
                  </a:lnTo>
                  <a:lnTo>
                    <a:pt x="300" y="386"/>
                  </a:lnTo>
                  <a:lnTo>
                    <a:pt x="6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2" name="Group 48"/>
          <p:cNvGrpSpPr/>
          <p:nvPr/>
        </p:nvGrpSpPr>
        <p:grpSpPr>
          <a:xfrm>
            <a:off x="3827161" y="3411462"/>
            <a:ext cx="605640" cy="605640"/>
            <a:chOff x="4391025" y="4986338"/>
            <a:chExt cx="593725" cy="593725"/>
          </a:xfrm>
          <a:solidFill>
            <a:schemeClr val="bg1"/>
          </a:solidFill>
        </p:grpSpPr>
        <p:sp>
          <p:nvSpPr>
            <p:cNvPr id="33" name="Freeform 119"/>
            <p:cNvSpPr>
              <a:spLocks noEditPoints="1"/>
            </p:cNvSpPr>
            <p:nvPr/>
          </p:nvSpPr>
          <p:spPr bwMode="auto">
            <a:xfrm>
              <a:off x="4391025" y="4986338"/>
              <a:ext cx="593725" cy="593725"/>
            </a:xfrm>
            <a:custGeom>
              <a:avLst/>
              <a:gdLst>
                <a:gd name="T0" fmla="*/ 3118 w 3368"/>
                <a:gd name="T1" fmla="*/ 2533 h 3370"/>
                <a:gd name="T2" fmla="*/ 1552 w 3368"/>
                <a:gd name="T3" fmla="*/ 1622 h 3370"/>
                <a:gd name="T4" fmla="*/ 1545 w 3368"/>
                <a:gd name="T5" fmla="*/ 1713 h 3370"/>
                <a:gd name="T6" fmla="*/ 1928 w 3368"/>
                <a:gd name="T7" fmla="*/ 2501 h 3370"/>
                <a:gd name="T8" fmla="*/ 1512 w 3368"/>
                <a:gd name="T9" fmla="*/ 2409 h 3370"/>
                <a:gd name="T10" fmla="*/ 1424 w 3368"/>
                <a:gd name="T11" fmla="*/ 2431 h 3370"/>
                <a:gd name="T12" fmla="*/ 1407 w 3368"/>
                <a:gd name="T13" fmla="*/ 2523 h 3370"/>
                <a:gd name="T14" fmla="*/ 2088 w 3368"/>
                <a:gd name="T15" fmla="*/ 2764 h 3370"/>
                <a:gd name="T16" fmla="*/ 3061 w 3368"/>
                <a:gd name="T17" fmla="*/ 2425 h 3370"/>
                <a:gd name="T18" fmla="*/ 2622 w 3368"/>
                <a:gd name="T19" fmla="*/ 1684 h 3370"/>
                <a:gd name="T20" fmla="*/ 1697 w 3368"/>
                <a:gd name="T21" fmla="*/ 1631 h 3370"/>
                <a:gd name="T22" fmla="*/ 1618 w 3368"/>
                <a:gd name="T23" fmla="*/ 1586 h 3370"/>
                <a:gd name="T24" fmla="*/ 766 w 3368"/>
                <a:gd name="T25" fmla="*/ 197 h 3370"/>
                <a:gd name="T26" fmla="*/ 465 w 3368"/>
                <a:gd name="T27" fmla="*/ 368 h 3370"/>
                <a:gd name="T28" fmla="*/ 250 w 3368"/>
                <a:gd name="T29" fmla="*/ 638 h 3370"/>
                <a:gd name="T30" fmla="*/ 153 w 3368"/>
                <a:gd name="T31" fmla="*/ 979 h 3370"/>
                <a:gd name="T32" fmla="*/ 196 w 3368"/>
                <a:gd name="T33" fmla="*/ 1338 h 3370"/>
                <a:gd name="T34" fmla="*/ 367 w 3368"/>
                <a:gd name="T35" fmla="*/ 1639 h 3370"/>
                <a:gd name="T36" fmla="*/ 637 w 3368"/>
                <a:gd name="T37" fmla="*/ 1854 h 3370"/>
                <a:gd name="T38" fmla="*/ 977 w 3368"/>
                <a:gd name="T39" fmla="*/ 1951 h 3370"/>
                <a:gd name="T40" fmla="*/ 1312 w 3368"/>
                <a:gd name="T41" fmla="*/ 1915 h 3370"/>
                <a:gd name="T42" fmla="*/ 1436 w 3368"/>
                <a:gd name="T43" fmla="*/ 1735 h 3370"/>
                <a:gd name="T44" fmla="*/ 1444 w 3368"/>
                <a:gd name="T45" fmla="*/ 1586 h 3370"/>
                <a:gd name="T46" fmla="*/ 1558 w 3368"/>
                <a:gd name="T47" fmla="*/ 1484 h 3370"/>
                <a:gd name="T48" fmla="*/ 1701 w 3368"/>
                <a:gd name="T49" fmla="*/ 1491 h 3370"/>
                <a:gd name="T50" fmla="*/ 1825 w 3368"/>
                <a:gd name="T51" fmla="*/ 1511 h 3370"/>
                <a:gd name="T52" fmla="*/ 1940 w 3368"/>
                <a:gd name="T53" fmla="*/ 1193 h 3370"/>
                <a:gd name="T54" fmla="*/ 1926 w 3368"/>
                <a:gd name="T55" fmla="*/ 835 h 3370"/>
                <a:gd name="T56" fmla="*/ 1778 w 3368"/>
                <a:gd name="T57" fmla="*/ 520 h 3370"/>
                <a:gd name="T58" fmla="*/ 1525 w 3368"/>
                <a:gd name="T59" fmla="*/ 286 h 3370"/>
                <a:gd name="T60" fmla="*/ 1197 w 3368"/>
                <a:gd name="T61" fmla="*/ 163 h 3370"/>
                <a:gd name="T62" fmla="*/ 1214 w 3368"/>
                <a:gd name="T63" fmla="*/ 14 h 3370"/>
                <a:gd name="T64" fmla="*/ 1581 w 3368"/>
                <a:gd name="T65" fmla="*/ 144 h 3370"/>
                <a:gd name="T66" fmla="*/ 1871 w 3368"/>
                <a:gd name="T67" fmla="*/ 394 h 3370"/>
                <a:gd name="T68" fmla="*/ 2053 w 3368"/>
                <a:gd name="T69" fmla="*/ 735 h 3370"/>
                <a:gd name="T70" fmla="*/ 2098 w 3368"/>
                <a:gd name="T71" fmla="*/ 1135 h 3370"/>
                <a:gd name="T72" fmla="*/ 1994 w 3368"/>
                <a:gd name="T73" fmla="*/ 1516 h 3370"/>
                <a:gd name="T74" fmla="*/ 2505 w 3368"/>
                <a:gd name="T75" fmla="*/ 1594 h 3370"/>
                <a:gd name="T76" fmla="*/ 2666 w 3368"/>
                <a:gd name="T77" fmla="*/ 1579 h 3370"/>
                <a:gd name="T78" fmla="*/ 2791 w 3368"/>
                <a:gd name="T79" fmla="*/ 1681 h 3370"/>
                <a:gd name="T80" fmla="*/ 3361 w 3368"/>
                <a:gd name="T81" fmla="*/ 2820 h 3370"/>
                <a:gd name="T82" fmla="*/ 2374 w 3368"/>
                <a:gd name="T83" fmla="*/ 3367 h 3370"/>
                <a:gd name="T84" fmla="*/ 2289 w 3368"/>
                <a:gd name="T85" fmla="*/ 3340 h 3370"/>
                <a:gd name="T86" fmla="*/ 1373 w 3368"/>
                <a:gd name="T87" fmla="*/ 2651 h 3370"/>
                <a:gd name="T88" fmla="*/ 1293 w 3368"/>
                <a:gd name="T89" fmla="*/ 2526 h 3370"/>
                <a:gd name="T90" fmla="*/ 1326 w 3368"/>
                <a:gd name="T91" fmla="*/ 2376 h 3370"/>
                <a:gd name="T92" fmla="*/ 1451 w 3368"/>
                <a:gd name="T93" fmla="*/ 2296 h 3370"/>
                <a:gd name="T94" fmla="*/ 1558 w 3368"/>
                <a:gd name="T95" fmla="*/ 1972 h 3370"/>
                <a:gd name="T96" fmla="*/ 1205 w 3368"/>
                <a:gd name="T97" fmla="*/ 2092 h 3370"/>
                <a:gd name="T98" fmla="*/ 809 w 3368"/>
                <a:gd name="T99" fmla="*/ 2075 h 3370"/>
                <a:gd name="T100" fmla="*/ 455 w 3368"/>
                <a:gd name="T101" fmla="*/ 1918 h 3370"/>
                <a:gd name="T102" fmla="*/ 185 w 3368"/>
                <a:gd name="T103" fmla="*/ 1648 h 3370"/>
                <a:gd name="T104" fmla="*/ 28 w 3368"/>
                <a:gd name="T105" fmla="*/ 1294 h 3370"/>
                <a:gd name="T106" fmla="*/ 3 w 3368"/>
                <a:gd name="T107" fmla="*/ 971 h 3370"/>
                <a:gd name="T108" fmla="*/ 107 w 3368"/>
                <a:gd name="T109" fmla="*/ 590 h 3370"/>
                <a:gd name="T110" fmla="*/ 335 w 3368"/>
                <a:gd name="T111" fmla="*/ 282 h 3370"/>
                <a:gd name="T112" fmla="*/ 660 w 3368"/>
                <a:gd name="T113" fmla="*/ 76 h 3370"/>
                <a:gd name="T114" fmla="*/ 1051 w 3368"/>
                <a:gd name="T115" fmla="*/ 0 h 3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68" h="3370">
                  <a:moveTo>
                    <a:pt x="3118" y="2533"/>
                  </a:moveTo>
                  <a:lnTo>
                    <a:pt x="2235" y="3006"/>
                  </a:lnTo>
                  <a:lnTo>
                    <a:pt x="2364" y="3249"/>
                  </a:lnTo>
                  <a:lnTo>
                    <a:pt x="3247" y="2776"/>
                  </a:lnTo>
                  <a:lnTo>
                    <a:pt x="3118" y="2533"/>
                  </a:lnTo>
                  <a:close/>
                  <a:moveTo>
                    <a:pt x="1618" y="1586"/>
                  </a:moveTo>
                  <a:lnTo>
                    <a:pt x="1599" y="1588"/>
                  </a:lnTo>
                  <a:lnTo>
                    <a:pt x="1580" y="1596"/>
                  </a:lnTo>
                  <a:lnTo>
                    <a:pt x="1565" y="1608"/>
                  </a:lnTo>
                  <a:lnTo>
                    <a:pt x="1552" y="1622"/>
                  </a:lnTo>
                  <a:lnTo>
                    <a:pt x="1542" y="1638"/>
                  </a:lnTo>
                  <a:lnTo>
                    <a:pt x="1537" y="1656"/>
                  </a:lnTo>
                  <a:lnTo>
                    <a:pt x="1535" y="1675"/>
                  </a:lnTo>
                  <a:lnTo>
                    <a:pt x="1538" y="1694"/>
                  </a:lnTo>
                  <a:lnTo>
                    <a:pt x="1545" y="1713"/>
                  </a:lnTo>
                  <a:lnTo>
                    <a:pt x="1934" y="2443"/>
                  </a:lnTo>
                  <a:lnTo>
                    <a:pt x="1939" y="2459"/>
                  </a:lnTo>
                  <a:lnTo>
                    <a:pt x="1940" y="2474"/>
                  </a:lnTo>
                  <a:lnTo>
                    <a:pt x="1936" y="2489"/>
                  </a:lnTo>
                  <a:lnTo>
                    <a:pt x="1928" y="2501"/>
                  </a:lnTo>
                  <a:lnTo>
                    <a:pt x="1918" y="2511"/>
                  </a:lnTo>
                  <a:lnTo>
                    <a:pt x="1904" y="2518"/>
                  </a:lnTo>
                  <a:lnTo>
                    <a:pt x="1889" y="2520"/>
                  </a:lnTo>
                  <a:lnTo>
                    <a:pt x="1872" y="2518"/>
                  </a:lnTo>
                  <a:lnTo>
                    <a:pt x="1512" y="2409"/>
                  </a:lnTo>
                  <a:lnTo>
                    <a:pt x="1492" y="2405"/>
                  </a:lnTo>
                  <a:lnTo>
                    <a:pt x="1474" y="2406"/>
                  </a:lnTo>
                  <a:lnTo>
                    <a:pt x="1455" y="2411"/>
                  </a:lnTo>
                  <a:lnTo>
                    <a:pt x="1439" y="2419"/>
                  </a:lnTo>
                  <a:lnTo>
                    <a:pt x="1424" y="2431"/>
                  </a:lnTo>
                  <a:lnTo>
                    <a:pt x="1412" y="2447"/>
                  </a:lnTo>
                  <a:lnTo>
                    <a:pt x="1405" y="2465"/>
                  </a:lnTo>
                  <a:lnTo>
                    <a:pt x="1401" y="2485"/>
                  </a:lnTo>
                  <a:lnTo>
                    <a:pt x="1402" y="2504"/>
                  </a:lnTo>
                  <a:lnTo>
                    <a:pt x="1407" y="2523"/>
                  </a:lnTo>
                  <a:lnTo>
                    <a:pt x="1416" y="2539"/>
                  </a:lnTo>
                  <a:lnTo>
                    <a:pt x="1429" y="2553"/>
                  </a:lnTo>
                  <a:lnTo>
                    <a:pt x="1444" y="2565"/>
                  </a:lnTo>
                  <a:lnTo>
                    <a:pt x="1461" y="2573"/>
                  </a:lnTo>
                  <a:lnTo>
                    <a:pt x="2088" y="2764"/>
                  </a:lnTo>
                  <a:lnTo>
                    <a:pt x="2100" y="2769"/>
                  </a:lnTo>
                  <a:lnTo>
                    <a:pt x="2111" y="2778"/>
                  </a:lnTo>
                  <a:lnTo>
                    <a:pt x="2119" y="2789"/>
                  </a:lnTo>
                  <a:lnTo>
                    <a:pt x="2176" y="2898"/>
                  </a:lnTo>
                  <a:lnTo>
                    <a:pt x="3061" y="2425"/>
                  </a:lnTo>
                  <a:lnTo>
                    <a:pt x="2694" y="1738"/>
                  </a:lnTo>
                  <a:lnTo>
                    <a:pt x="2681" y="1718"/>
                  </a:lnTo>
                  <a:lnTo>
                    <a:pt x="2664" y="1702"/>
                  </a:lnTo>
                  <a:lnTo>
                    <a:pt x="2644" y="1692"/>
                  </a:lnTo>
                  <a:lnTo>
                    <a:pt x="2622" y="1684"/>
                  </a:lnTo>
                  <a:lnTo>
                    <a:pt x="2600" y="1682"/>
                  </a:lnTo>
                  <a:lnTo>
                    <a:pt x="2577" y="1687"/>
                  </a:lnTo>
                  <a:lnTo>
                    <a:pt x="2555" y="1695"/>
                  </a:lnTo>
                  <a:lnTo>
                    <a:pt x="1914" y="2038"/>
                  </a:lnTo>
                  <a:lnTo>
                    <a:pt x="1697" y="1631"/>
                  </a:lnTo>
                  <a:lnTo>
                    <a:pt x="1686" y="1615"/>
                  </a:lnTo>
                  <a:lnTo>
                    <a:pt x="1672" y="1602"/>
                  </a:lnTo>
                  <a:lnTo>
                    <a:pt x="1655" y="1593"/>
                  </a:lnTo>
                  <a:lnTo>
                    <a:pt x="1637" y="1587"/>
                  </a:lnTo>
                  <a:lnTo>
                    <a:pt x="1618" y="1586"/>
                  </a:lnTo>
                  <a:close/>
                  <a:moveTo>
                    <a:pt x="1051" y="151"/>
                  </a:moveTo>
                  <a:lnTo>
                    <a:pt x="977" y="154"/>
                  </a:lnTo>
                  <a:lnTo>
                    <a:pt x="904" y="163"/>
                  </a:lnTo>
                  <a:lnTo>
                    <a:pt x="835" y="178"/>
                  </a:lnTo>
                  <a:lnTo>
                    <a:pt x="766" y="197"/>
                  </a:lnTo>
                  <a:lnTo>
                    <a:pt x="700" y="222"/>
                  </a:lnTo>
                  <a:lnTo>
                    <a:pt x="637" y="251"/>
                  </a:lnTo>
                  <a:lnTo>
                    <a:pt x="576" y="286"/>
                  </a:lnTo>
                  <a:lnTo>
                    <a:pt x="519" y="325"/>
                  </a:lnTo>
                  <a:lnTo>
                    <a:pt x="465" y="368"/>
                  </a:lnTo>
                  <a:lnTo>
                    <a:pt x="414" y="416"/>
                  </a:lnTo>
                  <a:lnTo>
                    <a:pt x="367" y="466"/>
                  </a:lnTo>
                  <a:lnTo>
                    <a:pt x="324" y="520"/>
                  </a:lnTo>
                  <a:lnTo>
                    <a:pt x="285" y="578"/>
                  </a:lnTo>
                  <a:lnTo>
                    <a:pt x="250" y="638"/>
                  </a:lnTo>
                  <a:lnTo>
                    <a:pt x="220" y="702"/>
                  </a:lnTo>
                  <a:lnTo>
                    <a:pt x="196" y="768"/>
                  </a:lnTo>
                  <a:lnTo>
                    <a:pt x="176" y="836"/>
                  </a:lnTo>
                  <a:lnTo>
                    <a:pt x="162" y="907"/>
                  </a:lnTo>
                  <a:lnTo>
                    <a:pt x="153" y="979"/>
                  </a:lnTo>
                  <a:lnTo>
                    <a:pt x="150" y="1053"/>
                  </a:lnTo>
                  <a:lnTo>
                    <a:pt x="153" y="1126"/>
                  </a:lnTo>
                  <a:lnTo>
                    <a:pt x="162" y="1199"/>
                  </a:lnTo>
                  <a:lnTo>
                    <a:pt x="176" y="1269"/>
                  </a:lnTo>
                  <a:lnTo>
                    <a:pt x="196" y="1338"/>
                  </a:lnTo>
                  <a:lnTo>
                    <a:pt x="220" y="1403"/>
                  </a:lnTo>
                  <a:lnTo>
                    <a:pt x="250" y="1467"/>
                  </a:lnTo>
                  <a:lnTo>
                    <a:pt x="285" y="1528"/>
                  </a:lnTo>
                  <a:lnTo>
                    <a:pt x="324" y="1585"/>
                  </a:lnTo>
                  <a:lnTo>
                    <a:pt x="367" y="1639"/>
                  </a:lnTo>
                  <a:lnTo>
                    <a:pt x="414" y="1690"/>
                  </a:lnTo>
                  <a:lnTo>
                    <a:pt x="465" y="1737"/>
                  </a:lnTo>
                  <a:lnTo>
                    <a:pt x="519" y="1780"/>
                  </a:lnTo>
                  <a:lnTo>
                    <a:pt x="576" y="1819"/>
                  </a:lnTo>
                  <a:lnTo>
                    <a:pt x="637" y="1854"/>
                  </a:lnTo>
                  <a:lnTo>
                    <a:pt x="700" y="1883"/>
                  </a:lnTo>
                  <a:lnTo>
                    <a:pt x="766" y="1908"/>
                  </a:lnTo>
                  <a:lnTo>
                    <a:pt x="835" y="1928"/>
                  </a:lnTo>
                  <a:lnTo>
                    <a:pt x="904" y="1942"/>
                  </a:lnTo>
                  <a:lnTo>
                    <a:pt x="977" y="1951"/>
                  </a:lnTo>
                  <a:lnTo>
                    <a:pt x="1051" y="1954"/>
                  </a:lnTo>
                  <a:lnTo>
                    <a:pt x="1118" y="1951"/>
                  </a:lnTo>
                  <a:lnTo>
                    <a:pt x="1184" y="1944"/>
                  </a:lnTo>
                  <a:lnTo>
                    <a:pt x="1249" y="1932"/>
                  </a:lnTo>
                  <a:lnTo>
                    <a:pt x="1312" y="1915"/>
                  </a:lnTo>
                  <a:lnTo>
                    <a:pt x="1373" y="1895"/>
                  </a:lnTo>
                  <a:lnTo>
                    <a:pt x="1432" y="1869"/>
                  </a:lnTo>
                  <a:lnTo>
                    <a:pt x="1489" y="1840"/>
                  </a:lnTo>
                  <a:lnTo>
                    <a:pt x="1448" y="1764"/>
                  </a:lnTo>
                  <a:lnTo>
                    <a:pt x="1436" y="1735"/>
                  </a:lnTo>
                  <a:lnTo>
                    <a:pt x="1428" y="1704"/>
                  </a:lnTo>
                  <a:lnTo>
                    <a:pt x="1424" y="1674"/>
                  </a:lnTo>
                  <a:lnTo>
                    <a:pt x="1426" y="1643"/>
                  </a:lnTo>
                  <a:lnTo>
                    <a:pt x="1434" y="1614"/>
                  </a:lnTo>
                  <a:lnTo>
                    <a:pt x="1444" y="1586"/>
                  </a:lnTo>
                  <a:lnTo>
                    <a:pt x="1459" y="1559"/>
                  </a:lnTo>
                  <a:lnTo>
                    <a:pt x="1479" y="1536"/>
                  </a:lnTo>
                  <a:lnTo>
                    <a:pt x="1502" y="1514"/>
                  </a:lnTo>
                  <a:lnTo>
                    <a:pt x="1529" y="1497"/>
                  </a:lnTo>
                  <a:lnTo>
                    <a:pt x="1558" y="1484"/>
                  </a:lnTo>
                  <a:lnTo>
                    <a:pt x="1586" y="1476"/>
                  </a:lnTo>
                  <a:lnTo>
                    <a:pt x="1615" y="1473"/>
                  </a:lnTo>
                  <a:lnTo>
                    <a:pt x="1645" y="1475"/>
                  </a:lnTo>
                  <a:lnTo>
                    <a:pt x="1674" y="1480"/>
                  </a:lnTo>
                  <a:lnTo>
                    <a:pt x="1701" y="1491"/>
                  </a:lnTo>
                  <a:lnTo>
                    <a:pt x="1727" y="1504"/>
                  </a:lnTo>
                  <a:lnTo>
                    <a:pt x="1751" y="1521"/>
                  </a:lnTo>
                  <a:lnTo>
                    <a:pt x="1771" y="1543"/>
                  </a:lnTo>
                  <a:lnTo>
                    <a:pt x="1790" y="1568"/>
                  </a:lnTo>
                  <a:lnTo>
                    <a:pt x="1825" y="1511"/>
                  </a:lnTo>
                  <a:lnTo>
                    <a:pt x="1858" y="1453"/>
                  </a:lnTo>
                  <a:lnTo>
                    <a:pt x="1886" y="1391"/>
                  </a:lnTo>
                  <a:lnTo>
                    <a:pt x="1908" y="1328"/>
                  </a:lnTo>
                  <a:lnTo>
                    <a:pt x="1927" y="1261"/>
                  </a:lnTo>
                  <a:lnTo>
                    <a:pt x="1940" y="1193"/>
                  </a:lnTo>
                  <a:lnTo>
                    <a:pt x="1948" y="1123"/>
                  </a:lnTo>
                  <a:lnTo>
                    <a:pt x="1952" y="1053"/>
                  </a:lnTo>
                  <a:lnTo>
                    <a:pt x="1948" y="979"/>
                  </a:lnTo>
                  <a:lnTo>
                    <a:pt x="1940" y="906"/>
                  </a:lnTo>
                  <a:lnTo>
                    <a:pt x="1926" y="835"/>
                  </a:lnTo>
                  <a:lnTo>
                    <a:pt x="1905" y="767"/>
                  </a:lnTo>
                  <a:lnTo>
                    <a:pt x="1881" y="702"/>
                  </a:lnTo>
                  <a:lnTo>
                    <a:pt x="1851" y="638"/>
                  </a:lnTo>
                  <a:lnTo>
                    <a:pt x="1817" y="578"/>
                  </a:lnTo>
                  <a:lnTo>
                    <a:pt x="1778" y="520"/>
                  </a:lnTo>
                  <a:lnTo>
                    <a:pt x="1735" y="466"/>
                  </a:lnTo>
                  <a:lnTo>
                    <a:pt x="1687" y="415"/>
                  </a:lnTo>
                  <a:lnTo>
                    <a:pt x="1637" y="368"/>
                  </a:lnTo>
                  <a:lnTo>
                    <a:pt x="1582" y="325"/>
                  </a:lnTo>
                  <a:lnTo>
                    <a:pt x="1525" y="286"/>
                  </a:lnTo>
                  <a:lnTo>
                    <a:pt x="1464" y="251"/>
                  </a:lnTo>
                  <a:lnTo>
                    <a:pt x="1402" y="222"/>
                  </a:lnTo>
                  <a:lnTo>
                    <a:pt x="1335" y="197"/>
                  </a:lnTo>
                  <a:lnTo>
                    <a:pt x="1268" y="178"/>
                  </a:lnTo>
                  <a:lnTo>
                    <a:pt x="1197" y="163"/>
                  </a:lnTo>
                  <a:lnTo>
                    <a:pt x="1125" y="154"/>
                  </a:lnTo>
                  <a:lnTo>
                    <a:pt x="1051" y="151"/>
                  </a:lnTo>
                  <a:close/>
                  <a:moveTo>
                    <a:pt x="1051" y="0"/>
                  </a:moveTo>
                  <a:lnTo>
                    <a:pt x="1133" y="3"/>
                  </a:lnTo>
                  <a:lnTo>
                    <a:pt x="1214" y="14"/>
                  </a:lnTo>
                  <a:lnTo>
                    <a:pt x="1292" y="28"/>
                  </a:lnTo>
                  <a:lnTo>
                    <a:pt x="1368" y="49"/>
                  </a:lnTo>
                  <a:lnTo>
                    <a:pt x="1442" y="76"/>
                  </a:lnTo>
                  <a:lnTo>
                    <a:pt x="1514" y="107"/>
                  </a:lnTo>
                  <a:lnTo>
                    <a:pt x="1581" y="144"/>
                  </a:lnTo>
                  <a:lnTo>
                    <a:pt x="1647" y="186"/>
                  </a:lnTo>
                  <a:lnTo>
                    <a:pt x="1708" y="231"/>
                  </a:lnTo>
                  <a:lnTo>
                    <a:pt x="1766" y="281"/>
                  </a:lnTo>
                  <a:lnTo>
                    <a:pt x="1820" y="336"/>
                  </a:lnTo>
                  <a:lnTo>
                    <a:pt x="1871" y="394"/>
                  </a:lnTo>
                  <a:lnTo>
                    <a:pt x="1917" y="456"/>
                  </a:lnTo>
                  <a:lnTo>
                    <a:pt x="1958" y="521"/>
                  </a:lnTo>
                  <a:lnTo>
                    <a:pt x="1995" y="589"/>
                  </a:lnTo>
                  <a:lnTo>
                    <a:pt x="2026" y="661"/>
                  </a:lnTo>
                  <a:lnTo>
                    <a:pt x="2053" y="735"/>
                  </a:lnTo>
                  <a:lnTo>
                    <a:pt x="2074" y="811"/>
                  </a:lnTo>
                  <a:lnTo>
                    <a:pt x="2089" y="888"/>
                  </a:lnTo>
                  <a:lnTo>
                    <a:pt x="2098" y="970"/>
                  </a:lnTo>
                  <a:lnTo>
                    <a:pt x="2101" y="1052"/>
                  </a:lnTo>
                  <a:lnTo>
                    <a:pt x="2098" y="1135"/>
                  </a:lnTo>
                  <a:lnTo>
                    <a:pt x="2089" y="1216"/>
                  </a:lnTo>
                  <a:lnTo>
                    <a:pt x="2074" y="1295"/>
                  </a:lnTo>
                  <a:lnTo>
                    <a:pt x="2052" y="1371"/>
                  </a:lnTo>
                  <a:lnTo>
                    <a:pt x="2025" y="1445"/>
                  </a:lnTo>
                  <a:lnTo>
                    <a:pt x="1994" y="1516"/>
                  </a:lnTo>
                  <a:lnTo>
                    <a:pt x="1957" y="1585"/>
                  </a:lnTo>
                  <a:lnTo>
                    <a:pt x="1915" y="1651"/>
                  </a:lnTo>
                  <a:lnTo>
                    <a:pt x="1867" y="1713"/>
                  </a:lnTo>
                  <a:lnTo>
                    <a:pt x="1960" y="1887"/>
                  </a:lnTo>
                  <a:lnTo>
                    <a:pt x="2505" y="1594"/>
                  </a:lnTo>
                  <a:lnTo>
                    <a:pt x="2537" y="1581"/>
                  </a:lnTo>
                  <a:lnTo>
                    <a:pt x="2570" y="1573"/>
                  </a:lnTo>
                  <a:lnTo>
                    <a:pt x="2603" y="1570"/>
                  </a:lnTo>
                  <a:lnTo>
                    <a:pt x="2635" y="1572"/>
                  </a:lnTo>
                  <a:lnTo>
                    <a:pt x="2666" y="1579"/>
                  </a:lnTo>
                  <a:lnTo>
                    <a:pt x="2697" y="1591"/>
                  </a:lnTo>
                  <a:lnTo>
                    <a:pt x="2725" y="1608"/>
                  </a:lnTo>
                  <a:lnTo>
                    <a:pt x="2750" y="1628"/>
                  </a:lnTo>
                  <a:lnTo>
                    <a:pt x="2773" y="1653"/>
                  </a:lnTo>
                  <a:lnTo>
                    <a:pt x="2791" y="1681"/>
                  </a:lnTo>
                  <a:lnTo>
                    <a:pt x="3358" y="2746"/>
                  </a:lnTo>
                  <a:lnTo>
                    <a:pt x="3365" y="2765"/>
                  </a:lnTo>
                  <a:lnTo>
                    <a:pt x="3368" y="2783"/>
                  </a:lnTo>
                  <a:lnTo>
                    <a:pt x="3366" y="2802"/>
                  </a:lnTo>
                  <a:lnTo>
                    <a:pt x="3361" y="2820"/>
                  </a:lnTo>
                  <a:lnTo>
                    <a:pt x="3351" y="2836"/>
                  </a:lnTo>
                  <a:lnTo>
                    <a:pt x="3339" y="2850"/>
                  </a:lnTo>
                  <a:lnTo>
                    <a:pt x="3323" y="2861"/>
                  </a:lnTo>
                  <a:lnTo>
                    <a:pt x="2393" y="3360"/>
                  </a:lnTo>
                  <a:lnTo>
                    <a:pt x="2374" y="3367"/>
                  </a:lnTo>
                  <a:lnTo>
                    <a:pt x="2356" y="3370"/>
                  </a:lnTo>
                  <a:lnTo>
                    <a:pt x="2336" y="3368"/>
                  </a:lnTo>
                  <a:lnTo>
                    <a:pt x="2319" y="3363"/>
                  </a:lnTo>
                  <a:lnTo>
                    <a:pt x="2302" y="3353"/>
                  </a:lnTo>
                  <a:lnTo>
                    <a:pt x="2289" y="3340"/>
                  </a:lnTo>
                  <a:lnTo>
                    <a:pt x="2278" y="3325"/>
                  </a:lnTo>
                  <a:lnTo>
                    <a:pt x="2033" y="2863"/>
                  </a:lnTo>
                  <a:lnTo>
                    <a:pt x="1430" y="2679"/>
                  </a:lnTo>
                  <a:lnTo>
                    <a:pt x="1400" y="2667"/>
                  </a:lnTo>
                  <a:lnTo>
                    <a:pt x="1373" y="2651"/>
                  </a:lnTo>
                  <a:lnTo>
                    <a:pt x="1349" y="2631"/>
                  </a:lnTo>
                  <a:lnTo>
                    <a:pt x="1329" y="2609"/>
                  </a:lnTo>
                  <a:lnTo>
                    <a:pt x="1313" y="2583"/>
                  </a:lnTo>
                  <a:lnTo>
                    <a:pt x="1300" y="2555"/>
                  </a:lnTo>
                  <a:lnTo>
                    <a:pt x="1293" y="2526"/>
                  </a:lnTo>
                  <a:lnTo>
                    <a:pt x="1290" y="2495"/>
                  </a:lnTo>
                  <a:lnTo>
                    <a:pt x="1291" y="2464"/>
                  </a:lnTo>
                  <a:lnTo>
                    <a:pt x="1298" y="2432"/>
                  </a:lnTo>
                  <a:lnTo>
                    <a:pt x="1310" y="2403"/>
                  </a:lnTo>
                  <a:lnTo>
                    <a:pt x="1326" y="2376"/>
                  </a:lnTo>
                  <a:lnTo>
                    <a:pt x="1345" y="2352"/>
                  </a:lnTo>
                  <a:lnTo>
                    <a:pt x="1368" y="2332"/>
                  </a:lnTo>
                  <a:lnTo>
                    <a:pt x="1394" y="2315"/>
                  </a:lnTo>
                  <a:lnTo>
                    <a:pt x="1421" y="2303"/>
                  </a:lnTo>
                  <a:lnTo>
                    <a:pt x="1451" y="2296"/>
                  </a:lnTo>
                  <a:lnTo>
                    <a:pt x="1481" y="2293"/>
                  </a:lnTo>
                  <a:lnTo>
                    <a:pt x="1513" y="2294"/>
                  </a:lnTo>
                  <a:lnTo>
                    <a:pt x="1543" y="2301"/>
                  </a:lnTo>
                  <a:lnTo>
                    <a:pt x="1770" y="2370"/>
                  </a:lnTo>
                  <a:lnTo>
                    <a:pt x="1558" y="1972"/>
                  </a:lnTo>
                  <a:lnTo>
                    <a:pt x="1492" y="2006"/>
                  </a:lnTo>
                  <a:lnTo>
                    <a:pt x="1423" y="2034"/>
                  </a:lnTo>
                  <a:lnTo>
                    <a:pt x="1353" y="2059"/>
                  </a:lnTo>
                  <a:lnTo>
                    <a:pt x="1280" y="2077"/>
                  </a:lnTo>
                  <a:lnTo>
                    <a:pt x="1205" y="2092"/>
                  </a:lnTo>
                  <a:lnTo>
                    <a:pt x="1128" y="2100"/>
                  </a:lnTo>
                  <a:lnTo>
                    <a:pt x="1050" y="2103"/>
                  </a:lnTo>
                  <a:lnTo>
                    <a:pt x="968" y="2100"/>
                  </a:lnTo>
                  <a:lnTo>
                    <a:pt x="888" y="2091"/>
                  </a:lnTo>
                  <a:lnTo>
                    <a:pt x="809" y="2075"/>
                  </a:lnTo>
                  <a:lnTo>
                    <a:pt x="733" y="2055"/>
                  </a:lnTo>
                  <a:lnTo>
                    <a:pt x="659" y="2028"/>
                  </a:lnTo>
                  <a:lnTo>
                    <a:pt x="589" y="1996"/>
                  </a:lnTo>
                  <a:lnTo>
                    <a:pt x="520" y="1959"/>
                  </a:lnTo>
                  <a:lnTo>
                    <a:pt x="455" y="1918"/>
                  </a:lnTo>
                  <a:lnTo>
                    <a:pt x="394" y="1872"/>
                  </a:lnTo>
                  <a:lnTo>
                    <a:pt x="335" y="1822"/>
                  </a:lnTo>
                  <a:lnTo>
                    <a:pt x="281" y="1768"/>
                  </a:lnTo>
                  <a:lnTo>
                    <a:pt x="231" y="1710"/>
                  </a:lnTo>
                  <a:lnTo>
                    <a:pt x="185" y="1648"/>
                  </a:lnTo>
                  <a:lnTo>
                    <a:pt x="144" y="1583"/>
                  </a:lnTo>
                  <a:lnTo>
                    <a:pt x="107" y="1514"/>
                  </a:lnTo>
                  <a:lnTo>
                    <a:pt x="75" y="1443"/>
                  </a:lnTo>
                  <a:lnTo>
                    <a:pt x="49" y="1370"/>
                  </a:lnTo>
                  <a:lnTo>
                    <a:pt x="28" y="1294"/>
                  </a:lnTo>
                  <a:lnTo>
                    <a:pt x="12" y="1215"/>
                  </a:lnTo>
                  <a:lnTo>
                    <a:pt x="3" y="1135"/>
                  </a:lnTo>
                  <a:lnTo>
                    <a:pt x="0" y="1053"/>
                  </a:lnTo>
                  <a:lnTo>
                    <a:pt x="0" y="1053"/>
                  </a:lnTo>
                  <a:lnTo>
                    <a:pt x="3" y="971"/>
                  </a:lnTo>
                  <a:lnTo>
                    <a:pt x="12" y="890"/>
                  </a:lnTo>
                  <a:lnTo>
                    <a:pt x="28" y="812"/>
                  </a:lnTo>
                  <a:lnTo>
                    <a:pt x="49" y="735"/>
                  </a:lnTo>
                  <a:lnTo>
                    <a:pt x="75" y="661"/>
                  </a:lnTo>
                  <a:lnTo>
                    <a:pt x="107" y="590"/>
                  </a:lnTo>
                  <a:lnTo>
                    <a:pt x="144" y="522"/>
                  </a:lnTo>
                  <a:lnTo>
                    <a:pt x="186" y="457"/>
                  </a:lnTo>
                  <a:lnTo>
                    <a:pt x="231" y="395"/>
                  </a:lnTo>
                  <a:lnTo>
                    <a:pt x="281" y="337"/>
                  </a:lnTo>
                  <a:lnTo>
                    <a:pt x="335" y="282"/>
                  </a:lnTo>
                  <a:lnTo>
                    <a:pt x="394" y="232"/>
                  </a:lnTo>
                  <a:lnTo>
                    <a:pt x="455" y="186"/>
                  </a:lnTo>
                  <a:lnTo>
                    <a:pt x="521" y="145"/>
                  </a:lnTo>
                  <a:lnTo>
                    <a:pt x="590" y="108"/>
                  </a:lnTo>
                  <a:lnTo>
                    <a:pt x="660" y="76"/>
                  </a:lnTo>
                  <a:lnTo>
                    <a:pt x="734" y="49"/>
                  </a:lnTo>
                  <a:lnTo>
                    <a:pt x="810" y="29"/>
                  </a:lnTo>
                  <a:lnTo>
                    <a:pt x="889" y="14"/>
                  </a:lnTo>
                  <a:lnTo>
                    <a:pt x="969" y="4"/>
                  </a:lnTo>
                  <a:lnTo>
                    <a:pt x="10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120"/>
            <p:cNvSpPr>
              <a:spLocks noEditPoints="1"/>
            </p:cNvSpPr>
            <p:nvPr/>
          </p:nvSpPr>
          <p:spPr bwMode="auto">
            <a:xfrm>
              <a:off x="4524375" y="5056188"/>
              <a:ext cx="103188" cy="231775"/>
            </a:xfrm>
            <a:custGeom>
              <a:avLst/>
              <a:gdLst>
                <a:gd name="T0" fmla="*/ 356 w 586"/>
                <a:gd name="T1" fmla="*/ 1043 h 1312"/>
                <a:gd name="T2" fmla="*/ 404 w 586"/>
                <a:gd name="T3" fmla="*/ 1014 h 1312"/>
                <a:gd name="T4" fmla="*/ 440 w 586"/>
                <a:gd name="T5" fmla="*/ 970 h 1312"/>
                <a:gd name="T6" fmla="*/ 459 w 586"/>
                <a:gd name="T7" fmla="*/ 917 h 1312"/>
                <a:gd name="T8" fmla="*/ 459 w 586"/>
                <a:gd name="T9" fmla="*/ 858 h 1312"/>
                <a:gd name="T10" fmla="*/ 440 w 586"/>
                <a:gd name="T11" fmla="*/ 804 h 1312"/>
                <a:gd name="T12" fmla="*/ 404 w 586"/>
                <a:gd name="T13" fmla="*/ 761 h 1312"/>
                <a:gd name="T14" fmla="*/ 356 w 586"/>
                <a:gd name="T15" fmla="*/ 731 h 1312"/>
                <a:gd name="T16" fmla="*/ 206 w 586"/>
                <a:gd name="T17" fmla="*/ 282 h 1312"/>
                <a:gd name="T18" fmla="*/ 164 w 586"/>
                <a:gd name="T19" fmla="*/ 319 h 1312"/>
                <a:gd name="T20" fmla="*/ 135 w 586"/>
                <a:gd name="T21" fmla="*/ 367 h 1312"/>
                <a:gd name="T22" fmla="*/ 126 w 586"/>
                <a:gd name="T23" fmla="*/ 425 h 1312"/>
                <a:gd name="T24" fmla="*/ 135 w 586"/>
                <a:gd name="T25" fmla="*/ 483 h 1312"/>
                <a:gd name="T26" fmla="*/ 164 w 586"/>
                <a:gd name="T27" fmla="*/ 531 h 1312"/>
                <a:gd name="T28" fmla="*/ 206 w 586"/>
                <a:gd name="T29" fmla="*/ 568 h 1312"/>
                <a:gd name="T30" fmla="*/ 232 w 586"/>
                <a:gd name="T31" fmla="*/ 269 h 1312"/>
                <a:gd name="T32" fmla="*/ 356 w 586"/>
                <a:gd name="T33" fmla="*/ 0 h 1312"/>
                <a:gd name="T34" fmla="*/ 395 w 586"/>
                <a:gd name="T35" fmla="*/ 150 h 1312"/>
                <a:gd name="T36" fmla="*/ 463 w 586"/>
                <a:gd name="T37" fmla="*/ 187 h 1312"/>
                <a:gd name="T38" fmla="*/ 521 w 586"/>
                <a:gd name="T39" fmla="*/ 240 h 1312"/>
                <a:gd name="T40" fmla="*/ 562 w 586"/>
                <a:gd name="T41" fmla="*/ 307 h 1312"/>
                <a:gd name="T42" fmla="*/ 583 w 586"/>
                <a:gd name="T43" fmla="*/ 384 h 1312"/>
                <a:gd name="T44" fmla="*/ 461 w 586"/>
                <a:gd name="T45" fmla="*/ 425 h 1312"/>
                <a:gd name="T46" fmla="*/ 451 w 586"/>
                <a:gd name="T47" fmla="*/ 368 h 1312"/>
                <a:gd name="T48" fmla="*/ 423 w 586"/>
                <a:gd name="T49" fmla="*/ 319 h 1312"/>
                <a:gd name="T50" fmla="*/ 381 w 586"/>
                <a:gd name="T51" fmla="*/ 282 h 1312"/>
                <a:gd name="T52" fmla="*/ 356 w 586"/>
                <a:gd name="T53" fmla="*/ 600 h 1312"/>
                <a:gd name="T54" fmla="*/ 431 w 586"/>
                <a:gd name="T55" fmla="*/ 628 h 1312"/>
                <a:gd name="T56" fmla="*/ 494 w 586"/>
                <a:gd name="T57" fmla="*/ 673 h 1312"/>
                <a:gd name="T58" fmla="*/ 543 w 586"/>
                <a:gd name="T59" fmla="*/ 734 h 1312"/>
                <a:gd name="T60" fmla="*/ 575 w 586"/>
                <a:gd name="T61" fmla="*/ 806 h 1312"/>
                <a:gd name="T62" fmla="*/ 586 w 586"/>
                <a:gd name="T63" fmla="*/ 887 h 1312"/>
                <a:gd name="T64" fmla="*/ 575 w 586"/>
                <a:gd name="T65" fmla="*/ 968 h 1312"/>
                <a:gd name="T66" fmla="*/ 543 w 586"/>
                <a:gd name="T67" fmla="*/ 1040 h 1312"/>
                <a:gd name="T68" fmla="*/ 494 w 586"/>
                <a:gd name="T69" fmla="*/ 1101 h 1312"/>
                <a:gd name="T70" fmla="*/ 431 w 586"/>
                <a:gd name="T71" fmla="*/ 1146 h 1312"/>
                <a:gd name="T72" fmla="*/ 356 w 586"/>
                <a:gd name="T73" fmla="*/ 1174 h 1312"/>
                <a:gd name="T74" fmla="*/ 231 w 586"/>
                <a:gd name="T75" fmla="*/ 1312 h 1312"/>
                <a:gd name="T76" fmla="*/ 192 w 586"/>
                <a:gd name="T77" fmla="*/ 1162 h 1312"/>
                <a:gd name="T78" fmla="*/ 123 w 586"/>
                <a:gd name="T79" fmla="*/ 1125 h 1312"/>
                <a:gd name="T80" fmla="*/ 65 w 586"/>
                <a:gd name="T81" fmla="*/ 1072 h 1312"/>
                <a:gd name="T82" fmla="*/ 24 w 586"/>
                <a:gd name="T83" fmla="*/ 1005 h 1312"/>
                <a:gd name="T84" fmla="*/ 3 w 586"/>
                <a:gd name="T85" fmla="*/ 928 h 1312"/>
                <a:gd name="T86" fmla="*/ 125 w 586"/>
                <a:gd name="T87" fmla="*/ 887 h 1312"/>
                <a:gd name="T88" fmla="*/ 135 w 586"/>
                <a:gd name="T89" fmla="*/ 945 h 1312"/>
                <a:gd name="T90" fmla="*/ 163 w 586"/>
                <a:gd name="T91" fmla="*/ 994 h 1312"/>
                <a:gd name="T92" fmla="*/ 205 w 586"/>
                <a:gd name="T93" fmla="*/ 1030 h 1312"/>
                <a:gd name="T94" fmla="*/ 231 w 586"/>
                <a:gd name="T95" fmla="*/ 712 h 1312"/>
                <a:gd name="T96" fmla="*/ 156 w 586"/>
                <a:gd name="T97" fmla="*/ 684 h 1312"/>
                <a:gd name="T98" fmla="*/ 92 w 586"/>
                <a:gd name="T99" fmla="*/ 639 h 1312"/>
                <a:gd name="T100" fmla="*/ 43 w 586"/>
                <a:gd name="T101" fmla="*/ 579 h 1312"/>
                <a:gd name="T102" fmla="*/ 11 w 586"/>
                <a:gd name="T103" fmla="*/ 506 h 1312"/>
                <a:gd name="T104" fmla="*/ 0 w 586"/>
                <a:gd name="T105" fmla="*/ 425 h 1312"/>
                <a:gd name="T106" fmla="*/ 11 w 586"/>
                <a:gd name="T107" fmla="*/ 345 h 1312"/>
                <a:gd name="T108" fmla="*/ 43 w 586"/>
                <a:gd name="T109" fmla="*/ 272 h 1312"/>
                <a:gd name="T110" fmla="*/ 92 w 586"/>
                <a:gd name="T111" fmla="*/ 211 h 1312"/>
                <a:gd name="T112" fmla="*/ 156 w 586"/>
                <a:gd name="T113" fmla="*/ 166 h 1312"/>
                <a:gd name="T114" fmla="*/ 231 w 586"/>
                <a:gd name="T115" fmla="*/ 139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6" h="1312">
                  <a:moveTo>
                    <a:pt x="356" y="731"/>
                  </a:moveTo>
                  <a:lnTo>
                    <a:pt x="356" y="1043"/>
                  </a:lnTo>
                  <a:lnTo>
                    <a:pt x="381" y="1030"/>
                  </a:lnTo>
                  <a:lnTo>
                    <a:pt x="404" y="1014"/>
                  </a:lnTo>
                  <a:lnTo>
                    <a:pt x="423" y="994"/>
                  </a:lnTo>
                  <a:lnTo>
                    <a:pt x="440" y="970"/>
                  </a:lnTo>
                  <a:lnTo>
                    <a:pt x="451" y="945"/>
                  </a:lnTo>
                  <a:lnTo>
                    <a:pt x="459" y="917"/>
                  </a:lnTo>
                  <a:lnTo>
                    <a:pt x="461" y="887"/>
                  </a:lnTo>
                  <a:lnTo>
                    <a:pt x="459" y="858"/>
                  </a:lnTo>
                  <a:lnTo>
                    <a:pt x="451" y="830"/>
                  </a:lnTo>
                  <a:lnTo>
                    <a:pt x="440" y="804"/>
                  </a:lnTo>
                  <a:lnTo>
                    <a:pt x="423" y="781"/>
                  </a:lnTo>
                  <a:lnTo>
                    <a:pt x="404" y="761"/>
                  </a:lnTo>
                  <a:lnTo>
                    <a:pt x="381" y="744"/>
                  </a:lnTo>
                  <a:lnTo>
                    <a:pt x="356" y="731"/>
                  </a:lnTo>
                  <a:close/>
                  <a:moveTo>
                    <a:pt x="232" y="269"/>
                  </a:moveTo>
                  <a:lnTo>
                    <a:pt x="206" y="282"/>
                  </a:lnTo>
                  <a:lnTo>
                    <a:pt x="183" y="299"/>
                  </a:lnTo>
                  <a:lnTo>
                    <a:pt x="164" y="319"/>
                  </a:lnTo>
                  <a:lnTo>
                    <a:pt x="147" y="342"/>
                  </a:lnTo>
                  <a:lnTo>
                    <a:pt x="135" y="367"/>
                  </a:lnTo>
                  <a:lnTo>
                    <a:pt x="128" y="396"/>
                  </a:lnTo>
                  <a:lnTo>
                    <a:pt x="126" y="425"/>
                  </a:lnTo>
                  <a:lnTo>
                    <a:pt x="128" y="455"/>
                  </a:lnTo>
                  <a:lnTo>
                    <a:pt x="135" y="483"/>
                  </a:lnTo>
                  <a:lnTo>
                    <a:pt x="147" y="509"/>
                  </a:lnTo>
                  <a:lnTo>
                    <a:pt x="164" y="531"/>
                  </a:lnTo>
                  <a:lnTo>
                    <a:pt x="183" y="552"/>
                  </a:lnTo>
                  <a:lnTo>
                    <a:pt x="206" y="568"/>
                  </a:lnTo>
                  <a:lnTo>
                    <a:pt x="232" y="582"/>
                  </a:lnTo>
                  <a:lnTo>
                    <a:pt x="232" y="269"/>
                  </a:lnTo>
                  <a:close/>
                  <a:moveTo>
                    <a:pt x="231" y="0"/>
                  </a:moveTo>
                  <a:lnTo>
                    <a:pt x="356" y="0"/>
                  </a:lnTo>
                  <a:lnTo>
                    <a:pt x="356" y="139"/>
                  </a:lnTo>
                  <a:lnTo>
                    <a:pt x="395" y="150"/>
                  </a:lnTo>
                  <a:lnTo>
                    <a:pt x="431" y="166"/>
                  </a:lnTo>
                  <a:lnTo>
                    <a:pt x="463" y="187"/>
                  </a:lnTo>
                  <a:lnTo>
                    <a:pt x="494" y="211"/>
                  </a:lnTo>
                  <a:lnTo>
                    <a:pt x="521" y="240"/>
                  </a:lnTo>
                  <a:lnTo>
                    <a:pt x="543" y="272"/>
                  </a:lnTo>
                  <a:lnTo>
                    <a:pt x="562" y="307"/>
                  </a:lnTo>
                  <a:lnTo>
                    <a:pt x="575" y="345"/>
                  </a:lnTo>
                  <a:lnTo>
                    <a:pt x="583" y="384"/>
                  </a:lnTo>
                  <a:lnTo>
                    <a:pt x="586" y="425"/>
                  </a:lnTo>
                  <a:lnTo>
                    <a:pt x="461" y="425"/>
                  </a:lnTo>
                  <a:lnTo>
                    <a:pt x="459" y="396"/>
                  </a:lnTo>
                  <a:lnTo>
                    <a:pt x="451" y="368"/>
                  </a:lnTo>
                  <a:lnTo>
                    <a:pt x="440" y="342"/>
                  </a:lnTo>
                  <a:lnTo>
                    <a:pt x="423" y="319"/>
                  </a:lnTo>
                  <a:lnTo>
                    <a:pt x="404" y="299"/>
                  </a:lnTo>
                  <a:lnTo>
                    <a:pt x="381" y="282"/>
                  </a:lnTo>
                  <a:lnTo>
                    <a:pt x="356" y="269"/>
                  </a:lnTo>
                  <a:lnTo>
                    <a:pt x="356" y="600"/>
                  </a:lnTo>
                  <a:lnTo>
                    <a:pt x="395" y="611"/>
                  </a:lnTo>
                  <a:lnTo>
                    <a:pt x="431" y="628"/>
                  </a:lnTo>
                  <a:lnTo>
                    <a:pt x="463" y="648"/>
                  </a:lnTo>
                  <a:lnTo>
                    <a:pt x="494" y="673"/>
                  </a:lnTo>
                  <a:lnTo>
                    <a:pt x="521" y="702"/>
                  </a:lnTo>
                  <a:lnTo>
                    <a:pt x="543" y="734"/>
                  </a:lnTo>
                  <a:lnTo>
                    <a:pt x="562" y="768"/>
                  </a:lnTo>
                  <a:lnTo>
                    <a:pt x="575" y="806"/>
                  </a:lnTo>
                  <a:lnTo>
                    <a:pt x="583" y="845"/>
                  </a:lnTo>
                  <a:lnTo>
                    <a:pt x="586" y="887"/>
                  </a:lnTo>
                  <a:lnTo>
                    <a:pt x="583" y="928"/>
                  </a:lnTo>
                  <a:lnTo>
                    <a:pt x="575" y="968"/>
                  </a:lnTo>
                  <a:lnTo>
                    <a:pt x="562" y="1005"/>
                  </a:lnTo>
                  <a:lnTo>
                    <a:pt x="543" y="1040"/>
                  </a:lnTo>
                  <a:lnTo>
                    <a:pt x="521" y="1072"/>
                  </a:lnTo>
                  <a:lnTo>
                    <a:pt x="494" y="1101"/>
                  </a:lnTo>
                  <a:lnTo>
                    <a:pt x="463" y="1125"/>
                  </a:lnTo>
                  <a:lnTo>
                    <a:pt x="431" y="1146"/>
                  </a:lnTo>
                  <a:lnTo>
                    <a:pt x="395" y="1162"/>
                  </a:lnTo>
                  <a:lnTo>
                    <a:pt x="356" y="1174"/>
                  </a:lnTo>
                  <a:lnTo>
                    <a:pt x="356" y="1312"/>
                  </a:lnTo>
                  <a:lnTo>
                    <a:pt x="231" y="1312"/>
                  </a:lnTo>
                  <a:lnTo>
                    <a:pt x="231" y="1174"/>
                  </a:lnTo>
                  <a:lnTo>
                    <a:pt x="192" y="1162"/>
                  </a:lnTo>
                  <a:lnTo>
                    <a:pt x="156" y="1146"/>
                  </a:lnTo>
                  <a:lnTo>
                    <a:pt x="123" y="1125"/>
                  </a:lnTo>
                  <a:lnTo>
                    <a:pt x="92" y="1101"/>
                  </a:lnTo>
                  <a:lnTo>
                    <a:pt x="65" y="1072"/>
                  </a:lnTo>
                  <a:lnTo>
                    <a:pt x="43" y="1040"/>
                  </a:lnTo>
                  <a:lnTo>
                    <a:pt x="24" y="1005"/>
                  </a:lnTo>
                  <a:lnTo>
                    <a:pt x="11" y="968"/>
                  </a:lnTo>
                  <a:lnTo>
                    <a:pt x="3" y="928"/>
                  </a:lnTo>
                  <a:lnTo>
                    <a:pt x="0" y="887"/>
                  </a:lnTo>
                  <a:lnTo>
                    <a:pt x="125" y="887"/>
                  </a:lnTo>
                  <a:lnTo>
                    <a:pt x="127" y="917"/>
                  </a:lnTo>
                  <a:lnTo>
                    <a:pt x="135" y="945"/>
                  </a:lnTo>
                  <a:lnTo>
                    <a:pt x="146" y="970"/>
                  </a:lnTo>
                  <a:lnTo>
                    <a:pt x="163" y="994"/>
                  </a:lnTo>
                  <a:lnTo>
                    <a:pt x="182" y="1014"/>
                  </a:lnTo>
                  <a:lnTo>
                    <a:pt x="205" y="1030"/>
                  </a:lnTo>
                  <a:lnTo>
                    <a:pt x="231" y="1043"/>
                  </a:lnTo>
                  <a:lnTo>
                    <a:pt x="231" y="712"/>
                  </a:lnTo>
                  <a:lnTo>
                    <a:pt x="192" y="701"/>
                  </a:lnTo>
                  <a:lnTo>
                    <a:pt x="156" y="684"/>
                  </a:lnTo>
                  <a:lnTo>
                    <a:pt x="123" y="664"/>
                  </a:lnTo>
                  <a:lnTo>
                    <a:pt x="92" y="639"/>
                  </a:lnTo>
                  <a:lnTo>
                    <a:pt x="65" y="610"/>
                  </a:lnTo>
                  <a:lnTo>
                    <a:pt x="43" y="579"/>
                  </a:lnTo>
                  <a:lnTo>
                    <a:pt x="24" y="544"/>
                  </a:lnTo>
                  <a:lnTo>
                    <a:pt x="11" y="506"/>
                  </a:lnTo>
                  <a:lnTo>
                    <a:pt x="3" y="467"/>
                  </a:lnTo>
                  <a:lnTo>
                    <a:pt x="0" y="425"/>
                  </a:lnTo>
                  <a:lnTo>
                    <a:pt x="3" y="384"/>
                  </a:lnTo>
                  <a:lnTo>
                    <a:pt x="11" y="345"/>
                  </a:lnTo>
                  <a:lnTo>
                    <a:pt x="24" y="307"/>
                  </a:lnTo>
                  <a:lnTo>
                    <a:pt x="43" y="272"/>
                  </a:lnTo>
                  <a:lnTo>
                    <a:pt x="65" y="240"/>
                  </a:lnTo>
                  <a:lnTo>
                    <a:pt x="92" y="211"/>
                  </a:lnTo>
                  <a:lnTo>
                    <a:pt x="123" y="187"/>
                  </a:lnTo>
                  <a:lnTo>
                    <a:pt x="156" y="166"/>
                  </a:lnTo>
                  <a:lnTo>
                    <a:pt x="192" y="150"/>
                  </a:lnTo>
                  <a:lnTo>
                    <a:pt x="231" y="139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5" name="Group 51"/>
          <p:cNvGrpSpPr/>
          <p:nvPr/>
        </p:nvGrpSpPr>
        <p:grpSpPr>
          <a:xfrm>
            <a:off x="7644411" y="3387061"/>
            <a:ext cx="605640" cy="605640"/>
            <a:chOff x="8132763" y="4213226"/>
            <a:chExt cx="593725" cy="593725"/>
          </a:xfrm>
          <a:solidFill>
            <a:schemeClr val="bg1"/>
          </a:solidFill>
        </p:grpSpPr>
        <p:sp>
          <p:nvSpPr>
            <p:cNvPr id="36" name="Freeform 230"/>
            <p:cNvSpPr>
              <a:spLocks noEditPoints="1"/>
            </p:cNvSpPr>
            <p:nvPr/>
          </p:nvSpPr>
          <p:spPr bwMode="auto">
            <a:xfrm>
              <a:off x="8132763" y="4213226"/>
              <a:ext cx="593725" cy="593725"/>
            </a:xfrm>
            <a:custGeom>
              <a:avLst/>
              <a:gdLst>
                <a:gd name="T0" fmla="*/ 2157 w 3365"/>
                <a:gd name="T1" fmla="*/ 2160 h 3368"/>
                <a:gd name="T2" fmla="*/ 2058 w 3365"/>
                <a:gd name="T3" fmla="*/ 2266 h 3368"/>
                <a:gd name="T4" fmla="*/ 2183 w 3365"/>
                <a:gd name="T5" fmla="*/ 2396 h 3368"/>
                <a:gd name="T6" fmla="*/ 2404 w 3365"/>
                <a:gd name="T7" fmla="*/ 2660 h 3368"/>
                <a:gd name="T8" fmla="*/ 2646 w 3365"/>
                <a:gd name="T9" fmla="*/ 3022 h 3368"/>
                <a:gd name="T10" fmla="*/ 2832 w 3365"/>
                <a:gd name="T11" fmla="*/ 3204 h 3368"/>
                <a:gd name="T12" fmla="*/ 3084 w 3365"/>
                <a:gd name="T13" fmla="*/ 3179 h 3368"/>
                <a:gd name="T14" fmla="*/ 3218 w 3365"/>
                <a:gd name="T15" fmla="*/ 2976 h 3368"/>
                <a:gd name="T16" fmla="*/ 3167 w 3365"/>
                <a:gd name="T17" fmla="*/ 2771 h 3368"/>
                <a:gd name="T18" fmla="*/ 2948 w 3365"/>
                <a:gd name="T19" fmla="*/ 2609 h 3368"/>
                <a:gd name="T20" fmla="*/ 2600 w 3365"/>
                <a:gd name="T21" fmla="*/ 2367 h 3368"/>
                <a:gd name="T22" fmla="*/ 2356 w 3365"/>
                <a:gd name="T23" fmla="*/ 2153 h 3368"/>
                <a:gd name="T24" fmla="*/ 2252 w 3365"/>
                <a:gd name="T25" fmla="*/ 2048 h 3368"/>
                <a:gd name="T26" fmla="*/ 702 w 3365"/>
                <a:gd name="T27" fmla="*/ 1531 h 3368"/>
                <a:gd name="T28" fmla="*/ 558 w 3365"/>
                <a:gd name="T29" fmla="*/ 1758 h 3368"/>
                <a:gd name="T30" fmla="*/ 890 w 3365"/>
                <a:gd name="T31" fmla="*/ 2055 h 3368"/>
                <a:gd name="T32" fmla="*/ 1392 w 3365"/>
                <a:gd name="T33" fmla="*/ 2040 h 3368"/>
                <a:gd name="T34" fmla="*/ 1657 w 3365"/>
                <a:gd name="T35" fmla="*/ 1756 h 3368"/>
                <a:gd name="T36" fmla="*/ 1494 w 3365"/>
                <a:gd name="T37" fmla="*/ 1518 h 3368"/>
                <a:gd name="T38" fmla="*/ 1046 w 3365"/>
                <a:gd name="T39" fmla="*/ 151 h 3368"/>
                <a:gd name="T40" fmla="*/ 597 w 3365"/>
                <a:gd name="T41" fmla="*/ 298 h 3368"/>
                <a:gd name="T42" fmla="*/ 257 w 3365"/>
                <a:gd name="T43" fmla="*/ 666 h 3368"/>
                <a:gd name="T44" fmla="*/ 148 w 3365"/>
                <a:gd name="T45" fmla="*/ 1140 h 3368"/>
                <a:gd name="T46" fmla="*/ 283 w 3365"/>
                <a:gd name="T47" fmla="*/ 1608 h 3368"/>
                <a:gd name="T48" fmla="*/ 471 w 3365"/>
                <a:gd name="T49" fmla="*/ 1586 h 3368"/>
                <a:gd name="T50" fmla="*/ 740 w 3365"/>
                <a:gd name="T51" fmla="*/ 1362 h 3368"/>
                <a:gd name="T52" fmla="*/ 1485 w 3365"/>
                <a:gd name="T53" fmla="*/ 1362 h 3368"/>
                <a:gd name="T54" fmla="*/ 1755 w 3365"/>
                <a:gd name="T55" fmla="*/ 1584 h 3368"/>
                <a:gd name="T56" fmla="*/ 1945 w 3365"/>
                <a:gd name="T57" fmla="*/ 1609 h 3368"/>
                <a:gd name="T58" fmla="*/ 2080 w 3365"/>
                <a:gd name="T59" fmla="*/ 1140 h 3368"/>
                <a:gd name="T60" fmla="*/ 1970 w 3365"/>
                <a:gd name="T61" fmla="*/ 666 h 3368"/>
                <a:gd name="T62" fmla="*/ 1630 w 3365"/>
                <a:gd name="T63" fmla="*/ 298 h 3368"/>
                <a:gd name="T64" fmla="*/ 1181 w 3365"/>
                <a:gd name="T65" fmla="*/ 151 h 3368"/>
                <a:gd name="T66" fmla="*/ 1447 w 3365"/>
                <a:gd name="T67" fmla="*/ 49 h 3368"/>
                <a:gd name="T68" fmla="*/ 1904 w 3365"/>
                <a:gd name="T69" fmla="*/ 326 h 3368"/>
                <a:gd name="T70" fmla="*/ 2182 w 3365"/>
                <a:gd name="T71" fmla="*/ 786 h 3368"/>
                <a:gd name="T72" fmla="*/ 2215 w 3365"/>
                <a:gd name="T73" fmla="*/ 1304 h 3368"/>
                <a:gd name="T74" fmla="*/ 2004 w 3365"/>
                <a:gd name="T75" fmla="*/ 1789 h 3368"/>
                <a:gd name="T76" fmla="*/ 2215 w 3365"/>
                <a:gd name="T77" fmla="*/ 1870 h 3368"/>
                <a:gd name="T78" fmla="*/ 2286 w 3365"/>
                <a:gd name="T79" fmla="*/ 1888 h 3368"/>
                <a:gd name="T80" fmla="*/ 2369 w 3365"/>
                <a:gd name="T81" fmla="*/ 1974 h 3368"/>
                <a:gd name="T82" fmla="*/ 2585 w 3365"/>
                <a:gd name="T83" fmla="*/ 2175 h 3368"/>
                <a:gd name="T84" fmla="*/ 2884 w 3365"/>
                <a:gd name="T85" fmla="*/ 2409 h 3368"/>
                <a:gd name="T86" fmla="*/ 3180 w 3365"/>
                <a:gd name="T87" fmla="*/ 2585 h 3368"/>
                <a:gd name="T88" fmla="*/ 3337 w 3365"/>
                <a:gd name="T89" fmla="*/ 2791 h 3368"/>
                <a:gd name="T90" fmla="*/ 3344 w 3365"/>
                <a:gd name="T91" fmla="*/ 3067 h 3368"/>
                <a:gd name="T92" fmla="*/ 3116 w 3365"/>
                <a:gd name="T93" fmla="*/ 3326 h 3368"/>
                <a:gd name="T94" fmla="*/ 2802 w 3365"/>
                <a:gd name="T95" fmla="*/ 3345 h 3368"/>
                <a:gd name="T96" fmla="*/ 2590 w 3365"/>
                <a:gd name="T97" fmla="*/ 3194 h 3368"/>
                <a:gd name="T98" fmla="*/ 2379 w 3365"/>
                <a:gd name="T99" fmla="*/ 2851 h 3368"/>
                <a:gd name="T100" fmla="*/ 2122 w 3365"/>
                <a:gd name="T101" fmla="*/ 2528 h 3368"/>
                <a:gd name="T102" fmla="*/ 1935 w 3365"/>
                <a:gd name="T103" fmla="*/ 2332 h 3368"/>
                <a:gd name="T104" fmla="*/ 1878 w 3365"/>
                <a:gd name="T105" fmla="*/ 2273 h 3368"/>
                <a:gd name="T106" fmla="*/ 1888 w 3365"/>
                <a:gd name="T107" fmla="*/ 2188 h 3368"/>
                <a:gd name="T108" fmla="*/ 1729 w 3365"/>
                <a:gd name="T109" fmla="*/ 2047 h 3368"/>
                <a:gd name="T110" fmla="*/ 1232 w 3365"/>
                <a:gd name="T111" fmla="*/ 2224 h 3368"/>
                <a:gd name="T112" fmla="*/ 716 w 3365"/>
                <a:gd name="T113" fmla="*/ 2156 h 3368"/>
                <a:gd name="T114" fmla="*/ 272 w 3365"/>
                <a:gd name="T115" fmla="*/ 1846 h 3368"/>
                <a:gd name="T116" fmla="*/ 30 w 3365"/>
                <a:gd name="T117" fmla="*/ 1374 h 3368"/>
                <a:gd name="T118" fmla="*/ 30 w 3365"/>
                <a:gd name="T119" fmla="*/ 857 h 3368"/>
                <a:gd name="T120" fmla="*/ 272 w 3365"/>
                <a:gd name="T121" fmla="*/ 385 h 3368"/>
                <a:gd name="T122" fmla="*/ 713 w 3365"/>
                <a:gd name="T123" fmla="*/ 74 h 3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65" h="3368">
                  <a:moveTo>
                    <a:pt x="2249" y="2046"/>
                  </a:moveTo>
                  <a:lnTo>
                    <a:pt x="2240" y="2059"/>
                  </a:lnTo>
                  <a:lnTo>
                    <a:pt x="2228" y="2075"/>
                  </a:lnTo>
                  <a:lnTo>
                    <a:pt x="2213" y="2095"/>
                  </a:lnTo>
                  <a:lnTo>
                    <a:pt x="2196" y="2115"/>
                  </a:lnTo>
                  <a:lnTo>
                    <a:pt x="2178" y="2138"/>
                  </a:lnTo>
                  <a:lnTo>
                    <a:pt x="2157" y="2160"/>
                  </a:lnTo>
                  <a:lnTo>
                    <a:pt x="2137" y="2183"/>
                  </a:lnTo>
                  <a:lnTo>
                    <a:pt x="2114" y="2205"/>
                  </a:lnTo>
                  <a:lnTo>
                    <a:pt x="2093" y="2225"/>
                  </a:lnTo>
                  <a:lnTo>
                    <a:pt x="2071" y="2244"/>
                  </a:lnTo>
                  <a:lnTo>
                    <a:pt x="2050" y="2259"/>
                  </a:lnTo>
                  <a:lnTo>
                    <a:pt x="2052" y="2261"/>
                  </a:lnTo>
                  <a:lnTo>
                    <a:pt x="2058" y="2266"/>
                  </a:lnTo>
                  <a:lnTo>
                    <a:pt x="2067" y="2275"/>
                  </a:lnTo>
                  <a:lnTo>
                    <a:pt x="2079" y="2288"/>
                  </a:lnTo>
                  <a:lnTo>
                    <a:pt x="2095" y="2303"/>
                  </a:lnTo>
                  <a:lnTo>
                    <a:pt x="2113" y="2322"/>
                  </a:lnTo>
                  <a:lnTo>
                    <a:pt x="2134" y="2344"/>
                  </a:lnTo>
                  <a:lnTo>
                    <a:pt x="2157" y="2369"/>
                  </a:lnTo>
                  <a:lnTo>
                    <a:pt x="2183" y="2396"/>
                  </a:lnTo>
                  <a:lnTo>
                    <a:pt x="2211" y="2427"/>
                  </a:lnTo>
                  <a:lnTo>
                    <a:pt x="2240" y="2460"/>
                  </a:lnTo>
                  <a:lnTo>
                    <a:pt x="2271" y="2495"/>
                  </a:lnTo>
                  <a:lnTo>
                    <a:pt x="2303" y="2533"/>
                  </a:lnTo>
                  <a:lnTo>
                    <a:pt x="2336" y="2574"/>
                  </a:lnTo>
                  <a:lnTo>
                    <a:pt x="2369" y="2616"/>
                  </a:lnTo>
                  <a:lnTo>
                    <a:pt x="2404" y="2660"/>
                  </a:lnTo>
                  <a:lnTo>
                    <a:pt x="2439" y="2707"/>
                  </a:lnTo>
                  <a:lnTo>
                    <a:pt x="2475" y="2755"/>
                  </a:lnTo>
                  <a:lnTo>
                    <a:pt x="2510" y="2806"/>
                  </a:lnTo>
                  <a:lnTo>
                    <a:pt x="2545" y="2857"/>
                  </a:lnTo>
                  <a:lnTo>
                    <a:pt x="2580" y="2910"/>
                  </a:lnTo>
                  <a:lnTo>
                    <a:pt x="2613" y="2966"/>
                  </a:lnTo>
                  <a:lnTo>
                    <a:pt x="2646" y="3022"/>
                  </a:lnTo>
                  <a:lnTo>
                    <a:pt x="2678" y="3079"/>
                  </a:lnTo>
                  <a:lnTo>
                    <a:pt x="2694" y="3105"/>
                  </a:lnTo>
                  <a:lnTo>
                    <a:pt x="2716" y="3130"/>
                  </a:lnTo>
                  <a:lnTo>
                    <a:pt x="2741" y="3152"/>
                  </a:lnTo>
                  <a:lnTo>
                    <a:pt x="2768" y="3173"/>
                  </a:lnTo>
                  <a:lnTo>
                    <a:pt x="2799" y="3190"/>
                  </a:lnTo>
                  <a:lnTo>
                    <a:pt x="2832" y="3204"/>
                  </a:lnTo>
                  <a:lnTo>
                    <a:pt x="2866" y="3215"/>
                  </a:lnTo>
                  <a:lnTo>
                    <a:pt x="2902" y="3221"/>
                  </a:lnTo>
                  <a:lnTo>
                    <a:pt x="2938" y="3223"/>
                  </a:lnTo>
                  <a:lnTo>
                    <a:pt x="2975" y="3221"/>
                  </a:lnTo>
                  <a:lnTo>
                    <a:pt x="3012" y="3213"/>
                  </a:lnTo>
                  <a:lnTo>
                    <a:pt x="3049" y="3199"/>
                  </a:lnTo>
                  <a:lnTo>
                    <a:pt x="3084" y="3179"/>
                  </a:lnTo>
                  <a:lnTo>
                    <a:pt x="3118" y="3153"/>
                  </a:lnTo>
                  <a:lnTo>
                    <a:pt x="3147" y="3127"/>
                  </a:lnTo>
                  <a:lnTo>
                    <a:pt x="3170" y="3098"/>
                  </a:lnTo>
                  <a:lnTo>
                    <a:pt x="3189" y="3068"/>
                  </a:lnTo>
                  <a:lnTo>
                    <a:pt x="3203" y="3039"/>
                  </a:lnTo>
                  <a:lnTo>
                    <a:pt x="3212" y="3007"/>
                  </a:lnTo>
                  <a:lnTo>
                    <a:pt x="3218" y="2976"/>
                  </a:lnTo>
                  <a:lnTo>
                    <a:pt x="3220" y="2944"/>
                  </a:lnTo>
                  <a:lnTo>
                    <a:pt x="3219" y="2913"/>
                  </a:lnTo>
                  <a:lnTo>
                    <a:pt x="3214" y="2883"/>
                  </a:lnTo>
                  <a:lnTo>
                    <a:pt x="3206" y="2853"/>
                  </a:lnTo>
                  <a:lnTo>
                    <a:pt x="3196" y="2824"/>
                  </a:lnTo>
                  <a:lnTo>
                    <a:pt x="3182" y="2796"/>
                  </a:lnTo>
                  <a:lnTo>
                    <a:pt x="3167" y="2771"/>
                  </a:lnTo>
                  <a:lnTo>
                    <a:pt x="3149" y="2746"/>
                  </a:lnTo>
                  <a:lnTo>
                    <a:pt x="3129" y="2724"/>
                  </a:lnTo>
                  <a:lnTo>
                    <a:pt x="3109" y="2704"/>
                  </a:lnTo>
                  <a:lnTo>
                    <a:pt x="3086" y="2687"/>
                  </a:lnTo>
                  <a:lnTo>
                    <a:pt x="3063" y="2672"/>
                  </a:lnTo>
                  <a:lnTo>
                    <a:pt x="3004" y="2642"/>
                  </a:lnTo>
                  <a:lnTo>
                    <a:pt x="2948" y="2609"/>
                  </a:lnTo>
                  <a:lnTo>
                    <a:pt x="2893" y="2576"/>
                  </a:lnTo>
                  <a:lnTo>
                    <a:pt x="2840" y="2542"/>
                  </a:lnTo>
                  <a:lnTo>
                    <a:pt x="2788" y="2507"/>
                  </a:lnTo>
                  <a:lnTo>
                    <a:pt x="2739" y="2471"/>
                  </a:lnTo>
                  <a:lnTo>
                    <a:pt x="2690" y="2436"/>
                  </a:lnTo>
                  <a:lnTo>
                    <a:pt x="2644" y="2402"/>
                  </a:lnTo>
                  <a:lnTo>
                    <a:pt x="2600" y="2367"/>
                  </a:lnTo>
                  <a:lnTo>
                    <a:pt x="2558" y="2333"/>
                  </a:lnTo>
                  <a:lnTo>
                    <a:pt x="2518" y="2300"/>
                  </a:lnTo>
                  <a:lnTo>
                    <a:pt x="2481" y="2267"/>
                  </a:lnTo>
                  <a:lnTo>
                    <a:pt x="2445" y="2236"/>
                  </a:lnTo>
                  <a:lnTo>
                    <a:pt x="2414" y="2208"/>
                  </a:lnTo>
                  <a:lnTo>
                    <a:pt x="2384" y="2180"/>
                  </a:lnTo>
                  <a:lnTo>
                    <a:pt x="2356" y="2153"/>
                  </a:lnTo>
                  <a:lnTo>
                    <a:pt x="2333" y="2130"/>
                  </a:lnTo>
                  <a:lnTo>
                    <a:pt x="2311" y="2109"/>
                  </a:lnTo>
                  <a:lnTo>
                    <a:pt x="2293" y="2091"/>
                  </a:lnTo>
                  <a:lnTo>
                    <a:pt x="2277" y="2074"/>
                  </a:lnTo>
                  <a:lnTo>
                    <a:pt x="2265" y="2062"/>
                  </a:lnTo>
                  <a:lnTo>
                    <a:pt x="2257" y="2053"/>
                  </a:lnTo>
                  <a:lnTo>
                    <a:pt x="2252" y="2048"/>
                  </a:lnTo>
                  <a:lnTo>
                    <a:pt x="2249" y="2046"/>
                  </a:lnTo>
                  <a:close/>
                  <a:moveTo>
                    <a:pt x="894" y="1473"/>
                  </a:moveTo>
                  <a:lnTo>
                    <a:pt x="852" y="1475"/>
                  </a:lnTo>
                  <a:lnTo>
                    <a:pt x="812" y="1482"/>
                  </a:lnTo>
                  <a:lnTo>
                    <a:pt x="773" y="1494"/>
                  </a:lnTo>
                  <a:lnTo>
                    <a:pt x="736" y="1510"/>
                  </a:lnTo>
                  <a:lnTo>
                    <a:pt x="702" y="1531"/>
                  </a:lnTo>
                  <a:lnTo>
                    <a:pt x="671" y="1554"/>
                  </a:lnTo>
                  <a:lnTo>
                    <a:pt x="642" y="1581"/>
                  </a:lnTo>
                  <a:lnTo>
                    <a:pt x="617" y="1611"/>
                  </a:lnTo>
                  <a:lnTo>
                    <a:pt x="596" y="1645"/>
                  </a:lnTo>
                  <a:lnTo>
                    <a:pt x="578" y="1679"/>
                  </a:lnTo>
                  <a:lnTo>
                    <a:pt x="566" y="1718"/>
                  </a:lnTo>
                  <a:lnTo>
                    <a:pt x="558" y="1758"/>
                  </a:lnTo>
                  <a:lnTo>
                    <a:pt x="556" y="1799"/>
                  </a:lnTo>
                  <a:lnTo>
                    <a:pt x="556" y="1903"/>
                  </a:lnTo>
                  <a:lnTo>
                    <a:pt x="618" y="1944"/>
                  </a:lnTo>
                  <a:lnTo>
                    <a:pt x="684" y="1980"/>
                  </a:lnTo>
                  <a:lnTo>
                    <a:pt x="751" y="2010"/>
                  </a:lnTo>
                  <a:lnTo>
                    <a:pt x="820" y="2035"/>
                  </a:lnTo>
                  <a:lnTo>
                    <a:pt x="890" y="2055"/>
                  </a:lnTo>
                  <a:lnTo>
                    <a:pt x="962" y="2069"/>
                  </a:lnTo>
                  <a:lnTo>
                    <a:pt x="1033" y="2077"/>
                  </a:lnTo>
                  <a:lnTo>
                    <a:pt x="1106" y="2080"/>
                  </a:lnTo>
                  <a:lnTo>
                    <a:pt x="1178" y="2078"/>
                  </a:lnTo>
                  <a:lnTo>
                    <a:pt x="1251" y="2071"/>
                  </a:lnTo>
                  <a:lnTo>
                    <a:pt x="1322" y="2059"/>
                  </a:lnTo>
                  <a:lnTo>
                    <a:pt x="1392" y="2040"/>
                  </a:lnTo>
                  <a:lnTo>
                    <a:pt x="1462" y="2017"/>
                  </a:lnTo>
                  <a:lnTo>
                    <a:pt x="1530" y="1987"/>
                  </a:lnTo>
                  <a:lnTo>
                    <a:pt x="1595" y="1953"/>
                  </a:lnTo>
                  <a:lnTo>
                    <a:pt x="1659" y="1913"/>
                  </a:lnTo>
                  <a:lnTo>
                    <a:pt x="1660" y="1913"/>
                  </a:lnTo>
                  <a:lnTo>
                    <a:pt x="1660" y="1799"/>
                  </a:lnTo>
                  <a:lnTo>
                    <a:pt x="1657" y="1756"/>
                  </a:lnTo>
                  <a:lnTo>
                    <a:pt x="1648" y="1714"/>
                  </a:lnTo>
                  <a:lnTo>
                    <a:pt x="1633" y="1673"/>
                  </a:lnTo>
                  <a:lnTo>
                    <a:pt x="1614" y="1636"/>
                  </a:lnTo>
                  <a:lnTo>
                    <a:pt x="1590" y="1601"/>
                  </a:lnTo>
                  <a:lnTo>
                    <a:pt x="1562" y="1570"/>
                  </a:lnTo>
                  <a:lnTo>
                    <a:pt x="1530" y="1542"/>
                  </a:lnTo>
                  <a:lnTo>
                    <a:pt x="1494" y="1518"/>
                  </a:lnTo>
                  <a:lnTo>
                    <a:pt x="1454" y="1499"/>
                  </a:lnTo>
                  <a:lnTo>
                    <a:pt x="1412" y="1485"/>
                  </a:lnTo>
                  <a:lnTo>
                    <a:pt x="1368" y="1475"/>
                  </a:lnTo>
                  <a:lnTo>
                    <a:pt x="1321" y="1473"/>
                  </a:lnTo>
                  <a:lnTo>
                    <a:pt x="894" y="1473"/>
                  </a:lnTo>
                  <a:close/>
                  <a:moveTo>
                    <a:pt x="1113" y="148"/>
                  </a:moveTo>
                  <a:lnTo>
                    <a:pt x="1046" y="151"/>
                  </a:lnTo>
                  <a:lnTo>
                    <a:pt x="979" y="158"/>
                  </a:lnTo>
                  <a:lnTo>
                    <a:pt x="913" y="169"/>
                  </a:lnTo>
                  <a:lnTo>
                    <a:pt x="847" y="186"/>
                  </a:lnTo>
                  <a:lnTo>
                    <a:pt x="782" y="206"/>
                  </a:lnTo>
                  <a:lnTo>
                    <a:pt x="719" y="233"/>
                  </a:lnTo>
                  <a:lnTo>
                    <a:pt x="656" y="263"/>
                  </a:lnTo>
                  <a:lnTo>
                    <a:pt x="597" y="298"/>
                  </a:lnTo>
                  <a:lnTo>
                    <a:pt x="538" y="338"/>
                  </a:lnTo>
                  <a:lnTo>
                    <a:pt x="483" y="383"/>
                  </a:lnTo>
                  <a:lnTo>
                    <a:pt x="431" y="431"/>
                  </a:lnTo>
                  <a:lnTo>
                    <a:pt x="379" y="486"/>
                  </a:lnTo>
                  <a:lnTo>
                    <a:pt x="334" y="544"/>
                  </a:lnTo>
                  <a:lnTo>
                    <a:pt x="293" y="603"/>
                  </a:lnTo>
                  <a:lnTo>
                    <a:pt x="257" y="666"/>
                  </a:lnTo>
                  <a:lnTo>
                    <a:pt x="227" y="731"/>
                  </a:lnTo>
                  <a:lnTo>
                    <a:pt x="201" y="796"/>
                  </a:lnTo>
                  <a:lnTo>
                    <a:pt x="180" y="863"/>
                  </a:lnTo>
                  <a:lnTo>
                    <a:pt x="165" y="932"/>
                  </a:lnTo>
                  <a:lnTo>
                    <a:pt x="154" y="1000"/>
                  </a:lnTo>
                  <a:lnTo>
                    <a:pt x="149" y="1070"/>
                  </a:lnTo>
                  <a:lnTo>
                    <a:pt x="148" y="1140"/>
                  </a:lnTo>
                  <a:lnTo>
                    <a:pt x="152" y="1209"/>
                  </a:lnTo>
                  <a:lnTo>
                    <a:pt x="161" y="1278"/>
                  </a:lnTo>
                  <a:lnTo>
                    <a:pt x="175" y="1347"/>
                  </a:lnTo>
                  <a:lnTo>
                    <a:pt x="195" y="1414"/>
                  </a:lnTo>
                  <a:lnTo>
                    <a:pt x="219" y="1480"/>
                  </a:lnTo>
                  <a:lnTo>
                    <a:pt x="248" y="1545"/>
                  </a:lnTo>
                  <a:lnTo>
                    <a:pt x="283" y="1608"/>
                  </a:lnTo>
                  <a:lnTo>
                    <a:pt x="322" y="1668"/>
                  </a:lnTo>
                  <a:lnTo>
                    <a:pt x="366" y="1727"/>
                  </a:lnTo>
                  <a:lnTo>
                    <a:pt x="415" y="1782"/>
                  </a:lnTo>
                  <a:lnTo>
                    <a:pt x="421" y="1731"/>
                  </a:lnTo>
                  <a:lnTo>
                    <a:pt x="433" y="1680"/>
                  </a:lnTo>
                  <a:lnTo>
                    <a:pt x="449" y="1632"/>
                  </a:lnTo>
                  <a:lnTo>
                    <a:pt x="471" y="1586"/>
                  </a:lnTo>
                  <a:lnTo>
                    <a:pt x="497" y="1544"/>
                  </a:lnTo>
                  <a:lnTo>
                    <a:pt x="529" y="1504"/>
                  </a:lnTo>
                  <a:lnTo>
                    <a:pt x="564" y="1467"/>
                  </a:lnTo>
                  <a:lnTo>
                    <a:pt x="603" y="1434"/>
                  </a:lnTo>
                  <a:lnTo>
                    <a:pt x="645" y="1407"/>
                  </a:lnTo>
                  <a:lnTo>
                    <a:pt x="691" y="1382"/>
                  </a:lnTo>
                  <a:lnTo>
                    <a:pt x="740" y="1362"/>
                  </a:lnTo>
                  <a:lnTo>
                    <a:pt x="792" y="1348"/>
                  </a:lnTo>
                  <a:lnTo>
                    <a:pt x="845" y="1340"/>
                  </a:lnTo>
                  <a:lnTo>
                    <a:pt x="900" y="1337"/>
                  </a:lnTo>
                  <a:lnTo>
                    <a:pt x="1327" y="1337"/>
                  </a:lnTo>
                  <a:lnTo>
                    <a:pt x="1381" y="1340"/>
                  </a:lnTo>
                  <a:lnTo>
                    <a:pt x="1434" y="1348"/>
                  </a:lnTo>
                  <a:lnTo>
                    <a:pt x="1485" y="1362"/>
                  </a:lnTo>
                  <a:lnTo>
                    <a:pt x="1533" y="1381"/>
                  </a:lnTo>
                  <a:lnTo>
                    <a:pt x="1579" y="1405"/>
                  </a:lnTo>
                  <a:lnTo>
                    <a:pt x="1622" y="1433"/>
                  </a:lnTo>
                  <a:lnTo>
                    <a:pt x="1661" y="1465"/>
                  </a:lnTo>
                  <a:lnTo>
                    <a:pt x="1697" y="1502"/>
                  </a:lnTo>
                  <a:lnTo>
                    <a:pt x="1728" y="1541"/>
                  </a:lnTo>
                  <a:lnTo>
                    <a:pt x="1755" y="1584"/>
                  </a:lnTo>
                  <a:lnTo>
                    <a:pt x="1778" y="1630"/>
                  </a:lnTo>
                  <a:lnTo>
                    <a:pt x="1794" y="1678"/>
                  </a:lnTo>
                  <a:lnTo>
                    <a:pt x="1807" y="1730"/>
                  </a:lnTo>
                  <a:lnTo>
                    <a:pt x="1812" y="1783"/>
                  </a:lnTo>
                  <a:lnTo>
                    <a:pt x="1861" y="1728"/>
                  </a:lnTo>
                  <a:lnTo>
                    <a:pt x="1906" y="1669"/>
                  </a:lnTo>
                  <a:lnTo>
                    <a:pt x="1945" y="1609"/>
                  </a:lnTo>
                  <a:lnTo>
                    <a:pt x="1979" y="1546"/>
                  </a:lnTo>
                  <a:lnTo>
                    <a:pt x="2009" y="1480"/>
                  </a:lnTo>
                  <a:lnTo>
                    <a:pt x="2033" y="1415"/>
                  </a:lnTo>
                  <a:lnTo>
                    <a:pt x="2053" y="1347"/>
                  </a:lnTo>
                  <a:lnTo>
                    <a:pt x="2067" y="1278"/>
                  </a:lnTo>
                  <a:lnTo>
                    <a:pt x="2076" y="1210"/>
                  </a:lnTo>
                  <a:lnTo>
                    <a:pt x="2080" y="1140"/>
                  </a:lnTo>
                  <a:lnTo>
                    <a:pt x="2079" y="1070"/>
                  </a:lnTo>
                  <a:lnTo>
                    <a:pt x="2074" y="1000"/>
                  </a:lnTo>
                  <a:lnTo>
                    <a:pt x="2063" y="932"/>
                  </a:lnTo>
                  <a:lnTo>
                    <a:pt x="2047" y="863"/>
                  </a:lnTo>
                  <a:lnTo>
                    <a:pt x="2026" y="796"/>
                  </a:lnTo>
                  <a:lnTo>
                    <a:pt x="2000" y="731"/>
                  </a:lnTo>
                  <a:lnTo>
                    <a:pt x="1970" y="666"/>
                  </a:lnTo>
                  <a:lnTo>
                    <a:pt x="1935" y="603"/>
                  </a:lnTo>
                  <a:lnTo>
                    <a:pt x="1894" y="544"/>
                  </a:lnTo>
                  <a:lnTo>
                    <a:pt x="1848" y="486"/>
                  </a:lnTo>
                  <a:lnTo>
                    <a:pt x="1797" y="431"/>
                  </a:lnTo>
                  <a:lnTo>
                    <a:pt x="1744" y="383"/>
                  </a:lnTo>
                  <a:lnTo>
                    <a:pt x="1689" y="338"/>
                  </a:lnTo>
                  <a:lnTo>
                    <a:pt x="1630" y="298"/>
                  </a:lnTo>
                  <a:lnTo>
                    <a:pt x="1571" y="263"/>
                  </a:lnTo>
                  <a:lnTo>
                    <a:pt x="1509" y="233"/>
                  </a:lnTo>
                  <a:lnTo>
                    <a:pt x="1446" y="206"/>
                  </a:lnTo>
                  <a:lnTo>
                    <a:pt x="1381" y="186"/>
                  </a:lnTo>
                  <a:lnTo>
                    <a:pt x="1314" y="169"/>
                  </a:lnTo>
                  <a:lnTo>
                    <a:pt x="1248" y="158"/>
                  </a:lnTo>
                  <a:lnTo>
                    <a:pt x="1181" y="151"/>
                  </a:lnTo>
                  <a:lnTo>
                    <a:pt x="1113" y="148"/>
                  </a:lnTo>
                  <a:close/>
                  <a:moveTo>
                    <a:pt x="1078" y="0"/>
                  </a:moveTo>
                  <a:lnTo>
                    <a:pt x="1152" y="0"/>
                  </a:lnTo>
                  <a:lnTo>
                    <a:pt x="1226" y="5"/>
                  </a:lnTo>
                  <a:lnTo>
                    <a:pt x="1301" y="15"/>
                  </a:lnTo>
                  <a:lnTo>
                    <a:pt x="1374" y="30"/>
                  </a:lnTo>
                  <a:lnTo>
                    <a:pt x="1447" y="49"/>
                  </a:lnTo>
                  <a:lnTo>
                    <a:pt x="1517" y="74"/>
                  </a:lnTo>
                  <a:lnTo>
                    <a:pt x="1587" y="104"/>
                  </a:lnTo>
                  <a:lnTo>
                    <a:pt x="1655" y="139"/>
                  </a:lnTo>
                  <a:lnTo>
                    <a:pt x="1721" y="178"/>
                  </a:lnTo>
                  <a:lnTo>
                    <a:pt x="1785" y="223"/>
                  </a:lnTo>
                  <a:lnTo>
                    <a:pt x="1846" y="272"/>
                  </a:lnTo>
                  <a:lnTo>
                    <a:pt x="1904" y="326"/>
                  </a:lnTo>
                  <a:lnTo>
                    <a:pt x="1958" y="385"/>
                  </a:lnTo>
                  <a:lnTo>
                    <a:pt x="2009" y="446"/>
                  </a:lnTo>
                  <a:lnTo>
                    <a:pt x="2053" y="510"/>
                  </a:lnTo>
                  <a:lnTo>
                    <a:pt x="2093" y="576"/>
                  </a:lnTo>
                  <a:lnTo>
                    <a:pt x="2127" y="644"/>
                  </a:lnTo>
                  <a:lnTo>
                    <a:pt x="2157" y="714"/>
                  </a:lnTo>
                  <a:lnTo>
                    <a:pt x="2182" y="786"/>
                  </a:lnTo>
                  <a:lnTo>
                    <a:pt x="2201" y="859"/>
                  </a:lnTo>
                  <a:lnTo>
                    <a:pt x="2216" y="932"/>
                  </a:lnTo>
                  <a:lnTo>
                    <a:pt x="2226" y="1007"/>
                  </a:lnTo>
                  <a:lnTo>
                    <a:pt x="2230" y="1080"/>
                  </a:lnTo>
                  <a:lnTo>
                    <a:pt x="2230" y="1155"/>
                  </a:lnTo>
                  <a:lnTo>
                    <a:pt x="2225" y="1230"/>
                  </a:lnTo>
                  <a:lnTo>
                    <a:pt x="2215" y="1304"/>
                  </a:lnTo>
                  <a:lnTo>
                    <a:pt x="2199" y="1378"/>
                  </a:lnTo>
                  <a:lnTo>
                    <a:pt x="2180" y="1451"/>
                  </a:lnTo>
                  <a:lnTo>
                    <a:pt x="2154" y="1521"/>
                  </a:lnTo>
                  <a:lnTo>
                    <a:pt x="2124" y="1591"/>
                  </a:lnTo>
                  <a:lnTo>
                    <a:pt x="2090" y="1659"/>
                  </a:lnTo>
                  <a:lnTo>
                    <a:pt x="2050" y="1726"/>
                  </a:lnTo>
                  <a:lnTo>
                    <a:pt x="2004" y="1789"/>
                  </a:lnTo>
                  <a:lnTo>
                    <a:pt x="1954" y="1850"/>
                  </a:lnTo>
                  <a:lnTo>
                    <a:pt x="2107" y="2004"/>
                  </a:lnTo>
                  <a:lnTo>
                    <a:pt x="2145" y="1954"/>
                  </a:lnTo>
                  <a:lnTo>
                    <a:pt x="2179" y="1902"/>
                  </a:lnTo>
                  <a:lnTo>
                    <a:pt x="2190" y="1887"/>
                  </a:lnTo>
                  <a:lnTo>
                    <a:pt x="2202" y="1876"/>
                  </a:lnTo>
                  <a:lnTo>
                    <a:pt x="2215" y="1870"/>
                  </a:lnTo>
                  <a:lnTo>
                    <a:pt x="2228" y="1867"/>
                  </a:lnTo>
                  <a:lnTo>
                    <a:pt x="2240" y="1867"/>
                  </a:lnTo>
                  <a:lnTo>
                    <a:pt x="2253" y="1869"/>
                  </a:lnTo>
                  <a:lnTo>
                    <a:pt x="2263" y="1873"/>
                  </a:lnTo>
                  <a:lnTo>
                    <a:pt x="2273" y="1878"/>
                  </a:lnTo>
                  <a:lnTo>
                    <a:pt x="2280" y="1884"/>
                  </a:lnTo>
                  <a:lnTo>
                    <a:pt x="2286" y="1888"/>
                  </a:lnTo>
                  <a:lnTo>
                    <a:pt x="2287" y="1890"/>
                  </a:lnTo>
                  <a:lnTo>
                    <a:pt x="2294" y="1896"/>
                  </a:lnTo>
                  <a:lnTo>
                    <a:pt x="2302" y="1905"/>
                  </a:lnTo>
                  <a:lnTo>
                    <a:pt x="2314" y="1917"/>
                  </a:lnTo>
                  <a:lnTo>
                    <a:pt x="2329" y="1934"/>
                  </a:lnTo>
                  <a:lnTo>
                    <a:pt x="2348" y="1952"/>
                  </a:lnTo>
                  <a:lnTo>
                    <a:pt x="2369" y="1974"/>
                  </a:lnTo>
                  <a:lnTo>
                    <a:pt x="2393" y="1997"/>
                  </a:lnTo>
                  <a:lnTo>
                    <a:pt x="2420" y="2023"/>
                  </a:lnTo>
                  <a:lnTo>
                    <a:pt x="2448" y="2051"/>
                  </a:lnTo>
                  <a:lnTo>
                    <a:pt x="2479" y="2079"/>
                  </a:lnTo>
                  <a:lnTo>
                    <a:pt x="2513" y="2110"/>
                  </a:lnTo>
                  <a:lnTo>
                    <a:pt x="2548" y="2142"/>
                  </a:lnTo>
                  <a:lnTo>
                    <a:pt x="2585" y="2175"/>
                  </a:lnTo>
                  <a:lnTo>
                    <a:pt x="2624" y="2208"/>
                  </a:lnTo>
                  <a:lnTo>
                    <a:pt x="2665" y="2242"/>
                  </a:lnTo>
                  <a:lnTo>
                    <a:pt x="2706" y="2275"/>
                  </a:lnTo>
                  <a:lnTo>
                    <a:pt x="2749" y="2310"/>
                  </a:lnTo>
                  <a:lnTo>
                    <a:pt x="2793" y="2343"/>
                  </a:lnTo>
                  <a:lnTo>
                    <a:pt x="2838" y="2377"/>
                  </a:lnTo>
                  <a:lnTo>
                    <a:pt x="2884" y="2409"/>
                  </a:lnTo>
                  <a:lnTo>
                    <a:pt x="2930" y="2441"/>
                  </a:lnTo>
                  <a:lnTo>
                    <a:pt x="2977" y="2470"/>
                  </a:lnTo>
                  <a:lnTo>
                    <a:pt x="3026" y="2499"/>
                  </a:lnTo>
                  <a:lnTo>
                    <a:pt x="3073" y="2527"/>
                  </a:lnTo>
                  <a:lnTo>
                    <a:pt x="3121" y="2551"/>
                  </a:lnTo>
                  <a:lnTo>
                    <a:pt x="3151" y="2567"/>
                  </a:lnTo>
                  <a:lnTo>
                    <a:pt x="3180" y="2585"/>
                  </a:lnTo>
                  <a:lnTo>
                    <a:pt x="3208" y="2608"/>
                  </a:lnTo>
                  <a:lnTo>
                    <a:pt x="3235" y="2632"/>
                  </a:lnTo>
                  <a:lnTo>
                    <a:pt x="3260" y="2660"/>
                  </a:lnTo>
                  <a:lnTo>
                    <a:pt x="3283" y="2690"/>
                  </a:lnTo>
                  <a:lnTo>
                    <a:pt x="3303" y="2722"/>
                  </a:lnTo>
                  <a:lnTo>
                    <a:pt x="3322" y="2755"/>
                  </a:lnTo>
                  <a:lnTo>
                    <a:pt x="3337" y="2791"/>
                  </a:lnTo>
                  <a:lnTo>
                    <a:pt x="3350" y="2828"/>
                  </a:lnTo>
                  <a:lnTo>
                    <a:pt x="3358" y="2866"/>
                  </a:lnTo>
                  <a:lnTo>
                    <a:pt x="3364" y="2905"/>
                  </a:lnTo>
                  <a:lnTo>
                    <a:pt x="3365" y="2945"/>
                  </a:lnTo>
                  <a:lnTo>
                    <a:pt x="3363" y="2985"/>
                  </a:lnTo>
                  <a:lnTo>
                    <a:pt x="3356" y="3026"/>
                  </a:lnTo>
                  <a:lnTo>
                    <a:pt x="3344" y="3067"/>
                  </a:lnTo>
                  <a:lnTo>
                    <a:pt x="3328" y="3107"/>
                  </a:lnTo>
                  <a:lnTo>
                    <a:pt x="3307" y="3147"/>
                  </a:lnTo>
                  <a:lnTo>
                    <a:pt x="3280" y="3187"/>
                  </a:lnTo>
                  <a:lnTo>
                    <a:pt x="3247" y="3226"/>
                  </a:lnTo>
                  <a:lnTo>
                    <a:pt x="3208" y="3263"/>
                  </a:lnTo>
                  <a:lnTo>
                    <a:pt x="3164" y="3300"/>
                  </a:lnTo>
                  <a:lnTo>
                    <a:pt x="3116" y="3326"/>
                  </a:lnTo>
                  <a:lnTo>
                    <a:pt x="3068" y="3345"/>
                  </a:lnTo>
                  <a:lnTo>
                    <a:pt x="3020" y="3359"/>
                  </a:lnTo>
                  <a:lnTo>
                    <a:pt x="2973" y="3366"/>
                  </a:lnTo>
                  <a:lnTo>
                    <a:pt x="2928" y="3368"/>
                  </a:lnTo>
                  <a:lnTo>
                    <a:pt x="2884" y="3365"/>
                  </a:lnTo>
                  <a:lnTo>
                    <a:pt x="2842" y="3357"/>
                  </a:lnTo>
                  <a:lnTo>
                    <a:pt x="2802" y="3345"/>
                  </a:lnTo>
                  <a:lnTo>
                    <a:pt x="2763" y="3331"/>
                  </a:lnTo>
                  <a:lnTo>
                    <a:pt x="2727" y="3312"/>
                  </a:lnTo>
                  <a:lnTo>
                    <a:pt x="2694" y="3292"/>
                  </a:lnTo>
                  <a:lnTo>
                    <a:pt x="2664" y="3270"/>
                  </a:lnTo>
                  <a:lnTo>
                    <a:pt x="2635" y="3246"/>
                  </a:lnTo>
                  <a:lnTo>
                    <a:pt x="2610" y="3220"/>
                  </a:lnTo>
                  <a:lnTo>
                    <a:pt x="2590" y="3194"/>
                  </a:lnTo>
                  <a:lnTo>
                    <a:pt x="2571" y="3169"/>
                  </a:lnTo>
                  <a:lnTo>
                    <a:pt x="2558" y="3143"/>
                  </a:lnTo>
                  <a:lnTo>
                    <a:pt x="2524" y="3082"/>
                  </a:lnTo>
                  <a:lnTo>
                    <a:pt x="2488" y="3021"/>
                  </a:lnTo>
                  <a:lnTo>
                    <a:pt x="2452" y="2963"/>
                  </a:lnTo>
                  <a:lnTo>
                    <a:pt x="2416" y="2906"/>
                  </a:lnTo>
                  <a:lnTo>
                    <a:pt x="2379" y="2851"/>
                  </a:lnTo>
                  <a:lnTo>
                    <a:pt x="2341" y="2799"/>
                  </a:lnTo>
                  <a:lnTo>
                    <a:pt x="2303" y="2747"/>
                  </a:lnTo>
                  <a:lnTo>
                    <a:pt x="2266" y="2699"/>
                  </a:lnTo>
                  <a:lnTo>
                    <a:pt x="2229" y="2653"/>
                  </a:lnTo>
                  <a:lnTo>
                    <a:pt x="2192" y="2609"/>
                  </a:lnTo>
                  <a:lnTo>
                    <a:pt x="2157" y="2567"/>
                  </a:lnTo>
                  <a:lnTo>
                    <a:pt x="2122" y="2528"/>
                  </a:lnTo>
                  <a:lnTo>
                    <a:pt x="2090" y="2491"/>
                  </a:lnTo>
                  <a:lnTo>
                    <a:pt x="2059" y="2457"/>
                  </a:lnTo>
                  <a:lnTo>
                    <a:pt x="2029" y="2426"/>
                  </a:lnTo>
                  <a:lnTo>
                    <a:pt x="2002" y="2398"/>
                  </a:lnTo>
                  <a:lnTo>
                    <a:pt x="1977" y="2373"/>
                  </a:lnTo>
                  <a:lnTo>
                    <a:pt x="1955" y="2350"/>
                  </a:lnTo>
                  <a:lnTo>
                    <a:pt x="1935" y="2332"/>
                  </a:lnTo>
                  <a:lnTo>
                    <a:pt x="1918" y="2315"/>
                  </a:lnTo>
                  <a:lnTo>
                    <a:pt x="1905" y="2303"/>
                  </a:lnTo>
                  <a:lnTo>
                    <a:pt x="1896" y="2295"/>
                  </a:lnTo>
                  <a:lnTo>
                    <a:pt x="1890" y="2289"/>
                  </a:lnTo>
                  <a:lnTo>
                    <a:pt x="1888" y="2288"/>
                  </a:lnTo>
                  <a:lnTo>
                    <a:pt x="1882" y="2282"/>
                  </a:lnTo>
                  <a:lnTo>
                    <a:pt x="1878" y="2273"/>
                  </a:lnTo>
                  <a:lnTo>
                    <a:pt x="1873" y="2262"/>
                  </a:lnTo>
                  <a:lnTo>
                    <a:pt x="1870" y="2250"/>
                  </a:lnTo>
                  <a:lnTo>
                    <a:pt x="1868" y="2237"/>
                  </a:lnTo>
                  <a:lnTo>
                    <a:pt x="1868" y="2224"/>
                  </a:lnTo>
                  <a:lnTo>
                    <a:pt x="1871" y="2211"/>
                  </a:lnTo>
                  <a:lnTo>
                    <a:pt x="1877" y="2199"/>
                  </a:lnTo>
                  <a:lnTo>
                    <a:pt x="1888" y="2188"/>
                  </a:lnTo>
                  <a:lnTo>
                    <a:pt x="1902" y="2180"/>
                  </a:lnTo>
                  <a:lnTo>
                    <a:pt x="1939" y="2157"/>
                  </a:lnTo>
                  <a:lnTo>
                    <a:pt x="1976" y="2133"/>
                  </a:lnTo>
                  <a:lnTo>
                    <a:pt x="2010" y="2106"/>
                  </a:lnTo>
                  <a:lnTo>
                    <a:pt x="1854" y="1951"/>
                  </a:lnTo>
                  <a:lnTo>
                    <a:pt x="1793" y="2002"/>
                  </a:lnTo>
                  <a:lnTo>
                    <a:pt x="1729" y="2047"/>
                  </a:lnTo>
                  <a:lnTo>
                    <a:pt x="1663" y="2088"/>
                  </a:lnTo>
                  <a:lnTo>
                    <a:pt x="1594" y="2123"/>
                  </a:lnTo>
                  <a:lnTo>
                    <a:pt x="1525" y="2153"/>
                  </a:lnTo>
                  <a:lnTo>
                    <a:pt x="1453" y="2178"/>
                  </a:lnTo>
                  <a:lnTo>
                    <a:pt x="1381" y="2198"/>
                  </a:lnTo>
                  <a:lnTo>
                    <a:pt x="1307" y="2214"/>
                  </a:lnTo>
                  <a:lnTo>
                    <a:pt x="1232" y="2224"/>
                  </a:lnTo>
                  <a:lnTo>
                    <a:pt x="1158" y="2229"/>
                  </a:lnTo>
                  <a:lnTo>
                    <a:pt x="1083" y="2230"/>
                  </a:lnTo>
                  <a:lnTo>
                    <a:pt x="1008" y="2225"/>
                  </a:lnTo>
                  <a:lnTo>
                    <a:pt x="933" y="2216"/>
                  </a:lnTo>
                  <a:lnTo>
                    <a:pt x="859" y="2202"/>
                  </a:lnTo>
                  <a:lnTo>
                    <a:pt x="786" y="2181"/>
                  </a:lnTo>
                  <a:lnTo>
                    <a:pt x="716" y="2156"/>
                  </a:lnTo>
                  <a:lnTo>
                    <a:pt x="645" y="2127"/>
                  </a:lnTo>
                  <a:lnTo>
                    <a:pt x="576" y="2093"/>
                  </a:lnTo>
                  <a:lnTo>
                    <a:pt x="511" y="2053"/>
                  </a:lnTo>
                  <a:lnTo>
                    <a:pt x="446" y="2008"/>
                  </a:lnTo>
                  <a:lnTo>
                    <a:pt x="384" y="1958"/>
                  </a:lnTo>
                  <a:lnTo>
                    <a:pt x="326" y="1904"/>
                  </a:lnTo>
                  <a:lnTo>
                    <a:pt x="272" y="1846"/>
                  </a:lnTo>
                  <a:lnTo>
                    <a:pt x="222" y="1784"/>
                  </a:lnTo>
                  <a:lnTo>
                    <a:pt x="177" y="1720"/>
                  </a:lnTo>
                  <a:lnTo>
                    <a:pt x="138" y="1655"/>
                  </a:lnTo>
                  <a:lnTo>
                    <a:pt x="104" y="1587"/>
                  </a:lnTo>
                  <a:lnTo>
                    <a:pt x="74" y="1517"/>
                  </a:lnTo>
                  <a:lnTo>
                    <a:pt x="49" y="1446"/>
                  </a:lnTo>
                  <a:lnTo>
                    <a:pt x="30" y="1374"/>
                  </a:lnTo>
                  <a:lnTo>
                    <a:pt x="14" y="1301"/>
                  </a:lnTo>
                  <a:lnTo>
                    <a:pt x="5" y="1226"/>
                  </a:lnTo>
                  <a:lnTo>
                    <a:pt x="0" y="1152"/>
                  </a:lnTo>
                  <a:lnTo>
                    <a:pt x="0" y="1077"/>
                  </a:lnTo>
                  <a:lnTo>
                    <a:pt x="5" y="1003"/>
                  </a:lnTo>
                  <a:lnTo>
                    <a:pt x="14" y="930"/>
                  </a:lnTo>
                  <a:lnTo>
                    <a:pt x="30" y="857"/>
                  </a:lnTo>
                  <a:lnTo>
                    <a:pt x="49" y="784"/>
                  </a:lnTo>
                  <a:lnTo>
                    <a:pt x="74" y="713"/>
                  </a:lnTo>
                  <a:lnTo>
                    <a:pt x="104" y="643"/>
                  </a:lnTo>
                  <a:lnTo>
                    <a:pt x="138" y="576"/>
                  </a:lnTo>
                  <a:lnTo>
                    <a:pt x="177" y="509"/>
                  </a:lnTo>
                  <a:lnTo>
                    <a:pt x="222" y="445"/>
                  </a:lnTo>
                  <a:lnTo>
                    <a:pt x="272" y="385"/>
                  </a:lnTo>
                  <a:lnTo>
                    <a:pt x="326" y="326"/>
                  </a:lnTo>
                  <a:lnTo>
                    <a:pt x="384" y="272"/>
                  </a:lnTo>
                  <a:lnTo>
                    <a:pt x="445" y="223"/>
                  </a:lnTo>
                  <a:lnTo>
                    <a:pt x="510" y="178"/>
                  </a:lnTo>
                  <a:lnTo>
                    <a:pt x="575" y="139"/>
                  </a:lnTo>
                  <a:lnTo>
                    <a:pt x="643" y="104"/>
                  </a:lnTo>
                  <a:lnTo>
                    <a:pt x="713" y="74"/>
                  </a:lnTo>
                  <a:lnTo>
                    <a:pt x="783" y="49"/>
                  </a:lnTo>
                  <a:lnTo>
                    <a:pt x="856" y="30"/>
                  </a:lnTo>
                  <a:lnTo>
                    <a:pt x="930" y="15"/>
                  </a:lnTo>
                  <a:lnTo>
                    <a:pt x="1004" y="5"/>
                  </a:lnTo>
                  <a:lnTo>
                    <a:pt x="10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231"/>
            <p:cNvSpPr>
              <a:spLocks noEditPoints="1"/>
            </p:cNvSpPr>
            <p:nvPr/>
          </p:nvSpPr>
          <p:spPr bwMode="auto">
            <a:xfrm>
              <a:off x="8264526" y="4289426"/>
              <a:ext cx="130175" cy="130175"/>
            </a:xfrm>
            <a:custGeom>
              <a:avLst/>
              <a:gdLst>
                <a:gd name="T0" fmla="*/ 334 w 741"/>
                <a:gd name="T1" fmla="*/ 139 h 740"/>
                <a:gd name="T2" fmla="*/ 265 w 741"/>
                <a:gd name="T3" fmla="*/ 162 h 740"/>
                <a:gd name="T4" fmla="*/ 210 w 741"/>
                <a:gd name="T5" fmla="*/ 204 h 740"/>
                <a:gd name="T6" fmla="*/ 169 w 741"/>
                <a:gd name="T7" fmla="*/ 261 h 740"/>
                <a:gd name="T8" fmla="*/ 146 w 741"/>
                <a:gd name="T9" fmla="*/ 327 h 740"/>
                <a:gd name="T10" fmla="*/ 146 w 741"/>
                <a:gd name="T11" fmla="*/ 399 h 740"/>
                <a:gd name="T12" fmla="*/ 170 w 741"/>
                <a:gd name="T13" fmla="*/ 466 h 740"/>
                <a:gd name="T14" fmla="*/ 212 w 741"/>
                <a:gd name="T15" fmla="*/ 522 h 740"/>
                <a:gd name="T16" fmla="*/ 268 w 741"/>
                <a:gd name="T17" fmla="*/ 564 h 740"/>
                <a:gd name="T18" fmla="*/ 335 w 741"/>
                <a:gd name="T19" fmla="*/ 588 h 740"/>
                <a:gd name="T20" fmla="*/ 408 w 741"/>
                <a:gd name="T21" fmla="*/ 588 h 740"/>
                <a:gd name="T22" fmla="*/ 476 w 741"/>
                <a:gd name="T23" fmla="*/ 564 h 740"/>
                <a:gd name="T24" fmla="*/ 532 w 741"/>
                <a:gd name="T25" fmla="*/ 522 h 740"/>
                <a:gd name="T26" fmla="*/ 573 w 741"/>
                <a:gd name="T27" fmla="*/ 466 h 740"/>
                <a:gd name="T28" fmla="*/ 595 w 741"/>
                <a:gd name="T29" fmla="*/ 399 h 740"/>
                <a:gd name="T30" fmla="*/ 595 w 741"/>
                <a:gd name="T31" fmla="*/ 327 h 740"/>
                <a:gd name="T32" fmla="*/ 571 w 741"/>
                <a:gd name="T33" fmla="*/ 261 h 740"/>
                <a:gd name="T34" fmla="*/ 529 w 741"/>
                <a:gd name="T35" fmla="*/ 204 h 740"/>
                <a:gd name="T36" fmla="*/ 473 w 741"/>
                <a:gd name="T37" fmla="*/ 162 h 740"/>
                <a:gd name="T38" fmla="*/ 406 w 741"/>
                <a:gd name="T39" fmla="*/ 139 h 740"/>
                <a:gd name="T40" fmla="*/ 370 w 741"/>
                <a:gd name="T41" fmla="*/ 0 h 740"/>
                <a:gd name="T42" fmla="*/ 463 w 741"/>
                <a:gd name="T43" fmla="*/ 11 h 740"/>
                <a:gd name="T44" fmla="*/ 546 w 741"/>
                <a:gd name="T45" fmla="*/ 43 h 740"/>
                <a:gd name="T46" fmla="*/ 618 w 741"/>
                <a:gd name="T47" fmla="*/ 93 h 740"/>
                <a:gd name="T48" fmla="*/ 675 w 741"/>
                <a:gd name="T49" fmla="*/ 158 h 740"/>
                <a:gd name="T50" fmla="*/ 716 w 741"/>
                <a:gd name="T51" fmla="*/ 236 h 740"/>
                <a:gd name="T52" fmla="*/ 739 w 741"/>
                <a:gd name="T53" fmla="*/ 323 h 740"/>
                <a:gd name="T54" fmla="*/ 738 w 741"/>
                <a:gd name="T55" fmla="*/ 417 h 740"/>
                <a:gd name="T56" fmla="*/ 715 w 741"/>
                <a:gd name="T57" fmla="*/ 505 h 740"/>
                <a:gd name="T58" fmla="*/ 673 w 741"/>
                <a:gd name="T59" fmla="*/ 583 h 740"/>
                <a:gd name="T60" fmla="*/ 614 w 741"/>
                <a:gd name="T61" fmla="*/ 647 h 740"/>
                <a:gd name="T62" fmla="*/ 543 w 741"/>
                <a:gd name="T63" fmla="*/ 698 h 740"/>
                <a:gd name="T64" fmla="*/ 460 w 741"/>
                <a:gd name="T65" fmla="*/ 728 h 740"/>
                <a:gd name="T66" fmla="*/ 370 w 741"/>
                <a:gd name="T67" fmla="*/ 740 h 740"/>
                <a:gd name="T68" fmla="*/ 279 w 741"/>
                <a:gd name="T69" fmla="*/ 728 h 740"/>
                <a:gd name="T70" fmla="*/ 195 w 741"/>
                <a:gd name="T71" fmla="*/ 698 h 740"/>
                <a:gd name="T72" fmla="*/ 123 w 741"/>
                <a:gd name="T73" fmla="*/ 647 h 740"/>
                <a:gd name="T74" fmla="*/ 66 w 741"/>
                <a:gd name="T75" fmla="*/ 583 h 740"/>
                <a:gd name="T76" fmla="*/ 25 w 741"/>
                <a:gd name="T77" fmla="*/ 505 h 740"/>
                <a:gd name="T78" fmla="*/ 3 w 741"/>
                <a:gd name="T79" fmla="*/ 417 h 740"/>
                <a:gd name="T80" fmla="*/ 3 w 741"/>
                <a:gd name="T81" fmla="*/ 323 h 740"/>
                <a:gd name="T82" fmla="*/ 25 w 741"/>
                <a:gd name="T83" fmla="*/ 236 h 740"/>
                <a:gd name="T84" fmla="*/ 66 w 741"/>
                <a:gd name="T85" fmla="*/ 158 h 740"/>
                <a:gd name="T86" fmla="*/ 124 w 741"/>
                <a:gd name="T87" fmla="*/ 93 h 740"/>
                <a:gd name="T88" fmla="*/ 196 w 741"/>
                <a:gd name="T89" fmla="*/ 43 h 740"/>
                <a:gd name="T90" fmla="*/ 279 w 741"/>
                <a:gd name="T91" fmla="*/ 11 h 740"/>
                <a:gd name="T92" fmla="*/ 370 w 741"/>
                <a:gd name="T93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1" h="740">
                  <a:moveTo>
                    <a:pt x="370" y="136"/>
                  </a:moveTo>
                  <a:lnTo>
                    <a:pt x="334" y="139"/>
                  </a:lnTo>
                  <a:lnTo>
                    <a:pt x="298" y="148"/>
                  </a:lnTo>
                  <a:lnTo>
                    <a:pt x="265" y="162"/>
                  </a:lnTo>
                  <a:lnTo>
                    <a:pt x="235" y="182"/>
                  </a:lnTo>
                  <a:lnTo>
                    <a:pt x="210" y="204"/>
                  </a:lnTo>
                  <a:lnTo>
                    <a:pt x="187" y="231"/>
                  </a:lnTo>
                  <a:lnTo>
                    <a:pt x="169" y="261"/>
                  </a:lnTo>
                  <a:lnTo>
                    <a:pt x="155" y="293"/>
                  </a:lnTo>
                  <a:lnTo>
                    <a:pt x="146" y="327"/>
                  </a:lnTo>
                  <a:lnTo>
                    <a:pt x="143" y="363"/>
                  </a:lnTo>
                  <a:lnTo>
                    <a:pt x="146" y="399"/>
                  </a:lnTo>
                  <a:lnTo>
                    <a:pt x="155" y="434"/>
                  </a:lnTo>
                  <a:lnTo>
                    <a:pt x="170" y="466"/>
                  </a:lnTo>
                  <a:lnTo>
                    <a:pt x="189" y="496"/>
                  </a:lnTo>
                  <a:lnTo>
                    <a:pt x="212" y="522"/>
                  </a:lnTo>
                  <a:lnTo>
                    <a:pt x="238" y="546"/>
                  </a:lnTo>
                  <a:lnTo>
                    <a:pt x="268" y="564"/>
                  </a:lnTo>
                  <a:lnTo>
                    <a:pt x="301" y="579"/>
                  </a:lnTo>
                  <a:lnTo>
                    <a:pt x="335" y="588"/>
                  </a:lnTo>
                  <a:lnTo>
                    <a:pt x="370" y="591"/>
                  </a:lnTo>
                  <a:lnTo>
                    <a:pt x="408" y="588"/>
                  </a:lnTo>
                  <a:lnTo>
                    <a:pt x="443" y="579"/>
                  </a:lnTo>
                  <a:lnTo>
                    <a:pt x="476" y="564"/>
                  </a:lnTo>
                  <a:lnTo>
                    <a:pt x="506" y="546"/>
                  </a:lnTo>
                  <a:lnTo>
                    <a:pt x="532" y="522"/>
                  </a:lnTo>
                  <a:lnTo>
                    <a:pt x="555" y="496"/>
                  </a:lnTo>
                  <a:lnTo>
                    <a:pt x="573" y="466"/>
                  </a:lnTo>
                  <a:lnTo>
                    <a:pt x="587" y="434"/>
                  </a:lnTo>
                  <a:lnTo>
                    <a:pt x="595" y="399"/>
                  </a:lnTo>
                  <a:lnTo>
                    <a:pt x="598" y="363"/>
                  </a:lnTo>
                  <a:lnTo>
                    <a:pt x="595" y="327"/>
                  </a:lnTo>
                  <a:lnTo>
                    <a:pt x="586" y="293"/>
                  </a:lnTo>
                  <a:lnTo>
                    <a:pt x="571" y="261"/>
                  </a:lnTo>
                  <a:lnTo>
                    <a:pt x="553" y="231"/>
                  </a:lnTo>
                  <a:lnTo>
                    <a:pt x="529" y="204"/>
                  </a:lnTo>
                  <a:lnTo>
                    <a:pt x="503" y="182"/>
                  </a:lnTo>
                  <a:lnTo>
                    <a:pt x="473" y="162"/>
                  </a:lnTo>
                  <a:lnTo>
                    <a:pt x="441" y="148"/>
                  </a:lnTo>
                  <a:lnTo>
                    <a:pt x="406" y="139"/>
                  </a:lnTo>
                  <a:lnTo>
                    <a:pt x="370" y="136"/>
                  </a:lnTo>
                  <a:close/>
                  <a:moveTo>
                    <a:pt x="370" y="0"/>
                  </a:moveTo>
                  <a:lnTo>
                    <a:pt x="418" y="3"/>
                  </a:lnTo>
                  <a:lnTo>
                    <a:pt x="463" y="11"/>
                  </a:lnTo>
                  <a:lnTo>
                    <a:pt x="505" y="25"/>
                  </a:lnTo>
                  <a:lnTo>
                    <a:pt x="546" y="43"/>
                  </a:lnTo>
                  <a:lnTo>
                    <a:pt x="583" y="66"/>
                  </a:lnTo>
                  <a:lnTo>
                    <a:pt x="618" y="93"/>
                  </a:lnTo>
                  <a:lnTo>
                    <a:pt x="648" y="124"/>
                  </a:lnTo>
                  <a:lnTo>
                    <a:pt x="675" y="158"/>
                  </a:lnTo>
                  <a:lnTo>
                    <a:pt x="698" y="196"/>
                  </a:lnTo>
                  <a:lnTo>
                    <a:pt x="716" y="236"/>
                  </a:lnTo>
                  <a:lnTo>
                    <a:pt x="729" y="278"/>
                  </a:lnTo>
                  <a:lnTo>
                    <a:pt x="739" y="323"/>
                  </a:lnTo>
                  <a:lnTo>
                    <a:pt x="741" y="370"/>
                  </a:lnTo>
                  <a:lnTo>
                    <a:pt x="738" y="417"/>
                  </a:lnTo>
                  <a:lnTo>
                    <a:pt x="729" y="462"/>
                  </a:lnTo>
                  <a:lnTo>
                    <a:pt x="715" y="505"/>
                  </a:lnTo>
                  <a:lnTo>
                    <a:pt x="697" y="545"/>
                  </a:lnTo>
                  <a:lnTo>
                    <a:pt x="673" y="583"/>
                  </a:lnTo>
                  <a:lnTo>
                    <a:pt x="645" y="617"/>
                  </a:lnTo>
                  <a:lnTo>
                    <a:pt x="614" y="647"/>
                  </a:lnTo>
                  <a:lnTo>
                    <a:pt x="580" y="674"/>
                  </a:lnTo>
                  <a:lnTo>
                    <a:pt x="543" y="698"/>
                  </a:lnTo>
                  <a:lnTo>
                    <a:pt x="503" y="715"/>
                  </a:lnTo>
                  <a:lnTo>
                    <a:pt x="460" y="728"/>
                  </a:lnTo>
                  <a:lnTo>
                    <a:pt x="416" y="738"/>
                  </a:lnTo>
                  <a:lnTo>
                    <a:pt x="370" y="740"/>
                  </a:lnTo>
                  <a:lnTo>
                    <a:pt x="323" y="738"/>
                  </a:lnTo>
                  <a:lnTo>
                    <a:pt x="279" y="728"/>
                  </a:lnTo>
                  <a:lnTo>
                    <a:pt x="236" y="715"/>
                  </a:lnTo>
                  <a:lnTo>
                    <a:pt x="195" y="698"/>
                  </a:lnTo>
                  <a:lnTo>
                    <a:pt x="158" y="674"/>
                  </a:lnTo>
                  <a:lnTo>
                    <a:pt x="123" y="647"/>
                  </a:lnTo>
                  <a:lnTo>
                    <a:pt x="93" y="617"/>
                  </a:lnTo>
                  <a:lnTo>
                    <a:pt x="66" y="583"/>
                  </a:lnTo>
                  <a:lnTo>
                    <a:pt x="43" y="545"/>
                  </a:lnTo>
                  <a:lnTo>
                    <a:pt x="25" y="505"/>
                  </a:lnTo>
                  <a:lnTo>
                    <a:pt x="12" y="462"/>
                  </a:lnTo>
                  <a:lnTo>
                    <a:pt x="3" y="417"/>
                  </a:lnTo>
                  <a:lnTo>
                    <a:pt x="0" y="370"/>
                  </a:lnTo>
                  <a:lnTo>
                    <a:pt x="3" y="323"/>
                  </a:lnTo>
                  <a:lnTo>
                    <a:pt x="12" y="278"/>
                  </a:lnTo>
                  <a:lnTo>
                    <a:pt x="25" y="236"/>
                  </a:lnTo>
                  <a:lnTo>
                    <a:pt x="43" y="196"/>
                  </a:lnTo>
                  <a:lnTo>
                    <a:pt x="66" y="158"/>
                  </a:lnTo>
                  <a:lnTo>
                    <a:pt x="94" y="124"/>
                  </a:lnTo>
                  <a:lnTo>
                    <a:pt x="124" y="93"/>
                  </a:lnTo>
                  <a:lnTo>
                    <a:pt x="158" y="66"/>
                  </a:lnTo>
                  <a:lnTo>
                    <a:pt x="196" y="43"/>
                  </a:lnTo>
                  <a:lnTo>
                    <a:pt x="236" y="25"/>
                  </a:lnTo>
                  <a:lnTo>
                    <a:pt x="279" y="11"/>
                  </a:lnTo>
                  <a:lnTo>
                    <a:pt x="324" y="3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8" name="Freeform 269"/>
          <p:cNvSpPr>
            <a:spLocks noEditPoints="1"/>
          </p:cNvSpPr>
          <p:nvPr/>
        </p:nvSpPr>
        <p:spPr bwMode="auto">
          <a:xfrm>
            <a:off x="3317218" y="4737818"/>
            <a:ext cx="605640" cy="605640"/>
          </a:xfrm>
          <a:custGeom>
            <a:avLst/>
            <a:gdLst>
              <a:gd name="T0" fmla="*/ 2588 w 3368"/>
              <a:gd name="T1" fmla="*/ 2628 h 3370"/>
              <a:gd name="T2" fmla="*/ 2508 w 3368"/>
              <a:gd name="T3" fmla="*/ 2956 h 3370"/>
              <a:gd name="T4" fmla="*/ 2728 w 3368"/>
              <a:gd name="T5" fmla="*/ 3202 h 3370"/>
              <a:gd name="T6" fmla="*/ 3068 w 3368"/>
              <a:gd name="T7" fmla="*/ 3163 h 3370"/>
              <a:gd name="T8" fmla="*/ 3222 w 3368"/>
              <a:gd name="T9" fmla="*/ 2868 h 3370"/>
              <a:gd name="T10" fmla="*/ 3065 w 3368"/>
              <a:gd name="T11" fmla="*/ 2573 h 3370"/>
              <a:gd name="T12" fmla="*/ 417 w 3368"/>
              <a:gd name="T13" fmla="*/ 2520 h 3370"/>
              <a:gd name="T14" fmla="*/ 169 w 3368"/>
              <a:gd name="T15" fmla="*/ 2737 h 3370"/>
              <a:gd name="T16" fmla="*/ 209 w 3368"/>
              <a:gd name="T17" fmla="*/ 3073 h 3370"/>
              <a:gd name="T18" fmla="*/ 508 w 3368"/>
              <a:gd name="T19" fmla="*/ 3226 h 3370"/>
              <a:gd name="T20" fmla="*/ 805 w 3368"/>
              <a:gd name="T21" fmla="*/ 3073 h 3370"/>
              <a:gd name="T22" fmla="*/ 845 w 3368"/>
              <a:gd name="T23" fmla="*/ 2737 h 3370"/>
              <a:gd name="T24" fmla="*/ 595 w 3368"/>
              <a:gd name="T25" fmla="*/ 2520 h 3370"/>
              <a:gd name="T26" fmla="*/ 1407 w 3368"/>
              <a:gd name="T27" fmla="*/ 1111 h 3370"/>
              <a:gd name="T28" fmla="*/ 1094 w 3368"/>
              <a:gd name="T29" fmla="*/ 1454 h 3370"/>
              <a:gd name="T30" fmla="*/ 1094 w 3368"/>
              <a:gd name="T31" fmla="*/ 1935 h 3370"/>
              <a:gd name="T32" fmla="*/ 1407 w 3368"/>
              <a:gd name="T33" fmla="*/ 2278 h 3370"/>
              <a:gd name="T34" fmla="*/ 1886 w 3368"/>
              <a:gd name="T35" fmla="*/ 2321 h 3370"/>
              <a:gd name="T36" fmla="*/ 2256 w 3368"/>
              <a:gd name="T37" fmla="*/ 2041 h 3370"/>
              <a:gd name="T38" fmla="*/ 2344 w 3368"/>
              <a:gd name="T39" fmla="*/ 1571 h 3370"/>
              <a:gd name="T40" fmla="*/ 2097 w 3368"/>
              <a:gd name="T41" fmla="*/ 1174 h 3370"/>
              <a:gd name="T42" fmla="*/ 2860 w 3368"/>
              <a:gd name="T43" fmla="*/ 145 h 3370"/>
              <a:gd name="T44" fmla="*/ 2562 w 3368"/>
              <a:gd name="T45" fmla="*/ 298 h 3370"/>
              <a:gd name="T46" fmla="*/ 2522 w 3368"/>
              <a:gd name="T47" fmla="*/ 634 h 3370"/>
              <a:gd name="T48" fmla="*/ 2770 w 3368"/>
              <a:gd name="T49" fmla="*/ 851 h 3370"/>
              <a:gd name="T50" fmla="*/ 3102 w 3368"/>
              <a:gd name="T51" fmla="*/ 772 h 3370"/>
              <a:gd name="T52" fmla="*/ 3219 w 3368"/>
              <a:gd name="T53" fmla="*/ 458 h 3370"/>
              <a:gd name="T54" fmla="*/ 3028 w 3368"/>
              <a:gd name="T55" fmla="*/ 187 h 3370"/>
              <a:gd name="T56" fmla="*/ 3020 w 3368"/>
              <a:gd name="T57" fmla="*/ 26 h 3370"/>
              <a:gd name="T58" fmla="*/ 3322 w 3368"/>
              <a:gd name="T59" fmla="*/ 294 h 3370"/>
              <a:gd name="T60" fmla="*/ 3321 w 3368"/>
              <a:gd name="T61" fmla="*/ 710 h 3370"/>
              <a:gd name="T62" fmla="*/ 3018 w 3368"/>
              <a:gd name="T63" fmla="*/ 979 h 3370"/>
              <a:gd name="T64" fmla="*/ 2617 w 3368"/>
              <a:gd name="T65" fmla="*/ 944 h 3370"/>
              <a:gd name="T66" fmla="*/ 2486 w 3368"/>
              <a:gd name="T67" fmla="*/ 1550 h 3370"/>
              <a:gd name="T68" fmla="*/ 2396 w 3368"/>
              <a:gd name="T69" fmla="*/ 2087 h 3370"/>
              <a:gd name="T70" fmla="*/ 2808 w 3368"/>
              <a:gd name="T71" fmla="*/ 2369 h 3370"/>
              <a:gd name="T72" fmla="*/ 3201 w 3368"/>
              <a:gd name="T73" fmla="*/ 2495 h 3370"/>
              <a:gd name="T74" fmla="*/ 3368 w 3368"/>
              <a:gd name="T75" fmla="*/ 2868 h 3370"/>
              <a:gd name="T76" fmla="*/ 3199 w 3368"/>
              <a:gd name="T77" fmla="*/ 3242 h 3370"/>
              <a:gd name="T78" fmla="*/ 2805 w 3368"/>
              <a:gd name="T79" fmla="*/ 3367 h 3370"/>
              <a:gd name="T80" fmla="*/ 2451 w 3368"/>
              <a:gd name="T81" fmla="*/ 3165 h 3370"/>
              <a:gd name="T82" fmla="*/ 2364 w 3368"/>
              <a:gd name="T83" fmla="*/ 2766 h 3370"/>
              <a:gd name="T84" fmla="*/ 2123 w 3368"/>
              <a:gd name="T85" fmla="*/ 2373 h 3370"/>
              <a:gd name="T86" fmla="*/ 1638 w 3368"/>
              <a:gd name="T87" fmla="*/ 2489 h 3370"/>
              <a:gd name="T88" fmla="*/ 1183 w 3368"/>
              <a:gd name="T89" fmla="*/ 2299 h 3370"/>
              <a:gd name="T90" fmla="*/ 1011 w 3368"/>
              <a:gd name="T91" fmla="*/ 2923 h 3370"/>
              <a:gd name="T92" fmla="*/ 805 w 3368"/>
              <a:gd name="T93" fmla="*/ 3273 h 3370"/>
              <a:gd name="T94" fmla="*/ 398 w 3368"/>
              <a:gd name="T95" fmla="*/ 3358 h 3370"/>
              <a:gd name="T96" fmla="*/ 69 w 3368"/>
              <a:gd name="T97" fmla="*/ 3123 h 3370"/>
              <a:gd name="T98" fmla="*/ 11 w 3368"/>
              <a:gd name="T99" fmla="*/ 2759 h 3370"/>
              <a:gd name="T100" fmla="*/ 250 w 3368"/>
              <a:gd name="T101" fmla="*/ 2434 h 3370"/>
              <a:gd name="T102" fmla="*/ 671 w 3368"/>
              <a:gd name="T103" fmla="*/ 2392 h 3370"/>
              <a:gd name="T104" fmla="*/ 951 w 3368"/>
              <a:gd name="T105" fmla="*/ 1963 h 3370"/>
              <a:gd name="T106" fmla="*/ 954 w 3368"/>
              <a:gd name="T107" fmla="*/ 1415 h 3370"/>
              <a:gd name="T108" fmla="*/ 1298 w 3368"/>
              <a:gd name="T109" fmla="*/ 1004 h 3370"/>
              <a:gd name="T110" fmla="*/ 1842 w 3368"/>
              <a:gd name="T111" fmla="*/ 908 h 3370"/>
              <a:gd name="T112" fmla="*/ 2438 w 3368"/>
              <a:gd name="T113" fmla="*/ 783 h 3370"/>
              <a:gd name="T114" fmla="*/ 2364 w 3368"/>
              <a:gd name="T115" fmla="*/ 393 h 3370"/>
              <a:gd name="T116" fmla="*/ 2603 w 3368"/>
              <a:gd name="T117" fmla="*/ 68 h 3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8" h="3370">
                <a:moveTo>
                  <a:pt x="2860" y="2509"/>
                </a:moveTo>
                <a:lnTo>
                  <a:pt x="2814" y="2512"/>
                </a:lnTo>
                <a:lnTo>
                  <a:pt x="2770" y="2520"/>
                </a:lnTo>
                <a:lnTo>
                  <a:pt x="2728" y="2534"/>
                </a:lnTo>
                <a:lnTo>
                  <a:pt x="2689" y="2551"/>
                </a:lnTo>
                <a:lnTo>
                  <a:pt x="2652" y="2573"/>
                </a:lnTo>
                <a:lnTo>
                  <a:pt x="2618" y="2598"/>
                </a:lnTo>
                <a:lnTo>
                  <a:pt x="2588" y="2628"/>
                </a:lnTo>
                <a:lnTo>
                  <a:pt x="2562" y="2662"/>
                </a:lnTo>
                <a:lnTo>
                  <a:pt x="2540" y="2698"/>
                </a:lnTo>
                <a:lnTo>
                  <a:pt x="2522" y="2737"/>
                </a:lnTo>
                <a:lnTo>
                  <a:pt x="2508" y="2779"/>
                </a:lnTo>
                <a:lnTo>
                  <a:pt x="2501" y="2822"/>
                </a:lnTo>
                <a:lnTo>
                  <a:pt x="2498" y="2868"/>
                </a:lnTo>
                <a:lnTo>
                  <a:pt x="2501" y="2913"/>
                </a:lnTo>
                <a:lnTo>
                  <a:pt x="2508" y="2956"/>
                </a:lnTo>
                <a:lnTo>
                  <a:pt x="2522" y="2998"/>
                </a:lnTo>
                <a:lnTo>
                  <a:pt x="2540" y="3037"/>
                </a:lnTo>
                <a:lnTo>
                  <a:pt x="2562" y="3073"/>
                </a:lnTo>
                <a:lnTo>
                  <a:pt x="2588" y="3106"/>
                </a:lnTo>
                <a:lnTo>
                  <a:pt x="2618" y="3136"/>
                </a:lnTo>
                <a:lnTo>
                  <a:pt x="2652" y="3163"/>
                </a:lnTo>
                <a:lnTo>
                  <a:pt x="2689" y="3184"/>
                </a:lnTo>
                <a:lnTo>
                  <a:pt x="2728" y="3202"/>
                </a:lnTo>
                <a:lnTo>
                  <a:pt x="2770" y="3215"/>
                </a:lnTo>
                <a:lnTo>
                  <a:pt x="2814" y="3223"/>
                </a:lnTo>
                <a:lnTo>
                  <a:pt x="2860" y="3226"/>
                </a:lnTo>
                <a:lnTo>
                  <a:pt x="2906" y="3223"/>
                </a:lnTo>
                <a:lnTo>
                  <a:pt x="2950" y="3215"/>
                </a:lnTo>
                <a:lnTo>
                  <a:pt x="2992" y="3202"/>
                </a:lnTo>
                <a:lnTo>
                  <a:pt x="3031" y="3184"/>
                </a:lnTo>
                <a:lnTo>
                  <a:pt x="3068" y="3163"/>
                </a:lnTo>
                <a:lnTo>
                  <a:pt x="3102" y="3136"/>
                </a:lnTo>
                <a:lnTo>
                  <a:pt x="3132" y="3106"/>
                </a:lnTo>
                <a:lnTo>
                  <a:pt x="3159" y="3073"/>
                </a:lnTo>
                <a:lnTo>
                  <a:pt x="3180" y="3037"/>
                </a:lnTo>
                <a:lnTo>
                  <a:pt x="3199" y="2998"/>
                </a:lnTo>
                <a:lnTo>
                  <a:pt x="3211" y="2956"/>
                </a:lnTo>
                <a:lnTo>
                  <a:pt x="3219" y="2913"/>
                </a:lnTo>
                <a:lnTo>
                  <a:pt x="3222" y="2868"/>
                </a:lnTo>
                <a:lnTo>
                  <a:pt x="3219" y="2822"/>
                </a:lnTo>
                <a:lnTo>
                  <a:pt x="3211" y="2779"/>
                </a:lnTo>
                <a:lnTo>
                  <a:pt x="3198" y="2737"/>
                </a:lnTo>
                <a:lnTo>
                  <a:pt x="3179" y="2698"/>
                </a:lnTo>
                <a:lnTo>
                  <a:pt x="3157" y="2662"/>
                </a:lnTo>
                <a:lnTo>
                  <a:pt x="3130" y="2628"/>
                </a:lnTo>
                <a:lnTo>
                  <a:pt x="3099" y="2598"/>
                </a:lnTo>
                <a:lnTo>
                  <a:pt x="3065" y="2573"/>
                </a:lnTo>
                <a:lnTo>
                  <a:pt x="3028" y="2551"/>
                </a:lnTo>
                <a:lnTo>
                  <a:pt x="2989" y="2534"/>
                </a:lnTo>
                <a:lnTo>
                  <a:pt x="2948" y="2520"/>
                </a:lnTo>
                <a:lnTo>
                  <a:pt x="2904" y="2512"/>
                </a:lnTo>
                <a:lnTo>
                  <a:pt x="2860" y="2509"/>
                </a:lnTo>
                <a:close/>
                <a:moveTo>
                  <a:pt x="508" y="2509"/>
                </a:moveTo>
                <a:lnTo>
                  <a:pt x="461" y="2512"/>
                </a:lnTo>
                <a:lnTo>
                  <a:pt x="417" y="2520"/>
                </a:lnTo>
                <a:lnTo>
                  <a:pt x="375" y="2534"/>
                </a:lnTo>
                <a:lnTo>
                  <a:pt x="336" y="2551"/>
                </a:lnTo>
                <a:lnTo>
                  <a:pt x="299" y="2573"/>
                </a:lnTo>
                <a:lnTo>
                  <a:pt x="266" y="2598"/>
                </a:lnTo>
                <a:lnTo>
                  <a:pt x="236" y="2628"/>
                </a:lnTo>
                <a:lnTo>
                  <a:pt x="209" y="2662"/>
                </a:lnTo>
                <a:lnTo>
                  <a:pt x="187" y="2698"/>
                </a:lnTo>
                <a:lnTo>
                  <a:pt x="169" y="2737"/>
                </a:lnTo>
                <a:lnTo>
                  <a:pt x="156" y="2779"/>
                </a:lnTo>
                <a:lnTo>
                  <a:pt x="148" y="2822"/>
                </a:lnTo>
                <a:lnTo>
                  <a:pt x="146" y="2868"/>
                </a:lnTo>
                <a:lnTo>
                  <a:pt x="148" y="2913"/>
                </a:lnTo>
                <a:lnTo>
                  <a:pt x="156" y="2956"/>
                </a:lnTo>
                <a:lnTo>
                  <a:pt x="169" y="2998"/>
                </a:lnTo>
                <a:lnTo>
                  <a:pt x="187" y="3037"/>
                </a:lnTo>
                <a:lnTo>
                  <a:pt x="209" y="3073"/>
                </a:lnTo>
                <a:lnTo>
                  <a:pt x="236" y="3106"/>
                </a:lnTo>
                <a:lnTo>
                  <a:pt x="266" y="3136"/>
                </a:lnTo>
                <a:lnTo>
                  <a:pt x="299" y="3163"/>
                </a:lnTo>
                <a:lnTo>
                  <a:pt x="336" y="3184"/>
                </a:lnTo>
                <a:lnTo>
                  <a:pt x="375" y="3202"/>
                </a:lnTo>
                <a:lnTo>
                  <a:pt x="417" y="3215"/>
                </a:lnTo>
                <a:lnTo>
                  <a:pt x="461" y="3223"/>
                </a:lnTo>
                <a:lnTo>
                  <a:pt x="508" y="3226"/>
                </a:lnTo>
                <a:lnTo>
                  <a:pt x="553" y="3223"/>
                </a:lnTo>
                <a:lnTo>
                  <a:pt x="598" y="3215"/>
                </a:lnTo>
                <a:lnTo>
                  <a:pt x="639" y="3202"/>
                </a:lnTo>
                <a:lnTo>
                  <a:pt x="679" y="3184"/>
                </a:lnTo>
                <a:lnTo>
                  <a:pt x="716" y="3163"/>
                </a:lnTo>
                <a:lnTo>
                  <a:pt x="749" y="3136"/>
                </a:lnTo>
                <a:lnTo>
                  <a:pt x="779" y="3106"/>
                </a:lnTo>
                <a:lnTo>
                  <a:pt x="805" y="3073"/>
                </a:lnTo>
                <a:lnTo>
                  <a:pt x="828" y="3037"/>
                </a:lnTo>
                <a:lnTo>
                  <a:pt x="845" y="2998"/>
                </a:lnTo>
                <a:lnTo>
                  <a:pt x="858" y="2956"/>
                </a:lnTo>
                <a:lnTo>
                  <a:pt x="867" y="2913"/>
                </a:lnTo>
                <a:lnTo>
                  <a:pt x="870" y="2868"/>
                </a:lnTo>
                <a:lnTo>
                  <a:pt x="867" y="2822"/>
                </a:lnTo>
                <a:lnTo>
                  <a:pt x="858" y="2779"/>
                </a:lnTo>
                <a:lnTo>
                  <a:pt x="845" y="2737"/>
                </a:lnTo>
                <a:lnTo>
                  <a:pt x="827" y="2698"/>
                </a:lnTo>
                <a:lnTo>
                  <a:pt x="803" y="2662"/>
                </a:lnTo>
                <a:lnTo>
                  <a:pt x="776" y="2628"/>
                </a:lnTo>
                <a:lnTo>
                  <a:pt x="747" y="2598"/>
                </a:lnTo>
                <a:lnTo>
                  <a:pt x="713" y="2573"/>
                </a:lnTo>
                <a:lnTo>
                  <a:pt x="676" y="2551"/>
                </a:lnTo>
                <a:lnTo>
                  <a:pt x="637" y="2534"/>
                </a:lnTo>
                <a:lnTo>
                  <a:pt x="595" y="2520"/>
                </a:lnTo>
                <a:lnTo>
                  <a:pt x="552" y="2512"/>
                </a:lnTo>
                <a:lnTo>
                  <a:pt x="508" y="2509"/>
                </a:lnTo>
                <a:close/>
                <a:moveTo>
                  <a:pt x="1702" y="1041"/>
                </a:moveTo>
                <a:lnTo>
                  <a:pt x="1640" y="1043"/>
                </a:lnTo>
                <a:lnTo>
                  <a:pt x="1578" y="1053"/>
                </a:lnTo>
                <a:lnTo>
                  <a:pt x="1519" y="1067"/>
                </a:lnTo>
                <a:lnTo>
                  <a:pt x="1461" y="1086"/>
                </a:lnTo>
                <a:lnTo>
                  <a:pt x="1407" y="1111"/>
                </a:lnTo>
                <a:lnTo>
                  <a:pt x="1356" y="1141"/>
                </a:lnTo>
                <a:lnTo>
                  <a:pt x="1306" y="1174"/>
                </a:lnTo>
                <a:lnTo>
                  <a:pt x="1261" y="1212"/>
                </a:lnTo>
                <a:lnTo>
                  <a:pt x="1219" y="1254"/>
                </a:lnTo>
                <a:lnTo>
                  <a:pt x="1182" y="1299"/>
                </a:lnTo>
                <a:lnTo>
                  <a:pt x="1149" y="1348"/>
                </a:lnTo>
                <a:lnTo>
                  <a:pt x="1119" y="1399"/>
                </a:lnTo>
                <a:lnTo>
                  <a:pt x="1094" y="1454"/>
                </a:lnTo>
                <a:lnTo>
                  <a:pt x="1075" y="1511"/>
                </a:lnTo>
                <a:lnTo>
                  <a:pt x="1060" y="1571"/>
                </a:lnTo>
                <a:lnTo>
                  <a:pt x="1052" y="1631"/>
                </a:lnTo>
                <a:lnTo>
                  <a:pt x="1049" y="1695"/>
                </a:lnTo>
                <a:lnTo>
                  <a:pt x="1052" y="1757"/>
                </a:lnTo>
                <a:lnTo>
                  <a:pt x="1060" y="1819"/>
                </a:lnTo>
                <a:lnTo>
                  <a:pt x="1075" y="1878"/>
                </a:lnTo>
                <a:lnTo>
                  <a:pt x="1094" y="1935"/>
                </a:lnTo>
                <a:lnTo>
                  <a:pt x="1119" y="1990"/>
                </a:lnTo>
                <a:lnTo>
                  <a:pt x="1149" y="2041"/>
                </a:lnTo>
                <a:lnTo>
                  <a:pt x="1182" y="2091"/>
                </a:lnTo>
                <a:lnTo>
                  <a:pt x="1219" y="2136"/>
                </a:lnTo>
                <a:lnTo>
                  <a:pt x="1261" y="2177"/>
                </a:lnTo>
                <a:lnTo>
                  <a:pt x="1306" y="2215"/>
                </a:lnTo>
                <a:lnTo>
                  <a:pt x="1356" y="2249"/>
                </a:lnTo>
                <a:lnTo>
                  <a:pt x="1407" y="2278"/>
                </a:lnTo>
                <a:lnTo>
                  <a:pt x="1461" y="2302"/>
                </a:lnTo>
                <a:lnTo>
                  <a:pt x="1519" y="2323"/>
                </a:lnTo>
                <a:lnTo>
                  <a:pt x="1578" y="2336"/>
                </a:lnTo>
                <a:lnTo>
                  <a:pt x="1640" y="2345"/>
                </a:lnTo>
                <a:lnTo>
                  <a:pt x="1702" y="2348"/>
                </a:lnTo>
                <a:lnTo>
                  <a:pt x="1765" y="2345"/>
                </a:lnTo>
                <a:lnTo>
                  <a:pt x="1826" y="2336"/>
                </a:lnTo>
                <a:lnTo>
                  <a:pt x="1886" y="2321"/>
                </a:lnTo>
                <a:lnTo>
                  <a:pt x="1942" y="2302"/>
                </a:lnTo>
                <a:lnTo>
                  <a:pt x="1998" y="2277"/>
                </a:lnTo>
                <a:lnTo>
                  <a:pt x="2049" y="2249"/>
                </a:lnTo>
                <a:lnTo>
                  <a:pt x="2097" y="2215"/>
                </a:lnTo>
                <a:lnTo>
                  <a:pt x="2143" y="2177"/>
                </a:lnTo>
                <a:lnTo>
                  <a:pt x="2184" y="2135"/>
                </a:lnTo>
                <a:lnTo>
                  <a:pt x="2222" y="2090"/>
                </a:lnTo>
                <a:lnTo>
                  <a:pt x="2256" y="2041"/>
                </a:lnTo>
                <a:lnTo>
                  <a:pt x="2286" y="1989"/>
                </a:lnTo>
                <a:lnTo>
                  <a:pt x="2310" y="1935"/>
                </a:lnTo>
                <a:lnTo>
                  <a:pt x="2330" y="1878"/>
                </a:lnTo>
                <a:lnTo>
                  <a:pt x="2344" y="1819"/>
                </a:lnTo>
                <a:lnTo>
                  <a:pt x="2353" y="1757"/>
                </a:lnTo>
                <a:lnTo>
                  <a:pt x="2356" y="1695"/>
                </a:lnTo>
                <a:lnTo>
                  <a:pt x="2353" y="1631"/>
                </a:lnTo>
                <a:lnTo>
                  <a:pt x="2344" y="1571"/>
                </a:lnTo>
                <a:lnTo>
                  <a:pt x="2330" y="1511"/>
                </a:lnTo>
                <a:lnTo>
                  <a:pt x="2310" y="1454"/>
                </a:lnTo>
                <a:lnTo>
                  <a:pt x="2286" y="1399"/>
                </a:lnTo>
                <a:lnTo>
                  <a:pt x="2256" y="1348"/>
                </a:lnTo>
                <a:lnTo>
                  <a:pt x="2222" y="1299"/>
                </a:lnTo>
                <a:lnTo>
                  <a:pt x="2184" y="1254"/>
                </a:lnTo>
                <a:lnTo>
                  <a:pt x="2143" y="1212"/>
                </a:lnTo>
                <a:lnTo>
                  <a:pt x="2097" y="1174"/>
                </a:lnTo>
                <a:lnTo>
                  <a:pt x="2049" y="1141"/>
                </a:lnTo>
                <a:lnTo>
                  <a:pt x="1998" y="1111"/>
                </a:lnTo>
                <a:lnTo>
                  <a:pt x="1942" y="1086"/>
                </a:lnTo>
                <a:lnTo>
                  <a:pt x="1886" y="1067"/>
                </a:lnTo>
                <a:lnTo>
                  <a:pt x="1826" y="1053"/>
                </a:lnTo>
                <a:lnTo>
                  <a:pt x="1765" y="1043"/>
                </a:lnTo>
                <a:lnTo>
                  <a:pt x="1702" y="1041"/>
                </a:lnTo>
                <a:close/>
                <a:moveTo>
                  <a:pt x="2860" y="145"/>
                </a:moveTo>
                <a:lnTo>
                  <a:pt x="2814" y="148"/>
                </a:lnTo>
                <a:lnTo>
                  <a:pt x="2770" y="156"/>
                </a:lnTo>
                <a:lnTo>
                  <a:pt x="2728" y="169"/>
                </a:lnTo>
                <a:lnTo>
                  <a:pt x="2689" y="187"/>
                </a:lnTo>
                <a:lnTo>
                  <a:pt x="2652" y="208"/>
                </a:lnTo>
                <a:lnTo>
                  <a:pt x="2618" y="235"/>
                </a:lnTo>
                <a:lnTo>
                  <a:pt x="2588" y="265"/>
                </a:lnTo>
                <a:lnTo>
                  <a:pt x="2562" y="298"/>
                </a:lnTo>
                <a:lnTo>
                  <a:pt x="2540" y="334"/>
                </a:lnTo>
                <a:lnTo>
                  <a:pt x="2522" y="373"/>
                </a:lnTo>
                <a:lnTo>
                  <a:pt x="2508" y="415"/>
                </a:lnTo>
                <a:lnTo>
                  <a:pt x="2501" y="458"/>
                </a:lnTo>
                <a:lnTo>
                  <a:pt x="2498" y="504"/>
                </a:lnTo>
                <a:lnTo>
                  <a:pt x="2501" y="549"/>
                </a:lnTo>
                <a:lnTo>
                  <a:pt x="2508" y="592"/>
                </a:lnTo>
                <a:lnTo>
                  <a:pt x="2522" y="634"/>
                </a:lnTo>
                <a:lnTo>
                  <a:pt x="2540" y="673"/>
                </a:lnTo>
                <a:lnTo>
                  <a:pt x="2562" y="709"/>
                </a:lnTo>
                <a:lnTo>
                  <a:pt x="2588" y="743"/>
                </a:lnTo>
                <a:lnTo>
                  <a:pt x="2618" y="772"/>
                </a:lnTo>
                <a:lnTo>
                  <a:pt x="2652" y="798"/>
                </a:lnTo>
                <a:lnTo>
                  <a:pt x="2689" y="820"/>
                </a:lnTo>
                <a:lnTo>
                  <a:pt x="2728" y="837"/>
                </a:lnTo>
                <a:lnTo>
                  <a:pt x="2770" y="851"/>
                </a:lnTo>
                <a:lnTo>
                  <a:pt x="2814" y="859"/>
                </a:lnTo>
                <a:lnTo>
                  <a:pt x="2860" y="862"/>
                </a:lnTo>
                <a:lnTo>
                  <a:pt x="2906" y="859"/>
                </a:lnTo>
                <a:lnTo>
                  <a:pt x="2950" y="851"/>
                </a:lnTo>
                <a:lnTo>
                  <a:pt x="2992" y="837"/>
                </a:lnTo>
                <a:lnTo>
                  <a:pt x="3031" y="820"/>
                </a:lnTo>
                <a:lnTo>
                  <a:pt x="3068" y="798"/>
                </a:lnTo>
                <a:lnTo>
                  <a:pt x="3102" y="772"/>
                </a:lnTo>
                <a:lnTo>
                  <a:pt x="3132" y="743"/>
                </a:lnTo>
                <a:lnTo>
                  <a:pt x="3159" y="709"/>
                </a:lnTo>
                <a:lnTo>
                  <a:pt x="3180" y="673"/>
                </a:lnTo>
                <a:lnTo>
                  <a:pt x="3199" y="634"/>
                </a:lnTo>
                <a:lnTo>
                  <a:pt x="3211" y="592"/>
                </a:lnTo>
                <a:lnTo>
                  <a:pt x="3219" y="549"/>
                </a:lnTo>
                <a:lnTo>
                  <a:pt x="3222" y="504"/>
                </a:lnTo>
                <a:lnTo>
                  <a:pt x="3219" y="458"/>
                </a:lnTo>
                <a:lnTo>
                  <a:pt x="3211" y="415"/>
                </a:lnTo>
                <a:lnTo>
                  <a:pt x="3198" y="373"/>
                </a:lnTo>
                <a:lnTo>
                  <a:pt x="3179" y="334"/>
                </a:lnTo>
                <a:lnTo>
                  <a:pt x="3157" y="298"/>
                </a:lnTo>
                <a:lnTo>
                  <a:pt x="3130" y="265"/>
                </a:lnTo>
                <a:lnTo>
                  <a:pt x="3099" y="235"/>
                </a:lnTo>
                <a:lnTo>
                  <a:pt x="3065" y="208"/>
                </a:lnTo>
                <a:lnTo>
                  <a:pt x="3028" y="187"/>
                </a:lnTo>
                <a:lnTo>
                  <a:pt x="2989" y="169"/>
                </a:lnTo>
                <a:lnTo>
                  <a:pt x="2948" y="156"/>
                </a:lnTo>
                <a:lnTo>
                  <a:pt x="2904" y="148"/>
                </a:lnTo>
                <a:lnTo>
                  <a:pt x="2860" y="145"/>
                </a:lnTo>
                <a:close/>
                <a:moveTo>
                  <a:pt x="2859" y="0"/>
                </a:moveTo>
                <a:lnTo>
                  <a:pt x="2916" y="3"/>
                </a:lnTo>
                <a:lnTo>
                  <a:pt x="2969" y="11"/>
                </a:lnTo>
                <a:lnTo>
                  <a:pt x="3020" y="26"/>
                </a:lnTo>
                <a:lnTo>
                  <a:pt x="3069" y="44"/>
                </a:lnTo>
                <a:lnTo>
                  <a:pt x="3117" y="68"/>
                </a:lnTo>
                <a:lnTo>
                  <a:pt x="3160" y="97"/>
                </a:lnTo>
                <a:lnTo>
                  <a:pt x="3201" y="128"/>
                </a:lnTo>
                <a:lnTo>
                  <a:pt x="3237" y="164"/>
                </a:lnTo>
                <a:lnTo>
                  <a:pt x="3269" y="204"/>
                </a:lnTo>
                <a:lnTo>
                  <a:pt x="3298" y="247"/>
                </a:lnTo>
                <a:lnTo>
                  <a:pt x="3322" y="294"/>
                </a:lnTo>
                <a:lnTo>
                  <a:pt x="3341" y="343"/>
                </a:lnTo>
                <a:lnTo>
                  <a:pt x="3354" y="393"/>
                </a:lnTo>
                <a:lnTo>
                  <a:pt x="3364" y="446"/>
                </a:lnTo>
                <a:lnTo>
                  <a:pt x="3367" y="502"/>
                </a:lnTo>
                <a:lnTo>
                  <a:pt x="3364" y="557"/>
                </a:lnTo>
                <a:lnTo>
                  <a:pt x="3354" y="611"/>
                </a:lnTo>
                <a:lnTo>
                  <a:pt x="3340" y="662"/>
                </a:lnTo>
                <a:lnTo>
                  <a:pt x="3321" y="710"/>
                </a:lnTo>
                <a:lnTo>
                  <a:pt x="3296" y="756"/>
                </a:lnTo>
                <a:lnTo>
                  <a:pt x="3267" y="799"/>
                </a:lnTo>
                <a:lnTo>
                  <a:pt x="3234" y="839"/>
                </a:lnTo>
                <a:lnTo>
                  <a:pt x="3198" y="875"/>
                </a:lnTo>
                <a:lnTo>
                  <a:pt x="3157" y="908"/>
                </a:lnTo>
                <a:lnTo>
                  <a:pt x="3113" y="936"/>
                </a:lnTo>
                <a:lnTo>
                  <a:pt x="3066" y="959"/>
                </a:lnTo>
                <a:lnTo>
                  <a:pt x="3018" y="979"/>
                </a:lnTo>
                <a:lnTo>
                  <a:pt x="2967" y="992"/>
                </a:lnTo>
                <a:lnTo>
                  <a:pt x="2913" y="1000"/>
                </a:lnTo>
                <a:lnTo>
                  <a:pt x="2859" y="1003"/>
                </a:lnTo>
                <a:lnTo>
                  <a:pt x="2807" y="1001"/>
                </a:lnTo>
                <a:lnTo>
                  <a:pt x="2757" y="993"/>
                </a:lnTo>
                <a:lnTo>
                  <a:pt x="2708" y="981"/>
                </a:lnTo>
                <a:lnTo>
                  <a:pt x="2661" y="964"/>
                </a:lnTo>
                <a:lnTo>
                  <a:pt x="2617" y="944"/>
                </a:lnTo>
                <a:lnTo>
                  <a:pt x="2575" y="918"/>
                </a:lnTo>
                <a:lnTo>
                  <a:pt x="2312" y="1180"/>
                </a:lnTo>
                <a:lnTo>
                  <a:pt x="2353" y="1233"/>
                </a:lnTo>
                <a:lnTo>
                  <a:pt x="2389" y="1291"/>
                </a:lnTo>
                <a:lnTo>
                  <a:pt x="2422" y="1352"/>
                </a:lnTo>
                <a:lnTo>
                  <a:pt x="2449" y="1416"/>
                </a:lnTo>
                <a:lnTo>
                  <a:pt x="2470" y="1481"/>
                </a:lnTo>
                <a:lnTo>
                  <a:pt x="2486" y="1550"/>
                </a:lnTo>
                <a:lnTo>
                  <a:pt x="2495" y="1621"/>
                </a:lnTo>
                <a:lnTo>
                  <a:pt x="2498" y="1694"/>
                </a:lnTo>
                <a:lnTo>
                  <a:pt x="2495" y="1764"/>
                </a:lnTo>
                <a:lnTo>
                  <a:pt x="2487" y="1833"/>
                </a:lnTo>
                <a:lnTo>
                  <a:pt x="2471" y="1900"/>
                </a:lnTo>
                <a:lnTo>
                  <a:pt x="2451" y="1966"/>
                </a:lnTo>
                <a:lnTo>
                  <a:pt x="2426" y="2027"/>
                </a:lnTo>
                <a:lnTo>
                  <a:pt x="2396" y="2087"/>
                </a:lnTo>
                <a:lnTo>
                  <a:pt x="2361" y="2143"/>
                </a:lnTo>
                <a:lnTo>
                  <a:pt x="2321" y="2196"/>
                </a:lnTo>
                <a:lnTo>
                  <a:pt x="2577" y="2450"/>
                </a:lnTo>
                <a:lnTo>
                  <a:pt x="2618" y="2425"/>
                </a:lnTo>
                <a:lnTo>
                  <a:pt x="2663" y="2405"/>
                </a:lnTo>
                <a:lnTo>
                  <a:pt x="2709" y="2388"/>
                </a:lnTo>
                <a:lnTo>
                  <a:pt x="2758" y="2376"/>
                </a:lnTo>
                <a:lnTo>
                  <a:pt x="2808" y="2369"/>
                </a:lnTo>
                <a:lnTo>
                  <a:pt x="2860" y="2366"/>
                </a:lnTo>
                <a:lnTo>
                  <a:pt x="2916" y="2369"/>
                </a:lnTo>
                <a:lnTo>
                  <a:pt x="2970" y="2378"/>
                </a:lnTo>
                <a:lnTo>
                  <a:pt x="3021" y="2391"/>
                </a:lnTo>
                <a:lnTo>
                  <a:pt x="3070" y="2411"/>
                </a:lnTo>
                <a:lnTo>
                  <a:pt x="3118" y="2434"/>
                </a:lnTo>
                <a:lnTo>
                  <a:pt x="3161" y="2462"/>
                </a:lnTo>
                <a:lnTo>
                  <a:pt x="3201" y="2495"/>
                </a:lnTo>
                <a:lnTo>
                  <a:pt x="3238" y="2531"/>
                </a:lnTo>
                <a:lnTo>
                  <a:pt x="3270" y="2571"/>
                </a:lnTo>
                <a:lnTo>
                  <a:pt x="3299" y="2614"/>
                </a:lnTo>
                <a:lnTo>
                  <a:pt x="3323" y="2660"/>
                </a:lnTo>
                <a:lnTo>
                  <a:pt x="3342" y="2708"/>
                </a:lnTo>
                <a:lnTo>
                  <a:pt x="3357" y="2759"/>
                </a:lnTo>
                <a:lnTo>
                  <a:pt x="3365" y="2813"/>
                </a:lnTo>
                <a:lnTo>
                  <a:pt x="3368" y="2868"/>
                </a:lnTo>
                <a:lnTo>
                  <a:pt x="3365" y="2923"/>
                </a:lnTo>
                <a:lnTo>
                  <a:pt x="3355" y="2976"/>
                </a:lnTo>
                <a:lnTo>
                  <a:pt x="3341" y="3027"/>
                </a:lnTo>
                <a:lnTo>
                  <a:pt x="3322" y="3076"/>
                </a:lnTo>
                <a:lnTo>
                  <a:pt x="3297" y="3123"/>
                </a:lnTo>
                <a:lnTo>
                  <a:pt x="3268" y="3165"/>
                </a:lnTo>
                <a:lnTo>
                  <a:pt x="3236" y="3205"/>
                </a:lnTo>
                <a:lnTo>
                  <a:pt x="3199" y="3242"/>
                </a:lnTo>
                <a:lnTo>
                  <a:pt x="3158" y="3273"/>
                </a:lnTo>
                <a:lnTo>
                  <a:pt x="3114" y="3301"/>
                </a:lnTo>
                <a:lnTo>
                  <a:pt x="3068" y="3325"/>
                </a:lnTo>
                <a:lnTo>
                  <a:pt x="3019" y="3344"/>
                </a:lnTo>
                <a:lnTo>
                  <a:pt x="2968" y="3358"/>
                </a:lnTo>
                <a:lnTo>
                  <a:pt x="2916" y="3367"/>
                </a:lnTo>
                <a:lnTo>
                  <a:pt x="2861" y="3370"/>
                </a:lnTo>
                <a:lnTo>
                  <a:pt x="2805" y="3367"/>
                </a:lnTo>
                <a:lnTo>
                  <a:pt x="2751" y="3358"/>
                </a:lnTo>
                <a:lnTo>
                  <a:pt x="2699" y="3344"/>
                </a:lnTo>
                <a:lnTo>
                  <a:pt x="2650" y="3325"/>
                </a:lnTo>
                <a:lnTo>
                  <a:pt x="2604" y="3301"/>
                </a:lnTo>
                <a:lnTo>
                  <a:pt x="2561" y="3273"/>
                </a:lnTo>
                <a:lnTo>
                  <a:pt x="2520" y="3242"/>
                </a:lnTo>
                <a:lnTo>
                  <a:pt x="2484" y="3205"/>
                </a:lnTo>
                <a:lnTo>
                  <a:pt x="2451" y="3165"/>
                </a:lnTo>
                <a:lnTo>
                  <a:pt x="2422" y="3123"/>
                </a:lnTo>
                <a:lnTo>
                  <a:pt x="2399" y="3076"/>
                </a:lnTo>
                <a:lnTo>
                  <a:pt x="2379" y="3027"/>
                </a:lnTo>
                <a:lnTo>
                  <a:pt x="2365" y="2976"/>
                </a:lnTo>
                <a:lnTo>
                  <a:pt x="2357" y="2923"/>
                </a:lnTo>
                <a:lnTo>
                  <a:pt x="2354" y="2868"/>
                </a:lnTo>
                <a:lnTo>
                  <a:pt x="2357" y="2816"/>
                </a:lnTo>
                <a:lnTo>
                  <a:pt x="2364" y="2766"/>
                </a:lnTo>
                <a:lnTo>
                  <a:pt x="2376" y="2716"/>
                </a:lnTo>
                <a:lnTo>
                  <a:pt x="2394" y="2670"/>
                </a:lnTo>
                <a:lnTo>
                  <a:pt x="2415" y="2626"/>
                </a:lnTo>
                <a:lnTo>
                  <a:pt x="2441" y="2585"/>
                </a:lnTo>
                <a:lnTo>
                  <a:pt x="2469" y="2546"/>
                </a:lnTo>
                <a:lnTo>
                  <a:pt x="2221" y="2300"/>
                </a:lnTo>
                <a:lnTo>
                  <a:pt x="2173" y="2338"/>
                </a:lnTo>
                <a:lnTo>
                  <a:pt x="2123" y="2373"/>
                </a:lnTo>
                <a:lnTo>
                  <a:pt x="2069" y="2403"/>
                </a:lnTo>
                <a:lnTo>
                  <a:pt x="2013" y="2429"/>
                </a:lnTo>
                <a:lnTo>
                  <a:pt x="1955" y="2451"/>
                </a:lnTo>
                <a:lnTo>
                  <a:pt x="1894" y="2468"/>
                </a:lnTo>
                <a:lnTo>
                  <a:pt x="1833" y="2482"/>
                </a:lnTo>
                <a:lnTo>
                  <a:pt x="1768" y="2489"/>
                </a:lnTo>
                <a:lnTo>
                  <a:pt x="1703" y="2492"/>
                </a:lnTo>
                <a:lnTo>
                  <a:pt x="1638" y="2489"/>
                </a:lnTo>
                <a:lnTo>
                  <a:pt x="1573" y="2482"/>
                </a:lnTo>
                <a:lnTo>
                  <a:pt x="1511" y="2468"/>
                </a:lnTo>
                <a:lnTo>
                  <a:pt x="1450" y="2451"/>
                </a:lnTo>
                <a:lnTo>
                  <a:pt x="1392" y="2429"/>
                </a:lnTo>
                <a:lnTo>
                  <a:pt x="1336" y="2403"/>
                </a:lnTo>
                <a:lnTo>
                  <a:pt x="1282" y="2372"/>
                </a:lnTo>
                <a:lnTo>
                  <a:pt x="1232" y="2338"/>
                </a:lnTo>
                <a:lnTo>
                  <a:pt x="1183" y="2299"/>
                </a:lnTo>
                <a:lnTo>
                  <a:pt x="914" y="2566"/>
                </a:lnTo>
                <a:lnTo>
                  <a:pt x="943" y="2610"/>
                </a:lnTo>
                <a:lnTo>
                  <a:pt x="968" y="2656"/>
                </a:lnTo>
                <a:lnTo>
                  <a:pt x="988" y="2705"/>
                </a:lnTo>
                <a:lnTo>
                  <a:pt x="1003" y="2757"/>
                </a:lnTo>
                <a:lnTo>
                  <a:pt x="1011" y="2812"/>
                </a:lnTo>
                <a:lnTo>
                  <a:pt x="1014" y="2868"/>
                </a:lnTo>
                <a:lnTo>
                  <a:pt x="1011" y="2923"/>
                </a:lnTo>
                <a:lnTo>
                  <a:pt x="1003" y="2976"/>
                </a:lnTo>
                <a:lnTo>
                  <a:pt x="988" y="3027"/>
                </a:lnTo>
                <a:lnTo>
                  <a:pt x="968" y="3076"/>
                </a:lnTo>
                <a:lnTo>
                  <a:pt x="944" y="3123"/>
                </a:lnTo>
                <a:lnTo>
                  <a:pt x="915" y="3165"/>
                </a:lnTo>
                <a:lnTo>
                  <a:pt x="882" y="3205"/>
                </a:lnTo>
                <a:lnTo>
                  <a:pt x="845" y="3242"/>
                </a:lnTo>
                <a:lnTo>
                  <a:pt x="805" y="3273"/>
                </a:lnTo>
                <a:lnTo>
                  <a:pt x="761" y="3301"/>
                </a:lnTo>
                <a:lnTo>
                  <a:pt x="715" y="3325"/>
                </a:lnTo>
                <a:lnTo>
                  <a:pt x="666" y="3344"/>
                </a:lnTo>
                <a:lnTo>
                  <a:pt x="614" y="3358"/>
                </a:lnTo>
                <a:lnTo>
                  <a:pt x="562" y="3367"/>
                </a:lnTo>
                <a:lnTo>
                  <a:pt x="508" y="3370"/>
                </a:lnTo>
                <a:lnTo>
                  <a:pt x="451" y="3367"/>
                </a:lnTo>
                <a:lnTo>
                  <a:pt x="398" y="3358"/>
                </a:lnTo>
                <a:lnTo>
                  <a:pt x="347" y="3344"/>
                </a:lnTo>
                <a:lnTo>
                  <a:pt x="296" y="3325"/>
                </a:lnTo>
                <a:lnTo>
                  <a:pt x="250" y="3301"/>
                </a:lnTo>
                <a:lnTo>
                  <a:pt x="207" y="3273"/>
                </a:lnTo>
                <a:lnTo>
                  <a:pt x="166" y="3242"/>
                </a:lnTo>
                <a:lnTo>
                  <a:pt x="130" y="3205"/>
                </a:lnTo>
                <a:lnTo>
                  <a:pt x="97" y="3165"/>
                </a:lnTo>
                <a:lnTo>
                  <a:pt x="69" y="3123"/>
                </a:lnTo>
                <a:lnTo>
                  <a:pt x="45" y="3076"/>
                </a:lnTo>
                <a:lnTo>
                  <a:pt x="26" y="3027"/>
                </a:lnTo>
                <a:lnTo>
                  <a:pt x="11" y="2976"/>
                </a:lnTo>
                <a:lnTo>
                  <a:pt x="3" y="2923"/>
                </a:lnTo>
                <a:lnTo>
                  <a:pt x="0" y="2868"/>
                </a:lnTo>
                <a:lnTo>
                  <a:pt x="0" y="2868"/>
                </a:lnTo>
                <a:lnTo>
                  <a:pt x="3" y="2813"/>
                </a:lnTo>
                <a:lnTo>
                  <a:pt x="11" y="2759"/>
                </a:lnTo>
                <a:lnTo>
                  <a:pt x="26" y="2708"/>
                </a:lnTo>
                <a:lnTo>
                  <a:pt x="45" y="2660"/>
                </a:lnTo>
                <a:lnTo>
                  <a:pt x="69" y="2614"/>
                </a:lnTo>
                <a:lnTo>
                  <a:pt x="97" y="2571"/>
                </a:lnTo>
                <a:lnTo>
                  <a:pt x="130" y="2531"/>
                </a:lnTo>
                <a:lnTo>
                  <a:pt x="166" y="2495"/>
                </a:lnTo>
                <a:lnTo>
                  <a:pt x="207" y="2462"/>
                </a:lnTo>
                <a:lnTo>
                  <a:pt x="250" y="2434"/>
                </a:lnTo>
                <a:lnTo>
                  <a:pt x="296" y="2411"/>
                </a:lnTo>
                <a:lnTo>
                  <a:pt x="347" y="2391"/>
                </a:lnTo>
                <a:lnTo>
                  <a:pt x="398" y="2378"/>
                </a:lnTo>
                <a:lnTo>
                  <a:pt x="451" y="2369"/>
                </a:lnTo>
                <a:lnTo>
                  <a:pt x="508" y="2366"/>
                </a:lnTo>
                <a:lnTo>
                  <a:pt x="564" y="2369"/>
                </a:lnTo>
                <a:lnTo>
                  <a:pt x="618" y="2378"/>
                </a:lnTo>
                <a:lnTo>
                  <a:pt x="671" y="2392"/>
                </a:lnTo>
                <a:lnTo>
                  <a:pt x="720" y="2412"/>
                </a:lnTo>
                <a:lnTo>
                  <a:pt x="767" y="2436"/>
                </a:lnTo>
                <a:lnTo>
                  <a:pt x="811" y="2465"/>
                </a:lnTo>
                <a:lnTo>
                  <a:pt x="1081" y="2195"/>
                </a:lnTo>
                <a:lnTo>
                  <a:pt x="1042" y="2142"/>
                </a:lnTo>
                <a:lnTo>
                  <a:pt x="1007" y="2086"/>
                </a:lnTo>
                <a:lnTo>
                  <a:pt x="976" y="2026"/>
                </a:lnTo>
                <a:lnTo>
                  <a:pt x="951" y="1963"/>
                </a:lnTo>
                <a:lnTo>
                  <a:pt x="931" y="1899"/>
                </a:lnTo>
                <a:lnTo>
                  <a:pt x="916" y="1832"/>
                </a:lnTo>
                <a:lnTo>
                  <a:pt x="907" y="1763"/>
                </a:lnTo>
                <a:lnTo>
                  <a:pt x="903" y="1693"/>
                </a:lnTo>
                <a:lnTo>
                  <a:pt x="907" y="1621"/>
                </a:lnTo>
                <a:lnTo>
                  <a:pt x="917" y="1550"/>
                </a:lnTo>
                <a:lnTo>
                  <a:pt x="932" y="1481"/>
                </a:lnTo>
                <a:lnTo>
                  <a:pt x="954" y="1415"/>
                </a:lnTo>
                <a:lnTo>
                  <a:pt x="980" y="1351"/>
                </a:lnTo>
                <a:lnTo>
                  <a:pt x="1012" y="1291"/>
                </a:lnTo>
                <a:lnTo>
                  <a:pt x="1049" y="1233"/>
                </a:lnTo>
                <a:lnTo>
                  <a:pt x="1091" y="1179"/>
                </a:lnTo>
                <a:lnTo>
                  <a:pt x="1137" y="1130"/>
                </a:lnTo>
                <a:lnTo>
                  <a:pt x="1188" y="1083"/>
                </a:lnTo>
                <a:lnTo>
                  <a:pt x="1241" y="1041"/>
                </a:lnTo>
                <a:lnTo>
                  <a:pt x="1298" y="1004"/>
                </a:lnTo>
                <a:lnTo>
                  <a:pt x="1359" y="973"/>
                </a:lnTo>
                <a:lnTo>
                  <a:pt x="1422" y="946"/>
                </a:lnTo>
                <a:lnTo>
                  <a:pt x="1489" y="924"/>
                </a:lnTo>
                <a:lnTo>
                  <a:pt x="1558" y="909"/>
                </a:lnTo>
                <a:lnTo>
                  <a:pt x="1629" y="899"/>
                </a:lnTo>
                <a:lnTo>
                  <a:pt x="1701" y="896"/>
                </a:lnTo>
                <a:lnTo>
                  <a:pt x="1772" y="899"/>
                </a:lnTo>
                <a:lnTo>
                  <a:pt x="1842" y="908"/>
                </a:lnTo>
                <a:lnTo>
                  <a:pt x="1910" y="923"/>
                </a:lnTo>
                <a:lnTo>
                  <a:pt x="1975" y="944"/>
                </a:lnTo>
                <a:lnTo>
                  <a:pt x="2038" y="971"/>
                </a:lnTo>
                <a:lnTo>
                  <a:pt x="2098" y="1001"/>
                </a:lnTo>
                <a:lnTo>
                  <a:pt x="2155" y="1037"/>
                </a:lnTo>
                <a:lnTo>
                  <a:pt x="2208" y="1078"/>
                </a:lnTo>
                <a:lnTo>
                  <a:pt x="2467" y="822"/>
                </a:lnTo>
                <a:lnTo>
                  <a:pt x="2438" y="783"/>
                </a:lnTo>
                <a:lnTo>
                  <a:pt x="2413" y="742"/>
                </a:lnTo>
                <a:lnTo>
                  <a:pt x="2391" y="699"/>
                </a:lnTo>
                <a:lnTo>
                  <a:pt x="2375" y="653"/>
                </a:lnTo>
                <a:lnTo>
                  <a:pt x="2363" y="603"/>
                </a:lnTo>
                <a:lnTo>
                  <a:pt x="2355" y="554"/>
                </a:lnTo>
                <a:lnTo>
                  <a:pt x="2353" y="502"/>
                </a:lnTo>
                <a:lnTo>
                  <a:pt x="2356" y="446"/>
                </a:lnTo>
                <a:lnTo>
                  <a:pt x="2364" y="393"/>
                </a:lnTo>
                <a:lnTo>
                  <a:pt x="2378" y="343"/>
                </a:lnTo>
                <a:lnTo>
                  <a:pt x="2397" y="294"/>
                </a:lnTo>
                <a:lnTo>
                  <a:pt x="2421" y="247"/>
                </a:lnTo>
                <a:lnTo>
                  <a:pt x="2450" y="204"/>
                </a:lnTo>
                <a:lnTo>
                  <a:pt x="2482" y="164"/>
                </a:lnTo>
                <a:lnTo>
                  <a:pt x="2519" y="128"/>
                </a:lnTo>
                <a:lnTo>
                  <a:pt x="2559" y="97"/>
                </a:lnTo>
                <a:lnTo>
                  <a:pt x="2603" y="68"/>
                </a:lnTo>
                <a:lnTo>
                  <a:pt x="2649" y="44"/>
                </a:lnTo>
                <a:lnTo>
                  <a:pt x="2698" y="26"/>
                </a:lnTo>
                <a:lnTo>
                  <a:pt x="2749" y="11"/>
                </a:lnTo>
                <a:lnTo>
                  <a:pt x="2804" y="3"/>
                </a:lnTo>
                <a:lnTo>
                  <a:pt x="28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9" name="Group 55"/>
          <p:cNvGrpSpPr/>
          <p:nvPr/>
        </p:nvGrpSpPr>
        <p:grpSpPr>
          <a:xfrm>
            <a:off x="6429737" y="2642848"/>
            <a:ext cx="605639" cy="361117"/>
            <a:chOff x="7212013" y="3560763"/>
            <a:chExt cx="593725" cy="354013"/>
          </a:xfrm>
          <a:solidFill>
            <a:schemeClr val="bg1"/>
          </a:solidFill>
        </p:grpSpPr>
        <p:sp>
          <p:nvSpPr>
            <p:cNvPr id="40" name="Freeform 297"/>
            <p:cNvSpPr>
              <a:spLocks noEditPoints="1"/>
            </p:cNvSpPr>
            <p:nvPr/>
          </p:nvSpPr>
          <p:spPr bwMode="auto">
            <a:xfrm>
              <a:off x="7212013" y="3560763"/>
              <a:ext cx="593725" cy="354013"/>
            </a:xfrm>
            <a:custGeom>
              <a:avLst/>
              <a:gdLst>
                <a:gd name="T0" fmla="*/ 1488 w 3365"/>
                <a:gd name="T1" fmla="*/ 155 h 2009"/>
                <a:gd name="T2" fmla="*/ 1205 w 3365"/>
                <a:gd name="T3" fmla="*/ 210 h 2009"/>
                <a:gd name="T4" fmla="*/ 936 w 3365"/>
                <a:gd name="T5" fmla="*/ 309 h 2009"/>
                <a:gd name="T6" fmla="*/ 687 w 3365"/>
                <a:gd name="T7" fmla="*/ 450 h 2009"/>
                <a:gd name="T8" fmla="*/ 464 w 3365"/>
                <a:gd name="T9" fmla="*/ 630 h 2009"/>
                <a:gd name="T10" fmla="*/ 270 w 3365"/>
                <a:gd name="T11" fmla="*/ 844 h 2009"/>
                <a:gd name="T12" fmla="*/ 213 w 3365"/>
                <a:gd name="T13" fmla="*/ 1086 h 2009"/>
                <a:gd name="T14" fmla="*/ 396 w 3365"/>
                <a:gd name="T15" fmla="*/ 1312 h 2009"/>
                <a:gd name="T16" fmla="*/ 610 w 3365"/>
                <a:gd name="T17" fmla="*/ 1503 h 2009"/>
                <a:gd name="T18" fmla="*/ 851 w 3365"/>
                <a:gd name="T19" fmla="*/ 1657 h 2009"/>
                <a:gd name="T20" fmla="*/ 1114 w 3365"/>
                <a:gd name="T21" fmla="*/ 1770 h 2009"/>
                <a:gd name="T22" fmla="*/ 1392 w 3365"/>
                <a:gd name="T23" fmla="*/ 1841 h 2009"/>
                <a:gd name="T24" fmla="*/ 1682 w 3365"/>
                <a:gd name="T25" fmla="*/ 1864 h 2009"/>
                <a:gd name="T26" fmla="*/ 1974 w 3365"/>
                <a:gd name="T27" fmla="*/ 1841 h 2009"/>
                <a:gd name="T28" fmla="*/ 2252 w 3365"/>
                <a:gd name="T29" fmla="*/ 1770 h 2009"/>
                <a:gd name="T30" fmla="*/ 2514 w 3365"/>
                <a:gd name="T31" fmla="*/ 1657 h 2009"/>
                <a:gd name="T32" fmla="*/ 2756 w 3365"/>
                <a:gd name="T33" fmla="*/ 1503 h 2009"/>
                <a:gd name="T34" fmla="*/ 2970 w 3365"/>
                <a:gd name="T35" fmla="*/ 1312 h 2009"/>
                <a:gd name="T36" fmla="*/ 3152 w 3365"/>
                <a:gd name="T37" fmla="*/ 1086 h 2009"/>
                <a:gd name="T38" fmla="*/ 3096 w 3365"/>
                <a:gd name="T39" fmla="*/ 844 h 2009"/>
                <a:gd name="T40" fmla="*/ 2902 w 3365"/>
                <a:gd name="T41" fmla="*/ 630 h 2009"/>
                <a:gd name="T42" fmla="*/ 2679 w 3365"/>
                <a:gd name="T43" fmla="*/ 450 h 2009"/>
                <a:gd name="T44" fmla="*/ 2430 w 3365"/>
                <a:gd name="T45" fmla="*/ 309 h 2009"/>
                <a:gd name="T46" fmla="*/ 2160 w 3365"/>
                <a:gd name="T47" fmla="*/ 210 h 2009"/>
                <a:gd name="T48" fmla="*/ 1878 w 3365"/>
                <a:gd name="T49" fmla="*/ 155 h 2009"/>
                <a:gd name="T50" fmla="*/ 1682 w 3365"/>
                <a:gd name="T51" fmla="*/ 0 h 2009"/>
                <a:gd name="T52" fmla="*/ 1987 w 3365"/>
                <a:gd name="T53" fmla="*/ 25 h 2009"/>
                <a:gd name="T54" fmla="*/ 2280 w 3365"/>
                <a:gd name="T55" fmla="*/ 97 h 2009"/>
                <a:gd name="T56" fmla="*/ 2557 w 3365"/>
                <a:gd name="T57" fmla="*/ 213 h 2009"/>
                <a:gd name="T58" fmla="*/ 2812 w 3365"/>
                <a:gd name="T59" fmla="*/ 371 h 2009"/>
                <a:gd name="T60" fmla="*/ 3043 w 3365"/>
                <a:gd name="T61" fmla="*/ 566 h 2009"/>
                <a:gd name="T62" fmla="*/ 3242 w 3365"/>
                <a:gd name="T63" fmla="*/ 797 h 2009"/>
                <a:gd name="T64" fmla="*/ 3362 w 3365"/>
                <a:gd name="T65" fmla="*/ 982 h 2009"/>
                <a:gd name="T66" fmla="*/ 3362 w 3365"/>
                <a:gd name="T67" fmla="*/ 1027 h 2009"/>
                <a:gd name="T68" fmla="*/ 3242 w 3365"/>
                <a:gd name="T69" fmla="*/ 1212 h 2009"/>
                <a:gd name="T70" fmla="*/ 3043 w 3365"/>
                <a:gd name="T71" fmla="*/ 1443 h 2009"/>
                <a:gd name="T72" fmla="*/ 2813 w 3365"/>
                <a:gd name="T73" fmla="*/ 1638 h 2009"/>
                <a:gd name="T74" fmla="*/ 2557 w 3365"/>
                <a:gd name="T75" fmla="*/ 1796 h 2009"/>
                <a:gd name="T76" fmla="*/ 2281 w 3365"/>
                <a:gd name="T77" fmla="*/ 1912 h 2009"/>
                <a:gd name="T78" fmla="*/ 1987 w 3365"/>
                <a:gd name="T79" fmla="*/ 1983 h 2009"/>
                <a:gd name="T80" fmla="*/ 1682 w 3365"/>
                <a:gd name="T81" fmla="*/ 2009 h 2009"/>
                <a:gd name="T82" fmla="*/ 1378 w 3365"/>
                <a:gd name="T83" fmla="*/ 1983 h 2009"/>
                <a:gd name="T84" fmla="*/ 1085 w 3365"/>
                <a:gd name="T85" fmla="*/ 1912 h 2009"/>
                <a:gd name="T86" fmla="*/ 809 w 3365"/>
                <a:gd name="T87" fmla="*/ 1796 h 2009"/>
                <a:gd name="T88" fmla="*/ 553 w 3365"/>
                <a:gd name="T89" fmla="*/ 1638 h 2009"/>
                <a:gd name="T90" fmla="*/ 323 w 3365"/>
                <a:gd name="T91" fmla="*/ 1443 h 2009"/>
                <a:gd name="T92" fmla="*/ 124 w 3365"/>
                <a:gd name="T93" fmla="*/ 1212 h 2009"/>
                <a:gd name="T94" fmla="*/ 4 w 3365"/>
                <a:gd name="T95" fmla="*/ 1027 h 2009"/>
                <a:gd name="T96" fmla="*/ 4 w 3365"/>
                <a:gd name="T97" fmla="*/ 982 h 2009"/>
                <a:gd name="T98" fmla="*/ 124 w 3365"/>
                <a:gd name="T99" fmla="*/ 797 h 2009"/>
                <a:gd name="T100" fmla="*/ 323 w 3365"/>
                <a:gd name="T101" fmla="*/ 566 h 2009"/>
                <a:gd name="T102" fmla="*/ 553 w 3365"/>
                <a:gd name="T103" fmla="*/ 371 h 2009"/>
                <a:gd name="T104" fmla="*/ 809 w 3365"/>
                <a:gd name="T105" fmla="*/ 213 h 2009"/>
                <a:gd name="T106" fmla="*/ 1085 w 3365"/>
                <a:gd name="T107" fmla="*/ 97 h 2009"/>
                <a:gd name="T108" fmla="*/ 1378 w 3365"/>
                <a:gd name="T109" fmla="*/ 25 h 2009"/>
                <a:gd name="T110" fmla="*/ 1682 w 3365"/>
                <a:gd name="T111" fmla="*/ 0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65" h="2009">
                  <a:moveTo>
                    <a:pt x="1682" y="143"/>
                  </a:moveTo>
                  <a:lnTo>
                    <a:pt x="1585" y="146"/>
                  </a:lnTo>
                  <a:lnTo>
                    <a:pt x="1488" y="155"/>
                  </a:lnTo>
                  <a:lnTo>
                    <a:pt x="1392" y="168"/>
                  </a:lnTo>
                  <a:lnTo>
                    <a:pt x="1297" y="186"/>
                  </a:lnTo>
                  <a:lnTo>
                    <a:pt x="1205" y="210"/>
                  </a:lnTo>
                  <a:lnTo>
                    <a:pt x="1114" y="239"/>
                  </a:lnTo>
                  <a:lnTo>
                    <a:pt x="1024" y="271"/>
                  </a:lnTo>
                  <a:lnTo>
                    <a:pt x="936" y="309"/>
                  </a:lnTo>
                  <a:lnTo>
                    <a:pt x="851" y="352"/>
                  </a:lnTo>
                  <a:lnTo>
                    <a:pt x="768" y="399"/>
                  </a:lnTo>
                  <a:lnTo>
                    <a:pt x="687" y="450"/>
                  </a:lnTo>
                  <a:lnTo>
                    <a:pt x="610" y="506"/>
                  </a:lnTo>
                  <a:lnTo>
                    <a:pt x="536" y="565"/>
                  </a:lnTo>
                  <a:lnTo>
                    <a:pt x="464" y="630"/>
                  </a:lnTo>
                  <a:lnTo>
                    <a:pt x="396" y="697"/>
                  </a:lnTo>
                  <a:lnTo>
                    <a:pt x="332" y="769"/>
                  </a:lnTo>
                  <a:lnTo>
                    <a:pt x="270" y="844"/>
                  </a:lnTo>
                  <a:lnTo>
                    <a:pt x="213" y="922"/>
                  </a:lnTo>
                  <a:lnTo>
                    <a:pt x="160" y="1004"/>
                  </a:lnTo>
                  <a:lnTo>
                    <a:pt x="213" y="1086"/>
                  </a:lnTo>
                  <a:lnTo>
                    <a:pt x="270" y="1165"/>
                  </a:lnTo>
                  <a:lnTo>
                    <a:pt x="332" y="1240"/>
                  </a:lnTo>
                  <a:lnTo>
                    <a:pt x="396" y="1312"/>
                  </a:lnTo>
                  <a:lnTo>
                    <a:pt x="464" y="1379"/>
                  </a:lnTo>
                  <a:lnTo>
                    <a:pt x="536" y="1443"/>
                  </a:lnTo>
                  <a:lnTo>
                    <a:pt x="610" y="1503"/>
                  </a:lnTo>
                  <a:lnTo>
                    <a:pt x="687" y="1558"/>
                  </a:lnTo>
                  <a:lnTo>
                    <a:pt x="768" y="1609"/>
                  </a:lnTo>
                  <a:lnTo>
                    <a:pt x="851" y="1657"/>
                  </a:lnTo>
                  <a:lnTo>
                    <a:pt x="936" y="1700"/>
                  </a:lnTo>
                  <a:lnTo>
                    <a:pt x="1024" y="1737"/>
                  </a:lnTo>
                  <a:lnTo>
                    <a:pt x="1114" y="1770"/>
                  </a:lnTo>
                  <a:lnTo>
                    <a:pt x="1205" y="1799"/>
                  </a:lnTo>
                  <a:lnTo>
                    <a:pt x="1297" y="1822"/>
                  </a:lnTo>
                  <a:lnTo>
                    <a:pt x="1392" y="1841"/>
                  </a:lnTo>
                  <a:lnTo>
                    <a:pt x="1488" y="1854"/>
                  </a:lnTo>
                  <a:lnTo>
                    <a:pt x="1585" y="1862"/>
                  </a:lnTo>
                  <a:lnTo>
                    <a:pt x="1682" y="1864"/>
                  </a:lnTo>
                  <a:lnTo>
                    <a:pt x="1781" y="1862"/>
                  </a:lnTo>
                  <a:lnTo>
                    <a:pt x="1878" y="1854"/>
                  </a:lnTo>
                  <a:lnTo>
                    <a:pt x="1974" y="1841"/>
                  </a:lnTo>
                  <a:lnTo>
                    <a:pt x="2068" y="1822"/>
                  </a:lnTo>
                  <a:lnTo>
                    <a:pt x="2160" y="1799"/>
                  </a:lnTo>
                  <a:lnTo>
                    <a:pt x="2252" y="1770"/>
                  </a:lnTo>
                  <a:lnTo>
                    <a:pt x="2342" y="1737"/>
                  </a:lnTo>
                  <a:lnTo>
                    <a:pt x="2430" y="1700"/>
                  </a:lnTo>
                  <a:lnTo>
                    <a:pt x="2514" y="1657"/>
                  </a:lnTo>
                  <a:lnTo>
                    <a:pt x="2598" y="1609"/>
                  </a:lnTo>
                  <a:lnTo>
                    <a:pt x="2679" y="1558"/>
                  </a:lnTo>
                  <a:lnTo>
                    <a:pt x="2756" y="1503"/>
                  </a:lnTo>
                  <a:lnTo>
                    <a:pt x="2831" y="1443"/>
                  </a:lnTo>
                  <a:lnTo>
                    <a:pt x="2902" y="1379"/>
                  </a:lnTo>
                  <a:lnTo>
                    <a:pt x="2970" y="1312"/>
                  </a:lnTo>
                  <a:lnTo>
                    <a:pt x="3035" y="1240"/>
                  </a:lnTo>
                  <a:lnTo>
                    <a:pt x="3096" y="1165"/>
                  </a:lnTo>
                  <a:lnTo>
                    <a:pt x="3152" y="1086"/>
                  </a:lnTo>
                  <a:lnTo>
                    <a:pt x="3205" y="1004"/>
                  </a:lnTo>
                  <a:lnTo>
                    <a:pt x="3152" y="922"/>
                  </a:lnTo>
                  <a:lnTo>
                    <a:pt x="3096" y="844"/>
                  </a:lnTo>
                  <a:lnTo>
                    <a:pt x="3035" y="769"/>
                  </a:lnTo>
                  <a:lnTo>
                    <a:pt x="2970" y="697"/>
                  </a:lnTo>
                  <a:lnTo>
                    <a:pt x="2902" y="630"/>
                  </a:lnTo>
                  <a:lnTo>
                    <a:pt x="2831" y="565"/>
                  </a:lnTo>
                  <a:lnTo>
                    <a:pt x="2756" y="506"/>
                  </a:lnTo>
                  <a:lnTo>
                    <a:pt x="2679" y="450"/>
                  </a:lnTo>
                  <a:lnTo>
                    <a:pt x="2598" y="399"/>
                  </a:lnTo>
                  <a:lnTo>
                    <a:pt x="2514" y="352"/>
                  </a:lnTo>
                  <a:lnTo>
                    <a:pt x="2430" y="309"/>
                  </a:lnTo>
                  <a:lnTo>
                    <a:pt x="2342" y="271"/>
                  </a:lnTo>
                  <a:lnTo>
                    <a:pt x="2252" y="239"/>
                  </a:lnTo>
                  <a:lnTo>
                    <a:pt x="2160" y="210"/>
                  </a:lnTo>
                  <a:lnTo>
                    <a:pt x="2068" y="186"/>
                  </a:lnTo>
                  <a:lnTo>
                    <a:pt x="1974" y="168"/>
                  </a:lnTo>
                  <a:lnTo>
                    <a:pt x="1878" y="155"/>
                  </a:lnTo>
                  <a:lnTo>
                    <a:pt x="1781" y="146"/>
                  </a:lnTo>
                  <a:lnTo>
                    <a:pt x="1682" y="143"/>
                  </a:lnTo>
                  <a:close/>
                  <a:moveTo>
                    <a:pt x="1682" y="0"/>
                  </a:moveTo>
                  <a:lnTo>
                    <a:pt x="1785" y="3"/>
                  </a:lnTo>
                  <a:lnTo>
                    <a:pt x="1887" y="11"/>
                  </a:lnTo>
                  <a:lnTo>
                    <a:pt x="1987" y="25"/>
                  </a:lnTo>
                  <a:lnTo>
                    <a:pt x="2086" y="44"/>
                  </a:lnTo>
                  <a:lnTo>
                    <a:pt x="2184" y="68"/>
                  </a:lnTo>
                  <a:lnTo>
                    <a:pt x="2280" y="97"/>
                  </a:lnTo>
                  <a:lnTo>
                    <a:pt x="2375" y="131"/>
                  </a:lnTo>
                  <a:lnTo>
                    <a:pt x="2466" y="170"/>
                  </a:lnTo>
                  <a:lnTo>
                    <a:pt x="2557" y="213"/>
                  </a:lnTo>
                  <a:lnTo>
                    <a:pt x="2645" y="261"/>
                  </a:lnTo>
                  <a:lnTo>
                    <a:pt x="2730" y="313"/>
                  </a:lnTo>
                  <a:lnTo>
                    <a:pt x="2812" y="371"/>
                  </a:lnTo>
                  <a:lnTo>
                    <a:pt x="2892" y="432"/>
                  </a:lnTo>
                  <a:lnTo>
                    <a:pt x="2969" y="497"/>
                  </a:lnTo>
                  <a:lnTo>
                    <a:pt x="3043" y="566"/>
                  </a:lnTo>
                  <a:lnTo>
                    <a:pt x="3112" y="639"/>
                  </a:lnTo>
                  <a:lnTo>
                    <a:pt x="3178" y="717"/>
                  </a:lnTo>
                  <a:lnTo>
                    <a:pt x="3242" y="797"/>
                  </a:lnTo>
                  <a:lnTo>
                    <a:pt x="3300" y="881"/>
                  </a:lnTo>
                  <a:lnTo>
                    <a:pt x="3355" y="969"/>
                  </a:lnTo>
                  <a:lnTo>
                    <a:pt x="3362" y="982"/>
                  </a:lnTo>
                  <a:lnTo>
                    <a:pt x="3365" y="997"/>
                  </a:lnTo>
                  <a:lnTo>
                    <a:pt x="3365" y="1012"/>
                  </a:lnTo>
                  <a:lnTo>
                    <a:pt x="3362" y="1027"/>
                  </a:lnTo>
                  <a:lnTo>
                    <a:pt x="3355" y="1040"/>
                  </a:lnTo>
                  <a:lnTo>
                    <a:pt x="3301" y="1128"/>
                  </a:lnTo>
                  <a:lnTo>
                    <a:pt x="3242" y="1212"/>
                  </a:lnTo>
                  <a:lnTo>
                    <a:pt x="3179" y="1292"/>
                  </a:lnTo>
                  <a:lnTo>
                    <a:pt x="3112" y="1370"/>
                  </a:lnTo>
                  <a:lnTo>
                    <a:pt x="3043" y="1443"/>
                  </a:lnTo>
                  <a:lnTo>
                    <a:pt x="2969" y="1512"/>
                  </a:lnTo>
                  <a:lnTo>
                    <a:pt x="2893" y="1577"/>
                  </a:lnTo>
                  <a:lnTo>
                    <a:pt x="2813" y="1638"/>
                  </a:lnTo>
                  <a:lnTo>
                    <a:pt x="2731" y="1694"/>
                  </a:lnTo>
                  <a:lnTo>
                    <a:pt x="2645" y="1748"/>
                  </a:lnTo>
                  <a:lnTo>
                    <a:pt x="2557" y="1796"/>
                  </a:lnTo>
                  <a:lnTo>
                    <a:pt x="2466" y="1839"/>
                  </a:lnTo>
                  <a:lnTo>
                    <a:pt x="2375" y="1878"/>
                  </a:lnTo>
                  <a:lnTo>
                    <a:pt x="2281" y="1912"/>
                  </a:lnTo>
                  <a:lnTo>
                    <a:pt x="2184" y="1941"/>
                  </a:lnTo>
                  <a:lnTo>
                    <a:pt x="2086" y="1965"/>
                  </a:lnTo>
                  <a:lnTo>
                    <a:pt x="1987" y="1983"/>
                  </a:lnTo>
                  <a:lnTo>
                    <a:pt x="1887" y="1998"/>
                  </a:lnTo>
                  <a:lnTo>
                    <a:pt x="1785" y="2006"/>
                  </a:lnTo>
                  <a:lnTo>
                    <a:pt x="1682" y="2009"/>
                  </a:lnTo>
                  <a:lnTo>
                    <a:pt x="1580" y="2006"/>
                  </a:lnTo>
                  <a:lnTo>
                    <a:pt x="1479" y="1998"/>
                  </a:lnTo>
                  <a:lnTo>
                    <a:pt x="1378" y="1983"/>
                  </a:lnTo>
                  <a:lnTo>
                    <a:pt x="1279" y="1965"/>
                  </a:lnTo>
                  <a:lnTo>
                    <a:pt x="1181" y="1941"/>
                  </a:lnTo>
                  <a:lnTo>
                    <a:pt x="1085" y="1912"/>
                  </a:lnTo>
                  <a:lnTo>
                    <a:pt x="991" y="1878"/>
                  </a:lnTo>
                  <a:lnTo>
                    <a:pt x="899" y="1839"/>
                  </a:lnTo>
                  <a:lnTo>
                    <a:pt x="809" y="1796"/>
                  </a:lnTo>
                  <a:lnTo>
                    <a:pt x="721" y="1748"/>
                  </a:lnTo>
                  <a:lnTo>
                    <a:pt x="635" y="1694"/>
                  </a:lnTo>
                  <a:lnTo>
                    <a:pt x="553" y="1638"/>
                  </a:lnTo>
                  <a:lnTo>
                    <a:pt x="473" y="1577"/>
                  </a:lnTo>
                  <a:lnTo>
                    <a:pt x="397" y="1512"/>
                  </a:lnTo>
                  <a:lnTo>
                    <a:pt x="323" y="1443"/>
                  </a:lnTo>
                  <a:lnTo>
                    <a:pt x="253" y="1370"/>
                  </a:lnTo>
                  <a:lnTo>
                    <a:pt x="187" y="1292"/>
                  </a:lnTo>
                  <a:lnTo>
                    <a:pt x="124" y="1212"/>
                  </a:lnTo>
                  <a:lnTo>
                    <a:pt x="65" y="1128"/>
                  </a:lnTo>
                  <a:lnTo>
                    <a:pt x="11" y="1040"/>
                  </a:lnTo>
                  <a:lnTo>
                    <a:pt x="4" y="1027"/>
                  </a:lnTo>
                  <a:lnTo>
                    <a:pt x="0" y="1012"/>
                  </a:lnTo>
                  <a:lnTo>
                    <a:pt x="0" y="997"/>
                  </a:lnTo>
                  <a:lnTo>
                    <a:pt x="4" y="982"/>
                  </a:lnTo>
                  <a:lnTo>
                    <a:pt x="11" y="969"/>
                  </a:lnTo>
                  <a:lnTo>
                    <a:pt x="65" y="881"/>
                  </a:lnTo>
                  <a:lnTo>
                    <a:pt x="124" y="797"/>
                  </a:lnTo>
                  <a:lnTo>
                    <a:pt x="187" y="717"/>
                  </a:lnTo>
                  <a:lnTo>
                    <a:pt x="253" y="639"/>
                  </a:lnTo>
                  <a:lnTo>
                    <a:pt x="323" y="566"/>
                  </a:lnTo>
                  <a:lnTo>
                    <a:pt x="397" y="497"/>
                  </a:lnTo>
                  <a:lnTo>
                    <a:pt x="473" y="432"/>
                  </a:lnTo>
                  <a:lnTo>
                    <a:pt x="553" y="371"/>
                  </a:lnTo>
                  <a:lnTo>
                    <a:pt x="635" y="313"/>
                  </a:lnTo>
                  <a:lnTo>
                    <a:pt x="721" y="261"/>
                  </a:lnTo>
                  <a:lnTo>
                    <a:pt x="809" y="213"/>
                  </a:lnTo>
                  <a:lnTo>
                    <a:pt x="899" y="170"/>
                  </a:lnTo>
                  <a:lnTo>
                    <a:pt x="991" y="131"/>
                  </a:lnTo>
                  <a:lnTo>
                    <a:pt x="1085" y="97"/>
                  </a:lnTo>
                  <a:lnTo>
                    <a:pt x="1181" y="68"/>
                  </a:lnTo>
                  <a:lnTo>
                    <a:pt x="1279" y="44"/>
                  </a:lnTo>
                  <a:lnTo>
                    <a:pt x="1378" y="25"/>
                  </a:lnTo>
                  <a:lnTo>
                    <a:pt x="1479" y="11"/>
                  </a:lnTo>
                  <a:lnTo>
                    <a:pt x="1580" y="3"/>
                  </a:lnTo>
                  <a:lnTo>
                    <a:pt x="16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298"/>
            <p:cNvSpPr>
              <a:spLocks noEditPoints="1"/>
            </p:cNvSpPr>
            <p:nvPr/>
          </p:nvSpPr>
          <p:spPr bwMode="auto">
            <a:xfrm>
              <a:off x="7394576" y="3624263"/>
              <a:ext cx="227013" cy="227013"/>
            </a:xfrm>
            <a:custGeom>
              <a:avLst/>
              <a:gdLst>
                <a:gd name="T0" fmla="*/ 536 w 1287"/>
                <a:gd name="T1" fmla="*/ 155 h 1290"/>
                <a:gd name="T2" fmla="*/ 390 w 1287"/>
                <a:gd name="T3" fmla="*/ 211 h 1290"/>
                <a:gd name="T4" fmla="*/ 272 w 1287"/>
                <a:gd name="T5" fmla="*/ 309 h 1290"/>
                <a:gd name="T6" fmla="*/ 188 w 1287"/>
                <a:gd name="T7" fmla="*/ 438 h 1290"/>
                <a:gd name="T8" fmla="*/ 146 w 1287"/>
                <a:gd name="T9" fmla="*/ 590 h 1290"/>
                <a:gd name="T10" fmla="*/ 155 w 1287"/>
                <a:gd name="T11" fmla="*/ 754 h 1290"/>
                <a:gd name="T12" fmla="*/ 212 w 1287"/>
                <a:gd name="T13" fmla="*/ 899 h 1290"/>
                <a:gd name="T14" fmla="*/ 307 w 1287"/>
                <a:gd name="T15" fmla="*/ 1019 h 1290"/>
                <a:gd name="T16" fmla="*/ 436 w 1287"/>
                <a:gd name="T17" fmla="*/ 1103 h 1290"/>
                <a:gd name="T18" fmla="*/ 589 w 1287"/>
                <a:gd name="T19" fmla="*/ 1144 h 1290"/>
                <a:gd name="T20" fmla="*/ 752 w 1287"/>
                <a:gd name="T21" fmla="*/ 1136 h 1290"/>
                <a:gd name="T22" fmla="*/ 897 w 1287"/>
                <a:gd name="T23" fmla="*/ 1080 h 1290"/>
                <a:gd name="T24" fmla="*/ 1016 w 1287"/>
                <a:gd name="T25" fmla="*/ 982 h 1290"/>
                <a:gd name="T26" fmla="*/ 1100 w 1287"/>
                <a:gd name="T27" fmla="*/ 853 h 1290"/>
                <a:gd name="T28" fmla="*/ 1141 w 1287"/>
                <a:gd name="T29" fmla="*/ 701 h 1290"/>
                <a:gd name="T30" fmla="*/ 1133 w 1287"/>
                <a:gd name="T31" fmla="*/ 537 h 1290"/>
                <a:gd name="T32" fmla="*/ 1076 w 1287"/>
                <a:gd name="T33" fmla="*/ 391 h 1290"/>
                <a:gd name="T34" fmla="*/ 980 w 1287"/>
                <a:gd name="T35" fmla="*/ 272 h 1290"/>
                <a:gd name="T36" fmla="*/ 851 w 1287"/>
                <a:gd name="T37" fmla="*/ 188 h 1290"/>
                <a:gd name="T38" fmla="*/ 699 w 1287"/>
                <a:gd name="T39" fmla="*/ 147 h 1290"/>
                <a:gd name="T40" fmla="*/ 706 w 1287"/>
                <a:gd name="T41" fmla="*/ 2 h 1290"/>
                <a:gd name="T42" fmla="*/ 882 w 1287"/>
                <a:gd name="T43" fmla="*/ 44 h 1290"/>
                <a:gd name="T44" fmla="*/ 1034 w 1287"/>
                <a:gd name="T45" fmla="*/ 130 h 1290"/>
                <a:gd name="T46" fmla="*/ 1156 w 1287"/>
                <a:gd name="T47" fmla="*/ 254 h 1290"/>
                <a:gd name="T48" fmla="*/ 1242 w 1287"/>
                <a:gd name="T49" fmla="*/ 407 h 1290"/>
                <a:gd name="T50" fmla="*/ 1284 w 1287"/>
                <a:gd name="T51" fmla="*/ 583 h 1290"/>
                <a:gd name="T52" fmla="*/ 1275 w 1287"/>
                <a:gd name="T53" fmla="*/ 768 h 1290"/>
                <a:gd name="T54" fmla="*/ 1218 w 1287"/>
                <a:gd name="T55" fmla="*/ 937 h 1290"/>
                <a:gd name="T56" fmla="*/ 1119 w 1287"/>
                <a:gd name="T57" fmla="*/ 1082 h 1290"/>
                <a:gd name="T58" fmla="*/ 986 w 1287"/>
                <a:gd name="T59" fmla="*/ 1193 h 1290"/>
                <a:gd name="T60" fmla="*/ 826 w 1287"/>
                <a:gd name="T61" fmla="*/ 1265 h 1290"/>
                <a:gd name="T62" fmla="*/ 643 w 1287"/>
                <a:gd name="T63" fmla="*/ 1290 h 1290"/>
                <a:gd name="T64" fmla="*/ 462 w 1287"/>
                <a:gd name="T65" fmla="*/ 1265 h 1290"/>
                <a:gd name="T66" fmla="*/ 301 w 1287"/>
                <a:gd name="T67" fmla="*/ 1193 h 1290"/>
                <a:gd name="T68" fmla="*/ 169 w 1287"/>
                <a:gd name="T69" fmla="*/ 1082 h 1290"/>
                <a:gd name="T70" fmla="*/ 70 w 1287"/>
                <a:gd name="T71" fmla="*/ 937 h 1290"/>
                <a:gd name="T72" fmla="*/ 13 w 1287"/>
                <a:gd name="T73" fmla="*/ 768 h 1290"/>
                <a:gd name="T74" fmla="*/ 3 w 1287"/>
                <a:gd name="T75" fmla="*/ 583 h 1290"/>
                <a:gd name="T76" fmla="*/ 45 w 1287"/>
                <a:gd name="T77" fmla="*/ 407 h 1290"/>
                <a:gd name="T78" fmla="*/ 131 w 1287"/>
                <a:gd name="T79" fmla="*/ 254 h 1290"/>
                <a:gd name="T80" fmla="*/ 254 w 1287"/>
                <a:gd name="T81" fmla="*/ 130 h 1290"/>
                <a:gd name="T82" fmla="*/ 406 w 1287"/>
                <a:gd name="T83" fmla="*/ 44 h 1290"/>
                <a:gd name="T84" fmla="*/ 582 w 1287"/>
                <a:gd name="T85" fmla="*/ 2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7" h="1290">
                  <a:moveTo>
                    <a:pt x="643" y="144"/>
                  </a:moveTo>
                  <a:lnTo>
                    <a:pt x="589" y="147"/>
                  </a:lnTo>
                  <a:lnTo>
                    <a:pt x="536" y="155"/>
                  </a:lnTo>
                  <a:lnTo>
                    <a:pt x="485" y="168"/>
                  </a:lnTo>
                  <a:lnTo>
                    <a:pt x="436" y="188"/>
                  </a:lnTo>
                  <a:lnTo>
                    <a:pt x="390" y="211"/>
                  </a:lnTo>
                  <a:lnTo>
                    <a:pt x="347" y="240"/>
                  </a:lnTo>
                  <a:lnTo>
                    <a:pt x="308" y="272"/>
                  </a:lnTo>
                  <a:lnTo>
                    <a:pt x="272" y="309"/>
                  </a:lnTo>
                  <a:lnTo>
                    <a:pt x="240" y="348"/>
                  </a:lnTo>
                  <a:lnTo>
                    <a:pt x="212" y="391"/>
                  </a:lnTo>
                  <a:lnTo>
                    <a:pt x="188" y="438"/>
                  </a:lnTo>
                  <a:lnTo>
                    <a:pt x="169" y="486"/>
                  </a:lnTo>
                  <a:lnTo>
                    <a:pt x="155" y="537"/>
                  </a:lnTo>
                  <a:lnTo>
                    <a:pt x="146" y="590"/>
                  </a:lnTo>
                  <a:lnTo>
                    <a:pt x="144" y="645"/>
                  </a:lnTo>
                  <a:lnTo>
                    <a:pt x="146" y="701"/>
                  </a:lnTo>
                  <a:lnTo>
                    <a:pt x="155" y="754"/>
                  </a:lnTo>
                  <a:lnTo>
                    <a:pt x="169" y="805"/>
                  </a:lnTo>
                  <a:lnTo>
                    <a:pt x="188" y="853"/>
                  </a:lnTo>
                  <a:lnTo>
                    <a:pt x="212" y="899"/>
                  </a:lnTo>
                  <a:lnTo>
                    <a:pt x="239" y="942"/>
                  </a:lnTo>
                  <a:lnTo>
                    <a:pt x="272" y="982"/>
                  </a:lnTo>
                  <a:lnTo>
                    <a:pt x="307" y="1019"/>
                  </a:lnTo>
                  <a:lnTo>
                    <a:pt x="347" y="1051"/>
                  </a:lnTo>
                  <a:lnTo>
                    <a:pt x="390" y="1080"/>
                  </a:lnTo>
                  <a:lnTo>
                    <a:pt x="436" y="1103"/>
                  </a:lnTo>
                  <a:lnTo>
                    <a:pt x="485" y="1121"/>
                  </a:lnTo>
                  <a:lnTo>
                    <a:pt x="536" y="1136"/>
                  </a:lnTo>
                  <a:lnTo>
                    <a:pt x="589" y="1144"/>
                  </a:lnTo>
                  <a:lnTo>
                    <a:pt x="643" y="1147"/>
                  </a:lnTo>
                  <a:lnTo>
                    <a:pt x="699" y="1144"/>
                  </a:lnTo>
                  <a:lnTo>
                    <a:pt x="752" y="1136"/>
                  </a:lnTo>
                  <a:lnTo>
                    <a:pt x="803" y="1121"/>
                  </a:lnTo>
                  <a:lnTo>
                    <a:pt x="851" y="1103"/>
                  </a:lnTo>
                  <a:lnTo>
                    <a:pt x="897" y="1080"/>
                  </a:lnTo>
                  <a:lnTo>
                    <a:pt x="941" y="1051"/>
                  </a:lnTo>
                  <a:lnTo>
                    <a:pt x="980" y="1019"/>
                  </a:lnTo>
                  <a:lnTo>
                    <a:pt x="1016" y="982"/>
                  </a:lnTo>
                  <a:lnTo>
                    <a:pt x="1048" y="942"/>
                  </a:lnTo>
                  <a:lnTo>
                    <a:pt x="1076" y="899"/>
                  </a:lnTo>
                  <a:lnTo>
                    <a:pt x="1100" y="853"/>
                  </a:lnTo>
                  <a:lnTo>
                    <a:pt x="1118" y="805"/>
                  </a:lnTo>
                  <a:lnTo>
                    <a:pt x="1133" y="754"/>
                  </a:lnTo>
                  <a:lnTo>
                    <a:pt x="1141" y="701"/>
                  </a:lnTo>
                  <a:lnTo>
                    <a:pt x="1144" y="645"/>
                  </a:lnTo>
                  <a:lnTo>
                    <a:pt x="1141" y="590"/>
                  </a:lnTo>
                  <a:lnTo>
                    <a:pt x="1133" y="537"/>
                  </a:lnTo>
                  <a:lnTo>
                    <a:pt x="1118" y="486"/>
                  </a:lnTo>
                  <a:lnTo>
                    <a:pt x="1100" y="438"/>
                  </a:lnTo>
                  <a:lnTo>
                    <a:pt x="1076" y="391"/>
                  </a:lnTo>
                  <a:lnTo>
                    <a:pt x="1048" y="348"/>
                  </a:lnTo>
                  <a:lnTo>
                    <a:pt x="1015" y="309"/>
                  </a:lnTo>
                  <a:lnTo>
                    <a:pt x="980" y="272"/>
                  </a:lnTo>
                  <a:lnTo>
                    <a:pt x="940" y="240"/>
                  </a:lnTo>
                  <a:lnTo>
                    <a:pt x="897" y="211"/>
                  </a:lnTo>
                  <a:lnTo>
                    <a:pt x="851" y="188"/>
                  </a:lnTo>
                  <a:lnTo>
                    <a:pt x="803" y="168"/>
                  </a:lnTo>
                  <a:lnTo>
                    <a:pt x="752" y="155"/>
                  </a:lnTo>
                  <a:lnTo>
                    <a:pt x="699" y="147"/>
                  </a:lnTo>
                  <a:lnTo>
                    <a:pt x="643" y="144"/>
                  </a:lnTo>
                  <a:close/>
                  <a:moveTo>
                    <a:pt x="643" y="0"/>
                  </a:moveTo>
                  <a:lnTo>
                    <a:pt x="706" y="2"/>
                  </a:lnTo>
                  <a:lnTo>
                    <a:pt x="766" y="12"/>
                  </a:lnTo>
                  <a:lnTo>
                    <a:pt x="826" y="26"/>
                  </a:lnTo>
                  <a:lnTo>
                    <a:pt x="882" y="44"/>
                  </a:lnTo>
                  <a:lnTo>
                    <a:pt x="935" y="69"/>
                  </a:lnTo>
                  <a:lnTo>
                    <a:pt x="986" y="98"/>
                  </a:lnTo>
                  <a:lnTo>
                    <a:pt x="1034" y="130"/>
                  </a:lnTo>
                  <a:lnTo>
                    <a:pt x="1079" y="168"/>
                  </a:lnTo>
                  <a:lnTo>
                    <a:pt x="1119" y="209"/>
                  </a:lnTo>
                  <a:lnTo>
                    <a:pt x="1156" y="254"/>
                  </a:lnTo>
                  <a:lnTo>
                    <a:pt x="1190" y="302"/>
                  </a:lnTo>
                  <a:lnTo>
                    <a:pt x="1218" y="353"/>
                  </a:lnTo>
                  <a:lnTo>
                    <a:pt x="1242" y="407"/>
                  </a:lnTo>
                  <a:lnTo>
                    <a:pt x="1261" y="463"/>
                  </a:lnTo>
                  <a:lnTo>
                    <a:pt x="1275" y="523"/>
                  </a:lnTo>
                  <a:lnTo>
                    <a:pt x="1284" y="583"/>
                  </a:lnTo>
                  <a:lnTo>
                    <a:pt x="1287" y="645"/>
                  </a:lnTo>
                  <a:lnTo>
                    <a:pt x="1284" y="708"/>
                  </a:lnTo>
                  <a:lnTo>
                    <a:pt x="1275" y="768"/>
                  </a:lnTo>
                  <a:lnTo>
                    <a:pt x="1261" y="828"/>
                  </a:lnTo>
                  <a:lnTo>
                    <a:pt x="1242" y="884"/>
                  </a:lnTo>
                  <a:lnTo>
                    <a:pt x="1218" y="937"/>
                  </a:lnTo>
                  <a:lnTo>
                    <a:pt x="1190" y="988"/>
                  </a:lnTo>
                  <a:lnTo>
                    <a:pt x="1156" y="1037"/>
                  </a:lnTo>
                  <a:lnTo>
                    <a:pt x="1119" y="1082"/>
                  </a:lnTo>
                  <a:lnTo>
                    <a:pt x="1079" y="1123"/>
                  </a:lnTo>
                  <a:lnTo>
                    <a:pt x="1034" y="1159"/>
                  </a:lnTo>
                  <a:lnTo>
                    <a:pt x="986" y="1193"/>
                  </a:lnTo>
                  <a:lnTo>
                    <a:pt x="935" y="1222"/>
                  </a:lnTo>
                  <a:lnTo>
                    <a:pt x="882" y="1246"/>
                  </a:lnTo>
                  <a:lnTo>
                    <a:pt x="826" y="1265"/>
                  </a:lnTo>
                  <a:lnTo>
                    <a:pt x="766" y="1279"/>
                  </a:lnTo>
                  <a:lnTo>
                    <a:pt x="706" y="1287"/>
                  </a:lnTo>
                  <a:lnTo>
                    <a:pt x="643" y="1290"/>
                  </a:lnTo>
                  <a:lnTo>
                    <a:pt x="582" y="1287"/>
                  </a:lnTo>
                  <a:lnTo>
                    <a:pt x="521" y="1279"/>
                  </a:lnTo>
                  <a:lnTo>
                    <a:pt x="462" y="1265"/>
                  </a:lnTo>
                  <a:lnTo>
                    <a:pt x="406" y="1246"/>
                  </a:lnTo>
                  <a:lnTo>
                    <a:pt x="352" y="1222"/>
                  </a:lnTo>
                  <a:lnTo>
                    <a:pt x="301" y="1193"/>
                  </a:lnTo>
                  <a:lnTo>
                    <a:pt x="254" y="1159"/>
                  </a:lnTo>
                  <a:lnTo>
                    <a:pt x="209" y="1123"/>
                  </a:lnTo>
                  <a:lnTo>
                    <a:pt x="169" y="1082"/>
                  </a:lnTo>
                  <a:lnTo>
                    <a:pt x="131" y="1037"/>
                  </a:lnTo>
                  <a:lnTo>
                    <a:pt x="98" y="988"/>
                  </a:lnTo>
                  <a:lnTo>
                    <a:pt x="70" y="937"/>
                  </a:lnTo>
                  <a:lnTo>
                    <a:pt x="45" y="884"/>
                  </a:lnTo>
                  <a:lnTo>
                    <a:pt x="26" y="828"/>
                  </a:lnTo>
                  <a:lnTo>
                    <a:pt x="13" y="768"/>
                  </a:lnTo>
                  <a:lnTo>
                    <a:pt x="3" y="708"/>
                  </a:lnTo>
                  <a:lnTo>
                    <a:pt x="0" y="645"/>
                  </a:lnTo>
                  <a:lnTo>
                    <a:pt x="3" y="583"/>
                  </a:lnTo>
                  <a:lnTo>
                    <a:pt x="13" y="523"/>
                  </a:lnTo>
                  <a:lnTo>
                    <a:pt x="26" y="463"/>
                  </a:lnTo>
                  <a:lnTo>
                    <a:pt x="45" y="407"/>
                  </a:lnTo>
                  <a:lnTo>
                    <a:pt x="70" y="353"/>
                  </a:lnTo>
                  <a:lnTo>
                    <a:pt x="98" y="302"/>
                  </a:lnTo>
                  <a:lnTo>
                    <a:pt x="131" y="254"/>
                  </a:lnTo>
                  <a:lnTo>
                    <a:pt x="169" y="209"/>
                  </a:lnTo>
                  <a:lnTo>
                    <a:pt x="209" y="168"/>
                  </a:lnTo>
                  <a:lnTo>
                    <a:pt x="254" y="130"/>
                  </a:lnTo>
                  <a:lnTo>
                    <a:pt x="301" y="98"/>
                  </a:lnTo>
                  <a:lnTo>
                    <a:pt x="352" y="69"/>
                  </a:lnTo>
                  <a:lnTo>
                    <a:pt x="406" y="44"/>
                  </a:lnTo>
                  <a:lnTo>
                    <a:pt x="462" y="26"/>
                  </a:lnTo>
                  <a:lnTo>
                    <a:pt x="521" y="12"/>
                  </a:lnTo>
                  <a:lnTo>
                    <a:pt x="582" y="2"/>
                  </a:lnTo>
                  <a:lnTo>
                    <a:pt x="6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299"/>
            <p:cNvSpPr/>
            <p:nvPr/>
          </p:nvSpPr>
          <p:spPr bwMode="auto">
            <a:xfrm>
              <a:off x="7458076" y="3687763"/>
              <a:ext cx="101600" cy="100013"/>
            </a:xfrm>
            <a:custGeom>
              <a:avLst/>
              <a:gdLst>
                <a:gd name="T0" fmla="*/ 285 w 572"/>
                <a:gd name="T1" fmla="*/ 0 h 573"/>
                <a:gd name="T2" fmla="*/ 328 w 572"/>
                <a:gd name="T3" fmla="*/ 3 h 573"/>
                <a:gd name="T4" fmla="*/ 369 w 572"/>
                <a:gd name="T5" fmla="*/ 12 h 573"/>
                <a:gd name="T6" fmla="*/ 406 w 572"/>
                <a:gd name="T7" fmla="*/ 26 h 573"/>
                <a:gd name="T8" fmla="*/ 441 w 572"/>
                <a:gd name="T9" fmla="*/ 46 h 573"/>
                <a:gd name="T10" fmla="*/ 473 w 572"/>
                <a:gd name="T11" fmla="*/ 70 h 573"/>
                <a:gd name="T12" fmla="*/ 501 w 572"/>
                <a:gd name="T13" fmla="*/ 98 h 573"/>
                <a:gd name="T14" fmla="*/ 526 w 572"/>
                <a:gd name="T15" fmla="*/ 131 h 573"/>
                <a:gd name="T16" fmla="*/ 545 w 572"/>
                <a:gd name="T17" fmla="*/ 166 h 573"/>
                <a:gd name="T18" fmla="*/ 559 w 572"/>
                <a:gd name="T19" fmla="*/ 203 h 573"/>
                <a:gd name="T20" fmla="*/ 569 w 572"/>
                <a:gd name="T21" fmla="*/ 244 h 573"/>
                <a:gd name="T22" fmla="*/ 572 w 572"/>
                <a:gd name="T23" fmla="*/ 286 h 573"/>
                <a:gd name="T24" fmla="*/ 569 w 572"/>
                <a:gd name="T25" fmla="*/ 328 h 573"/>
                <a:gd name="T26" fmla="*/ 559 w 572"/>
                <a:gd name="T27" fmla="*/ 369 h 573"/>
                <a:gd name="T28" fmla="*/ 545 w 572"/>
                <a:gd name="T29" fmla="*/ 407 h 573"/>
                <a:gd name="T30" fmla="*/ 526 w 572"/>
                <a:gd name="T31" fmla="*/ 442 h 573"/>
                <a:gd name="T32" fmla="*/ 501 w 572"/>
                <a:gd name="T33" fmla="*/ 475 h 573"/>
                <a:gd name="T34" fmla="*/ 473 w 572"/>
                <a:gd name="T35" fmla="*/ 502 h 573"/>
                <a:gd name="T36" fmla="*/ 441 w 572"/>
                <a:gd name="T37" fmla="*/ 527 h 573"/>
                <a:gd name="T38" fmla="*/ 406 w 572"/>
                <a:gd name="T39" fmla="*/ 546 h 573"/>
                <a:gd name="T40" fmla="*/ 369 w 572"/>
                <a:gd name="T41" fmla="*/ 561 h 573"/>
                <a:gd name="T42" fmla="*/ 328 w 572"/>
                <a:gd name="T43" fmla="*/ 570 h 573"/>
                <a:gd name="T44" fmla="*/ 285 w 572"/>
                <a:gd name="T45" fmla="*/ 573 h 573"/>
                <a:gd name="T46" fmla="*/ 244 w 572"/>
                <a:gd name="T47" fmla="*/ 570 h 573"/>
                <a:gd name="T48" fmla="*/ 203 w 572"/>
                <a:gd name="T49" fmla="*/ 561 h 573"/>
                <a:gd name="T50" fmla="*/ 166 w 572"/>
                <a:gd name="T51" fmla="*/ 546 h 573"/>
                <a:gd name="T52" fmla="*/ 131 w 572"/>
                <a:gd name="T53" fmla="*/ 527 h 573"/>
                <a:gd name="T54" fmla="*/ 98 w 572"/>
                <a:gd name="T55" fmla="*/ 502 h 573"/>
                <a:gd name="T56" fmla="*/ 71 w 572"/>
                <a:gd name="T57" fmla="*/ 475 h 573"/>
                <a:gd name="T58" fmla="*/ 46 w 572"/>
                <a:gd name="T59" fmla="*/ 442 h 573"/>
                <a:gd name="T60" fmla="*/ 27 w 572"/>
                <a:gd name="T61" fmla="*/ 407 h 573"/>
                <a:gd name="T62" fmla="*/ 13 w 572"/>
                <a:gd name="T63" fmla="*/ 369 h 573"/>
                <a:gd name="T64" fmla="*/ 3 w 572"/>
                <a:gd name="T65" fmla="*/ 328 h 573"/>
                <a:gd name="T66" fmla="*/ 0 w 572"/>
                <a:gd name="T67" fmla="*/ 286 h 573"/>
                <a:gd name="T68" fmla="*/ 143 w 572"/>
                <a:gd name="T69" fmla="*/ 286 h 573"/>
                <a:gd name="T70" fmla="*/ 146 w 572"/>
                <a:gd name="T71" fmla="*/ 315 h 573"/>
                <a:gd name="T72" fmla="*/ 154 w 572"/>
                <a:gd name="T73" fmla="*/ 342 h 573"/>
                <a:gd name="T74" fmla="*/ 168 w 572"/>
                <a:gd name="T75" fmla="*/ 366 h 573"/>
                <a:gd name="T76" fmla="*/ 185 w 572"/>
                <a:gd name="T77" fmla="*/ 388 h 573"/>
                <a:gd name="T78" fmla="*/ 206 w 572"/>
                <a:gd name="T79" fmla="*/ 405 h 573"/>
                <a:gd name="T80" fmla="*/ 231 w 572"/>
                <a:gd name="T81" fmla="*/ 418 h 573"/>
                <a:gd name="T82" fmla="*/ 257 w 572"/>
                <a:gd name="T83" fmla="*/ 427 h 573"/>
                <a:gd name="T84" fmla="*/ 285 w 572"/>
                <a:gd name="T85" fmla="*/ 430 h 573"/>
                <a:gd name="T86" fmla="*/ 315 w 572"/>
                <a:gd name="T87" fmla="*/ 427 h 573"/>
                <a:gd name="T88" fmla="*/ 341 w 572"/>
                <a:gd name="T89" fmla="*/ 418 h 573"/>
                <a:gd name="T90" fmla="*/ 366 w 572"/>
                <a:gd name="T91" fmla="*/ 405 h 573"/>
                <a:gd name="T92" fmla="*/ 387 w 572"/>
                <a:gd name="T93" fmla="*/ 388 h 573"/>
                <a:gd name="T94" fmla="*/ 404 w 572"/>
                <a:gd name="T95" fmla="*/ 366 h 573"/>
                <a:gd name="T96" fmla="*/ 418 w 572"/>
                <a:gd name="T97" fmla="*/ 342 h 573"/>
                <a:gd name="T98" fmla="*/ 426 w 572"/>
                <a:gd name="T99" fmla="*/ 315 h 573"/>
                <a:gd name="T100" fmla="*/ 429 w 572"/>
                <a:gd name="T101" fmla="*/ 286 h 573"/>
                <a:gd name="T102" fmla="*/ 426 w 572"/>
                <a:gd name="T103" fmla="*/ 258 h 573"/>
                <a:gd name="T104" fmla="*/ 418 w 572"/>
                <a:gd name="T105" fmla="*/ 231 h 573"/>
                <a:gd name="T106" fmla="*/ 404 w 572"/>
                <a:gd name="T107" fmla="*/ 207 h 573"/>
                <a:gd name="T108" fmla="*/ 387 w 572"/>
                <a:gd name="T109" fmla="*/ 185 h 573"/>
                <a:gd name="T110" fmla="*/ 366 w 572"/>
                <a:gd name="T111" fmla="*/ 168 h 573"/>
                <a:gd name="T112" fmla="*/ 341 w 572"/>
                <a:gd name="T113" fmla="*/ 154 h 573"/>
                <a:gd name="T114" fmla="*/ 315 w 572"/>
                <a:gd name="T115" fmla="*/ 146 h 573"/>
                <a:gd name="T116" fmla="*/ 285 w 572"/>
                <a:gd name="T117" fmla="*/ 143 h 573"/>
                <a:gd name="T118" fmla="*/ 285 w 572"/>
                <a:gd name="T11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2" h="573">
                  <a:moveTo>
                    <a:pt x="285" y="0"/>
                  </a:moveTo>
                  <a:lnTo>
                    <a:pt x="328" y="3"/>
                  </a:lnTo>
                  <a:lnTo>
                    <a:pt x="369" y="12"/>
                  </a:lnTo>
                  <a:lnTo>
                    <a:pt x="406" y="26"/>
                  </a:lnTo>
                  <a:lnTo>
                    <a:pt x="441" y="46"/>
                  </a:lnTo>
                  <a:lnTo>
                    <a:pt x="473" y="70"/>
                  </a:lnTo>
                  <a:lnTo>
                    <a:pt x="501" y="98"/>
                  </a:lnTo>
                  <a:lnTo>
                    <a:pt x="526" y="131"/>
                  </a:lnTo>
                  <a:lnTo>
                    <a:pt x="545" y="166"/>
                  </a:lnTo>
                  <a:lnTo>
                    <a:pt x="559" y="203"/>
                  </a:lnTo>
                  <a:lnTo>
                    <a:pt x="569" y="244"/>
                  </a:lnTo>
                  <a:lnTo>
                    <a:pt x="572" y="286"/>
                  </a:lnTo>
                  <a:lnTo>
                    <a:pt x="569" y="328"/>
                  </a:lnTo>
                  <a:lnTo>
                    <a:pt x="559" y="369"/>
                  </a:lnTo>
                  <a:lnTo>
                    <a:pt x="545" y="407"/>
                  </a:lnTo>
                  <a:lnTo>
                    <a:pt x="526" y="442"/>
                  </a:lnTo>
                  <a:lnTo>
                    <a:pt x="501" y="475"/>
                  </a:lnTo>
                  <a:lnTo>
                    <a:pt x="473" y="502"/>
                  </a:lnTo>
                  <a:lnTo>
                    <a:pt x="441" y="527"/>
                  </a:lnTo>
                  <a:lnTo>
                    <a:pt x="406" y="546"/>
                  </a:lnTo>
                  <a:lnTo>
                    <a:pt x="369" y="561"/>
                  </a:lnTo>
                  <a:lnTo>
                    <a:pt x="328" y="570"/>
                  </a:lnTo>
                  <a:lnTo>
                    <a:pt x="285" y="573"/>
                  </a:lnTo>
                  <a:lnTo>
                    <a:pt x="244" y="570"/>
                  </a:lnTo>
                  <a:lnTo>
                    <a:pt x="203" y="561"/>
                  </a:lnTo>
                  <a:lnTo>
                    <a:pt x="166" y="546"/>
                  </a:lnTo>
                  <a:lnTo>
                    <a:pt x="131" y="527"/>
                  </a:lnTo>
                  <a:lnTo>
                    <a:pt x="98" y="502"/>
                  </a:lnTo>
                  <a:lnTo>
                    <a:pt x="71" y="475"/>
                  </a:lnTo>
                  <a:lnTo>
                    <a:pt x="46" y="442"/>
                  </a:lnTo>
                  <a:lnTo>
                    <a:pt x="27" y="407"/>
                  </a:lnTo>
                  <a:lnTo>
                    <a:pt x="13" y="369"/>
                  </a:lnTo>
                  <a:lnTo>
                    <a:pt x="3" y="328"/>
                  </a:lnTo>
                  <a:lnTo>
                    <a:pt x="0" y="286"/>
                  </a:lnTo>
                  <a:lnTo>
                    <a:pt x="143" y="286"/>
                  </a:lnTo>
                  <a:lnTo>
                    <a:pt x="146" y="315"/>
                  </a:lnTo>
                  <a:lnTo>
                    <a:pt x="154" y="342"/>
                  </a:lnTo>
                  <a:lnTo>
                    <a:pt x="168" y="366"/>
                  </a:lnTo>
                  <a:lnTo>
                    <a:pt x="185" y="388"/>
                  </a:lnTo>
                  <a:lnTo>
                    <a:pt x="206" y="405"/>
                  </a:lnTo>
                  <a:lnTo>
                    <a:pt x="231" y="418"/>
                  </a:lnTo>
                  <a:lnTo>
                    <a:pt x="257" y="427"/>
                  </a:lnTo>
                  <a:lnTo>
                    <a:pt x="285" y="430"/>
                  </a:lnTo>
                  <a:lnTo>
                    <a:pt x="315" y="427"/>
                  </a:lnTo>
                  <a:lnTo>
                    <a:pt x="341" y="418"/>
                  </a:lnTo>
                  <a:lnTo>
                    <a:pt x="366" y="405"/>
                  </a:lnTo>
                  <a:lnTo>
                    <a:pt x="387" y="388"/>
                  </a:lnTo>
                  <a:lnTo>
                    <a:pt x="404" y="366"/>
                  </a:lnTo>
                  <a:lnTo>
                    <a:pt x="418" y="342"/>
                  </a:lnTo>
                  <a:lnTo>
                    <a:pt x="426" y="315"/>
                  </a:lnTo>
                  <a:lnTo>
                    <a:pt x="429" y="286"/>
                  </a:lnTo>
                  <a:lnTo>
                    <a:pt x="426" y="258"/>
                  </a:lnTo>
                  <a:lnTo>
                    <a:pt x="418" y="231"/>
                  </a:lnTo>
                  <a:lnTo>
                    <a:pt x="404" y="207"/>
                  </a:lnTo>
                  <a:lnTo>
                    <a:pt x="387" y="185"/>
                  </a:lnTo>
                  <a:lnTo>
                    <a:pt x="366" y="168"/>
                  </a:lnTo>
                  <a:lnTo>
                    <a:pt x="341" y="154"/>
                  </a:lnTo>
                  <a:lnTo>
                    <a:pt x="315" y="146"/>
                  </a:lnTo>
                  <a:lnTo>
                    <a:pt x="285" y="143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3" name="Group 59"/>
          <p:cNvGrpSpPr/>
          <p:nvPr/>
        </p:nvGrpSpPr>
        <p:grpSpPr>
          <a:xfrm>
            <a:off x="5029989" y="2500720"/>
            <a:ext cx="602401" cy="605640"/>
            <a:chOff x="9104313" y="3441701"/>
            <a:chExt cx="590550" cy="593725"/>
          </a:xfrm>
          <a:solidFill>
            <a:schemeClr val="bg1"/>
          </a:solidFill>
        </p:grpSpPr>
        <p:sp>
          <p:nvSpPr>
            <p:cNvPr id="44" name="Rectangle 309"/>
            <p:cNvSpPr>
              <a:spLocks noChangeArrowheads="1"/>
            </p:cNvSpPr>
            <p:nvPr/>
          </p:nvSpPr>
          <p:spPr bwMode="auto">
            <a:xfrm>
              <a:off x="9190038" y="3544888"/>
              <a:ext cx="131763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Rectangle 310"/>
            <p:cNvSpPr>
              <a:spLocks noChangeArrowheads="1"/>
            </p:cNvSpPr>
            <p:nvPr/>
          </p:nvSpPr>
          <p:spPr bwMode="auto">
            <a:xfrm>
              <a:off x="9190038" y="3619501"/>
              <a:ext cx="131763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Rectangle 311"/>
            <p:cNvSpPr>
              <a:spLocks noChangeArrowheads="1"/>
            </p:cNvSpPr>
            <p:nvPr/>
          </p:nvSpPr>
          <p:spPr bwMode="auto">
            <a:xfrm>
              <a:off x="9190038" y="3692526"/>
              <a:ext cx="309563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Rectangle 312"/>
            <p:cNvSpPr>
              <a:spLocks noChangeArrowheads="1"/>
            </p:cNvSpPr>
            <p:nvPr/>
          </p:nvSpPr>
          <p:spPr bwMode="auto">
            <a:xfrm>
              <a:off x="9190038" y="3765551"/>
              <a:ext cx="309563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313"/>
            <p:cNvSpPr>
              <a:spLocks noEditPoints="1"/>
            </p:cNvSpPr>
            <p:nvPr/>
          </p:nvSpPr>
          <p:spPr bwMode="auto">
            <a:xfrm>
              <a:off x="9104313" y="3441701"/>
              <a:ext cx="590550" cy="593725"/>
            </a:xfrm>
            <a:custGeom>
              <a:avLst/>
              <a:gdLst>
                <a:gd name="T0" fmla="*/ 3027 w 3348"/>
                <a:gd name="T1" fmla="*/ 1704 h 3369"/>
                <a:gd name="T2" fmla="*/ 2982 w 3348"/>
                <a:gd name="T3" fmla="*/ 1725 h 3369"/>
                <a:gd name="T4" fmla="*/ 2025 w 3348"/>
                <a:gd name="T5" fmla="*/ 2684 h 3369"/>
                <a:gd name="T6" fmla="*/ 2226 w 3348"/>
                <a:gd name="T7" fmla="*/ 2886 h 3369"/>
                <a:gd name="T8" fmla="*/ 3180 w 3348"/>
                <a:gd name="T9" fmla="*/ 1923 h 3369"/>
                <a:gd name="T10" fmla="*/ 3200 w 3348"/>
                <a:gd name="T11" fmla="*/ 1879 h 3369"/>
                <a:gd name="T12" fmla="*/ 3204 w 3348"/>
                <a:gd name="T13" fmla="*/ 1830 h 3369"/>
                <a:gd name="T14" fmla="*/ 3192 w 3348"/>
                <a:gd name="T15" fmla="*/ 1782 h 3369"/>
                <a:gd name="T16" fmla="*/ 3163 w 3348"/>
                <a:gd name="T17" fmla="*/ 1741 h 3369"/>
                <a:gd name="T18" fmla="*/ 3122 w 3348"/>
                <a:gd name="T19" fmla="*/ 1713 h 3369"/>
                <a:gd name="T20" fmla="*/ 3075 w 3348"/>
                <a:gd name="T21" fmla="*/ 1700 h 3369"/>
                <a:gd name="T22" fmla="*/ 1768 w 3348"/>
                <a:gd name="T23" fmla="*/ 244 h 3369"/>
                <a:gd name="T24" fmla="*/ 2466 w 3348"/>
                <a:gd name="T25" fmla="*/ 946 h 3369"/>
                <a:gd name="T26" fmla="*/ 143 w 3348"/>
                <a:gd name="T27" fmla="*/ 144 h 3369"/>
                <a:gd name="T28" fmla="*/ 2567 w 3348"/>
                <a:gd name="T29" fmla="*/ 3225 h 3369"/>
                <a:gd name="T30" fmla="*/ 2290 w 3348"/>
                <a:gd name="T31" fmla="*/ 3026 h 3369"/>
                <a:gd name="T32" fmla="*/ 1887 w 3348"/>
                <a:gd name="T33" fmla="*/ 2619 h 3369"/>
                <a:gd name="T34" fmla="*/ 2566 w 3348"/>
                <a:gd name="T35" fmla="*/ 1089 h 3369"/>
                <a:gd name="T36" fmla="*/ 1677 w 3348"/>
                <a:gd name="T37" fmla="*/ 1087 h 3369"/>
                <a:gd name="T38" fmla="*/ 1645 w 3348"/>
                <a:gd name="T39" fmla="*/ 1070 h 3369"/>
                <a:gd name="T40" fmla="*/ 1628 w 3348"/>
                <a:gd name="T41" fmla="*/ 1038 h 3369"/>
                <a:gd name="T42" fmla="*/ 1626 w 3348"/>
                <a:gd name="T43" fmla="*/ 144 h 3369"/>
                <a:gd name="T44" fmla="*/ 71 w 3348"/>
                <a:gd name="T45" fmla="*/ 0 h 3369"/>
                <a:gd name="T46" fmla="*/ 1711 w 3348"/>
                <a:gd name="T47" fmla="*/ 2 h 3369"/>
                <a:gd name="T48" fmla="*/ 1736 w 3348"/>
                <a:gd name="T49" fmla="*/ 12 h 3369"/>
                <a:gd name="T50" fmla="*/ 2687 w 3348"/>
                <a:gd name="T51" fmla="*/ 968 h 3369"/>
                <a:gd name="T52" fmla="*/ 2703 w 3348"/>
                <a:gd name="T53" fmla="*/ 991 h 3369"/>
                <a:gd name="T54" fmla="*/ 2709 w 3348"/>
                <a:gd name="T55" fmla="*/ 1018 h 3369"/>
                <a:gd name="T56" fmla="*/ 2859 w 3348"/>
                <a:gd name="T57" fmla="*/ 1641 h 3369"/>
                <a:gd name="T58" fmla="*/ 2921 w 3348"/>
                <a:gd name="T59" fmla="*/ 1594 h 3369"/>
                <a:gd name="T60" fmla="*/ 2989 w 3348"/>
                <a:gd name="T61" fmla="*/ 1566 h 3369"/>
                <a:gd name="T62" fmla="*/ 3061 w 3348"/>
                <a:gd name="T63" fmla="*/ 1557 h 3369"/>
                <a:gd name="T64" fmla="*/ 3135 w 3348"/>
                <a:gd name="T65" fmla="*/ 1566 h 3369"/>
                <a:gd name="T66" fmla="*/ 3203 w 3348"/>
                <a:gd name="T67" fmla="*/ 1594 h 3369"/>
                <a:gd name="T68" fmla="*/ 3264 w 3348"/>
                <a:gd name="T69" fmla="*/ 1641 h 3369"/>
                <a:gd name="T70" fmla="*/ 3310 w 3348"/>
                <a:gd name="T71" fmla="*/ 1702 h 3369"/>
                <a:gd name="T72" fmla="*/ 3339 w 3348"/>
                <a:gd name="T73" fmla="*/ 1771 h 3369"/>
                <a:gd name="T74" fmla="*/ 3348 w 3348"/>
                <a:gd name="T75" fmla="*/ 1844 h 3369"/>
                <a:gd name="T76" fmla="*/ 3339 w 3348"/>
                <a:gd name="T77" fmla="*/ 1917 h 3369"/>
                <a:gd name="T78" fmla="*/ 3310 w 3348"/>
                <a:gd name="T79" fmla="*/ 1985 h 3369"/>
                <a:gd name="T80" fmla="*/ 3264 w 3348"/>
                <a:gd name="T81" fmla="*/ 2047 h 3369"/>
                <a:gd name="T82" fmla="*/ 2709 w 3348"/>
                <a:gd name="T83" fmla="*/ 3290 h 3369"/>
                <a:gd name="T84" fmla="*/ 2701 w 3348"/>
                <a:gd name="T85" fmla="*/ 3327 h 3369"/>
                <a:gd name="T86" fmla="*/ 2683 w 3348"/>
                <a:gd name="T87" fmla="*/ 3353 h 3369"/>
                <a:gd name="T88" fmla="*/ 2655 w 3348"/>
                <a:gd name="T89" fmla="*/ 3367 h 3369"/>
                <a:gd name="T90" fmla="*/ 71 w 3348"/>
                <a:gd name="T91" fmla="*/ 3369 h 3369"/>
                <a:gd name="T92" fmla="*/ 35 w 3348"/>
                <a:gd name="T93" fmla="*/ 3360 h 3369"/>
                <a:gd name="T94" fmla="*/ 9 w 3348"/>
                <a:gd name="T95" fmla="*/ 3334 h 3369"/>
                <a:gd name="T96" fmla="*/ 0 w 3348"/>
                <a:gd name="T97" fmla="*/ 3297 h 3369"/>
                <a:gd name="T98" fmla="*/ 3 w 3348"/>
                <a:gd name="T99" fmla="*/ 52 h 3369"/>
                <a:gd name="T100" fmla="*/ 20 w 3348"/>
                <a:gd name="T101" fmla="*/ 21 h 3369"/>
                <a:gd name="T102" fmla="*/ 52 w 3348"/>
                <a:gd name="T103" fmla="*/ 3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48" h="3369">
                  <a:moveTo>
                    <a:pt x="3051" y="1700"/>
                  </a:moveTo>
                  <a:lnTo>
                    <a:pt x="3027" y="1704"/>
                  </a:lnTo>
                  <a:lnTo>
                    <a:pt x="3004" y="1713"/>
                  </a:lnTo>
                  <a:lnTo>
                    <a:pt x="2982" y="1725"/>
                  </a:lnTo>
                  <a:lnTo>
                    <a:pt x="2962" y="1741"/>
                  </a:lnTo>
                  <a:lnTo>
                    <a:pt x="2025" y="2684"/>
                  </a:lnTo>
                  <a:lnTo>
                    <a:pt x="1987" y="2925"/>
                  </a:lnTo>
                  <a:lnTo>
                    <a:pt x="2226" y="2886"/>
                  </a:lnTo>
                  <a:lnTo>
                    <a:pt x="3163" y="1943"/>
                  </a:lnTo>
                  <a:lnTo>
                    <a:pt x="3180" y="1923"/>
                  </a:lnTo>
                  <a:lnTo>
                    <a:pt x="3192" y="1901"/>
                  </a:lnTo>
                  <a:lnTo>
                    <a:pt x="3200" y="1879"/>
                  </a:lnTo>
                  <a:lnTo>
                    <a:pt x="3204" y="1854"/>
                  </a:lnTo>
                  <a:lnTo>
                    <a:pt x="3204" y="1830"/>
                  </a:lnTo>
                  <a:lnTo>
                    <a:pt x="3200" y="1806"/>
                  </a:lnTo>
                  <a:lnTo>
                    <a:pt x="3192" y="1782"/>
                  </a:lnTo>
                  <a:lnTo>
                    <a:pt x="3180" y="1761"/>
                  </a:lnTo>
                  <a:lnTo>
                    <a:pt x="3163" y="1741"/>
                  </a:lnTo>
                  <a:lnTo>
                    <a:pt x="3144" y="1725"/>
                  </a:lnTo>
                  <a:lnTo>
                    <a:pt x="3122" y="1713"/>
                  </a:lnTo>
                  <a:lnTo>
                    <a:pt x="3099" y="1704"/>
                  </a:lnTo>
                  <a:lnTo>
                    <a:pt x="3075" y="1700"/>
                  </a:lnTo>
                  <a:lnTo>
                    <a:pt x="3051" y="1700"/>
                  </a:lnTo>
                  <a:close/>
                  <a:moveTo>
                    <a:pt x="1768" y="244"/>
                  </a:moveTo>
                  <a:lnTo>
                    <a:pt x="1768" y="946"/>
                  </a:lnTo>
                  <a:lnTo>
                    <a:pt x="2466" y="946"/>
                  </a:lnTo>
                  <a:lnTo>
                    <a:pt x="1768" y="244"/>
                  </a:lnTo>
                  <a:close/>
                  <a:moveTo>
                    <a:pt x="143" y="144"/>
                  </a:moveTo>
                  <a:lnTo>
                    <a:pt x="143" y="3225"/>
                  </a:lnTo>
                  <a:lnTo>
                    <a:pt x="2567" y="3225"/>
                  </a:lnTo>
                  <a:lnTo>
                    <a:pt x="2567" y="2748"/>
                  </a:lnTo>
                  <a:lnTo>
                    <a:pt x="2290" y="3026"/>
                  </a:lnTo>
                  <a:lnTo>
                    <a:pt x="1826" y="3087"/>
                  </a:lnTo>
                  <a:lnTo>
                    <a:pt x="1887" y="2619"/>
                  </a:lnTo>
                  <a:lnTo>
                    <a:pt x="2566" y="1936"/>
                  </a:lnTo>
                  <a:lnTo>
                    <a:pt x="2566" y="1089"/>
                  </a:lnTo>
                  <a:lnTo>
                    <a:pt x="1697" y="1089"/>
                  </a:lnTo>
                  <a:lnTo>
                    <a:pt x="1677" y="1087"/>
                  </a:lnTo>
                  <a:lnTo>
                    <a:pt x="1659" y="1081"/>
                  </a:lnTo>
                  <a:lnTo>
                    <a:pt x="1645" y="1070"/>
                  </a:lnTo>
                  <a:lnTo>
                    <a:pt x="1635" y="1055"/>
                  </a:lnTo>
                  <a:lnTo>
                    <a:pt x="1628" y="1038"/>
                  </a:lnTo>
                  <a:lnTo>
                    <a:pt x="1626" y="1018"/>
                  </a:lnTo>
                  <a:lnTo>
                    <a:pt x="1626" y="144"/>
                  </a:lnTo>
                  <a:lnTo>
                    <a:pt x="143" y="144"/>
                  </a:lnTo>
                  <a:close/>
                  <a:moveTo>
                    <a:pt x="71" y="0"/>
                  </a:moveTo>
                  <a:lnTo>
                    <a:pt x="1697" y="0"/>
                  </a:lnTo>
                  <a:lnTo>
                    <a:pt x="1711" y="2"/>
                  </a:lnTo>
                  <a:lnTo>
                    <a:pt x="1724" y="6"/>
                  </a:lnTo>
                  <a:lnTo>
                    <a:pt x="1736" y="12"/>
                  </a:lnTo>
                  <a:lnTo>
                    <a:pt x="1747" y="22"/>
                  </a:lnTo>
                  <a:lnTo>
                    <a:pt x="2687" y="968"/>
                  </a:lnTo>
                  <a:lnTo>
                    <a:pt x="2696" y="978"/>
                  </a:lnTo>
                  <a:lnTo>
                    <a:pt x="2703" y="991"/>
                  </a:lnTo>
                  <a:lnTo>
                    <a:pt x="2708" y="1003"/>
                  </a:lnTo>
                  <a:lnTo>
                    <a:pt x="2709" y="1018"/>
                  </a:lnTo>
                  <a:lnTo>
                    <a:pt x="2709" y="1793"/>
                  </a:lnTo>
                  <a:lnTo>
                    <a:pt x="2859" y="1641"/>
                  </a:lnTo>
                  <a:lnTo>
                    <a:pt x="2889" y="1615"/>
                  </a:lnTo>
                  <a:lnTo>
                    <a:pt x="2921" y="1594"/>
                  </a:lnTo>
                  <a:lnTo>
                    <a:pt x="2954" y="1577"/>
                  </a:lnTo>
                  <a:lnTo>
                    <a:pt x="2989" y="1566"/>
                  </a:lnTo>
                  <a:lnTo>
                    <a:pt x="3026" y="1559"/>
                  </a:lnTo>
                  <a:lnTo>
                    <a:pt x="3061" y="1557"/>
                  </a:lnTo>
                  <a:lnTo>
                    <a:pt x="3098" y="1559"/>
                  </a:lnTo>
                  <a:lnTo>
                    <a:pt x="3135" y="1566"/>
                  </a:lnTo>
                  <a:lnTo>
                    <a:pt x="3170" y="1577"/>
                  </a:lnTo>
                  <a:lnTo>
                    <a:pt x="3203" y="1594"/>
                  </a:lnTo>
                  <a:lnTo>
                    <a:pt x="3235" y="1615"/>
                  </a:lnTo>
                  <a:lnTo>
                    <a:pt x="3264" y="1641"/>
                  </a:lnTo>
                  <a:lnTo>
                    <a:pt x="3290" y="1671"/>
                  </a:lnTo>
                  <a:lnTo>
                    <a:pt x="3310" y="1702"/>
                  </a:lnTo>
                  <a:lnTo>
                    <a:pt x="3327" y="1736"/>
                  </a:lnTo>
                  <a:lnTo>
                    <a:pt x="3339" y="1771"/>
                  </a:lnTo>
                  <a:lnTo>
                    <a:pt x="3345" y="1807"/>
                  </a:lnTo>
                  <a:lnTo>
                    <a:pt x="3348" y="1844"/>
                  </a:lnTo>
                  <a:lnTo>
                    <a:pt x="3345" y="1881"/>
                  </a:lnTo>
                  <a:lnTo>
                    <a:pt x="3339" y="1917"/>
                  </a:lnTo>
                  <a:lnTo>
                    <a:pt x="3327" y="1952"/>
                  </a:lnTo>
                  <a:lnTo>
                    <a:pt x="3310" y="1985"/>
                  </a:lnTo>
                  <a:lnTo>
                    <a:pt x="3290" y="2017"/>
                  </a:lnTo>
                  <a:lnTo>
                    <a:pt x="3264" y="2047"/>
                  </a:lnTo>
                  <a:lnTo>
                    <a:pt x="2709" y="2606"/>
                  </a:lnTo>
                  <a:lnTo>
                    <a:pt x="2709" y="3290"/>
                  </a:lnTo>
                  <a:lnTo>
                    <a:pt x="2707" y="3309"/>
                  </a:lnTo>
                  <a:lnTo>
                    <a:pt x="2701" y="3327"/>
                  </a:lnTo>
                  <a:lnTo>
                    <a:pt x="2693" y="3341"/>
                  </a:lnTo>
                  <a:lnTo>
                    <a:pt x="2683" y="3353"/>
                  </a:lnTo>
                  <a:lnTo>
                    <a:pt x="2670" y="3362"/>
                  </a:lnTo>
                  <a:lnTo>
                    <a:pt x="2655" y="3367"/>
                  </a:lnTo>
                  <a:lnTo>
                    <a:pt x="2637" y="3369"/>
                  </a:lnTo>
                  <a:lnTo>
                    <a:pt x="71" y="3369"/>
                  </a:lnTo>
                  <a:lnTo>
                    <a:pt x="52" y="3366"/>
                  </a:lnTo>
                  <a:lnTo>
                    <a:pt x="35" y="3360"/>
                  </a:lnTo>
                  <a:lnTo>
                    <a:pt x="20" y="3348"/>
                  </a:lnTo>
                  <a:lnTo>
                    <a:pt x="9" y="3334"/>
                  </a:lnTo>
                  <a:lnTo>
                    <a:pt x="3" y="3316"/>
                  </a:lnTo>
                  <a:lnTo>
                    <a:pt x="0" y="3297"/>
                  </a:lnTo>
                  <a:lnTo>
                    <a:pt x="0" y="72"/>
                  </a:lnTo>
                  <a:lnTo>
                    <a:pt x="3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5" y="9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9" name="Freeform 447"/>
          <p:cNvSpPr>
            <a:spLocks noEditPoints="1"/>
          </p:cNvSpPr>
          <p:nvPr/>
        </p:nvSpPr>
        <p:spPr bwMode="auto">
          <a:xfrm>
            <a:off x="8088503" y="4766356"/>
            <a:ext cx="607259" cy="605640"/>
          </a:xfrm>
          <a:custGeom>
            <a:avLst/>
            <a:gdLst>
              <a:gd name="T0" fmla="*/ 1761 w 3376"/>
              <a:gd name="T1" fmla="*/ 1402 h 3366"/>
              <a:gd name="T2" fmla="*/ 1372 w 3376"/>
              <a:gd name="T3" fmla="*/ 1612 h 3366"/>
              <a:gd name="T4" fmla="*/ 1134 w 3376"/>
              <a:gd name="T5" fmla="*/ 1931 h 3366"/>
              <a:gd name="T6" fmla="*/ 1097 w 3376"/>
              <a:gd name="T7" fmla="*/ 2315 h 3366"/>
              <a:gd name="T8" fmla="*/ 1274 w 3376"/>
              <a:gd name="T9" fmla="*/ 2662 h 3366"/>
              <a:gd name="T10" fmla="*/ 1618 w 3376"/>
              <a:gd name="T11" fmla="*/ 2913 h 3366"/>
              <a:gd name="T12" fmla="*/ 2078 w 3376"/>
              <a:gd name="T13" fmla="*/ 3026 h 3366"/>
              <a:gd name="T14" fmla="*/ 2491 w 3376"/>
              <a:gd name="T15" fmla="*/ 2985 h 3366"/>
              <a:gd name="T16" fmla="*/ 2910 w 3376"/>
              <a:gd name="T17" fmla="*/ 2790 h 3366"/>
              <a:gd name="T18" fmla="*/ 3012 w 3376"/>
              <a:gd name="T19" fmla="*/ 2701 h 3366"/>
              <a:gd name="T20" fmla="*/ 3151 w 3376"/>
              <a:gd name="T21" fmla="*/ 2514 h 3366"/>
              <a:gd name="T22" fmla="*/ 3238 w 3376"/>
              <a:gd name="T23" fmla="*/ 2239 h 3366"/>
              <a:gd name="T24" fmla="*/ 3163 w 3376"/>
              <a:gd name="T25" fmla="*/ 1872 h 3366"/>
              <a:gd name="T26" fmla="*/ 2896 w 3376"/>
              <a:gd name="T27" fmla="*/ 1568 h 3366"/>
              <a:gd name="T28" fmla="*/ 2488 w 3376"/>
              <a:gd name="T29" fmla="*/ 1381 h 3366"/>
              <a:gd name="T30" fmla="*/ 1137 w 3376"/>
              <a:gd name="T31" fmla="*/ 149 h 3366"/>
              <a:gd name="T32" fmla="*/ 678 w 3376"/>
              <a:gd name="T33" fmla="*/ 263 h 3366"/>
              <a:gd name="T34" fmla="*/ 333 w 3376"/>
              <a:gd name="T35" fmla="*/ 513 h 3366"/>
              <a:gd name="T36" fmla="*/ 157 w 3376"/>
              <a:gd name="T37" fmla="*/ 860 h 3366"/>
              <a:gd name="T38" fmla="*/ 176 w 3376"/>
              <a:gd name="T39" fmla="*/ 1193 h 3366"/>
              <a:gd name="T40" fmla="*/ 300 w 3376"/>
              <a:gd name="T41" fmla="*/ 1425 h 3366"/>
              <a:gd name="T42" fmla="*/ 434 w 3376"/>
              <a:gd name="T43" fmla="*/ 1564 h 3366"/>
              <a:gd name="T44" fmla="*/ 352 w 3376"/>
              <a:gd name="T45" fmla="*/ 1910 h 3366"/>
              <a:gd name="T46" fmla="*/ 817 w 3376"/>
              <a:gd name="T47" fmla="*/ 1765 h 3366"/>
              <a:gd name="T48" fmla="*/ 960 w 3376"/>
              <a:gd name="T49" fmla="*/ 1801 h 3366"/>
              <a:gd name="T50" fmla="*/ 1141 w 3376"/>
              <a:gd name="T51" fmla="*/ 1630 h 3366"/>
              <a:gd name="T52" fmla="*/ 1499 w 3376"/>
              <a:gd name="T53" fmla="*/ 1348 h 3366"/>
              <a:gd name="T54" fmla="*/ 1978 w 3376"/>
              <a:gd name="T55" fmla="*/ 1204 h 3366"/>
              <a:gd name="T56" fmla="*/ 2304 w 3376"/>
              <a:gd name="T57" fmla="*/ 1093 h 3366"/>
              <a:gd name="T58" fmla="*/ 2252 w 3376"/>
              <a:gd name="T59" fmla="*/ 720 h 3366"/>
              <a:gd name="T60" fmla="*/ 1985 w 3376"/>
              <a:gd name="T61" fmla="*/ 394 h 3366"/>
              <a:gd name="T62" fmla="*/ 1563 w 3376"/>
              <a:gd name="T63" fmla="*/ 190 h 3366"/>
              <a:gd name="T64" fmla="*/ 1313 w 3376"/>
              <a:gd name="T65" fmla="*/ 2 h 3366"/>
              <a:gd name="T66" fmla="*/ 1813 w 3376"/>
              <a:gd name="T67" fmla="*/ 123 h 3366"/>
              <a:gd name="T68" fmla="*/ 2197 w 3376"/>
              <a:gd name="T69" fmla="*/ 393 h 3366"/>
              <a:gd name="T70" fmla="*/ 2413 w 3376"/>
              <a:gd name="T71" fmla="*/ 768 h 3366"/>
              <a:gd name="T72" fmla="*/ 2422 w 3376"/>
              <a:gd name="T73" fmla="*/ 1158 h 3366"/>
              <a:gd name="T74" fmla="*/ 2811 w 3376"/>
              <a:gd name="T75" fmla="*/ 1349 h 3366"/>
              <a:gd name="T76" fmla="*/ 3176 w 3376"/>
              <a:gd name="T77" fmla="*/ 1639 h 3366"/>
              <a:gd name="T78" fmla="*/ 3363 w 3376"/>
              <a:gd name="T79" fmla="*/ 2032 h 3366"/>
              <a:gd name="T80" fmla="*/ 3334 w 3376"/>
              <a:gd name="T81" fmla="*/ 2434 h 3366"/>
              <a:gd name="T82" fmla="*/ 3120 w 3376"/>
              <a:gd name="T83" fmla="*/ 2781 h 3366"/>
              <a:gd name="T84" fmla="*/ 2341 w 3376"/>
              <a:gd name="T85" fmla="*/ 3151 h 3366"/>
              <a:gd name="T86" fmla="*/ 1802 w 3376"/>
              <a:gd name="T87" fmla="*/ 3119 h 3366"/>
              <a:gd name="T88" fmla="*/ 1353 w 3376"/>
              <a:gd name="T89" fmla="*/ 2919 h 3366"/>
              <a:gd name="T90" fmla="*/ 1047 w 3376"/>
              <a:gd name="T91" fmla="*/ 2592 h 3366"/>
              <a:gd name="T92" fmla="*/ 933 w 3376"/>
              <a:gd name="T93" fmla="*/ 2177 h 3366"/>
              <a:gd name="T94" fmla="*/ 828 w 3376"/>
              <a:gd name="T95" fmla="*/ 1916 h 3366"/>
              <a:gd name="T96" fmla="*/ 154 w 3376"/>
              <a:gd name="T97" fmla="*/ 1462 h 3366"/>
              <a:gd name="T98" fmla="*/ 3 w 3376"/>
              <a:gd name="T99" fmla="*/ 1057 h 3366"/>
              <a:gd name="T100" fmla="*/ 80 w 3376"/>
              <a:gd name="T101" fmla="*/ 634 h 3366"/>
              <a:gd name="T102" fmla="*/ 358 w 3376"/>
              <a:gd name="T103" fmla="*/ 288 h 3366"/>
              <a:gd name="T104" fmla="*/ 786 w 3376"/>
              <a:gd name="T105" fmla="*/ 64 h 3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76" h="3366">
                <a:moveTo>
                  <a:pt x="2162" y="1342"/>
                </a:moveTo>
                <a:lnTo>
                  <a:pt x="2078" y="1344"/>
                </a:lnTo>
                <a:lnTo>
                  <a:pt x="1995" y="1351"/>
                </a:lnTo>
                <a:lnTo>
                  <a:pt x="1915" y="1363"/>
                </a:lnTo>
                <a:lnTo>
                  <a:pt x="1837" y="1381"/>
                </a:lnTo>
                <a:lnTo>
                  <a:pt x="1761" y="1402"/>
                </a:lnTo>
                <a:lnTo>
                  <a:pt x="1687" y="1428"/>
                </a:lnTo>
                <a:lnTo>
                  <a:pt x="1618" y="1457"/>
                </a:lnTo>
                <a:lnTo>
                  <a:pt x="1551" y="1490"/>
                </a:lnTo>
                <a:lnTo>
                  <a:pt x="1488" y="1528"/>
                </a:lnTo>
                <a:lnTo>
                  <a:pt x="1429" y="1568"/>
                </a:lnTo>
                <a:lnTo>
                  <a:pt x="1372" y="1612"/>
                </a:lnTo>
                <a:lnTo>
                  <a:pt x="1321" y="1658"/>
                </a:lnTo>
                <a:lnTo>
                  <a:pt x="1274" y="1708"/>
                </a:lnTo>
                <a:lnTo>
                  <a:pt x="1232" y="1760"/>
                </a:lnTo>
                <a:lnTo>
                  <a:pt x="1194" y="1815"/>
                </a:lnTo>
                <a:lnTo>
                  <a:pt x="1162" y="1872"/>
                </a:lnTo>
                <a:lnTo>
                  <a:pt x="1134" y="1931"/>
                </a:lnTo>
                <a:lnTo>
                  <a:pt x="1113" y="1992"/>
                </a:lnTo>
                <a:lnTo>
                  <a:pt x="1097" y="2055"/>
                </a:lnTo>
                <a:lnTo>
                  <a:pt x="1088" y="2119"/>
                </a:lnTo>
                <a:lnTo>
                  <a:pt x="1085" y="2186"/>
                </a:lnTo>
                <a:lnTo>
                  <a:pt x="1088" y="2251"/>
                </a:lnTo>
                <a:lnTo>
                  <a:pt x="1097" y="2315"/>
                </a:lnTo>
                <a:lnTo>
                  <a:pt x="1113" y="2378"/>
                </a:lnTo>
                <a:lnTo>
                  <a:pt x="1134" y="2439"/>
                </a:lnTo>
                <a:lnTo>
                  <a:pt x="1162" y="2499"/>
                </a:lnTo>
                <a:lnTo>
                  <a:pt x="1194" y="2556"/>
                </a:lnTo>
                <a:lnTo>
                  <a:pt x="1232" y="2610"/>
                </a:lnTo>
                <a:lnTo>
                  <a:pt x="1274" y="2662"/>
                </a:lnTo>
                <a:lnTo>
                  <a:pt x="1321" y="2712"/>
                </a:lnTo>
                <a:lnTo>
                  <a:pt x="1372" y="2759"/>
                </a:lnTo>
                <a:lnTo>
                  <a:pt x="1429" y="2802"/>
                </a:lnTo>
                <a:lnTo>
                  <a:pt x="1488" y="2843"/>
                </a:lnTo>
                <a:lnTo>
                  <a:pt x="1551" y="2880"/>
                </a:lnTo>
                <a:lnTo>
                  <a:pt x="1618" y="2913"/>
                </a:lnTo>
                <a:lnTo>
                  <a:pt x="1687" y="2942"/>
                </a:lnTo>
                <a:lnTo>
                  <a:pt x="1761" y="2968"/>
                </a:lnTo>
                <a:lnTo>
                  <a:pt x="1837" y="2989"/>
                </a:lnTo>
                <a:lnTo>
                  <a:pt x="1915" y="3007"/>
                </a:lnTo>
                <a:lnTo>
                  <a:pt x="1995" y="3019"/>
                </a:lnTo>
                <a:lnTo>
                  <a:pt x="2078" y="3026"/>
                </a:lnTo>
                <a:lnTo>
                  <a:pt x="2162" y="3028"/>
                </a:lnTo>
                <a:lnTo>
                  <a:pt x="2227" y="3027"/>
                </a:lnTo>
                <a:lnTo>
                  <a:pt x="2293" y="3022"/>
                </a:lnTo>
                <a:lnTo>
                  <a:pt x="2360" y="3013"/>
                </a:lnTo>
                <a:lnTo>
                  <a:pt x="2426" y="3001"/>
                </a:lnTo>
                <a:lnTo>
                  <a:pt x="2491" y="2985"/>
                </a:lnTo>
                <a:lnTo>
                  <a:pt x="2554" y="2967"/>
                </a:lnTo>
                <a:lnTo>
                  <a:pt x="2614" y="2944"/>
                </a:lnTo>
                <a:lnTo>
                  <a:pt x="3031" y="3106"/>
                </a:lnTo>
                <a:lnTo>
                  <a:pt x="2902" y="2796"/>
                </a:lnTo>
                <a:lnTo>
                  <a:pt x="2904" y="2795"/>
                </a:lnTo>
                <a:lnTo>
                  <a:pt x="2910" y="2790"/>
                </a:lnTo>
                <a:lnTo>
                  <a:pt x="2921" y="2783"/>
                </a:lnTo>
                <a:lnTo>
                  <a:pt x="2934" y="2773"/>
                </a:lnTo>
                <a:lnTo>
                  <a:pt x="2950" y="2758"/>
                </a:lnTo>
                <a:lnTo>
                  <a:pt x="2969" y="2742"/>
                </a:lnTo>
                <a:lnTo>
                  <a:pt x="2989" y="2724"/>
                </a:lnTo>
                <a:lnTo>
                  <a:pt x="3012" y="2701"/>
                </a:lnTo>
                <a:lnTo>
                  <a:pt x="3035" y="2677"/>
                </a:lnTo>
                <a:lnTo>
                  <a:pt x="3058" y="2649"/>
                </a:lnTo>
                <a:lnTo>
                  <a:pt x="3083" y="2619"/>
                </a:lnTo>
                <a:lnTo>
                  <a:pt x="3106" y="2587"/>
                </a:lnTo>
                <a:lnTo>
                  <a:pt x="3130" y="2552"/>
                </a:lnTo>
                <a:lnTo>
                  <a:pt x="3151" y="2514"/>
                </a:lnTo>
                <a:lnTo>
                  <a:pt x="3173" y="2474"/>
                </a:lnTo>
                <a:lnTo>
                  <a:pt x="3191" y="2431"/>
                </a:lnTo>
                <a:lnTo>
                  <a:pt x="3208" y="2386"/>
                </a:lnTo>
                <a:lnTo>
                  <a:pt x="3221" y="2339"/>
                </a:lnTo>
                <a:lnTo>
                  <a:pt x="3230" y="2290"/>
                </a:lnTo>
                <a:lnTo>
                  <a:pt x="3238" y="2239"/>
                </a:lnTo>
                <a:lnTo>
                  <a:pt x="3240" y="2186"/>
                </a:lnTo>
                <a:lnTo>
                  <a:pt x="3237" y="2119"/>
                </a:lnTo>
                <a:lnTo>
                  <a:pt x="3226" y="2055"/>
                </a:lnTo>
                <a:lnTo>
                  <a:pt x="3211" y="1992"/>
                </a:lnTo>
                <a:lnTo>
                  <a:pt x="3189" y="1931"/>
                </a:lnTo>
                <a:lnTo>
                  <a:pt x="3163" y="1872"/>
                </a:lnTo>
                <a:lnTo>
                  <a:pt x="3130" y="1814"/>
                </a:lnTo>
                <a:lnTo>
                  <a:pt x="3093" y="1760"/>
                </a:lnTo>
                <a:lnTo>
                  <a:pt x="3050" y="1708"/>
                </a:lnTo>
                <a:lnTo>
                  <a:pt x="3003" y="1658"/>
                </a:lnTo>
                <a:lnTo>
                  <a:pt x="2951" y="1611"/>
                </a:lnTo>
                <a:lnTo>
                  <a:pt x="2896" y="1568"/>
                </a:lnTo>
                <a:lnTo>
                  <a:pt x="2837" y="1527"/>
                </a:lnTo>
                <a:lnTo>
                  <a:pt x="2773" y="1490"/>
                </a:lnTo>
                <a:lnTo>
                  <a:pt x="2706" y="1457"/>
                </a:lnTo>
                <a:lnTo>
                  <a:pt x="2637" y="1428"/>
                </a:lnTo>
                <a:lnTo>
                  <a:pt x="2563" y="1402"/>
                </a:lnTo>
                <a:lnTo>
                  <a:pt x="2488" y="1381"/>
                </a:lnTo>
                <a:lnTo>
                  <a:pt x="2409" y="1363"/>
                </a:lnTo>
                <a:lnTo>
                  <a:pt x="2329" y="1351"/>
                </a:lnTo>
                <a:lnTo>
                  <a:pt x="2246" y="1344"/>
                </a:lnTo>
                <a:lnTo>
                  <a:pt x="2162" y="1342"/>
                </a:lnTo>
                <a:close/>
                <a:moveTo>
                  <a:pt x="1221" y="146"/>
                </a:moveTo>
                <a:lnTo>
                  <a:pt x="1137" y="149"/>
                </a:lnTo>
                <a:lnTo>
                  <a:pt x="1055" y="157"/>
                </a:lnTo>
                <a:lnTo>
                  <a:pt x="974" y="169"/>
                </a:lnTo>
                <a:lnTo>
                  <a:pt x="896" y="186"/>
                </a:lnTo>
                <a:lnTo>
                  <a:pt x="820" y="208"/>
                </a:lnTo>
                <a:lnTo>
                  <a:pt x="748" y="233"/>
                </a:lnTo>
                <a:lnTo>
                  <a:pt x="678" y="263"/>
                </a:lnTo>
                <a:lnTo>
                  <a:pt x="610" y="296"/>
                </a:lnTo>
                <a:lnTo>
                  <a:pt x="548" y="332"/>
                </a:lnTo>
                <a:lnTo>
                  <a:pt x="488" y="373"/>
                </a:lnTo>
                <a:lnTo>
                  <a:pt x="432" y="417"/>
                </a:lnTo>
                <a:lnTo>
                  <a:pt x="380" y="463"/>
                </a:lnTo>
                <a:lnTo>
                  <a:pt x="333" y="513"/>
                </a:lnTo>
                <a:lnTo>
                  <a:pt x="291" y="566"/>
                </a:lnTo>
                <a:lnTo>
                  <a:pt x="253" y="621"/>
                </a:lnTo>
                <a:lnTo>
                  <a:pt x="221" y="677"/>
                </a:lnTo>
                <a:lnTo>
                  <a:pt x="194" y="736"/>
                </a:lnTo>
                <a:lnTo>
                  <a:pt x="172" y="798"/>
                </a:lnTo>
                <a:lnTo>
                  <a:pt x="157" y="860"/>
                </a:lnTo>
                <a:lnTo>
                  <a:pt x="148" y="925"/>
                </a:lnTo>
                <a:lnTo>
                  <a:pt x="145" y="990"/>
                </a:lnTo>
                <a:lnTo>
                  <a:pt x="147" y="1044"/>
                </a:lnTo>
                <a:lnTo>
                  <a:pt x="153" y="1095"/>
                </a:lnTo>
                <a:lnTo>
                  <a:pt x="163" y="1145"/>
                </a:lnTo>
                <a:lnTo>
                  <a:pt x="176" y="1193"/>
                </a:lnTo>
                <a:lnTo>
                  <a:pt x="193" y="1238"/>
                </a:lnTo>
                <a:lnTo>
                  <a:pt x="211" y="1279"/>
                </a:lnTo>
                <a:lnTo>
                  <a:pt x="232" y="1319"/>
                </a:lnTo>
                <a:lnTo>
                  <a:pt x="254" y="1357"/>
                </a:lnTo>
                <a:lnTo>
                  <a:pt x="277" y="1392"/>
                </a:lnTo>
                <a:lnTo>
                  <a:pt x="300" y="1425"/>
                </a:lnTo>
                <a:lnTo>
                  <a:pt x="325" y="1454"/>
                </a:lnTo>
                <a:lnTo>
                  <a:pt x="349" y="1482"/>
                </a:lnTo>
                <a:lnTo>
                  <a:pt x="372" y="1507"/>
                </a:lnTo>
                <a:lnTo>
                  <a:pt x="394" y="1529"/>
                </a:lnTo>
                <a:lnTo>
                  <a:pt x="415" y="1547"/>
                </a:lnTo>
                <a:lnTo>
                  <a:pt x="434" y="1564"/>
                </a:lnTo>
                <a:lnTo>
                  <a:pt x="449" y="1577"/>
                </a:lnTo>
                <a:lnTo>
                  <a:pt x="464" y="1588"/>
                </a:lnTo>
                <a:lnTo>
                  <a:pt x="473" y="1595"/>
                </a:lnTo>
                <a:lnTo>
                  <a:pt x="480" y="1601"/>
                </a:lnTo>
                <a:lnTo>
                  <a:pt x="482" y="1602"/>
                </a:lnTo>
                <a:lnTo>
                  <a:pt x="352" y="1910"/>
                </a:lnTo>
                <a:lnTo>
                  <a:pt x="761" y="1750"/>
                </a:lnTo>
                <a:lnTo>
                  <a:pt x="764" y="1750"/>
                </a:lnTo>
                <a:lnTo>
                  <a:pt x="771" y="1753"/>
                </a:lnTo>
                <a:lnTo>
                  <a:pt x="783" y="1756"/>
                </a:lnTo>
                <a:lnTo>
                  <a:pt x="799" y="1760"/>
                </a:lnTo>
                <a:lnTo>
                  <a:pt x="817" y="1765"/>
                </a:lnTo>
                <a:lnTo>
                  <a:pt x="839" y="1771"/>
                </a:lnTo>
                <a:lnTo>
                  <a:pt x="861" y="1778"/>
                </a:lnTo>
                <a:lnTo>
                  <a:pt x="885" y="1784"/>
                </a:lnTo>
                <a:lnTo>
                  <a:pt x="911" y="1790"/>
                </a:lnTo>
                <a:lnTo>
                  <a:pt x="935" y="1796"/>
                </a:lnTo>
                <a:lnTo>
                  <a:pt x="960" y="1801"/>
                </a:lnTo>
                <a:lnTo>
                  <a:pt x="982" y="1805"/>
                </a:lnTo>
                <a:lnTo>
                  <a:pt x="1004" y="1808"/>
                </a:lnTo>
                <a:lnTo>
                  <a:pt x="1023" y="1810"/>
                </a:lnTo>
                <a:lnTo>
                  <a:pt x="1057" y="1748"/>
                </a:lnTo>
                <a:lnTo>
                  <a:pt x="1097" y="1688"/>
                </a:lnTo>
                <a:lnTo>
                  <a:pt x="1141" y="1630"/>
                </a:lnTo>
                <a:lnTo>
                  <a:pt x="1191" y="1575"/>
                </a:lnTo>
                <a:lnTo>
                  <a:pt x="1245" y="1524"/>
                </a:lnTo>
                <a:lnTo>
                  <a:pt x="1302" y="1475"/>
                </a:lnTo>
                <a:lnTo>
                  <a:pt x="1365" y="1429"/>
                </a:lnTo>
                <a:lnTo>
                  <a:pt x="1431" y="1387"/>
                </a:lnTo>
                <a:lnTo>
                  <a:pt x="1499" y="1348"/>
                </a:lnTo>
                <a:lnTo>
                  <a:pt x="1572" y="1313"/>
                </a:lnTo>
                <a:lnTo>
                  <a:pt x="1648" y="1283"/>
                </a:lnTo>
                <a:lnTo>
                  <a:pt x="1727" y="1256"/>
                </a:lnTo>
                <a:lnTo>
                  <a:pt x="1808" y="1234"/>
                </a:lnTo>
                <a:lnTo>
                  <a:pt x="1892" y="1217"/>
                </a:lnTo>
                <a:lnTo>
                  <a:pt x="1978" y="1204"/>
                </a:lnTo>
                <a:lnTo>
                  <a:pt x="2065" y="1197"/>
                </a:lnTo>
                <a:lnTo>
                  <a:pt x="2156" y="1194"/>
                </a:lnTo>
                <a:lnTo>
                  <a:pt x="2217" y="1195"/>
                </a:lnTo>
                <a:lnTo>
                  <a:pt x="2279" y="1199"/>
                </a:lnTo>
                <a:lnTo>
                  <a:pt x="2293" y="1147"/>
                </a:lnTo>
                <a:lnTo>
                  <a:pt x="2304" y="1093"/>
                </a:lnTo>
                <a:lnTo>
                  <a:pt x="2312" y="1039"/>
                </a:lnTo>
                <a:lnTo>
                  <a:pt x="2314" y="983"/>
                </a:lnTo>
                <a:lnTo>
                  <a:pt x="2307" y="915"/>
                </a:lnTo>
                <a:lnTo>
                  <a:pt x="2295" y="849"/>
                </a:lnTo>
                <a:lnTo>
                  <a:pt x="2277" y="783"/>
                </a:lnTo>
                <a:lnTo>
                  <a:pt x="2252" y="720"/>
                </a:lnTo>
                <a:lnTo>
                  <a:pt x="2220" y="660"/>
                </a:lnTo>
                <a:lnTo>
                  <a:pt x="2184" y="600"/>
                </a:lnTo>
                <a:lnTo>
                  <a:pt x="2142" y="544"/>
                </a:lnTo>
                <a:lnTo>
                  <a:pt x="2094" y="491"/>
                </a:lnTo>
                <a:lnTo>
                  <a:pt x="2043" y="441"/>
                </a:lnTo>
                <a:lnTo>
                  <a:pt x="1985" y="394"/>
                </a:lnTo>
                <a:lnTo>
                  <a:pt x="1925" y="350"/>
                </a:lnTo>
                <a:lnTo>
                  <a:pt x="1859" y="310"/>
                </a:lnTo>
                <a:lnTo>
                  <a:pt x="1791" y="273"/>
                </a:lnTo>
                <a:lnTo>
                  <a:pt x="1718" y="241"/>
                </a:lnTo>
                <a:lnTo>
                  <a:pt x="1642" y="213"/>
                </a:lnTo>
                <a:lnTo>
                  <a:pt x="1563" y="190"/>
                </a:lnTo>
                <a:lnTo>
                  <a:pt x="1481" y="171"/>
                </a:lnTo>
                <a:lnTo>
                  <a:pt x="1397" y="158"/>
                </a:lnTo>
                <a:lnTo>
                  <a:pt x="1311" y="149"/>
                </a:lnTo>
                <a:lnTo>
                  <a:pt x="1221" y="146"/>
                </a:lnTo>
                <a:close/>
                <a:moveTo>
                  <a:pt x="1221" y="0"/>
                </a:moveTo>
                <a:lnTo>
                  <a:pt x="1313" y="2"/>
                </a:lnTo>
                <a:lnTo>
                  <a:pt x="1402" y="10"/>
                </a:lnTo>
                <a:lnTo>
                  <a:pt x="1489" y="24"/>
                </a:lnTo>
                <a:lnTo>
                  <a:pt x="1574" y="42"/>
                </a:lnTo>
                <a:lnTo>
                  <a:pt x="1656" y="64"/>
                </a:lnTo>
                <a:lnTo>
                  <a:pt x="1736" y="91"/>
                </a:lnTo>
                <a:lnTo>
                  <a:pt x="1813" y="123"/>
                </a:lnTo>
                <a:lnTo>
                  <a:pt x="1886" y="159"/>
                </a:lnTo>
                <a:lnTo>
                  <a:pt x="1957" y="198"/>
                </a:lnTo>
                <a:lnTo>
                  <a:pt x="2022" y="241"/>
                </a:lnTo>
                <a:lnTo>
                  <a:pt x="2085" y="288"/>
                </a:lnTo>
                <a:lnTo>
                  <a:pt x="2143" y="339"/>
                </a:lnTo>
                <a:lnTo>
                  <a:pt x="2197" y="393"/>
                </a:lnTo>
                <a:lnTo>
                  <a:pt x="2246" y="449"/>
                </a:lnTo>
                <a:lnTo>
                  <a:pt x="2290" y="508"/>
                </a:lnTo>
                <a:lnTo>
                  <a:pt x="2329" y="570"/>
                </a:lnTo>
                <a:lnTo>
                  <a:pt x="2363" y="634"/>
                </a:lnTo>
                <a:lnTo>
                  <a:pt x="2390" y="701"/>
                </a:lnTo>
                <a:lnTo>
                  <a:pt x="2413" y="768"/>
                </a:lnTo>
                <a:lnTo>
                  <a:pt x="2429" y="839"/>
                </a:lnTo>
                <a:lnTo>
                  <a:pt x="2439" y="910"/>
                </a:lnTo>
                <a:lnTo>
                  <a:pt x="2443" y="984"/>
                </a:lnTo>
                <a:lnTo>
                  <a:pt x="2440" y="1041"/>
                </a:lnTo>
                <a:lnTo>
                  <a:pt x="2434" y="1099"/>
                </a:lnTo>
                <a:lnTo>
                  <a:pt x="2422" y="1158"/>
                </a:lnTo>
                <a:lnTo>
                  <a:pt x="2407" y="1216"/>
                </a:lnTo>
                <a:lnTo>
                  <a:pt x="2493" y="1233"/>
                </a:lnTo>
                <a:lnTo>
                  <a:pt x="2577" y="1255"/>
                </a:lnTo>
                <a:lnTo>
                  <a:pt x="2658" y="1283"/>
                </a:lnTo>
                <a:lnTo>
                  <a:pt x="2736" y="1313"/>
                </a:lnTo>
                <a:lnTo>
                  <a:pt x="2811" y="1349"/>
                </a:lnTo>
                <a:lnTo>
                  <a:pt x="2882" y="1388"/>
                </a:lnTo>
                <a:lnTo>
                  <a:pt x="2949" y="1432"/>
                </a:lnTo>
                <a:lnTo>
                  <a:pt x="3012" y="1479"/>
                </a:lnTo>
                <a:lnTo>
                  <a:pt x="3071" y="1529"/>
                </a:lnTo>
                <a:lnTo>
                  <a:pt x="3126" y="1582"/>
                </a:lnTo>
                <a:lnTo>
                  <a:pt x="3176" y="1639"/>
                </a:lnTo>
                <a:lnTo>
                  <a:pt x="3221" y="1699"/>
                </a:lnTo>
                <a:lnTo>
                  <a:pt x="3260" y="1761"/>
                </a:lnTo>
                <a:lnTo>
                  <a:pt x="3295" y="1826"/>
                </a:lnTo>
                <a:lnTo>
                  <a:pt x="3324" y="1892"/>
                </a:lnTo>
                <a:lnTo>
                  <a:pt x="3346" y="1962"/>
                </a:lnTo>
                <a:lnTo>
                  <a:pt x="3363" y="2032"/>
                </a:lnTo>
                <a:lnTo>
                  <a:pt x="3372" y="2105"/>
                </a:lnTo>
                <a:lnTo>
                  <a:pt x="3376" y="2178"/>
                </a:lnTo>
                <a:lnTo>
                  <a:pt x="3373" y="2243"/>
                </a:lnTo>
                <a:lnTo>
                  <a:pt x="3365" y="2307"/>
                </a:lnTo>
                <a:lnTo>
                  <a:pt x="3352" y="2372"/>
                </a:lnTo>
                <a:lnTo>
                  <a:pt x="3334" y="2434"/>
                </a:lnTo>
                <a:lnTo>
                  <a:pt x="3310" y="2495"/>
                </a:lnTo>
                <a:lnTo>
                  <a:pt x="3282" y="2556"/>
                </a:lnTo>
                <a:lnTo>
                  <a:pt x="3249" y="2615"/>
                </a:lnTo>
                <a:lnTo>
                  <a:pt x="3210" y="2672"/>
                </a:lnTo>
                <a:lnTo>
                  <a:pt x="3167" y="2728"/>
                </a:lnTo>
                <a:lnTo>
                  <a:pt x="3120" y="2781"/>
                </a:lnTo>
                <a:lnTo>
                  <a:pt x="3066" y="2832"/>
                </a:lnTo>
                <a:lnTo>
                  <a:pt x="3289" y="3366"/>
                </a:lnTo>
                <a:lnTo>
                  <a:pt x="2614" y="3092"/>
                </a:lnTo>
                <a:lnTo>
                  <a:pt x="2524" y="3117"/>
                </a:lnTo>
                <a:lnTo>
                  <a:pt x="2433" y="3137"/>
                </a:lnTo>
                <a:lnTo>
                  <a:pt x="2341" y="3151"/>
                </a:lnTo>
                <a:lnTo>
                  <a:pt x="2248" y="3159"/>
                </a:lnTo>
                <a:lnTo>
                  <a:pt x="2155" y="3161"/>
                </a:lnTo>
                <a:lnTo>
                  <a:pt x="2063" y="3158"/>
                </a:lnTo>
                <a:lnTo>
                  <a:pt x="1974" y="3151"/>
                </a:lnTo>
                <a:lnTo>
                  <a:pt x="1887" y="3138"/>
                </a:lnTo>
                <a:lnTo>
                  <a:pt x="1802" y="3119"/>
                </a:lnTo>
                <a:lnTo>
                  <a:pt x="1719" y="3097"/>
                </a:lnTo>
                <a:lnTo>
                  <a:pt x="1640" y="3069"/>
                </a:lnTo>
                <a:lnTo>
                  <a:pt x="1563" y="3039"/>
                </a:lnTo>
                <a:lnTo>
                  <a:pt x="1489" y="3003"/>
                </a:lnTo>
                <a:lnTo>
                  <a:pt x="1419" y="2963"/>
                </a:lnTo>
                <a:lnTo>
                  <a:pt x="1353" y="2919"/>
                </a:lnTo>
                <a:lnTo>
                  <a:pt x="1291" y="2873"/>
                </a:lnTo>
                <a:lnTo>
                  <a:pt x="1233" y="2822"/>
                </a:lnTo>
                <a:lnTo>
                  <a:pt x="1179" y="2769"/>
                </a:lnTo>
                <a:lnTo>
                  <a:pt x="1130" y="2712"/>
                </a:lnTo>
                <a:lnTo>
                  <a:pt x="1086" y="2653"/>
                </a:lnTo>
                <a:lnTo>
                  <a:pt x="1047" y="2592"/>
                </a:lnTo>
                <a:lnTo>
                  <a:pt x="1013" y="2527"/>
                </a:lnTo>
                <a:lnTo>
                  <a:pt x="986" y="2461"/>
                </a:lnTo>
                <a:lnTo>
                  <a:pt x="963" y="2392"/>
                </a:lnTo>
                <a:lnTo>
                  <a:pt x="947" y="2323"/>
                </a:lnTo>
                <a:lnTo>
                  <a:pt x="937" y="2251"/>
                </a:lnTo>
                <a:lnTo>
                  <a:pt x="933" y="2177"/>
                </a:lnTo>
                <a:lnTo>
                  <a:pt x="936" y="2118"/>
                </a:lnTo>
                <a:lnTo>
                  <a:pt x="942" y="2060"/>
                </a:lnTo>
                <a:lnTo>
                  <a:pt x="953" y="2002"/>
                </a:lnTo>
                <a:lnTo>
                  <a:pt x="968" y="1945"/>
                </a:lnTo>
                <a:lnTo>
                  <a:pt x="897" y="1931"/>
                </a:lnTo>
                <a:lnTo>
                  <a:pt x="828" y="1916"/>
                </a:lnTo>
                <a:lnTo>
                  <a:pt x="761" y="1896"/>
                </a:lnTo>
                <a:lnTo>
                  <a:pt x="86" y="2170"/>
                </a:lnTo>
                <a:lnTo>
                  <a:pt x="309" y="1636"/>
                </a:lnTo>
                <a:lnTo>
                  <a:pt x="251" y="1581"/>
                </a:lnTo>
                <a:lnTo>
                  <a:pt x="200" y="1522"/>
                </a:lnTo>
                <a:lnTo>
                  <a:pt x="154" y="1462"/>
                </a:lnTo>
                <a:lnTo>
                  <a:pt x="113" y="1399"/>
                </a:lnTo>
                <a:lnTo>
                  <a:pt x="79" y="1334"/>
                </a:lnTo>
                <a:lnTo>
                  <a:pt x="51" y="1267"/>
                </a:lnTo>
                <a:lnTo>
                  <a:pt x="29" y="1199"/>
                </a:lnTo>
                <a:lnTo>
                  <a:pt x="13" y="1128"/>
                </a:lnTo>
                <a:lnTo>
                  <a:pt x="3" y="1057"/>
                </a:lnTo>
                <a:lnTo>
                  <a:pt x="0" y="984"/>
                </a:lnTo>
                <a:lnTo>
                  <a:pt x="3" y="910"/>
                </a:lnTo>
                <a:lnTo>
                  <a:pt x="13" y="839"/>
                </a:lnTo>
                <a:lnTo>
                  <a:pt x="30" y="768"/>
                </a:lnTo>
                <a:lnTo>
                  <a:pt x="52" y="701"/>
                </a:lnTo>
                <a:lnTo>
                  <a:pt x="80" y="634"/>
                </a:lnTo>
                <a:lnTo>
                  <a:pt x="114" y="570"/>
                </a:lnTo>
                <a:lnTo>
                  <a:pt x="153" y="508"/>
                </a:lnTo>
                <a:lnTo>
                  <a:pt x="197" y="449"/>
                </a:lnTo>
                <a:lnTo>
                  <a:pt x="246" y="393"/>
                </a:lnTo>
                <a:lnTo>
                  <a:pt x="299" y="339"/>
                </a:lnTo>
                <a:lnTo>
                  <a:pt x="358" y="288"/>
                </a:lnTo>
                <a:lnTo>
                  <a:pt x="419" y="241"/>
                </a:lnTo>
                <a:lnTo>
                  <a:pt x="486" y="198"/>
                </a:lnTo>
                <a:lnTo>
                  <a:pt x="556" y="159"/>
                </a:lnTo>
                <a:lnTo>
                  <a:pt x="630" y="123"/>
                </a:lnTo>
                <a:lnTo>
                  <a:pt x="706" y="91"/>
                </a:lnTo>
                <a:lnTo>
                  <a:pt x="786" y="64"/>
                </a:lnTo>
                <a:lnTo>
                  <a:pt x="868" y="42"/>
                </a:lnTo>
                <a:lnTo>
                  <a:pt x="953" y="24"/>
                </a:lnTo>
                <a:lnTo>
                  <a:pt x="1040" y="10"/>
                </a:lnTo>
                <a:lnTo>
                  <a:pt x="1130" y="2"/>
                </a:lnTo>
                <a:lnTo>
                  <a:pt x="122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0" name="文本框 49"/>
          <p:cNvSpPr txBox="1"/>
          <p:nvPr/>
        </p:nvSpPr>
        <p:spPr>
          <a:xfrm>
            <a:off x="541088" y="4544136"/>
            <a:ext cx="21971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928027" y="2826244"/>
            <a:ext cx="21971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188399" y="2746206"/>
            <a:ext cx="21971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521486" y="1453758"/>
            <a:ext cx="21971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680000" y="1403278"/>
            <a:ext cx="21971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410592" y="4538043"/>
            <a:ext cx="21971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788947" y="786528"/>
            <a:ext cx="179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57" name="图片 56" descr="图片包含 物体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4" y="0"/>
            <a:ext cx="1445353" cy="182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3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38069" y="2133769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chemeClr val="bg1"/>
                </a:solidFill>
                <a:effectLst>
                  <a:outerShdw blurRad="114300" dist="25400" dir="3540000" sx="102000" sy="102000" algn="tl" rotWithShape="0">
                    <a:srgbClr val="FFCC00">
                      <a:alpha val="40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第三部分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02016" y="2964766"/>
            <a:ext cx="61318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6600" b="1" dirty="0">
                <a:solidFill>
                  <a:schemeClr val="bg1"/>
                </a:solidFill>
                <a:effectLst>
                  <a:outerShdw blurRad="114300" dist="25400" dir="3540000" sx="102000" sy="102000" algn="tl" rotWithShape="0">
                    <a:srgbClr val="FFCC00">
                      <a:alpha val="40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【</a:t>
            </a:r>
            <a:r>
              <a:rPr lang="zh-CN" altLang="en-US" sz="6600" b="1" dirty="0">
                <a:solidFill>
                  <a:schemeClr val="bg1"/>
                </a:solidFill>
                <a:effectLst>
                  <a:outerShdw blurRad="114300" dist="25400" dir="3540000" sx="102000" sy="102000" algn="tl" rotWithShape="0">
                    <a:srgbClr val="FFCC00">
                      <a:alpha val="40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请输入标题</a:t>
            </a:r>
            <a:r>
              <a:rPr lang="en-US" altLang="zh-CN" sz="6600" b="1" dirty="0">
                <a:solidFill>
                  <a:schemeClr val="bg1"/>
                </a:solidFill>
                <a:effectLst>
                  <a:outerShdw blurRad="114300" dist="25400" dir="3540000" sx="102000" sy="102000" algn="tl" rotWithShape="0">
                    <a:srgbClr val="FFCC00">
                      <a:alpha val="40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】</a:t>
            </a:r>
            <a:endParaRPr lang="zh-CN" altLang="en-US" sz="6600" b="1" dirty="0">
              <a:solidFill>
                <a:schemeClr val="bg1"/>
              </a:solidFill>
              <a:effectLst>
                <a:outerShdw blurRad="114300" dist="25400" dir="3540000" sx="102000" sy="102000" algn="tl" rotWithShape="0">
                  <a:srgbClr val="FFCC00">
                    <a:alpha val="40000"/>
                  </a:srgb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3993721" y="1826275"/>
            <a:ext cx="4272692" cy="4106642"/>
            <a:chOff x="3993721" y="1826275"/>
            <a:chExt cx="4272692" cy="4106642"/>
          </a:xfrm>
        </p:grpSpPr>
        <p:grpSp>
          <p:nvGrpSpPr>
            <p:cNvPr id="4" name="Group 10"/>
            <p:cNvGrpSpPr/>
            <p:nvPr/>
          </p:nvGrpSpPr>
          <p:grpSpPr>
            <a:xfrm>
              <a:off x="4580945" y="4527944"/>
              <a:ext cx="1939080" cy="1404973"/>
              <a:chOff x="4546878" y="4775168"/>
              <a:chExt cx="1939080" cy="1404973"/>
            </a:xfrm>
            <a:gradFill flip="none" rotWithShape="1">
              <a:gsLst>
                <a:gs pos="0">
                  <a:srgbClr val="B70000">
                    <a:shade val="30000"/>
                    <a:satMod val="115000"/>
                  </a:srgbClr>
                </a:gs>
                <a:gs pos="50000">
                  <a:srgbClr val="B70000">
                    <a:shade val="67500"/>
                    <a:satMod val="115000"/>
                  </a:srgbClr>
                </a:gs>
                <a:gs pos="100000">
                  <a:srgbClr val="B7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grpSpPr>
          <p:sp>
            <p:nvSpPr>
              <p:cNvPr id="5" name="Freeform 111"/>
              <p:cNvSpPr/>
              <p:nvPr/>
            </p:nvSpPr>
            <p:spPr bwMode="auto">
              <a:xfrm rot="21330646">
                <a:off x="4546878" y="4775168"/>
                <a:ext cx="1402112" cy="1404973"/>
              </a:xfrm>
              <a:custGeom>
                <a:avLst/>
                <a:gdLst>
                  <a:gd name="T0" fmla="*/ 407 w 414"/>
                  <a:gd name="T1" fmla="*/ 218 h 414"/>
                  <a:gd name="T2" fmla="*/ 195 w 414"/>
                  <a:gd name="T3" fmla="*/ 407 h 414"/>
                  <a:gd name="T4" fmla="*/ 6 w 414"/>
                  <a:gd name="T5" fmla="*/ 196 h 414"/>
                  <a:gd name="T6" fmla="*/ 218 w 414"/>
                  <a:gd name="T7" fmla="*/ 7 h 414"/>
                  <a:gd name="T8" fmla="*/ 407 w 414"/>
                  <a:gd name="T9" fmla="*/ 218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414">
                    <a:moveTo>
                      <a:pt x="407" y="218"/>
                    </a:moveTo>
                    <a:cubicBezTo>
                      <a:pt x="401" y="329"/>
                      <a:pt x="306" y="414"/>
                      <a:pt x="195" y="407"/>
                    </a:cubicBezTo>
                    <a:cubicBezTo>
                      <a:pt x="85" y="401"/>
                      <a:pt x="0" y="306"/>
                      <a:pt x="6" y="196"/>
                    </a:cubicBezTo>
                    <a:cubicBezTo>
                      <a:pt x="13" y="85"/>
                      <a:pt x="108" y="0"/>
                      <a:pt x="218" y="7"/>
                    </a:cubicBezTo>
                    <a:cubicBezTo>
                      <a:pt x="329" y="13"/>
                      <a:pt x="414" y="108"/>
                      <a:pt x="407" y="2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" name="Freeform 107"/>
              <p:cNvSpPr/>
              <p:nvPr/>
            </p:nvSpPr>
            <p:spPr bwMode="auto">
              <a:xfrm rot="21330646">
                <a:off x="5747703" y="5036307"/>
                <a:ext cx="738255" cy="935695"/>
              </a:xfrm>
              <a:custGeom>
                <a:avLst/>
                <a:gdLst>
                  <a:gd name="T0" fmla="*/ 23 w 218"/>
                  <a:gd name="T1" fmla="*/ 0 h 276"/>
                  <a:gd name="T2" fmla="*/ 98 w 218"/>
                  <a:gd name="T3" fmla="*/ 72 h 276"/>
                  <a:gd name="T4" fmla="*/ 218 w 218"/>
                  <a:gd name="T5" fmla="*/ 25 h 276"/>
                  <a:gd name="T6" fmla="*/ 218 w 218"/>
                  <a:gd name="T7" fmla="*/ 276 h 276"/>
                  <a:gd name="T8" fmla="*/ 140 w 218"/>
                  <a:gd name="T9" fmla="*/ 207 h 276"/>
                  <a:gd name="T10" fmla="*/ 0 w 218"/>
                  <a:gd name="T11" fmla="*/ 249 h 276"/>
                  <a:gd name="T12" fmla="*/ 23 w 218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76">
                    <a:moveTo>
                      <a:pt x="23" y="0"/>
                    </a:moveTo>
                    <a:cubicBezTo>
                      <a:pt x="23" y="0"/>
                      <a:pt x="49" y="50"/>
                      <a:pt x="98" y="72"/>
                    </a:cubicBezTo>
                    <a:cubicBezTo>
                      <a:pt x="147" y="94"/>
                      <a:pt x="192" y="49"/>
                      <a:pt x="218" y="25"/>
                    </a:cubicBezTo>
                    <a:cubicBezTo>
                      <a:pt x="149" y="117"/>
                      <a:pt x="218" y="276"/>
                      <a:pt x="218" y="276"/>
                    </a:cubicBezTo>
                    <a:cubicBezTo>
                      <a:pt x="218" y="276"/>
                      <a:pt x="184" y="231"/>
                      <a:pt x="140" y="207"/>
                    </a:cubicBezTo>
                    <a:cubicBezTo>
                      <a:pt x="72" y="174"/>
                      <a:pt x="0" y="249"/>
                      <a:pt x="0" y="249"/>
                    </a:cubicBezTo>
                    <a:cubicBezTo>
                      <a:pt x="0" y="249"/>
                      <a:pt x="94" y="105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7" name="Group 5"/>
            <p:cNvGrpSpPr/>
            <p:nvPr/>
          </p:nvGrpSpPr>
          <p:grpSpPr>
            <a:xfrm>
              <a:off x="6330597" y="3910189"/>
              <a:ext cx="1512052" cy="2006025"/>
              <a:chOff x="6289926" y="4122270"/>
              <a:chExt cx="1684738" cy="2235128"/>
            </a:xfrm>
            <a:gradFill flip="none" rotWithShape="1">
              <a:gsLst>
                <a:gs pos="0">
                  <a:srgbClr val="B70000">
                    <a:shade val="30000"/>
                    <a:satMod val="115000"/>
                  </a:srgbClr>
                </a:gs>
                <a:gs pos="50000">
                  <a:srgbClr val="B70000">
                    <a:shade val="67500"/>
                    <a:satMod val="115000"/>
                  </a:srgbClr>
                </a:gs>
                <a:gs pos="100000">
                  <a:srgbClr val="B7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grpSpPr>
          <p:sp>
            <p:nvSpPr>
              <p:cNvPr id="8" name="Freeform 108"/>
              <p:cNvSpPr/>
              <p:nvPr/>
            </p:nvSpPr>
            <p:spPr bwMode="auto">
              <a:xfrm rot="21330646">
                <a:off x="6747188" y="4122270"/>
                <a:ext cx="1227476" cy="1045745"/>
              </a:xfrm>
              <a:custGeom>
                <a:avLst/>
                <a:gdLst>
                  <a:gd name="T0" fmla="*/ 0 w 325"/>
                  <a:gd name="T1" fmla="*/ 191 h 277"/>
                  <a:gd name="T2" fmla="*/ 102 w 325"/>
                  <a:gd name="T3" fmla="*/ 132 h 277"/>
                  <a:gd name="T4" fmla="*/ 94 w 325"/>
                  <a:gd name="T5" fmla="*/ 0 h 277"/>
                  <a:gd name="T6" fmla="*/ 325 w 325"/>
                  <a:gd name="T7" fmla="*/ 85 h 277"/>
                  <a:gd name="T8" fmla="*/ 242 w 325"/>
                  <a:gd name="T9" fmla="*/ 129 h 277"/>
                  <a:gd name="T10" fmla="*/ 240 w 325"/>
                  <a:gd name="T11" fmla="*/ 277 h 277"/>
                  <a:gd name="T12" fmla="*/ 0 w 325"/>
                  <a:gd name="T13" fmla="*/ 19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5" h="277">
                    <a:moveTo>
                      <a:pt x="0" y="191"/>
                    </a:moveTo>
                    <a:cubicBezTo>
                      <a:pt x="0" y="191"/>
                      <a:pt x="71" y="176"/>
                      <a:pt x="102" y="132"/>
                    </a:cubicBezTo>
                    <a:cubicBezTo>
                      <a:pt x="130" y="92"/>
                      <a:pt x="111" y="32"/>
                      <a:pt x="94" y="0"/>
                    </a:cubicBezTo>
                    <a:cubicBezTo>
                      <a:pt x="164" y="92"/>
                      <a:pt x="325" y="85"/>
                      <a:pt x="325" y="85"/>
                    </a:cubicBezTo>
                    <a:cubicBezTo>
                      <a:pt x="325" y="85"/>
                      <a:pt x="278" y="94"/>
                      <a:pt x="242" y="129"/>
                    </a:cubicBezTo>
                    <a:cubicBezTo>
                      <a:pt x="192" y="185"/>
                      <a:pt x="240" y="277"/>
                      <a:pt x="240" y="277"/>
                    </a:cubicBezTo>
                    <a:cubicBezTo>
                      <a:pt x="240" y="277"/>
                      <a:pt x="130" y="166"/>
                      <a:pt x="0" y="1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" name="Freeform 113"/>
              <p:cNvSpPr/>
              <p:nvPr/>
            </p:nvSpPr>
            <p:spPr bwMode="auto">
              <a:xfrm rot="21330646">
                <a:off x="6289926" y="4795157"/>
                <a:ext cx="1559054" cy="1562241"/>
              </a:xfrm>
              <a:custGeom>
                <a:avLst/>
                <a:gdLst>
                  <a:gd name="T0" fmla="*/ 407 w 413"/>
                  <a:gd name="T1" fmla="*/ 218 h 414"/>
                  <a:gd name="T2" fmla="*/ 195 w 413"/>
                  <a:gd name="T3" fmla="*/ 407 h 414"/>
                  <a:gd name="T4" fmla="*/ 6 w 413"/>
                  <a:gd name="T5" fmla="*/ 196 h 414"/>
                  <a:gd name="T6" fmla="*/ 218 w 413"/>
                  <a:gd name="T7" fmla="*/ 7 h 414"/>
                  <a:gd name="T8" fmla="*/ 407 w 413"/>
                  <a:gd name="T9" fmla="*/ 218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3" h="414">
                    <a:moveTo>
                      <a:pt x="407" y="218"/>
                    </a:moveTo>
                    <a:cubicBezTo>
                      <a:pt x="401" y="329"/>
                      <a:pt x="306" y="414"/>
                      <a:pt x="195" y="407"/>
                    </a:cubicBezTo>
                    <a:cubicBezTo>
                      <a:pt x="84" y="401"/>
                      <a:pt x="0" y="306"/>
                      <a:pt x="6" y="196"/>
                    </a:cubicBezTo>
                    <a:cubicBezTo>
                      <a:pt x="12" y="85"/>
                      <a:pt x="107" y="0"/>
                      <a:pt x="218" y="7"/>
                    </a:cubicBezTo>
                    <a:cubicBezTo>
                      <a:pt x="329" y="13"/>
                      <a:pt x="413" y="108"/>
                      <a:pt x="407" y="2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" name="Group 4"/>
            <p:cNvGrpSpPr/>
            <p:nvPr/>
          </p:nvGrpSpPr>
          <p:grpSpPr>
            <a:xfrm>
              <a:off x="6303203" y="2482816"/>
              <a:ext cx="1963210" cy="1749598"/>
              <a:chOff x="6259404" y="2531881"/>
              <a:chExt cx="2187421" cy="1949415"/>
            </a:xfrm>
            <a:gradFill flip="none" rotWithShape="1">
              <a:gsLst>
                <a:gs pos="0">
                  <a:srgbClr val="B70000">
                    <a:shade val="30000"/>
                    <a:satMod val="115000"/>
                  </a:srgbClr>
                </a:gs>
                <a:gs pos="50000">
                  <a:srgbClr val="B70000">
                    <a:shade val="67500"/>
                    <a:satMod val="115000"/>
                  </a:srgbClr>
                </a:gs>
                <a:gs pos="100000">
                  <a:srgbClr val="B7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grpSpPr>
          <p:sp>
            <p:nvSpPr>
              <p:cNvPr id="12" name="Freeform 109"/>
              <p:cNvSpPr/>
              <p:nvPr/>
            </p:nvSpPr>
            <p:spPr bwMode="auto">
              <a:xfrm rot="21330646">
                <a:off x="6259404" y="2531881"/>
                <a:ext cx="1176465" cy="1252982"/>
              </a:xfrm>
              <a:custGeom>
                <a:avLst/>
                <a:gdLst>
                  <a:gd name="T0" fmla="*/ 161 w 312"/>
                  <a:gd name="T1" fmla="*/ 332 h 332"/>
                  <a:gd name="T2" fmla="*/ 133 w 312"/>
                  <a:gd name="T3" fmla="*/ 221 h 332"/>
                  <a:gd name="T4" fmla="*/ 0 w 312"/>
                  <a:gd name="T5" fmla="*/ 193 h 332"/>
                  <a:gd name="T6" fmla="*/ 156 w 312"/>
                  <a:gd name="T7" fmla="*/ 0 h 332"/>
                  <a:gd name="T8" fmla="*/ 171 w 312"/>
                  <a:gd name="T9" fmla="*/ 86 h 332"/>
                  <a:gd name="T10" fmla="*/ 312 w 312"/>
                  <a:gd name="T11" fmla="*/ 130 h 332"/>
                  <a:gd name="T12" fmla="*/ 161 w 312"/>
                  <a:gd name="T13" fmla="*/ 33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2" h="332">
                    <a:moveTo>
                      <a:pt x="161" y="332"/>
                    </a:moveTo>
                    <a:cubicBezTo>
                      <a:pt x="161" y="332"/>
                      <a:pt x="166" y="263"/>
                      <a:pt x="133" y="221"/>
                    </a:cubicBezTo>
                    <a:cubicBezTo>
                      <a:pt x="103" y="182"/>
                      <a:pt x="35" y="186"/>
                      <a:pt x="0" y="193"/>
                    </a:cubicBezTo>
                    <a:cubicBezTo>
                      <a:pt x="108" y="152"/>
                      <a:pt x="156" y="0"/>
                      <a:pt x="156" y="0"/>
                    </a:cubicBezTo>
                    <a:cubicBezTo>
                      <a:pt x="156" y="0"/>
                      <a:pt x="147" y="41"/>
                      <a:pt x="171" y="86"/>
                    </a:cubicBezTo>
                    <a:cubicBezTo>
                      <a:pt x="210" y="149"/>
                      <a:pt x="312" y="130"/>
                      <a:pt x="312" y="130"/>
                    </a:cubicBezTo>
                    <a:cubicBezTo>
                      <a:pt x="312" y="130"/>
                      <a:pt x="159" y="202"/>
                      <a:pt x="161" y="3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115"/>
              <p:cNvSpPr/>
              <p:nvPr/>
            </p:nvSpPr>
            <p:spPr bwMode="auto">
              <a:xfrm rot="21330646">
                <a:off x="6884583" y="2919055"/>
                <a:ext cx="1562242" cy="1562241"/>
              </a:xfrm>
              <a:custGeom>
                <a:avLst/>
                <a:gdLst>
                  <a:gd name="T0" fmla="*/ 407 w 413"/>
                  <a:gd name="T1" fmla="*/ 218 h 414"/>
                  <a:gd name="T2" fmla="*/ 195 w 413"/>
                  <a:gd name="T3" fmla="*/ 407 h 414"/>
                  <a:gd name="T4" fmla="*/ 6 w 413"/>
                  <a:gd name="T5" fmla="*/ 195 h 414"/>
                  <a:gd name="T6" fmla="*/ 218 w 413"/>
                  <a:gd name="T7" fmla="*/ 6 h 414"/>
                  <a:gd name="T8" fmla="*/ 407 w 413"/>
                  <a:gd name="T9" fmla="*/ 218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3" h="414">
                    <a:moveTo>
                      <a:pt x="407" y="218"/>
                    </a:moveTo>
                    <a:cubicBezTo>
                      <a:pt x="400" y="329"/>
                      <a:pt x="306" y="414"/>
                      <a:pt x="195" y="407"/>
                    </a:cubicBezTo>
                    <a:cubicBezTo>
                      <a:pt x="84" y="401"/>
                      <a:pt x="0" y="306"/>
                      <a:pt x="6" y="195"/>
                    </a:cubicBezTo>
                    <a:cubicBezTo>
                      <a:pt x="12" y="85"/>
                      <a:pt x="107" y="0"/>
                      <a:pt x="218" y="6"/>
                    </a:cubicBezTo>
                    <a:cubicBezTo>
                      <a:pt x="328" y="13"/>
                      <a:pt x="413" y="108"/>
                      <a:pt x="407" y="2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" name="Group 3"/>
            <p:cNvGrpSpPr/>
            <p:nvPr/>
          </p:nvGrpSpPr>
          <p:grpSpPr>
            <a:xfrm>
              <a:off x="4865485" y="1826275"/>
              <a:ext cx="1930031" cy="1758698"/>
              <a:chOff x="4657489" y="1800358"/>
              <a:chExt cx="2150453" cy="1959554"/>
            </a:xfrm>
            <a:gradFill flip="none" rotWithShape="1">
              <a:gsLst>
                <a:gs pos="0">
                  <a:srgbClr val="B70000">
                    <a:shade val="30000"/>
                    <a:satMod val="115000"/>
                  </a:srgbClr>
                </a:gs>
                <a:gs pos="50000">
                  <a:srgbClr val="B70000">
                    <a:shade val="67500"/>
                    <a:satMod val="115000"/>
                  </a:srgbClr>
                </a:gs>
                <a:gs pos="100000">
                  <a:srgbClr val="B7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grpSpPr>
          <p:sp>
            <p:nvSpPr>
              <p:cNvPr id="16" name="Freeform 110"/>
              <p:cNvSpPr/>
              <p:nvPr/>
            </p:nvSpPr>
            <p:spPr bwMode="auto">
              <a:xfrm rot="21330646">
                <a:off x="4657489" y="2564318"/>
                <a:ext cx="1189218" cy="1195594"/>
              </a:xfrm>
              <a:custGeom>
                <a:avLst/>
                <a:gdLst>
                  <a:gd name="T0" fmla="*/ 315 w 315"/>
                  <a:gd name="T1" fmla="*/ 211 h 316"/>
                  <a:gd name="T2" fmla="*/ 211 w 315"/>
                  <a:gd name="T3" fmla="*/ 202 h 316"/>
                  <a:gd name="T4" fmla="*/ 138 w 315"/>
                  <a:gd name="T5" fmla="*/ 316 h 316"/>
                  <a:gd name="T6" fmla="*/ 0 w 315"/>
                  <a:gd name="T7" fmla="*/ 114 h 316"/>
                  <a:gd name="T8" fmla="*/ 95 w 315"/>
                  <a:gd name="T9" fmla="*/ 123 h 316"/>
                  <a:gd name="T10" fmla="*/ 179 w 315"/>
                  <a:gd name="T11" fmla="*/ 0 h 316"/>
                  <a:gd name="T12" fmla="*/ 315 w 315"/>
                  <a:gd name="T13" fmla="*/ 2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5" h="316">
                    <a:moveTo>
                      <a:pt x="315" y="211"/>
                    </a:moveTo>
                    <a:cubicBezTo>
                      <a:pt x="315" y="211"/>
                      <a:pt x="261" y="184"/>
                      <a:pt x="211" y="202"/>
                    </a:cubicBezTo>
                    <a:cubicBezTo>
                      <a:pt x="165" y="219"/>
                      <a:pt x="142" y="280"/>
                      <a:pt x="138" y="316"/>
                    </a:cubicBezTo>
                    <a:cubicBezTo>
                      <a:pt x="133" y="200"/>
                      <a:pt x="0" y="114"/>
                      <a:pt x="0" y="114"/>
                    </a:cubicBezTo>
                    <a:cubicBezTo>
                      <a:pt x="0" y="114"/>
                      <a:pt x="46" y="132"/>
                      <a:pt x="95" y="123"/>
                    </a:cubicBezTo>
                    <a:cubicBezTo>
                      <a:pt x="170" y="103"/>
                      <a:pt x="179" y="0"/>
                      <a:pt x="179" y="0"/>
                    </a:cubicBezTo>
                    <a:cubicBezTo>
                      <a:pt x="179" y="0"/>
                      <a:pt x="163" y="135"/>
                      <a:pt x="315" y="2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17"/>
              <p:cNvSpPr/>
              <p:nvPr/>
            </p:nvSpPr>
            <p:spPr bwMode="auto">
              <a:xfrm rot="21330646">
                <a:off x="5248888" y="1800358"/>
                <a:ext cx="1559054" cy="1562241"/>
              </a:xfrm>
              <a:custGeom>
                <a:avLst/>
                <a:gdLst>
                  <a:gd name="T0" fmla="*/ 407 w 413"/>
                  <a:gd name="T1" fmla="*/ 218 h 414"/>
                  <a:gd name="T2" fmla="*/ 195 w 413"/>
                  <a:gd name="T3" fmla="*/ 407 h 414"/>
                  <a:gd name="T4" fmla="*/ 6 w 413"/>
                  <a:gd name="T5" fmla="*/ 196 h 414"/>
                  <a:gd name="T6" fmla="*/ 218 w 413"/>
                  <a:gd name="T7" fmla="*/ 7 h 414"/>
                  <a:gd name="T8" fmla="*/ 407 w 413"/>
                  <a:gd name="T9" fmla="*/ 218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3" h="414">
                    <a:moveTo>
                      <a:pt x="407" y="218"/>
                    </a:moveTo>
                    <a:cubicBezTo>
                      <a:pt x="401" y="329"/>
                      <a:pt x="306" y="414"/>
                      <a:pt x="195" y="407"/>
                    </a:cubicBezTo>
                    <a:cubicBezTo>
                      <a:pt x="85" y="401"/>
                      <a:pt x="0" y="306"/>
                      <a:pt x="6" y="196"/>
                    </a:cubicBezTo>
                    <a:cubicBezTo>
                      <a:pt x="13" y="85"/>
                      <a:pt x="107" y="0"/>
                      <a:pt x="218" y="7"/>
                    </a:cubicBezTo>
                    <a:cubicBezTo>
                      <a:pt x="329" y="13"/>
                      <a:pt x="413" y="108"/>
                      <a:pt x="407" y="2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Group 9"/>
            <p:cNvGrpSpPr/>
            <p:nvPr/>
          </p:nvGrpSpPr>
          <p:grpSpPr>
            <a:xfrm>
              <a:off x="3993721" y="2897935"/>
              <a:ext cx="1399251" cy="1995087"/>
              <a:chOff x="3959654" y="3145159"/>
              <a:chExt cx="1399251" cy="1995087"/>
            </a:xfrm>
            <a:gradFill flip="none" rotWithShape="1">
              <a:gsLst>
                <a:gs pos="0">
                  <a:srgbClr val="B70000">
                    <a:shade val="30000"/>
                    <a:satMod val="115000"/>
                  </a:srgbClr>
                </a:gs>
                <a:gs pos="50000">
                  <a:srgbClr val="B70000">
                    <a:shade val="67500"/>
                    <a:satMod val="115000"/>
                  </a:srgbClr>
                </a:gs>
                <a:gs pos="100000">
                  <a:srgbClr val="B7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grpSpPr>
          <p:sp>
            <p:nvSpPr>
              <p:cNvPr id="20" name="Freeform 100"/>
              <p:cNvSpPr/>
              <p:nvPr/>
            </p:nvSpPr>
            <p:spPr bwMode="auto">
              <a:xfrm rot="21330646">
                <a:off x="4450586" y="4112985"/>
                <a:ext cx="900288" cy="1027261"/>
              </a:xfrm>
              <a:custGeom>
                <a:avLst/>
                <a:gdLst>
                  <a:gd name="connsiteX0" fmla="*/ 175805 w 900288"/>
                  <a:gd name="connsiteY0" fmla="*/ 997323 h 1027261"/>
                  <a:gd name="connsiteX1" fmla="*/ 161380 w 900288"/>
                  <a:gd name="connsiteY1" fmla="*/ 1020602 h 1027261"/>
                  <a:gd name="connsiteX2" fmla="*/ 157933 w 900288"/>
                  <a:gd name="connsiteY2" fmla="*/ 1023178 h 1027261"/>
                  <a:gd name="connsiteX3" fmla="*/ 152660 w 900288"/>
                  <a:gd name="connsiteY3" fmla="*/ 1027261 h 1027261"/>
                  <a:gd name="connsiteX4" fmla="*/ 172220 w 900288"/>
                  <a:gd name="connsiteY4" fmla="*/ 1002364 h 1027261"/>
                  <a:gd name="connsiteX5" fmla="*/ 831373 w 900288"/>
                  <a:gd name="connsiteY5" fmla="*/ 90477 h 1027261"/>
                  <a:gd name="connsiteX6" fmla="*/ 798921 w 900288"/>
                  <a:gd name="connsiteY6" fmla="*/ 147902 h 1027261"/>
                  <a:gd name="connsiteX7" fmla="*/ 698844 w 900288"/>
                  <a:gd name="connsiteY7" fmla="*/ 430568 h 1027261"/>
                  <a:gd name="connsiteX8" fmla="*/ 893963 w 900288"/>
                  <a:gd name="connsiteY8" fmla="*/ 727590 h 1027261"/>
                  <a:gd name="connsiteX9" fmla="*/ 900288 w 900288"/>
                  <a:gd name="connsiteY9" fmla="*/ 731331 h 1027261"/>
                  <a:gd name="connsiteX10" fmla="*/ 766924 w 900288"/>
                  <a:gd name="connsiteY10" fmla="*/ 710504 h 1027261"/>
                  <a:gd name="connsiteX11" fmla="*/ 277116 w 900288"/>
                  <a:gd name="connsiteY11" fmla="*/ 881035 h 1027261"/>
                  <a:gd name="connsiteX12" fmla="*/ 195225 w 900288"/>
                  <a:gd name="connsiteY12" fmla="*/ 969663 h 1027261"/>
                  <a:gd name="connsiteX13" fmla="*/ 217541 w 900288"/>
                  <a:gd name="connsiteY13" fmla="*/ 934876 h 1027261"/>
                  <a:gd name="connsiteX14" fmla="*/ 305320 w 900288"/>
                  <a:gd name="connsiteY14" fmla="*/ 715353 h 1027261"/>
                  <a:gd name="connsiteX15" fmla="*/ 0 w 900288"/>
                  <a:gd name="connsiteY15" fmla="*/ 339030 h 1027261"/>
                  <a:gd name="connsiteX16" fmla="*/ 790241 w 900288"/>
                  <a:gd name="connsiteY16" fmla="*/ 139161 h 1027261"/>
                  <a:gd name="connsiteX17" fmla="*/ 888821 w 900288"/>
                  <a:gd name="connsiteY17" fmla="*/ 0 h 1027261"/>
                  <a:gd name="connsiteX18" fmla="*/ 844178 w 900288"/>
                  <a:gd name="connsiteY18" fmla="*/ 75322 h 1027261"/>
                  <a:gd name="connsiteX19" fmla="*/ 831373 w 900288"/>
                  <a:gd name="connsiteY19" fmla="*/ 90477 h 1027261"/>
                  <a:gd name="connsiteX20" fmla="*/ 832289 w 900288"/>
                  <a:gd name="connsiteY20" fmla="*/ 88856 h 1027261"/>
                  <a:gd name="connsiteX21" fmla="*/ 888821 w 900288"/>
                  <a:gd name="connsiteY21" fmla="*/ 0 h 102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00288" h="1027261">
                    <a:moveTo>
                      <a:pt x="175805" y="997323"/>
                    </a:moveTo>
                    <a:lnTo>
                      <a:pt x="161380" y="1020602"/>
                    </a:lnTo>
                    <a:lnTo>
                      <a:pt x="157933" y="1023178"/>
                    </a:lnTo>
                    <a:cubicBezTo>
                      <a:pt x="154463" y="1025831"/>
                      <a:pt x="152660" y="1027261"/>
                      <a:pt x="152660" y="1027261"/>
                    </a:cubicBezTo>
                    <a:cubicBezTo>
                      <a:pt x="152660" y="1027261"/>
                      <a:pt x="160293" y="1018362"/>
                      <a:pt x="172220" y="1002364"/>
                    </a:cubicBezTo>
                    <a:close/>
                    <a:moveTo>
                      <a:pt x="831373" y="90477"/>
                    </a:moveTo>
                    <a:lnTo>
                      <a:pt x="798921" y="147902"/>
                    </a:lnTo>
                    <a:cubicBezTo>
                      <a:pt x="753123" y="233083"/>
                      <a:pt x="705629" y="340725"/>
                      <a:pt x="698844" y="430568"/>
                    </a:cubicBezTo>
                    <a:cubicBezTo>
                      <a:pt x="686122" y="565333"/>
                      <a:pt x="793621" y="663863"/>
                      <a:pt x="893963" y="727590"/>
                    </a:cubicBezTo>
                    <a:lnTo>
                      <a:pt x="900288" y="731331"/>
                    </a:lnTo>
                    <a:lnTo>
                      <a:pt x="766924" y="710504"/>
                    </a:lnTo>
                    <a:cubicBezTo>
                      <a:pt x="580654" y="698626"/>
                      <a:pt x="407083" y="764802"/>
                      <a:pt x="277116" y="881035"/>
                    </a:cubicBezTo>
                    <a:lnTo>
                      <a:pt x="195225" y="969663"/>
                    </a:lnTo>
                    <a:lnTo>
                      <a:pt x="217541" y="934876"/>
                    </a:lnTo>
                    <a:cubicBezTo>
                      <a:pt x="251889" y="878088"/>
                      <a:pt x="290054" y="800111"/>
                      <a:pt x="305320" y="715353"/>
                    </a:cubicBezTo>
                    <a:cubicBezTo>
                      <a:pt x="332460" y="464471"/>
                      <a:pt x="0" y="339030"/>
                      <a:pt x="0" y="339030"/>
                    </a:cubicBezTo>
                    <a:cubicBezTo>
                      <a:pt x="0" y="339030"/>
                      <a:pt x="519468" y="411710"/>
                      <a:pt x="790241" y="139161"/>
                    </a:cubicBezTo>
                    <a:close/>
                    <a:moveTo>
                      <a:pt x="888821" y="0"/>
                    </a:moveTo>
                    <a:cubicBezTo>
                      <a:pt x="875676" y="27123"/>
                      <a:pt x="860701" y="52179"/>
                      <a:pt x="844178" y="75322"/>
                    </a:cubicBezTo>
                    <a:lnTo>
                      <a:pt x="831373" y="90477"/>
                    </a:lnTo>
                    <a:lnTo>
                      <a:pt x="832289" y="88856"/>
                    </a:lnTo>
                    <a:cubicBezTo>
                      <a:pt x="864014" y="35280"/>
                      <a:pt x="888821" y="0"/>
                      <a:pt x="8888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Freeform 119"/>
              <p:cNvSpPr/>
              <p:nvPr/>
            </p:nvSpPr>
            <p:spPr bwMode="auto">
              <a:xfrm rot="21330646">
                <a:off x="3959654" y="3145159"/>
                <a:ext cx="1399251" cy="1404973"/>
              </a:xfrm>
              <a:custGeom>
                <a:avLst/>
                <a:gdLst>
                  <a:gd name="T0" fmla="*/ 407 w 413"/>
                  <a:gd name="T1" fmla="*/ 218 h 414"/>
                  <a:gd name="T2" fmla="*/ 195 w 413"/>
                  <a:gd name="T3" fmla="*/ 407 h 414"/>
                  <a:gd name="T4" fmla="*/ 6 w 413"/>
                  <a:gd name="T5" fmla="*/ 195 h 414"/>
                  <a:gd name="T6" fmla="*/ 218 w 413"/>
                  <a:gd name="T7" fmla="*/ 6 h 414"/>
                  <a:gd name="T8" fmla="*/ 407 w 413"/>
                  <a:gd name="T9" fmla="*/ 218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3" h="414">
                    <a:moveTo>
                      <a:pt x="407" y="218"/>
                    </a:moveTo>
                    <a:cubicBezTo>
                      <a:pt x="401" y="329"/>
                      <a:pt x="306" y="414"/>
                      <a:pt x="195" y="407"/>
                    </a:cubicBezTo>
                    <a:cubicBezTo>
                      <a:pt x="84" y="401"/>
                      <a:pt x="0" y="306"/>
                      <a:pt x="6" y="195"/>
                    </a:cubicBezTo>
                    <a:cubicBezTo>
                      <a:pt x="12" y="85"/>
                      <a:pt x="107" y="0"/>
                      <a:pt x="218" y="6"/>
                    </a:cubicBezTo>
                    <a:cubicBezTo>
                      <a:pt x="329" y="13"/>
                      <a:pt x="413" y="108"/>
                      <a:pt x="407" y="2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1788947" y="786528"/>
            <a:ext cx="179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3" name="图片 2" descr="图片包含 物体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4" y="0"/>
            <a:ext cx="1445353" cy="1826275"/>
          </a:xfrm>
          <a:prstGeom prst="rect">
            <a:avLst/>
          </a:prstGeom>
        </p:spPr>
      </p:pic>
      <p:sp>
        <p:nvSpPr>
          <p:cNvPr id="10" name="Freeform 114"/>
          <p:cNvSpPr/>
          <p:nvPr/>
        </p:nvSpPr>
        <p:spPr bwMode="auto">
          <a:xfrm>
            <a:off x="6416550" y="4602693"/>
            <a:ext cx="1230425" cy="1227563"/>
          </a:xfrm>
          <a:custGeom>
            <a:avLst/>
            <a:gdLst>
              <a:gd name="T0" fmla="*/ 357 w 363"/>
              <a:gd name="T1" fmla="*/ 191 h 362"/>
              <a:gd name="T2" fmla="*/ 171 w 363"/>
              <a:gd name="T3" fmla="*/ 357 h 362"/>
              <a:gd name="T4" fmla="*/ 6 w 363"/>
              <a:gd name="T5" fmla="*/ 171 h 362"/>
              <a:gd name="T6" fmla="*/ 191 w 363"/>
              <a:gd name="T7" fmla="*/ 5 h 362"/>
              <a:gd name="T8" fmla="*/ 357 w 363"/>
              <a:gd name="T9" fmla="*/ 191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" h="362">
                <a:moveTo>
                  <a:pt x="357" y="191"/>
                </a:moveTo>
                <a:cubicBezTo>
                  <a:pt x="351" y="288"/>
                  <a:pt x="268" y="362"/>
                  <a:pt x="171" y="357"/>
                </a:cubicBezTo>
                <a:cubicBezTo>
                  <a:pt x="75" y="351"/>
                  <a:pt x="0" y="268"/>
                  <a:pt x="6" y="171"/>
                </a:cubicBezTo>
                <a:cubicBezTo>
                  <a:pt x="11" y="74"/>
                  <a:pt x="95" y="0"/>
                  <a:pt x="191" y="5"/>
                </a:cubicBezTo>
                <a:cubicBezTo>
                  <a:pt x="288" y="11"/>
                  <a:pt x="363" y="94"/>
                  <a:pt x="357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116"/>
          <p:cNvSpPr/>
          <p:nvPr/>
        </p:nvSpPr>
        <p:spPr bwMode="auto">
          <a:xfrm>
            <a:off x="6950149" y="2919119"/>
            <a:ext cx="1227563" cy="1224700"/>
          </a:xfrm>
          <a:custGeom>
            <a:avLst/>
            <a:gdLst>
              <a:gd name="T0" fmla="*/ 357 w 362"/>
              <a:gd name="T1" fmla="*/ 191 h 362"/>
              <a:gd name="T2" fmla="*/ 171 w 362"/>
              <a:gd name="T3" fmla="*/ 356 h 362"/>
              <a:gd name="T4" fmla="*/ 6 w 362"/>
              <a:gd name="T5" fmla="*/ 171 h 362"/>
              <a:gd name="T6" fmla="*/ 191 w 362"/>
              <a:gd name="T7" fmla="*/ 5 h 362"/>
              <a:gd name="T8" fmla="*/ 357 w 362"/>
              <a:gd name="T9" fmla="*/ 191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362">
                <a:moveTo>
                  <a:pt x="357" y="191"/>
                </a:moveTo>
                <a:cubicBezTo>
                  <a:pt x="351" y="288"/>
                  <a:pt x="268" y="362"/>
                  <a:pt x="171" y="356"/>
                </a:cubicBezTo>
                <a:cubicBezTo>
                  <a:pt x="74" y="351"/>
                  <a:pt x="0" y="268"/>
                  <a:pt x="6" y="171"/>
                </a:cubicBezTo>
                <a:cubicBezTo>
                  <a:pt x="11" y="74"/>
                  <a:pt x="94" y="0"/>
                  <a:pt x="191" y="5"/>
                </a:cubicBezTo>
                <a:cubicBezTo>
                  <a:pt x="288" y="11"/>
                  <a:pt x="362" y="94"/>
                  <a:pt x="357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118"/>
          <p:cNvSpPr/>
          <p:nvPr/>
        </p:nvSpPr>
        <p:spPr bwMode="auto">
          <a:xfrm>
            <a:off x="5482219" y="1914975"/>
            <a:ext cx="1227563" cy="1227563"/>
          </a:xfrm>
          <a:custGeom>
            <a:avLst/>
            <a:gdLst>
              <a:gd name="T0" fmla="*/ 356 w 362"/>
              <a:gd name="T1" fmla="*/ 191 h 362"/>
              <a:gd name="T2" fmla="*/ 171 w 362"/>
              <a:gd name="T3" fmla="*/ 357 h 362"/>
              <a:gd name="T4" fmla="*/ 5 w 362"/>
              <a:gd name="T5" fmla="*/ 171 h 362"/>
              <a:gd name="T6" fmla="*/ 191 w 362"/>
              <a:gd name="T7" fmla="*/ 5 h 362"/>
              <a:gd name="T8" fmla="*/ 356 w 362"/>
              <a:gd name="T9" fmla="*/ 191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362">
                <a:moveTo>
                  <a:pt x="356" y="191"/>
                </a:moveTo>
                <a:cubicBezTo>
                  <a:pt x="351" y="288"/>
                  <a:pt x="268" y="362"/>
                  <a:pt x="171" y="357"/>
                </a:cubicBezTo>
                <a:cubicBezTo>
                  <a:pt x="74" y="351"/>
                  <a:pt x="0" y="268"/>
                  <a:pt x="5" y="171"/>
                </a:cubicBezTo>
                <a:cubicBezTo>
                  <a:pt x="11" y="74"/>
                  <a:pt x="94" y="0"/>
                  <a:pt x="191" y="5"/>
                </a:cubicBezTo>
                <a:cubicBezTo>
                  <a:pt x="288" y="11"/>
                  <a:pt x="362" y="94"/>
                  <a:pt x="356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120"/>
          <p:cNvSpPr/>
          <p:nvPr/>
        </p:nvSpPr>
        <p:spPr bwMode="auto">
          <a:xfrm>
            <a:off x="4079570" y="2986751"/>
            <a:ext cx="1224701" cy="1227563"/>
          </a:xfrm>
          <a:custGeom>
            <a:avLst/>
            <a:gdLst>
              <a:gd name="T0" fmla="*/ 357 w 362"/>
              <a:gd name="T1" fmla="*/ 191 h 362"/>
              <a:gd name="T2" fmla="*/ 171 w 362"/>
              <a:gd name="T3" fmla="*/ 356 h 362"/>
              <a:gd name="T4" fmla="*/ 6 w 362"/>
              <a:gd name="T5" fmla="*/ 171 h 362"/>
              <a:gd name="T6" fmla="*/ 191 w 362"/>
              <a:gd name="T7" fmla="*/ 5 h 362"/>
              <a:gd name="T8" fmla="*/ 357 w 362"/>
              <a:gd name="T9" fmla="*/ 191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362">
                <a:moveTo>
                  <a:pt x="357" y="191"/>
                </a:moveTo>
                <a:cubicBezTo>
                  <a:pt x="351" y="288"/>
                  <a:pt x="268" y="362"/>
                  <a:pt x="171" y="356"/>
                </a:cubicBezTo>
                <a:cubicBezTo>
                  <a:pt x="74" y="351"/>
                  <a:pt x="0" y="268"/>
                  <a:pt x="6" y="171"/>
                </a:cubicBezTo>
                <a:cubicBezTo>
                  <a:pt x="11" y="74"/>
                  <a:pt x="94" y="0"/>
                  <a:pt x="191" y="5"/>
                </a:cubicBezTo>
                <a:cubicBezTo>
                  <a:pt x="288" y="11"/>
                  <a:pt x="362" y="94"/>
                  <a:pt x="357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3" name="Freeform 112"/>
          <p:cNvSpPr/>
          <p:nvPr/>
        </p:nvSpPr>
        <p:spPr bwMode="auto">
          <a:xfrm>
            <a:off x="4668220" y="4616649"/>
            <a:ext cx="1227563" cy="1227563"/>
          </a:xfrm>
          <a:custGeom>
            <a:avLst/>
            <a:gdLst>
              <a:gd name="T0" fmla="*/ 356 w 362"/>
              <a:gd name="T1" fmla="*/ 191 h 362"/>
              <a:gd name="T2" fmla="*/ 171 w 362"/>
              <a:gd name="T3" fmla="*/ 357 h 362"/>
              <a:gd name="T4" fmla="*/ 5 w 362"/>
              <a:gd name="T5" fmla="*/ 171 h 362"/>
              <a:gd name="T6" fmla="*/ 191 w 362"/>
              <a:gd name="T7" fmla="*/ 6 h 362"/>
              <a:gd name="T8" fmla="*/ 356 w 362"/>
              <a:gd name="T9" fmla="*/ 191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362">
                <a:moveTo>
                  <a:pt x="356" y="191"/>
                </a:moveTo>
                <a:cubicBezTo>
                  <a:pt x="351" y="288"/>
                  <a:pt x="268" y="362"/>
                  <a:pt x="171" y="357"/>
                </a:cubicBezTo>
                <a:cubicBezTo>
                  <a:pt x="74" y="351"/>
                  <a:pt x="0" y="268"/>
                  <a:pt x="5" y="171"/>
                </a:cubicBezTo>
                <a:cubicBezTo>
                  <a:pt x="11" y="74"/>
                  <a:pt x="94" y="0"/>
                  <a:pt x="191" y="6"/>
                </a:cubicBezTo>
                <a:cubicBezTo>
                  <a:pt x="288" y="11"/>
                  <a:pt x="362" y="94"/>
                  <a:pt x="356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4" name="Group 78"/>
          <p:cNvGrpSpPr/>
          <p:nvPr/>
        </p:nvGrpSpPr>
        <p:grpSpPr>
          <a:xfrm>
            <a:off x="6723664" y="4908376"/>
            <a:ext cx="616196" cy="616196"/>
            <a:chOff x="9085263" y="2676525"/>
            <a:chExt cx="579437" cy="5794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Freeform 98"/>
            <p:cNvSpPr>
              <a:spLocks noEditPoints="1"/>
            </p:cNvSpPr>
            <p:nvPr/>
          </p:nvSpPr>
          <p:spPr bwMode="auto">
            <a:xfrm>
              <a:off x="9085263" y="2676525"/>
              <a:ext cx="579437" cy="579438"/>
            </a:xfrm>
            <a:custGeom>
              <a:avLst/>
              <a:gdLst>
                <a:gd name="T0" fmla="*/ 199 w 3650"/>
                <a:gd name="T1" fmla="*/ 3163 h 3649"/>
                <a:gd name="T2" fmla="*/ 212 w 3650"/>
                <a:gd name="T3" fmla="*/ 3337 h 3649"/>
                <a:gd name="T4" fmla="*/ 345 w 3650"/>
                <a:gd name="T5" fmla="*/ 3450 h 3649"/>
                <a:gd name="T6" fmla="*/ 518 w 3650"/>
                <a:gd name="T7" fmla="*/ 3437 h 3649"/>
                <a:gd name="T8" fmla="*/ 941 w 3650"/>
                <a:gd name="T9" fmla="*/ 2387 h 3649"/>
                <a:gd name="T10" fmla="*/ 2326 w 3650"/>
                <a:gd name="T11" fmla="*/ 187 h 3649"/>
                <a:gd name="T12" fmla="*/ 1968 w 3650"/>
                <a:gd name="T13" fmla="*/ 245 h 3649"/>
                <a:gd name="T14" fmla="*/ 1639 w 3650"/>
                <a:gd name="T15" fmla="*/ 418 h 3649"/>
                <a:gd name="T16" fmla="*/ 1369 w 3650"/>
                <a:gd name="T17" fmla="*/ 710 h 3649"/>
                <a:gd name="T18" fmla="*/ 1216 w 3650"/>
                <a:gd name="T19" fmla="*/ 1080 h 3649"/>
                <a:gd name="T20" fmla="*/ 1201 w 3650"/>
                <a:gd name="T21" fmla="*/ 1487 h 3649"/>
                <a:gd name="T22" fmla="*/ 1327 w 3650"/>
                <a:gd name="T23" fmla="*/ 1867 h 3649"/>
                <a:gd name="T24" fmla="*/ 1582 w 3650"/>
                <a:gd name="T25" fmla="*/ 2181 h 3649"/>
                <a:gd name="T26" fmla="*/ 1916 w 3650"/>
                <a:gd name="T27" fmla="*/ 2383 h 3649"/>
                <a:gd name="T28" fmla="*/ 2288 w 3650"/>
                <a:gd name="T29" fmla="*/ 2458 h 3649"/>
                <a:gd name="T30" fmla="*/ 2663 w 3650"/>
                <a:gd name="T31" fmla="*/ 2408 h 3649"/>
                <a:gd name="T32" fmla="*/ 3007 w 3650"/>
                <a:gd name="T33" fmla="*/ 2232 h 3649"/>
                <a:gd name="T34" fmla="*/ 3283 w 3650"/>
                <a:gd name="T35" fmla="*/ 1936 h 3649"/>
                <a:gd name="T36" fmla="*/ 3437 w 3650"/>
                <a:gd name="T37" fmla="*/ 1566 h 3649"/>
                <a:gd name="T38" fmla="*/ 3451 w 3650"/>
                <a:gd name="T39" fmla="*/ 1159 h 3649"/>
                <a:gd name="T40" fmla="*/ 3324 w 3650"/>
                <a:gd name="T41" fmla="*/ 779 h 3649"/>
                <a:gd name="T42" fmla="*/ 3073 w 3650"/>
                <a:gd name="T43" fmla="*/ 467 h 3649"/>
                <a:gd name="T44" fmla="*/ 2754 w 3650"/>
                <a:gd name="T45" fmla="*/ 270 h 3649"/>
                <a:gd name="T46" fmla="*/ 2399 w 3650"/>
                <a:gd name="T47" fmla="*/ 189 h 3649"/>
                <a:gd name="T48" fmla="*/ 2579 w 3650"/>
                <a:gd name="T49" fmla="*/ 23 h 3649"/>
                <a:gd name="T50" fmla="*/ 2980 w 3650"/>
                <a:gd name="T51" fmla="*/ 172 h 3649"/>
                <a:gd name="T52" fmla="*/ 3323 w 3650"/>
                <a:gd name="T53" fmla="*/ 451 h 3649"/>
                <a:gd name="T54" fmla="*/ 3549 w 3650"/>
                <a:gd name="T55" fmla="*/ 816 h 3649"/>
                <a:gd name="T56" fmla="*/ 3647 w 3650"/>
                <a:gd name="T57" fmla="*/ 1236 h 3649"/>
                <a:gd name="T58" fmla="*/ 3605 w 3650"/>
                <a:gd name="T59" fmla="*/ 1667 h 3649"/>
                <a:gd name="T60" fmla="*/ 3429 w 3650"/>
                <a:gd name="T61" fmla="*/ 2057 h 3649"/>
                <a:gd name="T62" fmla="*/ 3127 w 3650"/>
                <a:gd name="T63" fmla="*/ 2378 h 3649"/>
                <a:gd name="T64" fmla="*/ 2744 w 3650"/>
                <a:gd name="T65" fmla="*/ 2579 h 3649"/>
                <a:gd name="T66" fmla="*/ 2326 w 3650"/>
                <a:gd name="T67" fmla="*/ 2647 h 3649"/>
                <a:gd name="T68" fmla="*/ 1909 w 3650"/>
                <a:gd name="T69" fmla="*/ 2579 h 3649"/>
                <a:gd name="T70" fmla="*/ 1527 w 3650"/>
                <a:gd name="T71" fmla="*/ 2379 h 3649"/>
                <a:gd name="T72" fmla="*/ 1482 w 3650"/>
                <a:gd name="T73" fmla="*/ 2672 h 3649"/>
                <a:gd name="T74" fmla="*/ 1473 w 3650"/>
                <a:gd name="T75" fmla="*/ 2760 h 3649"/>
                <a:gd name="T76" fmla="*/ 595 w 3650"/>
                <a:gd name="T77" fmla="*/ 3608 h 3649"/>
                <a:gd name="T78" fmla="*/ 368 w 3650"/>
                <a:gd name="T79" fmla="*/ 3647 h 3649"/>
                <a:gd name="T80" fmla="*/ 157 w 3650"/>
                <a:gd name="T81" fmla="*/ 3558 h 3649"/>
                <a:gd name="T82" fmla="*/ 23 w 3650"/>
                <a:gd name="T83" fmla="*/ 3371 h 3649"/>
                <a:gd name="T84" fmla="*/ 10 w 3650"/>
                <a:gd name="T85" fmla="*/ 3141 h 3649"/>
                <a:gd name="T86" fmla="*/ 122 w 3650"/>
                <a:gd name="T87" fmla="*/ 2940 h 3649"/>
                <a:gd name="T88" fmla="*/ 941 w 3650"/>
                <a:gd name="T89" fmla="*/ 2160 h 3649"/>
                <a:gd name="T90" fmla="*/ 1168 w 3650"/>
                <a:gd name="T91" fmla="*/ 2348 h 3649"/>
                <a:gd name="T92" fmla="*/ 1136 w 3650"/>
                <a:gd name="T93" fmla="*/ 1905 h 3649"/>
                <a:gd name="T94" fmla="*/ 1013 w 3650"/>
                <a:gd name="T95" fmla="*/ 1497 h 3649"/>
                <a:gd name="T96" fmla="*/ 1028 w 3650"/>
                <a:gd name="T97" fmla="*/ 1063 h 3649"/>
                <a:gd name="T98" fmla="*/ 1178 w 3650"/>
                <a:gd name="T99" fmla="*/ 662 h 3649"/>
                <a:gd name="T100" fmla="*/ 1456 w 3650"/>
                <a:gd name="T101" fmla="*/ 325 h 3649"/>
                <a:gd name="T102" fmla="*/ 1827 w 3650"/>
                <a:gd name="T103" fmla="*/ 96 h 3649"/>
                <a:gd name="T104" fmla="*/ 2241 w 3650"/>
                <a:gd name="T105" fmla="*/ 2 h 3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50" h="3649">
                  <a:moveTo>
                    <a:pt x="675" y="2654"/>
                  </a:moveTo>
                  <a:lnTo>
                    <a:pt x="254" y="3073"/>
                  </a:lnTo>
                  <a:lnTo>
                    <a:pt x="231" y="3100"/>
                  </a:lnTo>
                  <a:lnTo>
                    <a:pt x="212" y="3131"/>
                  </a:lnTo>
                  <a:lnTo>
                    <a:pt x="199" y="3163"/>
                  </a:lnTo>
                  <a:lnTo>
                    <a:pt x="190" y="3198"/>
                  </a:lnTo>
                  <a:lnTo>
                    <a:pt x="188" y="3234"/>
                  </a:lnTo>
                  <a:lnTo>
                    <a:pt x="190" y="3270"/>
                  </a:lnTo>
                  <a:lnTo>
                    <a:pt x="199" y="3304"/>
                  </a:lnTo>
                  <a:lnTo>
                    <a:pt x="212" y="3337"/>
                  </a:lnTo>
                  <a:lnTo>
                    <a:pt x="231" y="3367"/>
                  </a:lnTo>
                  <a:lnTo>
                    <a:pt x="254" y="3395"/>
                  </a:lnTo>
                  <a:lnTo>
                    <a:pt x="282" y="3418"/>
                  </a:lnTo>
                  <a:lnTo>
                    <a:pt x="312" y="3437"/>
                  </a:lnTo>
                  <a:lnTo>
                    <a:pt x="345" y="3450"/>
                  </a:lnTo>
                  <a:lnTo>
                    <a:pt x="379" y="3459"/>
                  </a:lnTo>
                  <a:lnTo>
                    <a:pt x="415" y="3461"/>
                  </a:lnTo>
                  <a:lnTo>
                    <a:pt x="451" y="3459"/>
                  </a:lnTo>
                  <a:lnTo>
                    <a:pt x="486" y="3450"/>
                  </a:lnTo>
                  <a:lnTo>
                    <a:pt x="518" y="3437"/>
                  </a:lnTo>
                  <a:lnTo>
                    <a:pt x="549" y="3418"/>
                  </a:lnTo>
                  <a:lnTo>
                    <a:pt x="576" y="3395"/>
                  </a:lnTo>
                  <a:lnTo>
                    <a:pt x="995" y="2974"/>
                  </a:lnTo>
                  <a:lnTo>
                    <a:pt x="675" y="2654"/>
                  </a:lnTo>
                  <a:close/>
                  <a:moveTo>
                    <a:pt x="941" y="2387"/>
                  </a:moveTo>
                  <a:lnTo>
                    <a:pt x="807" y="2521"/>
                  </a:lnTo>
                  <a:lnTo>
                    <a:pt x="1128" y="2842"/>
                  </a:lnTo>
                  <a:lnTo>
                    <a:pt x="1262" y="2708"/>
                  </a:lnTo>
                  <a:lnTo>
                    <a:pt x="941" y="2387"/>
                  </a:lnTo>
                  <a:close/>
                  <a:moveTo>
                    <a:pt x="2326" y="187"/>
                  </a:moveTo>
                  <a:lnTo>
                    <a:pt x="2253" y="189"/>
                  </a:lnTo>
                  <a:lnTo>
                    <a:pt x="2181" y="197"/>
                  </a:lnTo>
                  <a:lnTo>
                    <a:pt x="2109" y="208"/>
                  </a:lnTo>
                  <a:lnTo>
                    <a:pt x="2037" y="225"/>
                  </a:lnTo>
                  <a:lnTo>
                    <a:pt x="1968" y="245"/>
                  </a:lnTo>
                  <a:lnTo>
                    <a:pt x="1898" y="270"/>
                  </a:lnTo>
                  <a:lnTo>
                    <a:pt x="1831" y="301"/>
                  </a:lnTo>
                  <a:lnTo>
                    <a:pt x="1764" y="335"/>
                  </a:lnTo>
                  <a:lnTo>
                    <a:pt x="1701" y="374"/>
                  </a:lnTo>
                  <a:lnTo>
                    <a:pt x="1639" y="418"/>
                  </a:lnTo>
                  <a:lnTo>
                    <a:pt x="1579" y="467"/>
                  </a:lnTo>
                  <a:lnTo>
                    <a:pt x="1523" y="520"/>
                  </a:lnTo>
                  <a:lnTo>
                    <a:pt x="1467" y="580"/>
                  </a:lnTo>
                  <a:lnTo>
                    <a:pt x="1415" y="644"/>
                  </a:lnTo>
                  <a:lnTo>
                    <a:pt x="1369" y="710"/>
                  </a:lnTo>
                  <a:lnTo>
                    <a:pt x="1327" y="779"/>
                  </a:lnTo>
                  <a:lnTo>
                    <a:pt x="1292" y="851"/>
                  </a:lnTo>
                  <a:lnTo>
                    <a:pt x="1261" y="926"/>
                  </a:lnTo>
                  <a:lnTo>
                    <a:pt x="1235" y="1002"/>
                  </a:lnTo>
                  <a:lnTo>
                    <a:pt x="1216" y="1080"/>
                  </a:lnTo>
                  <a:lnTo>
                    <a:pt x="1201" y="1159"/>
                  </a:lnTo>
                  <a:lnTo>
                    <a:pt x="1192" y="1241"/>
                  </a:lnTo>
                  <a:lnTo>
                    <a:pt x="1190" y="1323"/>
                  </a:lnTo>
                  <a:lnTo>
                    <a:pt x="1192" y="1405"/>
                  </a:lnTo>
                  <a:lnTo>
                    <a:pt x="1201" y="1487"/>
                  </a:lnTo>
                  <a:lnTo>
                    <a:pt x="1216" y="1566"/>
                  </a:lnTo>
                  <a:lnTo>
                    <a:pt x="1235" y="1645"/>
                  </a:lnTo>
                  <a:lnTo>
                    <a:pt x="1261" y="1721"/>
                  </a:lnTo>
                  <a:lnTo>
                    <a:pt x="1292" y="1795"/>
                  </a:lnTo>
                  <a:lnTo>
                    <a:pt x="1327" y="1867"/>
                  </a:lnTo>
                  <a:lnTo>
                    <a:pt x="1369" y="1936"/>
                  </a:lnTo>
                  <a:lnTo>
                    <a:pt x="1415" y="2003"/>
                  </a:lnTo>
                  <a:lnTo>
                    <a:pt x="1467" y="2066"/>
                  </a:lnTo>
                  <a:lnTo>
                    <a:pt x="1523" y="2126"/>
                  </a:lnTo>
                  <a:lnTo>
                    <a:pt x="1582" y="2181"/>
                  </a:lnTo>
                  <a:lnTo>
                    <a:pt x="1644" y="2232"/>
                  </a:lnTo>
                  <a:lnTo>
                    <a:pt x="1709" y="2277"/>
                  </a:lnTo>
                  <a:lnTo>
                    <a:pt x="1776" y="2317"/>
                  </a:lnTo>
                  <a:lnTo>
                    <a:pt x="1845" y="2353"/>
                  </a:lnTo>
                  <a:lnTo>
                    <a:pt x="1916" y="2383"/>
                  </a:lnTo>
                  <a:lnTo>
                    <a:pt x="1989" y="2408"/>
                  </a:lnTo>
                  <a:lnTo>
                    <a:pt x="2062" y="2428"/>
                  </a:lnTo>
                  <a:lnTo>
                    <a:pt x="2137" y="2443"/>
                  </a:lnTo>
                  <a:lnTo>
                    <a:pt x="2212" y="2453"/>
                  </a:lnTo>
                  <a:lnTo>
                    <a:pt x="2288" y="2458"/>
                  </a:lnTo>
                  <a:lnTo>
                    <a:pt x="2364" y="2458"/>
                  </a:lnTo>
                  <a:lnTo>
                    <a:pt x="2440" y="2453"/>
                  </a:lnTo>
                  <a:lnTo>
                    <a:pt x="2515" y="2443"/>
                  </a:lnTo>
                  <a:lnTo>
                    <a:pt x="2589" y="2428"/>
                  </a:lnTo>
                  <a:lnTo>
                    <a:pt x="2663" y="2408"/>
                  </a:lnTo>
                  <a:lnTo>
                    <a:pt x="2735" y="2383"/>
                  </a:lnTo>
                  <a:lnTo>
                    <a:pt x="2807" y="2353"/>
                  </a:lnTo>
                  <a:lnTo>
                    <a:pt x="2876" y="2317"/>
                  </a:lnTo>
                  <a:lnTo>
                    <a:pt x="2943" y="2277"/>
                  </a:lnTo>
                  <a:lnTo>
                    <a:pt x="3007" y="2232"/>
                  </a:lnTo>
                  <a:lnTo>
                    <a:pt x="3070" y="2181"/>
                  </a:lnTo>
                  <a:lnTo>
                    <a:pt x="3129" y="2126"/>
                  </a:lnTo>
                  <a:lnTo>
                    <a:pt x="3185" y="2066"/>
                  </a:lnTo>
                  <a:lnTo>
                    <a:pt x="3236" y="2003"/>
                  </a:lnTo>
                  <a:lnTo>
                    <a:pt x="3283" y="1936"/>
                  </a:lnTo>
                  <a:lnTo>
                    <a:pt x="3324" y="1867"/>
                  </a:lnTo>
                  <a:lnTo>
                    <a:pt x="3360" y="1795"/>
                  </a:lnTo>
                  <a:lnTo>
                    <a:pt x="3391" y="1721"/>
                  </a:lnTo>
                  <a:lnTo>
                    <a:pt x="3417" y="1645"/>
                  </a:lnTo>
                  <a:lnTo>
                    <a:pt x="3437" y="1566"/>
                  </a:lnTo>
                  <a:lnTo>
                    <a:pt x="3451" y="1487"/>
                  </a:lnTo>
                  <a:lnTo>
                    <a:pt x="3460" y="1405"/>
                  </a:lnTo>
                  <a:lnTo>
                    <a:pt x="3462" y="1323"/>
                  </a:lnTo>
                  <a:lnTo>
                    <a:pt x="3460" y="1241"/>
                  </a:lnTo>
                  <a:lnTo>
                    <a:pt x="3451" y="1159"/>
                  </a:lnTo>
                  <a:lnTo>
                    <a:pt x="3437" y="1080"/>
                  </a:lnTo>
                  <a:lnTo>
                    <a:pt x="3417" y="1002"/>
                  </a:lnTo>
                  <a:lnTo>
                    <a:pt x="3391" y="926"/>
                  </a:lnTo>
                  <a:lnTo>
                    <a:pt x="3360" y="851"/>
                  </a:lnTo>
                  <a:lnTo>
                    <a:pt x="3324" y="779"/>
                  </a:lnTo>
                  <a:lnTo>
                    <a:pt x="3283" y="710"/>
                  </a:lnTo>
                  <a:lnTo>
                    <a:pt x="3236" y="644"/>
                  </a:lnTo>
                  <a:lnTo>
                    <a:pt x="3185" y="580"/>
                  </a:lnTo>
                  <a:lnTo>
                    <a:pt x="3129" y="520"/>
                  </a:lnTo>
                  <a:lnTo>
                    <a:pt x="3073" y="467"/>
                  </a:lnTo>
                  <a:lnTo>
                    <a:pt x="3013" y="418"/>
                  </a:lnTo>
                  <a:lnTo>
                    <a:pt x="2951" y="374"/>
                  </a:lnTo>
                  <a:lnTo>
                    <a:pt x="2887" y="335"/>
                  </a:lnTo>
                  <a:lnTo>
                    <a:pt x="2822" y="300"/>
                  </a:lnTo>
                  <a:lnTo>
                    <a:pt x="2754" y="270"/>
                  </a:lnTo>
                  <a:lnTo>
                    <a:pt x="2684" y="245"/>
                  </a:lnTo>
                  <a:lnTo>
                    <a:pt x="2615" y="225"/>
                  </a:lnTo>
                  <a:lnTo>
                    <a:pt x="2543" y="208"/>
                  </a:lnTo>
                  <a:lnTo>
                    <a:pt x="2471" y="197"/>
                  </a:lnTo>
                  <a:lnTo>
                    <a:pt x="2399" y="189"/>
                  </a:lnTo>
                  <a:lnTo>
                    <a:pt x="2326" y="187"/>
                  </a:lnTo>
                  <a:close/>
                  <a:moveTo>
                    <a:pt x="2326" y="0"/>
                  </a:moveTo>
                  <a:lnTo>
                    <a:pt x="2411" y="2"/>
                  </a:lnTo>
                  <a:lnTo>
                    <a:pt x="2495" y="10"/>
                  </a:lnTo>
                  <a:lnTo>
                    <a:pt x="2579" y="23"/>
                  </a:lnTo>
                  <a:lnTo>
                    <a:pt x="2662" y="42"/>
                  </a:lnTo>
                  <a:lnTo>
                    <a:pt x="2744" y="66"/>
                  </a:lnTo>
                  <a:lnTo>
                    <a:pt x="2825" y="96"/>
                  </a:lnTo>
                  <a:lnTo>
                    <a:pt x="2903" y="132"/>
                  </a:lnTo>
                  <a:lnTo>
                    <a:pt x="2980" y="172"/>
                  </a:lnTo>
                  <a:lnTo>
                    <a:pt x="3055" y="217"/>
                  </a:lnTo>
                  <a:lnTo>
                    <a:pt x="3127" y="269"/>
                  </a:lnTo>
                  <a:lnTo>
                    <a:pt x="3197" y="325"/>
                  </a:lnTo>
                  <a:lnTo>
                    <a:pt x="3262" y="387"/>
                  </a:lnTo>
                  <a:lnTo>
                    <a:pt x="3323" y="451"/>
                  </a:lnTo>
                  <a:lnTo>
                    <a:pt x="3378" y="519"/>
                  </a:lnTo>
                  <a:lnTo>
                    <a:pt x="3429" y="589"/>
                  </a:lnTo>
                  <a:lnTo>
                    <a:pt x="3474" y="662"/>
                  </a:lnTo>
                  <a:lnTo>
                    <a:pt x="3514" y="738"/>
                  </a:lnTo>
                  <a:lnTo>
                    <a:pt x="3549" y="816"/>
                  </a:lnTo>
                  <a:lnTo>
                    <a:pt x="3580" y="896"/>
                  </a:lnTo>
                  <a:lnTo>
                    <a:pt x="3605" y="979"/>
                  </a:lnTo>
                  <a:lnTo>
                    <a:pt x="3625" y="1063"/>
                  </a:lnTo>
                  <a:lnTo>
                    <a:pt x="3639" y="1148"/>
                  </a:lnTo>
                  <a:lnTo>
                    <a:pt x="3647" y="1236"/>
                  </a:lnTo>
                  <a:lnTo>
                    <a:pt x="3650" y="1323"/>
                  </a:lnTo>
                  <a:lnTo>
                    <a:pt x="3647" y="1411"/>
                  </a:lnTo>
                  <a:lnTo>
                    <a:pt x="3639" y="1498"/>
                  </a:lnTo>
                  <a:lnTo>
                    <a:pt x="3625" y="1583"/>
                  </a:lnTo>
                  <a:lnTo>
                    <a:pt x="3605" y="1667"/>
                  </a:lnTo>
                  <a:lnTo>
                    <a:pt x="3580" y="1750"/>
                  </a:lnTo>
                  <a:lnTo>
                    <a:pt x="3549" y="1830"/>
                  </a:lnTo>
                  <a:lnTo>
                    <a:pt x="3514" y="1908"/>
                  </a:lnTo>
                  <a:lnTo>
                    <a:pt x="3474" y="1984"/>
                  </a:lnTo>
                  <a:lnTo>
                    <a:pt x="3429" y="2057"/>
                  </a:lnTo>
                  <a:lnTo>
                    <a:pt x="3378" y="2128"/>
                  </a:lnTo>
                  <a:lnTo>
                    <a:pt x="3323" y="2196"/>
                  </a:lnTo>
                  <a:lnTo>
                    <a:pt x="3262" y="2260"/>
                  </a:lnTo>
                  <a:lnTo>
                    <a:pt x="3197" y="2321"/>
                  </a:lnTo>
                  <a:lnTo>
                    <a:pt x="3127" y="2378"/>
                  </a:lnTo>
                  <a:lnTo>
                    <a:pt x="3055" y="2429"/>
                  </a:lnTo>
                  <a:lnTo>
                    <a:pt x="2980" y="2474"/>
                  </a:lnTo>
                  <a:lnTo>
                    <a:pt x="2903" y="2514"/>
                  </a:lnTo>
                  <a:lnTo>
                    <a:pt x="2825" y="2550"/>
                  </a:lnTo>
                  <a:lnTo>
                    <a:pt x="2744" y="2579"/>
                  </a:lnTo>
                  <a:lnTo>
                    <a:pt x="2662" y="2604"/>
                  </a:lnTo>
                  <a:lnTo>
                    <a:pt x="2579" y="2623"/>
                  </a:lnTo>
                  <a:lnTo>
                    <a:pt x="2495" y="2636"/>
                  </a:lnTo>
                  <a:lnTo>
                    <a:pt x="2411" y="2644"/>
                  </a:lnTo>
                  <a:lnTo>
                    <a:pt x="2326" y="2647"/>
                  </a:lnTo>
                  <a:lnTo>
                    <a:pt x="2242" y="2644"/>
                  </a:lnTo>
                  <a:lnTo>
                    <a:pt x="2158" y="2636"/>
                  </a:lnTo>
                  <a:lnTo>
                    <a:pt x="2074" y="2623"/>
                  </a:lnTo>
                  <a:lnTo>
                    <a:pt x="1991" y="2604"/>
                  </a:lnTo>
                  <a:lnTo>
                    <a:pt x="1909" y="2579"/>
                  </a:lnTo>
                  <a:lnTo>
                    <a:pt x="1829" y="2551"/>
                  </a:lnTo>
                  <a:lnTo>
                    <a:pt x="1751" y="2515"/>
                  </a:lnTo>
                  <a:lnTo>
                    <a:pt x="1673" y="2475"/>
                  </a:lnTo>
                  <a:lnTo>
                    <a:pt x="1599" y="2430"/>
                  </a:lnTo>
                  <a:lnTo>
                    <a:pt x="1527" y="2379"/>
                  </a:lnTo>
                  <a:lnTo>
                    <a:pt x="1459" y="2323"/>
                  </a:lnTo>
                  <a:lnTo>
                    <a:pt x="1301" y="2481"/>
                  </a:lnTo>
                  <a:lnTo>
                    <a:pt x="1461" y="2641"/>
                  </a:lnTo>
                  <a:lnTo>
                    <a:pt x="1473" y="2656"/>
                  </a:lnTo>
                  <a:lnTo>
                    <a:pt x="1482" y="2672"/>
                  </a:lnTo>
                  <a:lnTo>
                    <a:pt x="1488" y="2690"/>
                  </a:lnTo>
                  <a:lnTo>
                    <a:pt x="1489" y="2708"/>
                  </a:lnTo>
                  <a:lnTo>
                    <a:pt x="1488" y="2727"/>
                  </a:lnTo>
                  <a:lnTo>
                    <a:pt x="1482" y="2744"/>
                  </a:lnTo>
                  <a:lnTo>
                    <a:pt x="1473" y="2760"/>
                  </a:lnTo>
                  <a:lnTo>
                    <a:pt x="1461" y="2774"/>
                  </a:lnTo>
                  <a:lnTo>
                    <a:pt x="709" y="3527"/>
                  </a:lnTo>
                  <a:lnTo>
                    <a:pt x="674" y="3558"/>
                  </a:lnTo>
                  <a:lnTo>
                    <a:pt x="636" y="3586"/>
                  </a:lnTo>
                  <a:lnTo>
                    <a:pt x="595" y="3608"/>
                  </a:lnTo>
                  <a:lnTo>
                    <a:pt x="552" y="3626"/>
                  </a:lnTo>
                  <a:lnTo>
                    <a:pt x="508" y="3639"/>
                  </a:lnTo>
                  <a:lnTo>
                    <a:pt x="462" y="3647"/>
                  </a:lnTo>
                  <a:lnTo>
                    <a:pt x="415" y="3649"/>
                  </a:lnTo>
                  <a:lnTo>
                    <a:pt x="368" y="3647"/>
                  </a:lnTo>
                  <a:lnTo>
                    <a:pt x="322" y="3639"/>
                  </a:lnTo>
                  <a:lnTo>
                    <a:pt x="278" y="3626"/>
                  </a:lnTo>
                  <a:lnTo>
                    <a:pt x="236" y="3608"/>
                  </a:lnTo>
                  <a:lnTo>
                    <a:pt x="195" y="3586"/>
                  </a:lnTo>
                  <a:lnTo>
                    <a:pt x="157" y="3558"/>
                  </a:lnTo>
                  <a:lnTo>
                    <a:pt x="122" y="3527"/>
                  </a:lnTo>
                  <a:lnTo>
                    <a:pt x="91" y="3492"/>
                  </a:lnTo>
                  <a:lnTo>
                    <a:pt x="63" y="3454"/>
                  </a:lnTo>
                  <a:lnTo>
                    <a:pt x="41" y="3413"/>
                  </a:lnTo>
                  <a:lnTo>
                    <a:pt x="23" y="3371"/>
                  </a:lnTo>
                  <a:lnTo>
                    <a:pt x="10" y="3327"/>
                  </a:lnTo>
                  <a:lnTo>
                    <a:pt x="2" y="3281"/>
                  </a:lnTo>
                  <a:lnTo>
                    <a:pt x="0" y="3234"/>
                  </a:lnTo>
                  <a:lnTo>
                    <a:pt x="2" y="3187"/>
                  </a:lnTo>
                  <a:lnTo>
                    <a:pt x="10" y="3141"/>
                  </a:lnTo>
                  <a:lnTo>
                    <a:pt x="23" y="3097"/>
                  </a:lnTo>
                  <a:lnTo>
                    <a:pt x="41" y="3054"/>
                  </a:lnTo>
                  <a:lnTo>
                    <a:pt x="63" y="3013"/>
                  </a:lnTo>
                  <a:lnTo>
                    <a:pt x="91" y="2975"/>
                  </a:lnTo>
                  <a:lnTo>
                    <a:pt x="122" y="2940"/>
                  </a:lnTo>
                  <a:lnTo>
                    <a:pt x="875" y="2188"/>
                  </a:lnTo>
                  <a:lnTo>
                    <a:pt x="889" y="2176"/>
                  </a:lnTo>
                  <a:lnTo>
                    <a:pt x="905" y="2167"/>
                  </a:lnTo>
                  <a:lnTo>
                    <a:pt x="922" y="2161"/>
                  </a:lnTo>
                  <a:lnTo>
                    <a:pt x="941" y="2160"/>
                  </a:lnTo>
                  <a:lnTo>
                    <a:pt x="959" y="2161"/>
                  </a:lnTo>
                  <a:lnTo>
                    <a:pt x="977" y="2167"/>
                  </a:lnTo>
                  <a:lnTo>
                    <a:pt x="993" y="2176"/>
                  </a:lnTo>
                  <a:lnTo>
                    <a:pt x="1008" y="2188"/>
                  </a:lnTo>
                  <a:lnTo>
                    <a:pt x="1168" y="2348"/>
                  </a:lnTo>
                  <a:lnTo>
                    <a:pt x="1326" y="2190"/>
                  </a:lnTo>
                  <a:lnTo>
                    <a:pt x="1271" y="2124"/>
                  </a:lnTo>
                  <a:lnTo>
                    <a:pt x="1221" y="2053"/>
                  </a:lnTo>
                  <a:lnTo>
                    <a:pt x="1176" y="1980"/>
                  </a:lnTo>
                  <a:lnTo>
                    <a:pt x="1136" y="1905"/>
                  </a:lnTo>
                  <a:lnTo>
                    <a:pt x="1101" y="1827"/>
                  </a:lnTo>
                  <a:lnTo>
                    <a:pt x="1071" y="1747"/>
                  </a:lnTo>
                  <a:lnTo>
                    <a:pt x="1046" y="1666"/>
                  </a:lnTo>
                  <a:lnTo>
                    <a:pt x="1028" y="1582"/>
                  </a:lnTo>
                  <a:lnTo>
                    <a:pt x="1013" y="1497"/>
                  </a:lnTo>
                  <a:lnTo>
                    <a:pt x="1004" y="1410"/>
                  </a:lnTo>
                  <a:lnTo>
                    <a:pt x="1002" y="1323"/>
                  </a:lnTo>
                  <a:lnTo>
                    <a:pt x="1004" y="1236"/>
                  </a:lnTo>
                  <a:lnTo>
                    <a:pt x="1013" y="1148"/>
                  </a:lnTo>
                  <a:lnTo>
                    <a:pt x="1028" y="1063"/>
                  </a:lnTo>
                  <a:lnTo>
                    <a:pt x="1046" y="979"/>
                  </a:lnTo>
                  <a:lnTo>
                    <a:pt x="1072" y="896"/>
                  </a:lnTo>
                  <a:lnTo>
                    <a:pt x="1102" y="816"/>
                  </a:lnTo>
                  <a:lnTo>
                    <a:pt x="1137" y="738"/>
                  </a:lnTo>
                  <a:lnTo>
                    <a:pt x="1178" y="662"/>
                  </a:lnTo>
                  <a:lnTo>
                    <a:pt x="1223" y="589"/>
                  </a:lnTo>
                  <a:lnTo>
                    <a:pt x="1274" y="519"/>
                  </a:lnTo>
                  <a:lnTo>
                    <a:pt x="1329" y="451"/>
                  </a:lnTo>
                  <a:lnTo>
                    <a:pt x="1389" y="387"/>
                  </a:lnTo>
                  <a:lnTo>
                    <a:pt x="1456" y="325"/>
                  </a:lnTo>
                  <a:lnTo>
                    <a:pt x="1525" y="269"/>
                  </a:lnTo>
                  <a:lnTo>
                    <a:pt x="1597" y="217"/>
                  </a:lnTo>
                  <a:lnTo>
                    <a:pt x="1672" y="172"/>
                  </a:lnTo>
                  <a:lnTo>
                    <a:pt x="1749" y="132"/>
                  </a:lnTo>
                  <a:lnTo>
                    <a:pt x="1827" y="96"/>
                  </a:lnTo>
                  <a:lnTo>
                    <a:pt x="1908" y="66"/>
                  </a:lnTo>
                  <a:lnTo>
                    <a:pt x="1990" y="42"/>
                  </a:lnTo>
                  <a:lnTo>
                    <a:pt x="2073" y="23"/>
                  </a:lnTo>
                  <a:lnTo>
                    <a:pt x="2157" y="10"/>
                  </a:lnTo>
                  <a:lnTo>
                    <a:pt x="2241" y="2"/>
                  </a:lnTo>
                  <a:lnTo>
                    <a:pt x="2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99"/>
            <p:cNvSpPr>
              <a:spLocks noEditPoints="1"/>
            </p:cNvSpPr>
            <p:nvPr/>
          </p:nvSpPr>
          <p:spPr bwMode="auto">
            <a:xfrm>
              <a:off x="9309100" y="2741613"/>
              <a:ext cx="290512" cy="290513"/>
            </a:xfrm>
            <a:custGeom>
              <a:avLst/>
              <a:gdLst>
                <a:gd name="T0" fmla="*/ 793 w 1834"/>
                <a:gd name="T1" fmla="*/ 199 h 1834"/>
                <a:gd name="T2" fmla="*/ 613 w 1834"/>
                <a:gd name="T3" fmla="*/ 254 h 1834"/>
                <a:gd name="T4" fmla="*/ 450 w 1834"/>
                <a:gd name="T5" fmla="*/ 356 h 1834"/>
                <a:gd name="T6" fmla="*/ 318 w 1834"/>
                <a:gd name="T7" fmla="*/ 502 h 1834"/>
                <a:gd name="T8" fmla="*/ 230 w 1834"/>
                <a:gd name="T9" fmla="*/ 671 h 1834"/>
                <a:gd name="T10" fmla="*/ 190 w 1834"/>
                <a:gd name="T11" fmla="*/ 855 h 1834"/>
                <a:gd name="T12" fmla="*/ 198 w 1834"/>
                <a:gd name="T13" fmla="*/ 1041 h 1834"/>
                <a:gd name="T14" fmla="*/ 253 w 1834"/>
                <a:gd name="T15" fmla="*/ 1221 h 1834"/>
                <a:gd name="T16" fmla="*/ 356 w 1834"/>
                <a:gd name="T17" fmla="*/ 1384 h 1834"/>
                <a:gd name="T18" fmla="*/ 502 w 1834"/>
                <a:gd name="T19" fmla="*/ 1516 h 1834"/>
                <a:gd name="T20" fmla="*/ 672 w 1834"/>
                <a:gd name="T21" fmla="*/ 1604 h 1834"/>
                <a:gd name="T22" fmla="*/ 855 w 1834"/>
                <a:gd name="T23" fmla="*/ 1644 h 1834"/>
                <a:gd name="T24" fmla="*/ 1041 w 1834"/>
                <a:gd name="T25" fmla="*/ 1636 h 1834"/>
                <a:gd name="T26" fmla="*/ 1220 w 1834"/>
                <a:gd name="T27" fmla="*/ 1581 h 1834"/>
                <a:gd name="T28" fmla="*/ 1384 w 1834"/>
                <a:gd name="T29" fmla="*/ 1478 h 1834"/>
                <a:gd name="T30" fmla="*/ 1517 w 1834"/>
                <a:gd name="T31" fmla="*/ 1332 h 1834"/>
                <a:gd name="T32" fmla="*/ 1604 w 1834"/>
                <a:gd name="T33" fmla="*/ 1163 h 1834"/>
                <a:gd name="T34" fmla="*/ 1644 w 1834"/>
                <a:gd name="T35" fmla="*/ 979 h 1834"/>
                <a:gd name="T36" fmla="*/ 1635 w 1834"/>
                <a:gd name="T37" fmla="*/ 793 h 1834"/>
                <a:gd name="T38" fmla="*/ 1580 w 1834"/>
                <a:gd name="T39" fmla="*/ 614 h 1834"/>
                <a:gd name="T40" fmla="*/ 1478 w 1834"/>
                <a:gd name="T41" fmla="*/ 450 h 1834"/>
                <a:gd name="T42" fmla="*/ 1332 w 1834"/>
                <a:gd name="T43" fmla="*/ 317 h 1834"/>
                <a:gd name="T44" fmla="*/ 1161 w 1834"/>
                <a:gd name="T45" fmla="*/ 230 h 1834"/>
                <a:gd name="T46" fmla="*/ 979 w 1834"/>
                <a:gd name="T47" fmla="*/ 190 h 1834"/>
                <a:gd name="T48" fmla="*/ 988 w 1834"/>
                <a:gd name="T49" fmla="*/ 3 h 1834"/>
                <a:gd name="T50" fmla="*/ 1195 w 1834"/>
                <a:gd name="T51" fmla="*/ 43 h 1834"/>
                <a:gd name="T52" fmla="*/ 1390 w 1834"/>
                <a:gd name="T53" fmla="*/ 132 h 1834"/>
                <a:gd name="T54" fmla="*/ 1565 w 1834"/>
                <a:gd name="T55" fmla="*/ 269 h 1834"/>
                <a:gd name="T56" fmla="*/ 1702 w 1834"/>
                <a:gd name="T57" fmla="*/ 444 h 1834"/>
                <a:gd name="T58" fmla="*/ 1791 w 1834"/>
                <a:gd name="T59" fmla="*/ 639 h 1834"/>
                <a:gd name="T60" fmla="*/ 1831 w 1834"/>
                <a:gd name="T61" fmla="*/ 846 h 1834"/>
                <a:gd name="T62" fmla="*/ 1823 w 1834"/>
                <a:gd name="T63" fmla="*/ 1057 h 1834"/>
                <a:gd name="T64" fmla="*/ 1767 w 1834"/>
                <a:gd name="T65" fmla="*/ 1262 h 1834"/>
                <a:gd name="T66" fmla="*/ 1661 w 1834"/>
                <a:gd name="T67" fmla="*/ 1452 h 1834"/>
                <a:gd name="T68" fmla="*/ 1565 w 1834"/>
                <a:gd name="T69" fmla="*/ 1565 h 1834"/>
                <a:gd name="T70" fmla="*/ 1390 w 1834"/>
                <a:gd name="T71" fmla="*/ 1702 h 1834"/>
                <a:gd name="T72" fmla="*/ 1195 w 1834"/>
                <a:gd name="T73" fmla="*/ 1791 h 1834"/>
                <a:gd name="T74" fmla="*/ 988 w 1834"/>
                <a:gd name="T75" fmla="*/ 1831 h 1834"/>
                <a:gd name="T76" fmla="*/ 777 w 1834"/>
                <a:gd name="T77" fmla="*/ 1823 h 1834"/>
                <a:gd name="T78" fmla="*/ 572 w 1834"/>
                <a:gd name="T79" fmla="*/ 1766 h 1834"/>
                <a:gd name="T80" fmla="*/ 382 w 1834"/>
                <a:gd name="T81" fmla="*/ 1662 h 1834"/>
                <a:gd name="T82" fmla="*/ 218 w 1834"/>
                <a:gd name="T83" fmla="*/ 1510 h 1834"/>
                <a:gd name="T84" fmla="*/ 96 w 1834"/>
                <a:gd name="T85" fmla="*/ 1327 h 1834"/>
                <a:gd name="T86" fmla="*/ 24 w 1834"/>
                <a:gd name="T87" fmla="*/ 1127 h 1834"/>
                <a:gd name="T88" fmla="*/ 0 w 1834"/>
                <a:gd name="T89" fmla="*/ 917 h 1834"/>
                <a:gd name="T90" fmla="*/ 24 w 1834"/>
                <a:gd name="T91" fmla="*/ 707 h 1834"/>
                <a:gd name="T92" fmla="*/ 96 w 1834"/>
                <a:gd name="T93" fmla="*/ 507 h 1834"/>
                <a:gd name="T94" fmla="*/ 218 w 1834"/>
                <a:gd name="T95" fmla="*/ 324 h 1834"/>
                <a:gd name="T96" fmla="*/ 382 w 1834"/>
                <a:gd name="T97" fmla="*/ 173 h 1834"/>
                <a:gd name="T98" fmla="*/ 572 w 1834"/>
                <a:gd name="T99" fmla="*/ 68 h 1834"/>
                <a:gd name="T100" fmla="*/ 777 w 1834"/>
                <a:gd name="T101" fmla="*/ 11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1834">
                  <a:moveTo>
                    <a:pt x="917" y="188"/>
                  </a:moveTo>
                  <a:lnTo>
                    <a:pt x="855" y="190"/>
                  </a:lnTo>
                  <a:lnTo>
                    <a:pt x="793" y="199"/>
                  </a:lnTo>
                  <a:lnTo>
                    <a:pt x="732" y="211"/>
                  </a:lnTo>
                  <a:lnTo>
                    <a:pt x="672" y="230"/>
                  </a:lnTo>
                  <a:lnTo>
                    <a:pt x="613" y="254"/>
                  </a:lnTo>
                  <a:lnTo>
                    <a:pt x="556" y="283"/>
                  </a:lnTo>
                  <a:lnTo>
                    <a:pt x="502" y="317"/>
                  </a:lnTo>
                  <a:lnTo>
                    <a:pt x="450" y="356"/>
                  </a:lnTo>
                  <a:lnTo>
                    <a:pt x="402" y="402"/>
                  </a:lnTo>
                  <a:lnTo>
                    <a:pt x="356" y="450"/>
                  </a:lnTo>
                  <a:lnTo>
                    <a:pt x="318" y="502"/>
                  </a:lnTo>
                  <a:lnTo>
                    <a:pt x="283" y="556"/>
                  </a:lnTo>
                  <a:lnTo>
                    <a:pt x="253" y="614"/>
                  </a:lnTo>
                  <a:lnTo>
                    <a:pt x="230" y="671"/>
                  </a:lnTo>
                  <a:lnTo>
                    <a:pt x="211" y="732"/>
                  </a:lnTo>
                  <a:lnTo>
                    <a:pt x="198" y="793"/>
                  </a:lnTo>
                  <a:lnTo>
                    <a:pt x="190" y="855"/>
                  </a:lnTo>
                  <a:lnTo>
                    <a:pt x="188" y="917"/>
                  </a:lnTo>
                  <a:lnTo>
                    <a:pt x="190" y="979"/>
                  </a:lnTo>
                  <a:lnTo>
                    <a:pt x="198" y="1041"/>
                  </a:lnTo>
                  <a:lnTo>
                    <a:pt x="211" y="1102"/>
                  </a:lnTo>
                  <a:lnTo>
                    <a:pt x="230" y="1163"/>
                  </a:lnTo>
                  <a:lnTo>
                    <a:pt x="253" y="1221"/>
                  </a:lnTo>
                  <a:lnTo>
                    <a:pt x="283" y="1278"/>
                  </a:lnTo>
                  <a:lnTo>
                    <a:pt x="318" y="1332"/>
                  </a:lnTo>
                  <a:lnTo>
                    <a:pt x="356" y="1384"/>
                  </a:lnTo>
                  <a:lnTo>
                    <a:pt x="402" y="1432"/>
                  </a:lnTo>
                  <a:lnTo>
                    <a:pt x="450" y="1478"/>
                  </a:lnTo>
                  <a:lnTo>
                    <a:pt x="502" y="1516"/>
                  </a:lnTo>
                  <a:lnTo>
                    <a:pt x="556" y="1551"/>
                  </a:lnTo>
                  <a:lnTo>
                    <a:pt x="613" y="1581"/>
                  </a:lnTo>
                  <a:lnTo>
                    <a:pt x="672" y="1604"/>
                  </a:lnTo>
                  <a:lnTo>
                    <a:pt x="732" y="1623"/>
                  </a:lnTo>
                  <a:lnTo>
                    <a:pt x="793" y="1636"/>
                  </a:lnTo>
                  <a:lnTo>
                    <a:pt x="855" y="1644"/>
                  </a:lnTo>
                  <a:lnTo>
                    <a:pt x="917" y="1646"/>
                  </a:lnTo>
                  <a:lnTo>
                    <a:pt x="979" y="1644"/>
                  </a:lnTo>
                  <a:lnTo>
                    <a:pt x="1041" y="1636"/>
                  </a:lnTo>
                  <a:lnTo>
                    <a:pt x="1102" y="1623"/>
                  </a:lnTo>
                  <a:lnTo>
                    <a:pt x="1161" y="1604"/>
                  </a:lnTo>
                  <a:lnTo>
                    <a:pt x="1220" y="1581"/>
                  </a:lnTo>
                  <a:lnTo>
                    <a:pt x="1278" y="1551"/>
                  </a:lnTo>
                  <a:lnTo>
                    <a:pt x="1332" y="1516"/>
                  </a:lnTo>
                  <a:lnTo>
                    <a:pt x="1384" y="1478"/>
                  </a:lnTo>
                  <a:lnTo>
                    <a:pt x="1432" y="1432"/>
                  </a:lnTo>
                  <a:lnTo>
                    <a:pt x="1478" y="1384"/>
                  </a:lnTo>
                  <a:lnTo>
                    <a:pt x="1517" y="1332"/>
                  </a:lnTo>
                  <a:lnTo>
                    <a:pt x="1551" y="1278"/>
                  </a:lnTo>
                  <a:lnTo>
                    <a:pt x="1580" y="1221"/>
                  </a:lnTo>
                  <a:lnTo>
                    <a:pt x="1604" y="1163"/>
                  </a:lnTo>
                  <a:lnTo>
                    <a:pt x="1623" y="1102"/>
                  </a:lnTo>
                  <a:lnTo>
                    <a:pt x="1635" y="1041"/>
                  </a:lnTo>
                  <a:lnTo>
                    <a:pt x="1644" y="979"/>
                  </a:lnTo>
                  <a:lnTo>
                    <a:pt x="1646" y="917"/>
                  </a:lnTo>
                  <a:lnTo>
                    <a:pt x="1644" y="855"/>
                  </a:lnTo>
                  <a:lnTo>
                    <a:pt x="1635" y="793"/>
                  </a:lnTo>
                  <a:lnTo>
                    <a:pt x="1623" y="732"/>
                  </a:lnTo>
                  <a:lnTo>
                    <a:pt x="1604" y="671"/>
                  </a:lnTo>
                  <a:lnTo>
                    <a:pt x="1580" y="614"/>
                  </a:lnTo>
                  <a:lnTo>
                    <a:pt x="1551" y="556"/>
                  </a:lnTo>
                  <a:lnTo>
                    <a:pt x="1517" y="502"/>
                  </a:lnTo>
                  <a:lnTo>
                    <a:pt x="1478" y="450"/>
                  </a:lnTo>
                  <a:lnTo>
                    <a:pt x="1432" y="402"/>
                  </a:lnTo>
                  <a:lnTo>
                    <a:pt x="1384" y="356"/>
                  </a:lnTo>
                  <a:lnTo>
                    <a:pt x="1332" y="317"/>
                  </a:lnTo>
                  <a:lnTo>
                    <a:pt x="1278" y="283"/>
                  </a:lnTo>
                  <a:lnTo>
                    <a:pt x="1220" y="254"/>
                  </a:lnTo>
                  <a:lnTo>
                    <a:pt x="1161" y="230"/>
                  </a:lnTo>
                  <a:lnTo>
                    <a:pt x="1102" y="211"/>
                  </a:lnTo>
                  <a:lnTo>
                    <a:pt x="1041" y="199"/>
                  </a:lnTo>
                  <a:lnTo>
                    <a:pt x="979" y="190"/>
                  </a:lnTo>
                  <a:lnTo>
                    <a:pt x="917" y="188"/>
                  </a:lnTo>
                  <a:close/>
                  <a:moveTo>
                    <a:pt x="917" y="0"/>
                  </a:moveTo>
                  <a:lnTo>
                    <a:pt x="988" y="3"/>
                  </a:lnTo>
                  <a:lnTo>
                    <a:pt x="1058" y="11"/>
                  </a:lnTo>
                  <a:lnTo>
                    <a:pt x="1127" y="24"/>
                  </a:lnTo>
                  <a:lnTo>
                    <a:pt x="1195" y="43"/>
                  </a:lnTo>
                  <a:lnTo>
                    <a:pt x="1262" y="68"/>
                  </a:lnTo>
                  <a:lnTo>
                    <a:pt x="1327" y="97"/>
                  </a:lnTo>
                  <a:lnTo>
                    <a:pt x="1390" y="132"/>
                  </a:lnTo>
                  <a:lnTo>
                    <a:pt x="1452" y="173"/>
                  </a:lnTo>
                  <a:lnTo>
                    <a:pt x="1510" y="218"/>
                  </a:lnTo>
                  <a:lnTo>
                    <a:pt x="1565" y="269"/>
                  </a:lnTo>
                  <a:lnTo>
                    <a:pt x="1616" y="324"/>
                  </a:lnTo>
                  <a:lnTo>
                    <a:pt x="1661" y="382"/>
                  </a:lnTo>
                  <a:lnTo>
                    <a:pt x="1702" y="444"/>
                  </a:lnTo>
                  <a:lnTo>
                    <a:pt x="1737" y="507"/>
                  </a:lnTo>
                  <a:lnTo>
                    <a:pt x="1767" y="572"/>
                  </a:lnTo>
                  <a:lnTo>
                    <a:pt x="1791" y="639"/>
                  </a:lnTo>
                  <a:lnTo>
                    <a:pt x="1810" y="707"/>
                  </a:lnTo>
                  <a:lnTo>
                    <a:pt x="1823" y="776"/>
                  </a:lnTo>
                  <a:lnTo>
                    <a:pt x="1831" y="846"/>
                  </a:lnTo>
                  <a:lnTo>
                    <a:pt x="1834" y="917"/>
                  </a:lnTo>
                  <a:lnTo>
                    <a:pt x="1831" y="988"/>
                  </a:lnTo>
                  <a:lnTo>
                    <a:pt x="1823" y="1057"/>
                  </a:lnTo>
                  <a:lnTo>
                    <a:pt x="1810" y="1127"/>
                  </a:lnTo>
                  <a:lnTo>
                    <a:pt x="1791" y="1196"/>
                  </a:lnTo>
                  <a:lnTo>
                    <a:pt x="1767" y="1262"/>
                  </a:lnTo>
                  <a:lnTo>
                    <a:pt x="1737" y="1327"/>
                  </a:lnTo>
                  <a:lnTo>
                    <a:pt x="1702" y="1391"/>
                  </a:lnTo>
                  <a:lnTo>
                    <a:pt x="1661" y="1452"/>
                  </a:lnTo>
                  <a:lnTo>
                    <a:pt x="1616" y="1510"/>
                  </a:lnTo>
                  <a:lnTo>
                    <a:pt x="1565" y="1565"/>
                  </a:lnTo>
                  <a:lnTo>
                    <a:pt x="1565" y="1565"/>
                  </a:lnTo>
                  <a:lnTo>
                    <a:pt x="1510" y="1616"/>
                  </a:lnTo>
                  <a:lnTo>
                    <a:pt x="1452" y="1662"/>
                  </a:lnTo>
                  <a:lnTo>
                    <a:pt x="1390" y="1702"/>
                  </a:lnTo>
                  <a:lnTo>
                    <a:pt x="1327" y="1738"/>
                  </a:lnTo>
                  <a:lnTo>
                    <a:pt x="1262" y="1766"/>
                  </a:lnTo>
                  <a:lnTo>
                    <a:pt x="1195" y="1791"/>
                  </a:lnTo>
                  <a:lnTo>
                    <a:pt x="1127" y="1810"/>
                  </a:lnTo>
                  <a:lnTo>
                    <a:pt x="1058" y="1823"/>
                  </a:lnTo>
                  <a:lnTo>
                    <a:pt x="988" y="1831"/>
                  </a:lnTo>
                  <a:lnTo>
                    <a:pt x="917" y="1834"/>
                  </a:lnTo>
                  <a:lnTo>
                    <a:pt x="846" y="1831"/>
                  </a:lnTo>
                  <a:lnTo>
                    <a:pt x="777" y="1823"/>
                  </a:lnTo>
                  <a:lnTo>
                    <a:pt x="707" y="1810"/>
                  </a:lnTo>
                  <a:lnTo>
                    <a:pt x="638" y="1791"/>
                  </a:lnTo>
                  <a:lnTo>
                    <a:pt x="572" y="1766"/>
                  </a:lnTo>
                  <a:lnTo>
                    <a:pt x="507" y="1738"/>
                  </a:lnTo>
                  <a:lnTo>
                    <a:pt x="443" y="1702"/>
                  </a:lnTo>
                  <a:lnTo>
                    <a:pt x="382" y="1662"/>
                  </a:lnTo>
                  <a:lnTo>
                    <a:pt x="324" y="1616"/>
                  </a:lnTo>
                  <a:lnTo>
                    <a:pt x="269" y="1565"/>
                  </a:lnTo>
                  <a:lnTo>
                    <a:pt x="218" y="1510"/>
                  </a:lnTo>
                  <a:lnTo>
                    <a:pt x="172" y="1452"/>
                  </a:lnTo>
                  <a:lnTo>
                    <a:pt x="132" y="1391"/>
                  </a:lnTo>
                  <a:lnTo>
                    <a:pt x="96" y="1327"/>
                  </a:lnTo>
                  <a:lnTo>
                    <a:pt x="68" y="1262"/>
                  </a:lnTo>
                  <a:lnTo>
                    <a:pt x="43" y="1196"/>
                  </a:lnTo>
                  <a:lnTo>
                    <a:pt x="24" y="1127"/>
                  </a:lnTo>
                  <a:lnTo>
                    <a:pt x="11" y="1057"/>
                  </a:lnTo>
                  <a:lnTo>
                    <a:pt x="3" y="988"/>
                  </a:lnTo>
                  <a:lnTo>
                    <a:pt x="0" y="917"/>
                  </a:lnTo>
                  <a:lnTo>
                    <a:pt x="3" y="846"/>
                  </a:lnTo>
                  <a:lnTo>
                    <a:pt x="11" y="776"/>
                  </a:lnTo>
                  <a:lnTo>
                    <a:pt x="24" y="707"/>
                  </a:lnTo>
                  <a:lnTo>
                    <a:pt x="43" y="639"/>
                  </a:lnTo>
                  <a:lnTo>
                    <a:pt x="68" y="572"/>
                  </a:lnTo>
                  <a:lnTo>
                    <a:pt x="96" y="507"/>
                  </a:lnTo>
                  <a:lnTo>
                    <a:pt x="132" y="444"/>
                  </a:lnTo>
                  <a:lnTo>
                    <a:pt x="172" y="382"/>
                  </a:lnTo>
                  <a:lnTo>
                    <a:pt x="218" y="324"/>
                  </a:lnTo>
                  <a:lnTo>
                    <a:pt x="269" y="269"/>
                  </a:lnTo>
                  <a:lnTo>
                    <a:pt x="324" y="218"/>
                  </a:lnTo>
                  <a:lnTo>
                    <a:pt x="382" y="173"/>
                  </a:lnTo>
                  <a:lnTo>
                    <a:pt x="443" y="132"/>
                  </a:lnTo>
                  <a:lnTo>
                    <a:pt x="507" y="97"/>
                  </a:lnTo>
                  <a:lnTo>
                    <a:pt x="572" y="68"/>
                  </a:lnTo>
                  <a:lnTo>
                    <a:pt x="638" y="43"/>
                  </a:lnTo>
                  <a:lnTo>
                    <a:pt x="707" y="24"/>
                  </a:lnTo>
                  <a:lnTo>
                    <a:pt x="777" y="11"/>
                  </a:lnTo>
                  <a:lnTo>
                    <a:pt x="846" y="3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100"/>
            <p:cNvSpPr/>
            <p:nvPr/>
          </p:nvSpPr>
          <p:spPr bwMode="auto">
            <a:xfrm>
              <a:off x="9394825" y="2808288"/>
              <a:ext cx="119062" cy="47625"/>
            </a:xfrm>
            <a:custGeom>
              <a:avLst/>
              <a:gdLst>
                <a:gd name="T0" fmla="*/ 352 w 753"/>
                <a:gd name="T1" fmla="*/ 0 h 304"/>
                <a:gd name="T2" fmla="*/ 402 w 753"/>
                <a:gd name="T3" fmla="*/ 0 h 304"/>
                <a:gd name="T4" fmla="*/ 452 w 753"/>
                <a:gd name="T5" fmla="*/ 4 h 304"/>
                <a:gd name="T6" fmla="*/ 502 w 753"/>
                <a:gd name="T7" fmla="*/ 15 h 304"/>
                <a:gd name="T8" fmla="*/ 551 w 753"/>
                <a:gd name="T9" fmla="*/ 31 h 304"/>
                <a:gd name="T10" fmla="*/ 598 w 753"/>
                <a:gd name="T11" fmla="*/ 51 h 304"/>
                <a:gd name="T12" fmla="*/ 644 w 753"/>
                <a:gd name="T13" fmla="*/ 77 h 304"/>
                <a:gd name="T14" fmla="*/ 687 w 753"/>
                <a:gd name="T15" fmla="*/ 107 h 304"/>
                <a:gd name="T16" fmla="*/ 727 w 753"/>
                <a:gd name="T17" fmla="*/ 143 h 304"/>
                <a:gd name="T18" fmla="*/ 740 w 753"/>
                <a:gd name="T19" fmla="*/ 160 h 304"/>
                <a:gd name="T20" fmla="*/ 749 w 753"/>
                <a:gd name="T21" fmla="*/ 179 h 304"/>
                <a:gd name="T22" fmla="*/ 753 w 753"/>
                <a:gd name="T23" fmla="*/ 200 h 304"/>
                <a:gd name="T24" fmla="*/ 753 w 753"/>
                <a:gd name="T25" fmla="*/ 220 h 304"/>
                <a:gd name="T26" fmla="*/ 749 w 753"/>
                <a:gd name="T27" fmla="*/ 241 h 304"/>
                <a:gd name="T28" fmla="*/ 740 w 753"/>
                <a:gd name="T29" fmla="*/ 260 h 304"/>
                <a:gd name="T30" fmla="*/ 727 w 753"/>
                <a:gd name="T31" fmla="*/ 276 h 304"/>
                <a:gd name="T32" fmla="*/ 712 w 753"/>
                <a:gd name="T33" fmla="*/ 288 h 304"/>
                <a:gd name="T34" fmla="*/ 696 w 753"/>
                <a:gd name="T35" fmla="*/ 297 h 304"/>
                <a:gd name="T36" fmla="*/ 678 w 753"/>
                <a:gd name="T37" fmla="*/ 302 h 304"/>
                <a:gd name="T38" fmla="*/ 660 w 753"/>
                <a:gd name="T39" fmla="*/ 304 h 304"/>
                <a:gd name="T40" fmla="*/ 643 w 753"/>
                <a:gd name="T41" fmla="*/ 302 h 304"/>
                <a:gd name="T42" fmla="*/ 625 w 753"/>
                <a:gd name="T43" fmla="*/ 297 h 304"/>
                <a:gd name="T44" fmla="*/ 608 w 753"/>
                <a:gd name="T45" fmla="*/ 288 h 304"/>
                <a:gd name="T46" fmla="*/ 594 w 753"/>
                <a:gd name="T47" fmla="*/ 276 h 304"/>
                <a:gd name="T48" fmla="*/ 563 w 753"/>
                <a:gd name="T49" fmla="*/ 249 h 304"/>
                <a:gd name="T50" fmla="*/ 529 w 753"/>
                <a:gd name="T51" fmla="*/ 226 h 304"/>
                <a:gd name="T52" fmla="*/ 492 w 753"/>
                <a:gd name="T53" fmla="*/ 209 h 304"/>
                <a:gd name="T54" fmla="*/ 454 w 753"/>
                <a:gd name="T55" fmla="*/ 197 h 304"/>
                <a:gd name="T56" fmla="*/ 416 w 753"/>
                <a:gd name="T57" fmla="*/ 189 h 304"/>
                <a:gd name="T58" fmla="*/ 377 w 753"/>
                <a:gd name="T59" fmla="*/ 187 h 304"/>
                <a:gd name="T60" fmla="*/ 337 w 753"/>
                <a:gd name="T61" fmla="*/ 189 h 304"/>
                <a:gd name="T62" fmla="*/ 300 w 753"/>
                <a:gd name="T63" fmla="*/ 197 h 304"/>
                <a:gd name="T64" fmla="*/ 262 w 753"/>
                <a:gd name="T65" fmla="*/ 209 h 304"/>
                <a:gd name="T66" fmla="*/ 226 w 753"/>
                <a:gd name="T67" fmla="*/ 226 h 304"/>
                <a:gd name="T68" fmla="*/ 191 w 753"/>
                <a:gd name="T69" fmla="*/ 249 h 304"/>
                <a:gd name="T70" fmla="*/ 160 w 753"/>
                <a:gd name="T71" fmla="*/ 276 h 304"/>
                <a:gd name="T72" fmla="*/ 144 w 753"/>
                <a:gd name="T73" fmla="*/ 289 h 304"/>
                <a:gd name="T74" fmla="*/ 124 w 753"/>
                <a:gd name="T75" fmla="*/ 298 h 304"/>
                <a:gd name="T76" fmla="*/ 104 w 753"/>
                <a:gd name="T77" fmla="*/ 303 h 304"/>
                <a:gd name="T78" fmla="*/ 84 w 753"/>
                <a:gd name="T79" fmla="*/ 303 h 304"/>
                <a:gd name="T80" fmla="*/ 63 w 753"/>
                <a:gd name="T81" fmla="*/ 298 h 304"/>
                <a:gd name="T82" fmla="*/ 44 w 753"/>
                <a:gd name="T83" fmla="*/ 289 h 304"/>
                <a:gd name="T84" fmla="*/ 28 w 753"/>
                <a:gd name="T85" fmla="*/ 276 h 304"/>
                <a:gd name="T86" fmla="*/ 14 w 753"/>
                <a:gd name="T87" fmla="*/ 260 h 304"/>
                <a:gd name="T88" fmla="*/ 4 w 753"/>
                <a:gd name="T89" fmla="*/ 241 h 304"/>
                <a:gd name="T90" fmla="*/ 0 w 753"/>
                <a:gd name="T91" fmla="*/ 220 h 304"/>
                <a:gd name="T92" fmla="*/ 0 w 753"/>
                <a:gd name="T93" fmla="*/ 200 h 304"/>
                <a:gd name="T94" fmla="*/ 4 w 753"/>
                <a:gd name="T95" fmla="*/ 179 h 304"/>
                <a:gd name="T96" fmla="*/ 14 w 753"/>
                <a:gd name="T97" fmla="*/ 160 h 304"/>
                <a:gd name="T98" fmla="*/ 28 w 753"/>
                <a:gd name="T99" fmla="*/ 143 h 304"/>
                <a:gd name="T100" fmla="*/ 67 w 753"/>
                <a:gd name="T101" fmla="*/ 107 h 304"/>
                <a:gd name="T102" fmla="*/ 110 w 753"/>
                <a:gd name="T103" fmla="*/ 77 h 304"/>
                <a:gd name="T104" fmla="*/ 156 w 753"/>
                <a:gd name="T105" fmla="*/ 51 h 304"/>
                <a:gd name="T106" fmla="*/ 202 w 753"/>
                <a:gd name="T107" fmla="*/ 31 h 304"/>
                <a:gd name="T108" fmla="*/ 251 w 753"/>
                <a:gd name="T109" fmla="*/ 15 h 304"/>
                <a:gd name="T110" fmla="*/ 301 w 753"/>
                <a:gd name="T111" fmla="*/ 4 h 304"/>
                <a:gd name="T112" fmla="*/ 352 w 753"/>
                <a:gd name="T1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3" h="304">
                  <a:moveTo>
                    <a:pt x="352" y="0"/>
                  </a:moveTo>
                  <a:lnTo>
                    <a:pt x="402" y="0"/>
                  </a:lnTo>
                  <a:lnTo>
                    <a:pt x="452" y="4"/>
                  </a:lnTo>
                  <a:lnTo>
                    <a:pt x="502" y="15"/>
                  </a:lnTo>
                  <a:lnTo>
                    <a:pt x="551" y="31"/>
                  </a:lnTo>
                  <a:lnTo>
                    <a:pt x="598" y="51"/>
                  </a:lnTo>
                  <a:lnTo>
                    <a:pt x="644" y="77"/>
                  </a:lnTo>
                  <a:lnTo>
                    <a:pt x="687" y="107"/>
                  </a:lnTo>
                  <a:lnTo>
                    <a:pt x="727" y="143"/>
                  </a:lnTo>
                  <a:lnTo>
                    <a:pt x="740" y="160"/>
                  </a:lnTo>
                  <a:lnTo>
                    <a:pt x="749" y="179"/>
                  </a:lnTo>
                  <a:lnTo>
                    <a:pt x="753" y="200"/>
                  </a:lnTo>
                  <a:lnTo>
                    <a:pt x="753" y="220"/>
                  </a:lnTo>
                  <a:lnTo>
                    <a:pt x="749" y="241"/>
                  </a:lnTo>
                  <a:lnTo>
                    <a:pt x="740" y="260"/>
                  </a:lnTo>
                  <a:lnTo>
                    <a:pt x="727" y="276"/>
                  </a:lnTo>
                  <a:lnTo>
                    <a:pt x="712" y="288"/>
                  </a:lnTo>
                  <a:lnTo>
                    <a:pt x="696" y="297"/>
                  </a:lnTo>
                  <a:lnTo>
                    <a:pt x="678" y="302"/>
                  </a:lnTo>
                  <a:lnTo>
                    <a:pt x="660" y="304"/>
                  </a:lnTo>
                  <a:lnTo>
                    <a:pt x="643" y="302"/>
                  </a:lnTo>
                  <a:lnTo>
                    <a:pt x="625" y="297"/>
                  </a:lnTo>
                  <a:lnTo>
                    <a:pt x="608" y="288"/>
                  </a:lnTo>
                  <a:lnTo>
                    <a:pt x="594" y="276"/>
                  </a:lnTo>
                  <a:lnTo>
                    <a:pt x="563" y="249"/>
                  </a:lnTo>
                  <a:lnTo>
                    <a:pt x="529" y="226"/>
                  </a:lnTo>
                  <a:lnTo>
                    <a:pt x="492" y="209"/>
                  </a:lnTo>
                  <a:lnTo>
                    <a:pt x="454" y="197"/>
                  </a:lnTo>
                  <a:lnTo>
                    <a:pt x="416" y="189"/>
                  </a:lnTo>
                  <a:lnTo>
                    <a:pt x="377" y="187"/>
                  </a:lnTo>
                  <a:lnTo>
                    <a:pt x="337" y="189"/>
                  </a:lnTo>
                  <a:lnTo>
                    <a:pt x="300" y="197"/>
                  </a:lnTo>
                  <a:lnTo>
                    <a:pt x="262" y="209"/>
                  </a:lnTo>
                  <a:lnTo>
                    <a:pt x="226" y="226"/>
                  </a:lnTo>
                  <a:lnTo>
                    <a:pt x="191" y="249"/>
                  </a:lnTo>
                  <a:lnTo>
                    <a:pt x="160" y="276"/>
                  </a:lnTo>
                  <a:lnTo>
                    <a:pt x="144" y="289"/>
                  </a:lnTo>
                  <a:lnTo>
                    <a:pt x="124" y="298"/>
                  </a:lnTo>
                  <a:lnTo>
                    <a:pt x="104" y="303"/>
                  </a:lnTo>
                  <a:lnTo>
                    <a:pt x="84" y="303"/>
                  </a:lnTo>
                  <a:lnTo>
                    <a:pt x="63" y="298"/>
                  </a:lnTo>
                  <a:lnTo>
                    <a:pt x="44" y="289"/>
                  </a:lnTo>
                  <a:lnTo>
                    <a:pt x="28" y="276"/>
                  </a:lnTo>
                  <a:lnTo>
                    <a:pt x="14" y="260"/>
                  </a:lnTo>
                  <a:lnTo>
                    <a:pt x="4" y="241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4" y="179"/>
                  </a:lnTo>
                  <a:lnTo>
                    <a:pt x="14" y="160"/>
                  </a:lnTo>
                  <a:lnTo>
                    <a:pt x="28" y="143"/>
                  </a:lnTo>
                  <a:lnTo>
                    <a:pt x="67" y="107"/>
                  </a:lnTo>
                  <a:lnTo>
                    <a:pt x="110" y="77"/>
                  </a:lnTo>
                  <a:lnTo>
                    <a:pt x="156" y="51"/>
                  </a:lnTo>
                  <a:lnTo>
                    <a:pt x="202" y="31"/>
                  </a:lnTo>
                  <a:lnTo>
                    <a:pt x="251" y="15"/>
                  </a:lnTo>
                  <a:lnTo>
                    <a:pt x="301" y="4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8" name="Freeform 164"/>
          <p:cNvSpPr>
            <a:spLocks noEditPoints="1"/>
          </p:cNvSpPr>
          <p:nvPr/>
        </p:nvSpPr>
        <p:spPr bwMode="auto">
          <a:xfrm>
            <a:off x="7255832" y="3257135"/>
            <a:ext cx="616196" cy="548668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9" name="Group 83"/>
          <p:cNvGrpSpPr/>
          <p:nvPr/>
        </p:nvGrpSpPr>
        <p:grpSpPr>
          <a:xfrm>
            <a:off x="4382978" y="3393727"/>
            <a:ext cx="617884" cy="413610"/>
            <a:chOff x="666750" y="3544888"/>
            <a:chExt cx="581025" cy="388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256"/>
            <p:cNvSpPr/>
            <p:nvPr/>
          </p:nvSpPr>
          <p:spPr bwMode="auto">
            <a:xfrm>
              <a:off x="755650" y="3598863"/>
              <a:ext cx="403225" cy="214313"/>
            </a:xfrm>
            <a:custGeom>
              <a:avLst/>
              <a:gdLst>
                <a:gd name="T0" fmla="*/ 79 w 2542"/>
                <a:gd name="T1" fmla="*/ 0 h 1347"/>
                <a:gd name="T2" fmla="*/ 2463 w 2542"/>
                <a:gd name="T3" fmla="*/ 0 h 1347"/>
                <a:gd name="T4" fmla="*/ 2484 w 2542"/>
                <a:gd name="T5" fmla="*/ 2 h 1347"/>
                <a:gd name="T6" fmla="*/ 2503 w 2542"/>
                <a:gd name="T7" fmla="*/ 10 h 1347"/>
                <a:gd name="T8" fmla="*/ 2520 w 2542"/>
                <a:gd name="T9" fmla="*/ 22 h 1347"/>
                <a:gd name="T10" fmla="*/ 2532 w 2542"/>
                <a:gd name="T11" fmla="*/ 38 h 1347"/>
                <a:gd name="T12" fmla="*/ 2540 w 2542"/>
                <a:gd name="T13" fmla="*/ 57 h 1347"/>
                <a:gd name="T14" fmla="*/ 2542 w 2542"/>
                <a:gd name="T15" fmla="*/ 78 h 1347"/>
                <a:gd name="T16" fmla="*/ 2542 w 2542"/>
                <a:gd name="T17" fmla="*/ 1268 h 1347"/>
                <a:gd name="T18" fmla="*/ 2540 w 2542"/>
                <a:gd name="T19" fmla="*/ 1289 h 1347"/>
                <a:gd name="T20" fmla="*/ 2532 w 2542"/>
                <a:gd name="T21" fmla="*/ 1308 h 1347"/>
                <a:gd name="T22" fmla="*/ 2520 w 2542"/>
                <a:gd name="T23" fmla="*/ 1323 h 1347"/>
                <a:gd name="T24" fmla="*/ 2503 w 2542"/>
                <a:gd name="T25" fmla="*/ 1337 h 1347"/>
                <a:gd name="T26" fmla="*/ 2484 w 2542"/>
                <a:gd name="T27" fmla="*/ 1344 h 1347"/>
                <a:gd name="T28" fmla="*/ 2463 w 2542"/>
                <a:gd name="T29" fmla="*/ 1347 h 1347"/>
                <a:gd name="T30" fmla="*/ 2442 w 2542"/>
                <a:gd name="T31" fmla="*/ 1344 h 1347"/>
                <a:gd name="T32" fmla="*/ 2424 w 2542"/>
                <a:gd name="T33" fmla="*/ 1337 h 1347"/>
                <a:gd name="T34" fmla="*/ 2408 w 2542"/>
                <a:gd name="T35" fmla="*/ 1323 h 1347"/>
                <a:gd name="T36" fmla="*/ 2396 w 2542"/>
                <a:gd name="T37" fmla="*/ 1308 h 1347"/>
                <a:gd name="T38" fmla="*/ 2388 w 2542"/>
                <a:gd name="T39" fmla="*/ 1289 h 1347"/>
                <a:gd name="T40" fmla="*/ 2385 w 2542"/>
                <a:gd name="T41" fmla="*/ 1268 h 1347"/>
                <a:gd name="T42" fmla="*/ 2385 w 2542"/>
                <a:gd name="T43" fmla="*/ 157 h 1347"/>
                <a:gd name="T44" fmla="*/ 157 w 2542"/>
                <a:gd name="T45" fmla="*/ 157 h 1347"/>
                <a:gd name="T46" fmla="*/ 157 w 2542"/>
                <a:gd name="T47" fmla="*/ 1268 h 1347"/>
                <a:gd name="T48" fmla="*/ 154 w 2542"/>
                <a:gd name="T49" fmla="*/ 1289 h 1347"/>
                <a:gd name="T50" fmla="*/ 146 w 2542"/>
                <a:gd name="T51" fmla="*/ 1308 h 1347"/>
                <a:gd name="T52" fmla="*/ 134 w 2542"/>
                <a:gd name="T53" fmla="*/ 1323 h 1347"/>
                <a:gd name="T54" fmla="*/ 118 w 2542"/>
                <a:gd name="T55" fmla="*/ 1337 h 1347"/>
                <a:gd name="T56" fmla="*/ 100 w 2542"/>
                <a:gd name="T57" fmla="*/ 1344 h 1347"/>
                <a:gd name="T58" fmla="*/ 79 w 2542"/>
                <a:gd name="T59" fmla="*/ 1347 h 1347"/>
                <a:gd name="T60" fmla="*/ 58 w 2542"/>
                <a:gd name="T61" fmla="*/ 1344 h 1347"/>
                <a:gd name="T62" fmla="*/ 39 w 2542"/>
                <a:gd name="T63" fmla="*/ 1337 h 1347"/>
                <a:gd name="T64" fmla="*/ 22 w 2542"/>
                <a:gd name="T65" fmla="*/ 1323 h 1347"/>
                <a:gd name="T66" fmla="*/ 10 w 2542"/>
                <a:gd name="T67" fmla="*/ 1308 h 1347"/>
                <a:gd name="T68" fmla="*/ 2 w 2542"/>
                <a:gd name="T69" fmla="*/ 1289 h 1347"/>
                <a:gd name="T70" fmla="*/ 0 w 2542"/>
                <a:gd name="T71" fmla="*/ 1268 h 1347"/>
                <a:gd name="T72" fmla="*/ 0 w 2542"/>
                <a:gd name="T73" fmla="*/ 78 h 1347"/>
                <a:gd name="T74" fmla="*/ 2 w 2542"/>
                <a:gd name="T75" fmla="*/ 57 h 1347"/>
                <a:gd name="T76" fmla="*/ 10 w 2542"/>
                <a:gd name="T77" fmla="*/ 38 h 1347"/>
                <a:gd name="T78" fmla="*/ 22 w 2542"/>
                <a:gd name="T79" fmla="*/ 22 h 1347"/>
                <a:gd name="T80" fmla="*/ 39 w 2542"/>
                <a:gd name="T81" fmla="*/ 10 h 1347"/>
                <a:gd name="T82" fmla="*/ 58 w 2542"/>
                <a:gd name="T83" fmla="*/ 2 h 1347"/>
                <a:gd name="T84" fmla="*/ 79 w 2542"/>
                <a:gd name="T85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2" h="1347">
                  <a:moveTo>
                    <a:pt x="79" y="0"/>
                  </a:moveTo>
                  <a:lnTo>
                    <a:pt x="2463" y="0"/>
                  </a:lnTo>
                  <a:lnTo>
                    <a:pt x="2484" y="2"/>
                  </a:lnTo>
                  <a:lnTo>
                    <a:pt x="2503" y="10"/>
                  </a:lnTo>
                  <a:lnTo>
                    <a:pt x="2520" y="22"/>
                  </a:lnTo>
                  <a:lnTo>
                    <a:pt x="2532" y="38"/>
                  </a:lnTo>
                  <a:lnTo>
                    <a:pt x="2540" y="57"/>
                  </a:lnTo>
                  <a:lnTo>
                    <a:pt x="2542" y="78"/>
                  </a:lnTo>
                  <a:lnTo>
                    <a:pt x="2542" y="1268"/>
                  </a:lnTo>
                  <a:lnTo>
                    <a:pt x="2540" y="1289"/>
                  </a:lnTo>
                  <a:lnTo>
                    <a:pt x="2532" y="1308"/>
                  </a:lnTo>
                  <a:lnTo>
                    <a:pt x="2520" y="1323"/>
                  </a:lnTo>
                  <a:lnTo>
                    <a:pt x="2503" y="1337"/>
                  </a:lnTo>
                  <a:lnTo>
                    <a:pt x="2484" y="1344"/>
                  </a:lnTo>
                  <a:lnTo>
                    <a:pt x="2463" y="1347"/>
                  </a:lnTo>
                  <a:lnTo>
                    <a:pt x="2442" y="1344"/>
                  </a:lnTo>
                  <a:lnTo>
                    <a:pt x="2424" y="1337"/>
                  </a:lnTo>
                  <a:lnTo>
                    <a:pt x="2408" y="1323"/>
                  </a:lnTo>
                  <a:lnTo>
                    <a:pt x="2396" y="1308"/>
                  </a:lnTo>
                  <a:lnTo>
                    <a:pt x="2388" y="1289"/>
                  </a:lnTo>
                  <a:lnTo>
                    <a:pt x="2385" y="1268"/>
                  </a:lnTo>
                  <a:lnTo>
                    <a:pt x="2385" y="157"/>
                  </a:lnTo>
                  <a:lnTo>
                    <a:pt x="157" y="157"/>
                  </a:lnTo>
                  <a:lnTo>
                    <a:pt x="157" y="1268"/>
                  </a:lnTo>
                  <a:lnTo>
                    <a:pt x="154" y="1289"/>
                  </a:lnTo>
                  <a:lnTo>
                    <a:pt x="146" y="1308"/>
                  </a:lnTo>
                  <a:lnTo>
                    <a:pt x="134" y="1323"/>
                  </a:lnTo>
                  <a:lnTo>
                    <a:pt x="118" y="1337"/>
                  </a:lnTo>
                  <a:lnTo>
                    <a:pt x="100" y="1344"/>
                  </a:lnTo>
                  <a:lnTo>
                    <a:pt x="79" y="1347"/>
                  </a:lnTo>
                  <a:lnTo>
                    <a:pt x="58" y="1344"/>
                  </a:lnTo>
                  <a:lnTo>
                    <a:pt x="39" y="1337"/>
                  </a:lnTo>
                  <a:lnTo>
                    <a:pt x="22" y="1323"/>
                  </a:lnTo>
                  <a:lnTo>
                    <a:pt x="10" y="1308"/>
                  </a:lnTo>
                  <a:lnTo>
                    <a:pt x="2" y="1289"/>
                  </a:lnTo>
                  <a:lnTo>
                    <a:pt x="0" y="1268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10" y="38"/>
                  </a:lnTo>
                  <a:lnTo>
                    <a:pt x="22" y="22"/>
                  </a:lnTo>
                  <a:lnTo>
                    <a:pt x="39" y="10"/>
                  </a:lnTo>
                  <a:lnTo>
                    <a:pt x="58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257"/>
            <p:cNvSpPr>
              <a:spLocks noEditPoints="1"/>
            </p:cNvSpPr>
            <p:nvPr/>
          </p:nvSpPr>
          <p:spPr bwMode="auto">
            <a:xfrm>
              <a:off x="666750" y="3544888"/>
              <a:ext cx="581025" cy="388938"/>
            </a:xfrm>
            <a:custGeom>
              <a:avLst/>
              <a:gdLst>
                <a:gd name="T0" fmla="*/ 145 w 3660"/>
                <a:gd name="T1" fmla="*/ 2140 h 2453"/>
                <a:gd name="T2" fmla="*/ 191 w 3660"/>
                <a:gd name="T3" fmla="*/ 2237 h 2453"/>
                <a:gd name="T4" fmla="*/ 277 w 3660"/>
                <a:gd name="T5" fmla="*/ 2298 h 2453"/>
                <a:gd name="T6" fmla="*/ 3311 w 3660"/>
                <a:gd name="T7" fmla="*/ 2311 h 2453"/>
                <a:gd name="T8" fmla="*/ 3415 w 3660"/>
                <a:gd name="T9" fmla="*/ 2282 h 2453"/>
                <a:gd name="T10" fmla="*/ 3490 w 3660"/>
                <a:gd name="T11" fmla="*/ 2208 h 2453"/>
                <a:gd name="T12" fmla="*/ 3518 w 3660"/>
                <a:gd name="T13" fmla="*/ 2102 h 2453"/>
                <a:gd name="T14" fmla="*/ 2264 w 3660"/>
                <a:gd name="T15" fmla="*/ 2071 h 2453"/>
                <a:gd name="T16" fmla="*/ 2189 w 3660"/>
                <a:gd name="T17" fmla="*/ 2163 h 2453"/>
                <a:gd name="T18" fmla="*/ 2081 w 3660"/>
                <a:gd name="T19" fmla="*/ 2210 h 2453"/>
                <a:gd name="T20" fmla="*/ 1579 w 3660"/>
                <a:gd name="T21" fmla="*/ 2210 h 2453"/>
                <a:gd name="T22" fmla="*/ 1471 w 3660"/>
                <a:gd name="T23" fmla="*/ 2163 h 2453"/>
                <a:gd name="T24" fmla="*/ 1396 w 3660"/>
                <a:gd name="T25" fmla="*/ 2071 h 2453"/>
                <a:gd name="T26" fmla="*/ 454 w 3660"/>
                <a:gd name="T27" fmla="*/ 157 h 2453"/>
                <a:gd name="T28" fmla="*/ 397 w 3660"/>
                <a:gd name="T29" fmla="*/ 181 h 2453"/>
                <a:gd name="T30" fmla="*/ 374 w 3660"/>
                <a:gd name="T31" fmla="*/ 237 h 2453"/>
                <a:gd name="T32" fmla="*/ 1460 w 3660"/>
                <a:gd name="T33" fmla="*/ 1895 h 2453"/>
                <a:gd name="T34" fmla="*/ 1503 w 3660"/>
                <a:gd name="T35" fmla="*/ 1927 h 2453"/>
                <a:gd name="T36" fmla="*/ 1516 w 3660"/>
                <a:gd name="T37" fmla="*/ 1988 h 2453"/>
                <a:gd name="T38" fmla="*/ 1554 w 3660"/>
                <a:gd name="T39" fmla="*/ 2048 h 2453"/>
                <a:gd name="T40" fmla="*/ 1621 w 3660"/>
                <a:gd name="T41" fmla="*/ 2072 h 2453"/>
                <a:gd name="T42" fmla="*/ 2086 w 3660"/>
                <a:gd name="T43" fmla="*/ 2061 h 2453"/>
                <a:gd name="T44" fmla="*/ 2136 w 3660"/>
                <a:gd name="T45" fmla="*/ 2011 h 2453"/>
                <a:gd name="T46" fmla="*/ 2149 w 3660"/>
                <a:gd name="T47" fmla="*/ 1944 h 2453"/>
                <a:gd name="T48" fmla="*/ 2186 w 3660"/>
                <a:gd name="T49" fmla="*/ 1900 h 2453"/>
                <a:gd name="T50" fmla="*/ 2220 w 3660"/>
                <a:gd name="T51" fmla="*/ 1893 h 2453"/>
                <a:gd name="T52" fmla="*/ 3284 w 3660"/>
                <a:gd name="T53" fmla="*/ 216 h 2453"/>
                <a:gd name="T54" fmla="*/ 3246 w 3660"/>
                <a:gd name="T55" fmla="*/ 168 h 2453"/>
                <a:gd name="T56" fmla="*/ 454 w 3660"/>
                <a:gd name="T57" fmla="*/ 157 h 2453"/>
                <a:gd name="T58" fmla="*/ 3244 w 3660"/>
                <a:gd name="T59" fmla="*/ 3 h 2453"/>
                <a:gd name="T60" fmla="*/ 3346 w 3660"/>
                <a:gd name="T61" fmla="*/ 45 h 2453"/>
                <a:gd name="T62" fmla="*/ 3417 w 3660"/>
                <a:gd name="T63" fmla="*/ 128 h 2453"/>
                <a:gd name="T64" fmla="*/ 3444 w 3660"/>
                <a:gd name="T65" fmla="*/ 237 h 2453"/>
                <a:gd name="T66" fmla="*/ 3608 w 3660"/>
                <a:gd name="T67" fmla="*/ 1895 h 2453"/>
                <a:gd name="T68" fmla="*/ 3650 w 3660"/>
                <a:gd name="T69" fmla="*/ 1928 h 2453"/>
                <a:gd name="T70" fmla="*/ 3660 w 3660"/>
                <a:gd name="T71" fmla="*/ 2102 h 2453"/>
                <a:gd name="T72" fmla="*/ 3632 w 3660"/>
                <a:gd name="T73" fmla="*/ 2239 h 2453"/>
                <a:gd name="T74" fmla="*/ 3558 w 3660"/>
                <a:gd name="T75" fmla="*/ 2350 h 2453"/>
                <a:gd name="T76" fmla="*/ 3446 w 3660"/>
                <a:gd name="T77" fmla="*/ 2425 h 2453"/>
                <a:gd name="T78" fmla="*/ 3311 w 3660"/>
                <a:gd name="T79" fmla="*/ 2453 h 2453"/>
                <a:gd name="T80" fmla="*/ 257 w 3660"/>
                <a:gd name="T81" fmla="*/ 2440 h 2453"/>
                <a:gd name="T82" fmla="*/ 136 w 3660"/>
                <a:gd name="T83" fmla="*/ 2380 h 2453"/>
                <a:gd name="T84" fmla="*/ 48 w 3660"/>
                <a:gd name="T85" fmla="*/ 2279 h 2453"/>
                <a:gd name="T86" fmla="*/ 3 w 3660"/>
                <a:gd name="T87" fmla="*/ 2150 h 2453"/>
                <a:gd name="T88" fmla="*/ 2 w 3660"/>
                <a:gd name="T89" fmla="*/ 1945 h 2453"/>
                <a:gd name="T90" fmla="*/ 35 w 3660"/>
                <a:gd name="T91" fmla="*/ 1903 h 2453"/>
                <a:gd name="T92" fmla="*/ 216 w 3660"/>
                <a:gd name="T93" fmla="*/ 1893 h 2453"/>
                <a:gd name="T94" fmla="*/ 228 w 3660"/>
                <a:gd name="T95" fmla="*/ 163 h 2453"/>
                <a:gd name="T96" fmla="*/ 286 w 3660"/>
                <a:gd name="T97" fmla="*/ 70 h 2453"/>
                <a:gd name="T98" fmla="*/ 379 w 3660"/>
                <a:gd name="T99" fmla="*/ 12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60" h="2453">
                  <a:moveTo>
                    <a:pt x="142" y="2035"/>
                  </a:moveTo>
                  <a:lnTo>
                    <a:pt x="142" y="2102"/>
                  </a:lnTo>
                  <a:lnTo>
                    <a:pt x="145" y="2140"/>
                  </a:lnTo>
                  <a:lnTo>
                    <a:pt x="155" y="2176"/>
                  </a:lnTo>
                  <a:lnTo>
                    <a:pt x="170" y="2208"/>
                  </a:lnTo>
                  <a:lnTo>
                    <a:pt x="191" y="2237"/>
                  </a:lnTo>
                  <a:lnTo>
                    <a:pt x="216" y="2262"/>
                  </a:lnTo>
                  <a:lnTo>
                    <a:pt x="245" y="2282"/>
                  </a:lnTo>
                  <a:lnTo>
                    <a:pt x="277" y="2298"/>
                  </a:lnTo>
                  <a:lnTo>
                    <a:pt x="313" y="2308"/>
                  </a:lnTo>
                  <a:lnTo>
                    <a:pt x="349" y="2311"/>
                  </a:lnTo>
                  <a:lnTo>
                    <a:pt x="3311" y="2311"/>
                  </a:lnTo>
                  <a:lnTo>
                    <a:pt x="3347" y="2308"/>
                  </a:lnTo>
                  <a:lnTo>
                    <a:pt x="3383" y="2298"/>
                  </a:lnTo>
                  <a:lnTo>
                    <a:pt x="3415" y="2282"/>
                  </a:lnTo>
                  <a:lnTo>
                    <a:pt x="3444" y="2262"/>
                  </a:lnTo>
                  <a:lnTo>
                    <a:pt x="3469" y="2237"/>
                  </a:lnTo>
                  <a:lnTo>
                    <a:pt x="3490" y="2208"/>
                  </a:lnTo>
                  <a:lnTo>
                    <a:pt x="3505" y="2176"/>
                  </a:lnTo>
                  <a:lnTo>
                    <a:pt x="3515" y="2140"/>
                  </a:lnTo>
                  <a:lnTo>
                    <a:pt x="3518" y="2102"/>
                  </a:lnTo>
                  <a:lnTo>
                    <a:pt x="3518" y="2035"/>
                  </a:lnTo>
                  <a:lnTo>
                    <a:pt x="2279" y="2035"/>
                  </a:lnTo>
                  <a:lnTo>
                    <a:pt x="2264" y="2071"/>
                  </a:lnTo>
                  <a:lnTo>
                    <a:pt x="2244" y="2106"/>
                  </a:lnTo>
                  <a:lnTo>
                    <a:pt x="2219" y="2137"/>
                  </a:lnTo>
                  <a:lnTo>
                    <a:pt x="2189" y="2163"/>
                  </a:lnTo>
                  <a:lnTo>
                    <a:pt x="2156" y="2184"/>
                  </a:lnTo>
                  <a:lnTo>
                    <a:pt x="2119" y="2200"/>
                  </a:lnTo>
                  <a:lnTo>
                    <a:pt x="2081" y="2210"/>
                  </a:lnTo>
                  <a:lnTo>
                    <a:pt x="2039" y="2213"/>
                  </a:lnTo>
                  <a:lnTo>
                    <a:pt x="1621" y="2213"/>
                  </a:lnTo>
                  <a:lnTo>
                    <a:pt x="1579" y="2210"/>
                  </a:lnTo>
                  <a:lnTo>
                    <a:pt x="1541" y="2200"/>
                  </a:lnTo>
                  <a:lnTo>
                    <a:pt x="1504" y="2184"/>
                  </a:lnTo>
                  <a:lnTo>
                    <a:pt x="1471" y="2163"/>
                  </a:lnTo>
                  <a:lnTo>
                    <a:pt x="1441" y="2137"/>
                  </a:lnTo>
                  <a:lnTo>
                    <a:pt x="1416" y="2106"/>
                  </a:lnTo>
                  <a:lnTo>
                    <a:pt x="1396" y="2071"/>
                  </a:lnTo>
                  <a:lnTo>
                    <a:pt x="1381" y="2035"/>
                  </a:lnTo>
                  <a:lnTo>
                    <a:pt x="142" y="2035"/>
                  </a:lnTo>
                  <a:close/>
                  <a:moveTo>
                    <a:pt x="454" y="157"/>
                  </a:moveTo>
                  <a:lnTo>
                    <a:pt x="433" y="159"/>
                  </a:lnTo>
                  <a:lnTo>
                    <a:pt x="414" y="168"/>
                  </a:lnTo>
                  <a:lnTo>
                    <a:pt x="397" y="181"/>
                  </a:lnTo>
                  <a:lnTo>
                    <a:pt x="385" y="197"/>
                  </a:lnTo>
                  <a:lnTo>
                    <a:pt x="376" y="216"/>
                  </a:lnTo>
                  <a:lnTo>
                    <a:pt x="374" y="237"/>
                  </a:lnTo>
                  <a:lnTo>
                    <a:pt x="374" y="1893"/>
                  </a:lnTo>
                  <a:lnTo>
                    <a:pt x="1441" y="1893"/>
                  </a:lnTo>
                  <a:lnTo>
                    <a:pt x="1460" y="1895"/>
                  </a:lnTo>
                  <a:lnTo>
                    <a:pt x="1477" y="1902"/>
                  </a:lnTo>
                  <a:lnTo>
                    <a:pt x="1492" y="1913"/>
                  </a:lnTo>
                  <a:lnTo>
                    <a:pt x="1503" y="1927"/>
                  </a:lnTo>
                  <a:lnTo>
                    <a:pt x="1511" y="1945"/>
                  </a:lnTo>
                  <a:lnTo>
                    <a:pt x="1513" y="1964"/>
                  </a:lnTo>
                  <a:lnTo>
                    <a:pt x="1516" y="1988"/>
                  </a:lnTo>
                  <a:lnTo>
                    <a:pt x="1524" y="2011"/>
                  </a:lnTo>
                  <a:lnTo>
                    <a:pt x="1537" y="2031"/>
                  </a:lnTo>
                  <a:lnTo>
                    <a:pt x="1554" y="2048"/>
                  </a:lnTo>
                  <a:lnTo>
                    <a:pt x="1574" y="2061"/>
                  </a:lnTo>
                  <a:lnTo>
                    <a:pt x="1597" y="2069"/>
                  </a:lnTo>
                  <a:lnTo>
                    <a:pt x="1621" y="2072"/>
                  </a:lnTo>
                  <a:lnTo>
                    <a:pt x="2039" y="2072"/>
                  </a:lnTo>
                  <a:lnTo>
                    <a:pt x="2063" y="2069"/>
                  </a:lnTo>
                  <a:lnTo>
                    <a:pt x="2086" y="2061"/>
                  </a:lnTo>
                  <a:lnTo>
                    <a:pt x="2106" y="2048"/>
                  </a:lnTo>
                  <a:lnTo>
                    <a:pt x="2123" y="2031"/>
                  </a:lnTo>
                  <a:lnTo>
                    <a:pt x="2136" y="2011"/>
                  </a:lnTo>
                  <a:lnTo>
                    <a:pt x="2144" y="1988"/>
                  </a:lnTo>
                  <a:lnTo>
                    <a:pt x="2147" y="1964"/>
                  </a:lnTo>
                  <a:lnTo>
                    <a:pt x="2149" y="1944"/>
                  </a:lnTo>
                  <a:lnTo>
                    <a:pt x="2157" y="1926"/>
                  </a:lnTo>
                  <a:lnTo>
                    <a:pt x="2170" y="1912"/>
                  </a:lnTo>
                  <a:lnTo>
                    <a:pt x="2186" y="1900"/>
                  </a:lnTo>
                  <a:lnTo>
                    <a:pt x="2205" y="1894"/>
                  </a:lnTo>
                  <a:lnTo>
                    <a:pt x="2213" y="1893"/>
                  </a:lnTo>
                  <a:lnTo>
                    <a:pt x="2220" y="1893"/>
                  </a:lnTo>
                  <a:lnTo>
                    <a:pt x="3286" y="1893"/>
                  </a:lnTo>
                  <a:lnTo>
                    <a:pt x="3286" y="237"/>
                  </a:lnTo>
                  <a:lnTo>
                    <a:pt x="3284" y="216"/>
                  </a:lnTo>
                  <a:lnTo>
                    <a:pt x="3275" y="197"/>
                  </a:lnTo>
                  <a:lnTo>
                    <a:pt x="3263" y="181"/>
                  </a:lnTo>
                  <a:lnTo>
                    <a:pt x="3246" y="168"/>
                  </a:lnTo>
                  <a:lnTo>
                    <a:pt x="3227" y="159"/>
                  </a:lnTo>
                  <a:lnTo>
                    <a:pt x="3206" y="157"/>
                  </a:lnTo>
                  <a:lnTo>
                    <a:pt x="454" y="157"/>
                  </a:lnTo>
                  <a:close/>
                  <a:moveTo>
                    <a:pt x="454" y="0"/>
                  </a:moveTo>
                  <a:lnTo>
                    <a:pt x="3206" y="0"/>
                  </a:lnTo>
                  <a:lnTo>
                    <a:pt x="3244" y="3"/>
                  </a:lnTo>
                  <a:lnTo>
                    <a:pt x="3281" y="12"/>
                  </a:lnTo>
                  <a:lnTo>
                    <a:pt x="3315" y="26"/>
                  </a:lnTo>
                  <a:lnTo>
                    <a:pt x="3346" y="45"/>
                  </a:lnTo>
                  <a:lnTo>
                    <a:pt x="3374" y="70"/>
                  </a:lnTo>
                  <a:lnTo>
                    <a:pt x="3398" y="97"/>
                  </a:lnTo>
                  <a:lnTo>
                    <a:pt x="3417" y="128"/>
                  </a:lnTo>
                  <a:lnTo>
                    <a:pt x="3432" y="163"/>
                  </a:lnTo>
                  <a:lnTo>
                    <a:pt x="3440" y="199"/>
                  </a:lnTo>
                  <a:lnTo>
                    <a:pt x="3444" y="237"/>
                  </a:lnTo>
                  <a:lnTo>
                    <a:pt x="3444" y="1893"/>
                  </a:lnTo>
                  <a:lnTo>
                    <a:pt x="3589" y="1893"/>
                  </a:lnTo>
                  <a:lnTo>
                    <a:pt x="3608" y="1895"/>
                  </a:lnTo>
                  <a:lnTo>
                    <a:pt x="3625" y="1903"/>
                  </a:lnTo>
                  <a:lnTo>
                    <a:pt x="3639" y="1914"/>
                  </a:lnTo>
                  <a:lnTo>
                    <a:pt x="3650" y="1928"/>
                  </a:lnTo>
                  <a:lnTo>
                    <a:pt x="3658" y="1945"/>
                  </a:lnTo>
                  <a:lnTo>
                    <a:pt x="3660" y="1964"/>
                  </a:lnTo>
                  <a:lnTo>
                    <a:pt x="3660" y="2102"/>
                  </a:lnTo>
                  <a:lnTo>
                    <a:pt x="3657" y="2150"/>
                  </a:lnTo>
                  <a:lnTo>
                    <a:pt x="3648" y="2196"/>
                  </a:lnTo>
                  <a:lnTo>
                    <a:pt x="3632" y="2239"/>
                  </a:lnTo>
                  <a:lnTo>
                    <a:pt x="3612" y="2279"/>
                  </a:lnTo>
                  <a:lnTo>
                    <a:pt x="3587" y="2317"/>
                  </a:lnTo>
                  <a:lnTo>
                    <a:pt x="3558" y="2350"/>
                  </a:lnTo>
                  <a:lnTo>
                    <a:pt x="3524" y="2380"/>
                  </a:lnTo>
                  <a:lnTo>
                    <a:pt x="3487" y="2404"/>
                  </a:lnTo>
                  <a:lnTo>
                    <a:pt x="3446" y="2425"/>
                  </a:lnTo>
                  <a:lnTo>
                    <a:pt x="3403" y="2440"/>
                  </a:lnTo>
                  <a:lnTo>
                    <a:pt x="3357" y="2450"/>
                  </a:lnTo>
                  <a:lnTo>
                    <a:pt x="3311" y="2453"/>
                  </a:lnTo>
                  <a:lnTo>
                    <a:pt x="349" y="2453"/>
                  </a:lnTo>
                  <a:lnTo>
                    <a:pt x="303" y="2450"/>
                  </a:lnTo>
                  <a:lnTo>
                    <a:pt x="257" y="2440"/>
                  </a:lnTo>
                  <a:lnTo>
                    <a:pt x="214" y="2425"/>
                  </a:lnTo>
                  <a:lnTo>
                    <a:pt x="173" y="2404"/>
                  </a:lnTo>
                  <a:lnTo>
                    <a:pt x="136" y="2380"/>
                  </a:lnTo>
                  <a:lnTo>
                    <a:pt x="102" y="2350"/>
                  </a:lnTo>
                  <a:lnTo>
                    <a:pt x="73" y="2317"/>
                  </a:lnTo>
                  <a:lnTo>
                    <a:pt x="48" y="2279"/>
                  </a:lnTo>
                  <a:lnTo>
                    <a:pt x="28" y="2239"/>
                  </a:lnTo>
                  <a:lnTo>
                    <a:pt x="12" y="2196"/>
                  </a:lnTo>
                  <a:lnTo>
                    <a:pt x="3" y="2150"/>
                  </a:lnTo>
                  <a:lnTo>
                    <a:pt x="0" y="2102"/>
                  </a:lnTo>
                  <a:lnTo>
                    <a:pt x="0" y="1964"/>
                  </a:lnTo>
                  <a:lnTo>
                    <a:pt x="2" y="1945"/>
                  </a:lnTo>
                  <a:lnTo>
                    <a:pt x="10" y="1928"/>
                  </a:lnTo>
                  <a:lnTo>
                    <a:pt x="21" y="1914"/>
                  </a:lnTo>
                  <a:lnTo>
                    <a:pt x="35" y="1903"/>
                  </a:lnTo>
                  <a:lnTo>
                    <a:pt x="52" y="1895"/>
                  </a:lnTo>
                  <a:lnTo>
                    <a:pt x="71" y="1893"/>
                  </a:lnTo>
                  <a:lnTo>
                    <a:pt x="216" y="1893"/>
                  </a:lnTo>
                  <a:lnTo>
                    <a:pt x="216" y="237"/>
                  </a:lnTo>
                  <a:lnTo>
                    <a:pt x="220" y="199"/>
                  </a:lnTo>
                  <a:lnTo>
                    <a:pt x="228" y="163"/>
                  </a:lnTo>
                  <a:lnTo>
                    <a:pt x="243" y="128"/>
                  </a:lnTo>
                  <a:lnTo>
                    <a:pt x="262" y="97"/>
                  </a:lnTo>
                  <a:lnTo>
                    <a:pt x="286" y="70"/>
                  </a:lnTo>
                  <a:lnTo>
                    <a:pt x="314" y="45"/>
                  </a:lnTo>
                  <a:lnTo>
                    <a:pt x="345" y="26"/>
                  </a:lnTo>
                  <a:lnTo>
                    <a:pt x="379" y="12"/>
                  </a:lnTo>
                  <a:lnTo>
                    <a:pt x="416" y="3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258"/>
            <p:cNvSpPr/>
            <p:nvPr/>
          </p:nvSpPr>
          <p:spPr bwMode="auto">
            <a:xfrm>
              <a:off x="876300" y="3667125"/>
              <a:ext cx="103188" cy="104775"/>
            </a:xfrm>
            <a:custGeom>
              <a:avLst/>
              <a:gdLst>
                <a:gd name="T0" fmla="*/ 575 w 654"/>
                <a:gd name="T1" fmla="*/ 0 h 653"/>
                <a:gd name="T2" fmla="*/ 595 w 654"/>
                <a:gd name="T3" fmla="*/ 3 h 653"/>
                <a:gd name="T4" fmla="*/ 614 w 654"/>
                <a:gd name="T5" fmla="*/ 10 h 653"/>
                <a:gd name="T6" fmla="*/ 630 w 654"/>
                <a:gd name="T7" fmla="*/ 23 h 653"/>
                <a:gd name="T8" fmla="*/ 644 w 654"/>
                <a:gd name="T9" fmla="*/ 40 h 653"/>
                <a:gd name="T10" fmla="*/ 652 w 654"/>
                <a:gd name="T11" fmla="*/ 59 h 653"/>
                <a:gd name="T12" fmla="*/ 654 w 654"/>
                <a:gd name="T13" fmla="*/ 79 h 653"/>
                <a:gd name="T14" fmla="*/ 652 w 654"/>
                <a:gd name="T15" fmla="*/ 99 h 653"/>
                <a:gd name="T16" fmla="*/ 644 w 654"/>
                <a:gd name="T17" fmla="*/ 118 h 653"/>
                <a:gd name="T18" fmla="*/ 630 w 654"/>
                <a:gd name="T19" fmla="*/ 135 h 653"/>
                <a:gd name="T20" fmla="*/ 136 w 654"/>
                <a:gd name="T21" fmla="*/ 630 h 653"/>
                <a:gd name="T22" fmla="*/ 118 w 654"/>
                <a:gd name="T23" fmla="*/ 643 h 653"/>
                <a:gd name="T24" fmla="*/ 99 w 654"/>
                <a:gd name="T25" fmla="*/ 651 h 653"/>
                <a:gd name="T26" fmla="*/ 79 w 654"/>
                <a:gd name="T27" fmla="*/ 653 h 653"/>
                <a:gd name="T28" fmla="*/ 59 w 654"/>
                <a:gd name="T29" fmla="*/ 651 h 653"/>
                <a:gd name="T30" fmla="*/ 40 w 654"/>
                <a:gd name="T31" fmla="*/ 643 h 653"/>
                <a:gd name="T32" fmla="*/ 24 w 654"/>
                <a:gd name="T33" fmla="*/ 630 h 653"/>
                <a:gd name="T34" fmla="*/ 12 w 654"/>
                <a:gd name="T35" fmla="*/ 613 h 653"/>
                <a:gd name="T36" fmla="*/ 4 w 654"/>
                <a:gd name="T37" fmla="*/ 594 h 653"/>
                <a:gd name="T38" fmla="*/ 0 w 654"/>
                <a:gd name="T39" fmla="*/ 574 h 653"/>
                <a:gd name="T40" fmla="*/ 4 w 654"/>
                <a:gd name="T41" fmla="*/ 554 h 653"/>
                <a:gd name="T42" fmla="*/ 12 w 654"/>
                <a:gd name="T43" fmla="*/ 535 h 653"/>
                <a:gd name="T44" fmla="*/ 24 w 654"/>
                <a:gd name="T45" fmla="*/ 519 h 653"/>
                <a:gd name="T46" fmla="*/ 520 w 654"/>
                <a:gd name="T47" fmla="*/ 23 h 653"/>
                <a:gd name="T48" fmla="*/ 536 w 654"/>
                <a:gd name="T49" fmla="*/ 10 h 653"/>
                <a:gd name="T50" fmla="*/ 555 w 654"/>
                <a:gd name="T51" fmla="*/ 3 h 653"/>
                <a:gd name="T52" fmla="*/ 575 w 654"/>
                <a:gd name="T53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4" h="653">
                  <a:moveTo>
                    <a:pt x="575" y="0"/>
                  </a:moveTo>
                  <a:lnTo>
                    <a:pt x="595" y="3"/>
                  </a:lnTo>
                  <a:lnTo>
                    <a:pt x="614" y="10"/>
                  </a:lnTo>
                  <a:lnTo>
                    <a:pt x="630" y="23"/>
                  </a:lnTo>
                  <a:lnTo>
                    <a:pt x="644" y="40"/>
                  </a:lnTo>
                  <a:lnTo>
                    <a:pt x="652" y="59"/>
                  </a:lnTo>
                  <a:lnTo>
                    <a:pt x="654" y="79"/>
                  </a:lnTo>
                  <a:lnTo>
                    <a:pt x="652" y="99"/>
                  </a:lnTo>
                  <a:lnTo>
                    <a:pt x="644" y="118"/>
                  </a:lnTo>
                  <a:lnTo>
                    <a:pt x="630" y="135"/>
                  </a:lnTo>
                  <a:lnTo>
                    <a:pt x="136" y="630"/>
                  </a:lnTo>
                  <a:lnTo>
                    <a:pt x="118" y="643"/>
                  </a:lnTo>
                  <a:lnTo>
                    <a:pt x="99" y="651"/>
                  </a:lnTo>
                  <a:lnTo>
                    <a:pt x="79" y="653"/>
                  </a:lnTo>
                  <a:lnTo>
                    <a:pt x="59" y="651"/>
                  </a:lnTo>
                  <a:lnTo>
                    <a:pt x="40" y="643"/>
                  </a:lnTo>
                  <a:lnTo>
                    <a:pt x="24" y="630"/>
                  </a:lnTo>
                  <a:lnTo>
                    <a:pt x="12" y="613"/>
                  </a:lnTo>
                  <a:lnTo>
                    <a:pt x="4" y="594"/>
                  </a:lnTo>
                  <a:lnTo>
                    <a:pt x="0" y="574"/>
                  </a:lnTo>
                  <a:lnTo>
                    <a:pt x="4" y="554"/>
                  </a:lnTo>
                  <a:lnTo>
                    <a:pt x="12" y="535"/>
                  </a:lnTo>
                  <a:lnTo>
                    <a:pt x="24" y="519"/>
                  </a:lnTo>
                  <a:lnTo>
                    <a:pt x="520" y="23"/>
                  </a:lnTo>
                  <a:lnTo>
                    <a:pt x="536" y="10"/>
                  </a:lnTo>
                  <a:lnTo>
                    <a:pt x="555" y="3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259"/>
            <p:cNvSpPr/>
            <p:nvPr/>
          </p:nvSpPr>
          <p:spPr bwMode="auto">
            <a:xfrm>
              <a:off x="969963" y="3713163"/>
              <a:ext cx="55563" cy="57150"/>
            </a:xfrm>
            <a:custGeom>
              <a:avLst/>
              <a:gdLst>
                <a:gd name="T0" fmla="*/ 276 w 355"/>
                <a:gd name="T1" fmla="*/ 0 h 355"/>
                <a:gd name="T2" fmla="*/ 296 w 355"/>
                <a:gd name="T3" fmla="*/ 3 h 355"/>
                <a:gd name="T4" fmla="*/ 315 w 355"/>
                <a:gd name="T5" fmla="*/ 11 h 355"/>
                <a:gd name="T6" fmla="*/ 331 w 355"/>
                <a:gd name="T7" fmla="*/ 23 h 355"/>
                <a:gd name="T8" fmla="*/ 345 w 355"/>
                <a:gd name="T9" fmla="*/ 40 h 355"/>
                <a:gd name="T10" fmla="*/ 351 w 355"/>
                <a:gd name="T11" fmla="*/ 59 h 355"/>
                <a:gd name="T12" fmla="*/ 355 w 355"/>
                <a:gd name="T13" fmla="*/ 79 h 355"/>
                <a:gd name="T14" fmla="*/ 351 w 355"/>
                <a:gd name="T15" fmla="*/ 99 h 355"/>
                <a:gd name="T16" fmla="*/ 345 w 355"/>
                <a:gd name="T17" fmla="*/ 118 h 355"/>
                <a:gd name="T18" fmla="*/ 331 w 355"/>
                <a:gd name="T19" fmla="*/ 135 h 355"/>
                <a:gd name="T20" fmla="*/ 134 w 355"/>
                <a:gd name="T21" fmla="*/ 333 h 355"/>
                <a:gd name="T22" fmla="*/ 117 w 355"/>
                <a:gd name="T23" fmla="*/ 345 h 355"/>
                <a:gd name="T24" fmla="*/ 98 w 355"/>
                <a:gd name="T25" fmla="*/ 353 h 355"/>
                <a:gd name="T26" fmla="*/ 78 w 355"/>
                <a:gd name="T27" fmla="*/ 355 h 355"/>
                <a:gd name="T28" fmla="*/ 59 w 355"/>
                <a:gd name="T29" fmla="*/ 353 h 355"/>
                <a:gd name="T30" fmla="*/ 40 w 355"/>
                <a:gd name="T31" fmla="*/ 345 h 355"/>
                <a:gd name="T32" fmla="*/ 23 w 355"/>
                <a:gd name="T33" fmla="*/ 333 h 355"/>
                <a:gd name="T34" fmla="*/ 10 w 355"/>
                <a:gd name="T35" fmla="*/ 315 h 355"/>
                <a:gd name="T36" fmla="*/ 2 w 355"/>
                <a:gd name="T37" fmla="*/ 296 h 355"/>
                <a:gd name="T38" fmla="*/ 0 w 355"/>
                <a:gd name="T39" fmla="*/ 276 h 355"/>
                <a:gd name="T40" fmla="*/ 2 w 355"/>
                <a:gd name="T41" fmla="*/ 256 h 355"/>
                <a:gd name="T42" fmla="*/ 10 w 355"/>
                <a:gd name="T43" fmla="*/ 237 h 355"/>
                <a:gd name="T44" fmla="*/ 23 w 355"/>
                <a:gd name="T45" fmla="*/ 221 h 355"/>
                <a:gd name="T46" fmla="*/ 220 w 355"/>
                <a:gd name="T47" fmla="*/ 23 h 355"/>
                <a:gd name="T48" fmla="*/ 237 w 355"/>
                <a:gd name="T49" fmla="*/ 11 h 355"/>
                <a:gd name="T50" fmla="*/ 256 w 355"/>
                <a:gd name="T51" fmla="*/ 3 h 355"/>
                <a:gd name="T52" fmla="*/ 276 w 355"/>
                <a:gd name="T5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5" h="355">
                  <a:moveTo>
                    <a:pt x="276" y="0"/>
                  </a:moveTo>
                  <a:lnTo>
                    <a:pt x="296" y="3"/>
                  </a:lnTo>
                  <a:lnTo>
                    <a:pt x="315" y="11"/>
                  </a:lnTo>
                  <a:lnTo>
                    <a:pt x="331" y="23"/>
                  </a:lnTo>
                  <a:lnTo>
                    <a:pt x="345" y="40"/>
                  </a:lnTo>
                  <a:lnTo>
                    <a:pt x="351" y="59"/>
                  </a:lnTo>
                  <a:lnTo>
                    <a:pt x="355" y="79"/>
                  </a:lnTo>
                  <a:lnTo>
                    <a:pt x="351" y="99"/>
                  </a:lnTo>
                  <a:lnTo>
                    <a:pt x="345" y="118"/>
                  </a:lnTo>
                  <a:lnTo>
                    <a:pt x="331" y="135"/>
                  </a:lnTo>
                  <a:lnTo>
                    <a:pt x="134" y="333"/>
                  </a:lnTo>
                  <a:lnTo>
                    <a:pt x="117" y="345"/>
                  </a:lnTo>
                  <a:lnTo>
                    <a:pt x="98" y="353"/>
                  </a:lnTo>
                  <a:lnTo>
                    <a:pt x="78" y="355"/>
                  </a:lnTo>
                  <a:lnTo>
                    <a:pt x="59" y="353"/>
                  </a:lnTo>
                  <a:lnTo>
                    <a:pt x="40" y="345"/>
                  </a:lnTo>
                  <a:lnTo>
                    <a:pt x="23" y="333"/>
                  </a:lnTo>
                  <a:lnTo>
                    <a:pt x="10" y="315"/>
                  </a:lnTo>
                  <a:lnTo>
                    <a:pt x="2" y="296"/>
                  </a:lnTo>
                  <a:lnTo>
                    <a:pt x="0" y="276"/>
                  </a:lnTo>
                  <a:lnTo>
                    <a:pt x="2" y="256"/>
                  </a:lnTo>
                  <a:lnTo>
                    <a:pt x="10" y="237"/>
                  </a:lnTo>
                  <a:lnTo>
                    <a:pt x="23" y="221"/>
                  </a:lnTo>
                  <a:lnTo>
                    <a:pt x="220" y="23"/>
                  </a:lnTo>
                  <a:lnTo>
                    <a:pt x="237" y="11"/>
                  </a:lnTo>
                  <a:lnTo>
                    <a:pt x="256" y="3"/>
                  </a:lnTo>
                  <a:lnTo>
                    <a:pt x="2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4" name="Group 88"/>
          <p:cNvGrpSpPr/>
          <p:nvPr/>
        </p:nvGrpSpPr>
        <p:grpSpPr>
          <a:xfrm>
            <a:off x="4973904" y="4960318"/>
            <a:ext cx="616194" cy="540224"/>
            <a:chOff x="9091613" y="5029200"/>
            <a:chExt cx="579437" cy="5080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5" name="Freeform 362"/>
            <p:cNvSpPr>
              <a:spLocks noEditPoints="1"/>
            </p:cNvSpPr>
            <p:nvPr/>
          </p:nvSpPr>
          <p:spPr bwMode="auto">
            <a:xfrm>
              <a:off x="9091613" y="5029200"/>
              <a:ext cx="579437" cy="508000"/>
            </a:xfrm>
            <a:custGeom>
              <a:avLst/>
              <a:gdLst>
                <a:gd name="T0" fmla="*/ 269 w 3650"/>
                <a:gd name="T1" fmla="*/ 173 h 3203"/>
                <a:gd name="T2" fmla="*/ 218 w 3650"/>
                <a:gd name="T3" fmla="*/ 198 h 3203"/>
                <a:gd name="T4" fmla="*/ 183 w 3650"/>
                <a:gd name="T5" fmla="*/ 241 h 3203"/>
                <a:gd name="T6" fmla="*/ 169 w 3650"/>
                <a:gd name="T7" fmla="*/ 297 h 3203"/>
                <a:gd name="T8" fmla="*/ 174 w 3650"/>
                <a:gd name="T9" fmla="*/ 2114 h 3203"/>
                <a:gd name="T10" fmla="*/ 198 w 3650"/>
                <a:gd name="T11" fmla="*/ 2165 h 3203"/>
                <a:gd name="T12" fmla="*/ 241 w 3650"/>
                <a:gd name="T13" fmla="*/ 2200 h 3203"/>
                <a:gd name="T14" fmla="*/ 298 w 3650"/>
                <a:gd name="T15" fmla="*/ 2213 h 3203"/>
                <a:gd name="T16" fmla="*/ 578 w 3650"/>
                <a:gd name="T17" fmla="*/ 2216 h 3203"/>
                <a:gd name="T18" fmla="*/ 614 w 3650"/>
                <a:gd name="T19" fmla="*/ 2236 h 3203"/>
                <a:gd name="T20" fmla="*/ 636 w 3650"/>
                <a:gd name="T21" fmla="*/ 2270 h 3203"/>
                <a:gd name="T22" fmla="*/ 642 w 3650"/>
                <a:gd name="T23" fmla="*/ 2294 h 3203"/>
                <a:gd name="T24" fmla="*/ 642 w 3650"/>
                <a:gd name="T25" fmla="*/ 2913 h 3203"/>
                <a:gd name="T26" fmla="*/ 1318 w 3650"/>
                <a:gd name="T27" fmla="*/ 2236 h 3203"/>
                <a:gd name="T28" fmla="*/ 1336 w 3650"/>
                <a:gd name="T29" fmla="*/ 2223 h 3203"/>
                <a:gd name="T30" fmla="*/ 1376 w 3650"/>
                <a:gd name="T31" fmla="*/ 2213 h 3203"/>
                <a:gd name="T32" fmla="*/ 3381 w 3650"/>
                <a:gd name="T33" fmla="*/ 2210 h 3203"/>
                <a:gd name="T34" fmla="*/ 3432 w 3650"/>
                <a:gd name="T35" fmla="*/ 2185 h 3203"/>
                <a:gd name="T36" fmla="*/ 3468 w 3650"/>
                <a:gd name="T37" fmla="*/ 2141 h 3203"/>
                <a:gd name="T38" fmla="*/ 3481 w 3650"/>
                <a:gd name="T39" fmla="*/ 2085 h 3203"/>
                <a:gd name="T40" fmla="*/ 3476 w 3650"/>
                <a:gd name="T41" fmla="*/ 269 h 3203"/>
                <a:gd name="T42" fmla="*/ 3452 w 3650"/>
                <a:gd name="T43" fmla="*/ 218 h 3203"/>
                <a:gd name="T44" fmla="*/ 3409 w 3650"/>
                <a:gd name="T45" fmla="*/ 182 h 3203"/>
                <a:gd name="T46" fmla="*/ 3352 w 3650"/>
                <a:gd name="T47" fmla="*/ 169 h 3203"/>
                <a:gd name="T48" fmla="*/ 298 w 3650"/>
                <a:gd name="T49" fmla="*/ 0 h 3203"/>
                <a:gd name="T50" fmla="*/ 3397 w 3650"/>
                <a:gd name="T51" fmla="*/ 3 h 3203"/>
                <a:gd name="T52" fmla="*/ 3477 w 3650"/>
                <a:gd name="T53" fmla="*/ 27 h 3203"/>
                <a:gd name="T54" fmla="*/ 3547 w 3650"/>
                <a:gd name="T55" fmla="*/ 73 h 3203"/>
                <a:gd name="T56" fmla="*/ 3602 w 3650"/>
                <a:gd name="T57" fmla="*/ 136 h 3203"/>
                <a:gd name="T58" fmla="*/ 3638 w 3650"/>
                <a:gd name="T59" fmla="*/ 212 h 3203"/>
                <a:gd name="T60" fmla="*/ 3650 w 3650"/>
                <a:gd name="T61" fmla="*/ 297 h 3203"/>
                <a:gd name="T62" fmla="*/ 3647 w 3650"/>
                <a:gd name="T63" fmla="*/ 2129 h 3203"/>
                <a:gd name="T64" fmla="*/ 3622 w 3650"/>
                <a:gd name="T65" fmla="*/ 2210 h 3203"/>
                <a:gd name="T66" fmla="*/ 3577 w 3650"/>
                <a:gd name="T67" fmla="*/ 2280 h 3203"/>
                <a:gd name="T68" fmla="*/ 3514 w 3650"/>
                <a:gd name="T69" fmla="*/ 2335 h 3203"/>
                <a:gd name="T70" fmla="*/ 3438 w 3650"/>
                <a:gd name="T71" fmla="*/ 2371 h 3203"/>
                <a:gd name="T72" fmla="*/ 3352 w 3650"/>
                <a:gd name="T73" fmla="*/ 2383 h 3203"/>
                <a:gd name="T74" fmla="*/ 617 w 3650"/>
                <a:gd name="T75" fmla="*/ 3179 h 3203"/>
                <a:gd name="T76" fmla="*/ 578 w 3650"/>
                <a:gd name="T77" fmla="*/ 3201 h 3203"/>
                <a:gd name="T78" fmla="*/ 540 w 3650"/>
                <a:gd name="T79" fmla="*/ 3202 h 3203"/>
                <a:gd name="T80" fmla="*/ 507 w 3650"/>
                <a:gd name="T81" fmla="*/ 3186 h 3203"/>
                <a:gd name="T82" fmla="*/ 481 w 3650"/>
                <a:gd name="T83" fmla="*/ 3157 h 3203"/>
                <a:gd name="T84" fmla="*/ 472 w 3650"/>
                <a:gd name="T85" fmla="*/ 3118 h 3203"/>
                <a:gd name="T86" fmla="*/ 298 w 3650"/>
                <a:gd name="T87" fmla="*/ 2383 h 3203"/>
                <a:gd name="T88" fmla="*/ 212 w 3650"/>
                <a:gd name="T89" fmla="*/ 2371 h 3203"/>
                <a:gd name="T90" fmla="*/ 136 w 3650"/>
                <a:gd name="T91" fmla="*/ 2335 h 3203"/>
                <a:gd name="T92" fmla="*/ 73 w 3650"/>
                <a:gd name="T93" fmla="*/ 2280 h 3203"/>
                <a:gd name="T94" fmla="*/ 28 w 3650"/>
                <a:gd name="T95" fmla="*/ 2210 h 3203"/>
                <a:gd name="T96" fmla="*/ 3 w 3650"/>
                <a:gd name="T97" fmla="*/ 2129 h 3203"/>
                <a:gd name="T98" fmla="*/ 0 w 3650"/>
                <a:gd name="T99" fmla="*/ 297 h 3203"/>
                <a:gd name="T100" fmla="*/ 12 w 3650"/>
                <a:gd name="T101" fmla="*/ 212 h 3203"/>
                <a:gd name="T102" fmla="*/ 48 w 3650"/>
                <a:gd name="T103" fmla="*/ 136 h 3203"/>
                <a:gd name="T104" fmla="*/ 103 w 3650"/>
                <a:gd name="T105" fmla="*/ 73 h 3203"/>
                <a:gd name="T106" fmla="*/ 173 w 3650"/>
                <a:gd name="T107" fmla="*/ 27 h 3203"/>
                <a:gd name="T108" fmla="*/ 253 w 3650"/>
                <a:gd name="T109" fmla="*/ 3 h 3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50" h="3203">
                  <a:moveTo>
                    <a:pt x="298" y="169"/>
                  </a:moveTo>
                  <a:lnTo>
                    <a:pt x="269" y="173"/>
                  </a:lnTo>
                  <a:lnTo>
                    <a:pt x="241" y="182"/>
                  </a:lnTo>
                  <a:lnTo>
                    <a:pt x="218" y="198"/>
                  </a:lnTo>
                  <a:lnTo>
                    <a:pt x="198" y="218"/>
                  </a:lnTo>
                  <a:lnTo>
                    <a:pt x="183" y="241"/>
                  </a:lnTo>
                  <a:lnTo>
                    <a:pt x="174" y="269"/>
                  </a:lnTo>
                  <a:lnTo>
                    <a:pt x="169" y="297"/>
                  </a:lnTo>
                  <a:lnTo>
                    <a:pt x="169" y="2085"/>
                  </a:lnTo>
                  <a:lnTo>
                    <a:pt x="174" y="2114"/>
                  </a:lnTo>
                  <a:lnTo>
                    <a:pt x="183" y="2141"/>
                  </a:lnTo>
                  <a:lnTo>
                    <a:pt x="198" y="2165"/>
                  </a:lnTo>
                  <a:lnTo>
                    <a:pt x="218" y="2185"/>
                  </a:lnTo>
                  <a:lnTo>
                    <a:pt x="241" y="2200"/>
                  </a:lnTo>
                  <a:lnTo>
                    <a:pt x="269" y="2210"/>
                  </a:lnTo>
                  <a:lnTo>
                    <a:pt x="298" y="2213"/>
                  </a:lnTo>
                  <a:lnTo>
                    <a:pt x="556" y="2213"/>
                  </a:lnTo>
                  <a:lnTo>
                    <a:pt x="578" y="2216"/>
                  </a:lnTo>
                  <a:lnTo>
                    <a:pt x="597" y="2223"/>
                  </a:lnTo>
                  <a:lnTo>
                    <a:pt x="614" y="2236"/>
                  </a:lnTo>
                  <a:lnTo>
                    <a:pt x="627" y="2251"/>
                  </a:lnTo>
                  <a:lnTo>
                    <a:pt x="636" y="2270"/>
                  </a:lnTo>
                  <a:lnTo>
                    <a:pt x="642" y="2290"/>
                  </a:lnTo>
                  <a:lnTo>
                    <a:pt x="642" y="2294"/>
                  </a:lnTo>
                  <a:lnTo>
                    <a:pt x="642" y="2298"/>
                  </a:lnTo>
                  <a:lnTo>
                    <a:pt x="642" y="2913"/>
                  </a:lnTo>
                  <a:lnTo>
                    <a:pt x="1316" y="2239"/>
                  </a:lnTo>
                  <a:lnTo>
                    <a:pt x="1318" y="2236"/>
                  </a:lnTo>
                  <a:lnTo>
                    <a:pt x="1320" y="2236"/>
                  </a:lnTo>
                  <a:lnTo>
                    <a:pt x="1336" y="2223"/>
                  </a:lnTo>
                  <a:lnTo>
                    <a:pt x="1355" y="2216"/>
                  </a:lnTo>
                  <a:lnTo>
                    <a:pt x="1376" y="2213"/>
                  </a:lnTo>
                  <a:lnTo>
                    <a:pt x="3352" y="2213"/>
                  </a:lnTo>
                  <a:lnTo>
                    <a:pt x="3381" y="2210"/>
                  </a:lnTo>
                  <a:lnTo>
                    <a:pt x="3409" y="2200"/>
                  </a:lnTo>
                  <a:lnTo>
                    <a:pt x="3432" y="2185"/>
                  </a:lnTo>
                  <a:lnTo>
                    <a:pt x="3452" y="2165"/>
                  </a:lnTo>
                  <a:lnTo>
                    <a:pt x="3468" y="2141"/>
                  </a:lnTo>
                  <a:lnTo>
                    <a:pt x="3476" y="2114"/>
                  </a:lnTo>
                  <a:lnTo>
                    <a:pt x="3481" y="2085"/>
                  </a:lnTo>
                  <a:lnTo>
                    <a:pt x="3481" y="297"/>
                  </a:lnTo>
                  <a:lnTo>
                    <a:pt x="3476" y="269"/>
                  </a:lnTo>
                  <a:lnTo>
                    <a:pt x="3468" y="241"/>
                  </a:lnTo>
                  <a:lnTo>
                    <a:pt x="3452" y="218"/>
                  </a:lnTo>
                  <a:lnTo>
                    <a:pt x="3432" y="198"/>
                  </a:lnTo>
                  <a:lnTo>
                    <a:pt x="3409" y="182"/>
                  </a:lnTo>
                  <a:lnTo>
                    <a:pt x="3381" y="173"/>
                  </a:lnTo>
                  <a:lnTo>
                    <a:pt x="3352" y="169"/>
                  </a:lnTo>
                  <a:lnTo>
                    <a:pt x="298" y="169"/>
                  </a:lnTo>
                  <a:close/>
                  <a:moveTo>
                    <a:pt x="298" y="0"/>
                  </a:moveTo>
                  <a:lnTo>
                    <a:pt x="3352" y="0"/>
                  </a:lnTo>
                  <a:lnTo>
                    <a:pt x="3397" y="3"/>
                  </a:lnTo>
                  <a:lnTo>
                    <a:pt x="3438" y="12"/>
                  </a:lnTo>
                  <a:lnTo>
                    <a:pt x="3477" y="27"/>
                  </a:lnTo>
                  <a:lnTo>
                    <a:pt x="3514" y="47"/>
                  </a:lnTo>
                  <a:lnTo>
                    <a:pt x="3547" y="73"/>
                  </a:lnTo>
                  <a:lnTo>
                    <a:pt x="3577" y="103"/>
                  </a:lnTo>
                  <a:lnTo>
                    <a:pt x="3602" y="136"/>
                  </a:lnTo>
                  <a:lnTo>
                    <a:pt x="3622" y="172"/>
                  </a:lnTo>
                  <a:lnTo>
                    <a:pt x="3638" y="212"/>
                  </a:lnTo>
                  <a:lnTo>
                    <a:pt x="3647" y="253"/>
                  </a:lnTo>
                  <a:lnTo>
                    <a:pt x="3650" y="297"/>
                  </a:lnTo>
                  <a:lnTo>
                    <a:pt x="3650" y="2085"/>
                  </a:lnTo>
                  <a:lnTo>
                    <a:pt x="3647" y="2129"/>
                  </a:lnTo>
                  <a:lnTo>
                    <a:pt x="3638" y="2171"/>
                  </a:lnTo>
                  <a:lnTo>
                    <a:pt x="3622" y="2210"/>
                  </a:lnTo>
                  <a:lnTo>
                    <a:pt x="3602" y="2247"/>
                  </a:lnTo>
                  <a:lnTo>
                    <a:pt x="3577" y="2280"/>
                  </a:lnTo>
                  <a:lnTo>
                    <a:pt x="3547" y="2310"/>
                  </a:lnTo>
                  <a:lnTo>
                    <a:pt x="3514" y="2335"/>
                  </a:lnTo>
                  <a:lnTo>
                    <a:pt x="3477" y="2355"/>
                  </a:lnTo>
                  <a:lnTo>
                    <a:pt x="3438" y="2371"/>
                  </a:lnTo>
                  <a:lnTo>
                    <a:pt x="3397" y="2379"/>
                  </a:lnTo>
                  <a:lnTo>
                    <a:pt x="3352" y="2383"/>
                  </a:lnTo>
                  <a:lnTo>
                    <a:pt x="1411" y="2383"/>
                  </a:lnTo>
                  <a:lnTo>
                    <a:pt x="617" y="3179"/>
                  </a:lnTo>
                  <a:lnTo>
                    <a:pt x="598" y="3192"/>
                  </a:lnTo>
                  <a:lnTo>
                    <a:pt x="578" y="3201"/>
                  </a:lnTo>
                  <a:lnTo>
                    <a:pt x="556" y="3203"/>
                  </a:lnTo>
                  <a:lnTo>
                    <a:pt x="540" y="3202"/>
                  </a:lnTo>
                  <a:lnTo>
                    <a:pt x="524" y="3196"/>
                  </a:lnTo>
                  <a:lnTo>
                    <a:pt x="507" y="3186"/>
                  </a:lnTo>
                  <a:lnTo>
                    <a:pt x="492" y="3173"/>
                  </a:lnTo>
                  <a:lnTo>
                    <a:pt x="481" y="3157"/>
                  </a:lnTo>
                  <a:lnTo>
                    <a:pt x="475" y="3139"/>
                  </a:lnTo>
                  <a:lnTo>
                    <a:pt x="472" y="3118"/>
                  </a:lnTo>
                  <a:lnTo>
                    <a:pt x="472" y="2383"/>
                  </a:lnTo>
                  <a:lnTo>
                    <a:pt x="298" y="2383"/>
                  </a:lnTo>
                  <a:lnTo>
                    <a:pt x="253" y="2379"/>
                  </a:lnTo>
                  <a:lnTo>
                    <a:pt x="212" y="2371"/>
                  </a:lnTo>
                  <a:lnTo>
                    <a:pt x="173" y="2355"/>
                  </a:lnTo>
                  <a:lnTo>
                    <a:pt x="136" y="2335"/>
                  </a:lnTo>
                  <a:lnTo>
                    <a:pt x="103" y="2310"/>
                  </a:lnTo>
                  <a:lnTo>
                    <a:pt x="73" y="2280"/>
                  </a:lnTo>
                  <a:lnTo>
                    <a:pt x="48" y="2247"/>
                  </a:lnTo>
                  <a:lnTo>
                    <a:pt x="28" y="2210"/>
                  </a:lnTo>
                  <a:lnTo>
                    <a:pt x="12" y="2171"/>
                  </a:lnTo>
                  <a:lnTo>
                    <a:pt x="3" y="2129"/>
                  </a:lnTo>
                  <a:lnTo>
                    <a:pt x="0" y="2085"/>
                  </a:lnTo>
                  <a:lnTo>
                    <a:pt x="0" y="297"/>
                  </a:lnTo>
                  <a:lnTo>
                    <a:pt x="3" y="253"/>
                  </a:lnTo>
                  <a:lnTo>
                    <a:pt x="12" y="212"/>
                  </a:lnTo>
                  <a:lnTo>
                    <a:pt x="28" y="172"/>
                  </a:lnTo>
                  <a:lnTo>
                    <a:pt x="48" y="136"/>
                  </a:lnTo>
                  <a:lnTo>
                    <a:pt x="73" y="103"/>
                  </a:lnTo>
                  <a:lnTo>
                    <a:pt x="103" y="73"/>
                  </a:lnTo>
                  <a:lnTo>
                    <a:pt x="136" y="47"/>
                  </a:lnTo>
                  <a:lnTo>
                    <a:pt x="173" y="27"/>
                  </a:lnTo>
                  <a:lnTo>
                    <a:pt x="212" y="12"/>
                  </a:lnTo>
                  <a:lnTo>
                    <a:pt x="253" y="3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363"/>
            <p:cNvSpPr/>
            <p:nvPr/>
          </p:nvSpPr>
          <p:spPr bwMode="auto">
            <a:xfrm>
              <a:off x="9196388" y="5127625"/>
              <a:ext cx="106362" cy="26987"/>
            </a:xfrm>
            <a:custGeom>
              <a:avLst/>
              <a:gdLst>
                <a:gd name="T0" fmla="*/ 85 w 665"/>
                <a:gd name="T1" fmla="*/ 0 h 170"/>
                <a:gd name="T2" fmla="*/ 580 w 665"/>
                <a:gd name="T3" fmla="*/ 0 h 170"/>
                <a:gd name="T4" fmla="*/ 603 w 665"/>
                <a:gd name="T5" fmla="*/ 3 h 170"/>
                <a:gd name="T6" fmla="*/ 623 w 665"/>
                <a:gd name="T7" fmla="*/ 12 h 170"/>
                <a:gd name="T8" fmla="*/ 641 w 665"/>
                <a:gd name="T9" fmla="*/ 25 h 170"/>
                <a:gd name="T10" fmla="*/ 654 w 665"/>
                <a:gd name="T11" fmla="*/ 42 h 170"/>
                <a:gd name="T12" fmla="*/ 662 w 665"/>
                <a:gd name="T13" fmla="*/ 63 h 170"/>
                <a:gd name="T14" fmla="*/ 665 w 665"/>
                <a:gd name="T15" fmla="*/ 85 h 170"/>
                <a:gd name="T16" fmla="*/ 662 w 665"/>
                <a:gd name="T17" fmla="*/ 108 h 170"/>
                <a:gd name="T18" fmla="*/ 654 w 665"/>
                <a:gd name="T19" fmla="*/ 128 h 170"/>
                <a:gd name="T20" fmla="*/ 641 w 665"/>
                <a:gd name="T21" fmla="*/ 145 h 170"/>
                <a:gd name="T22" fmla="*/ 623 w 665"/>
                <a:gd name="T23" fmla="*/ 158 h 170"/>
                <a:gd name="T24" fmla="*/ 603 w 665"/>
                <a:gd name="T25" fmla="*/ 167 h 170"/>
                <a:gd name="T26" fmla="*/ 580 w 665"/>
                <a:gd name="T27" fmla="*/ 170 h 170"/>
                <a:gd name="T28" fmla="*/ 85 w 665"/>
                <a:gd name="T29" fmla="*/ 170 h 170"/>
                <a:gd name="T30" fmla="*/ 63 w 665"/>
                <a:gd name="T31" fmla="*/ 167 h 170"/>
                <a:gd name="T32" fmla="*/ 42 w 665"/>
                <a:gd name="T33" fmla="*/ 158 h 170"/>
                <a:gd name="T34" fmla="*/ 26 w 665"/>
                <a:gd name="T35" fmla="*/ 145 h 170"/>
                <a:gd name="T36" fmla="*/ 12 w 665"/>
                <a:gd name="T37" fmla="*/ 128 h 170"/>
                <a:gd name="T38" fmla="*/ 4 w 665"/>
                <a:gd name="T39" fmla="*/ 108 h 170"/>
                <a:gd name="T40" fmla="*/ 0 w 665"/>
                <a:gd name="T41" fmla="*/ 85 h 170"/>
                <a:gd name="T42" fmla="*/ 4 w 665"/>
                <a:gd name="T43" fmla="*/ 63 h 170"/>
                <a:gd name="T44" fmla="*/ 12 w 665"/>
                <a:gd name="T45" fmla="*/ 42 h 170"/>
                <a:gd name="T46" fmla="*/ 26 w 665"/>
                <a:gd name="T47" fmla="*/ 25 h 170"/>
                <a:gd name="T48" fmla="*/ 42 w 665"/>
                <a:gd name="T49" fmla="*/ 12 h 170"/>
                <a:gd name="T50" fmla="*/ 63 w 665"/>
                <a:gd name="T51" fmla="*/ 3 h 170"/>
                <a:gd name="T52" fmla="*/ 85 w 665"/>
                <a:gd name="T5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5" h="170">
                  <a:moveTo>
                    <a:pt x="85" y="0"/>
                  </a:moveTo>
                  <a:lnTo>
                    <a:pt x="580" y="0"/>
                  </a:lnTo>
                  <a:lnTo>
                    <a:pt x="603" y="3"/>
                  </a:lnTo>
                  <a:lnTo>
                    <a:pt x="623" y="12"/>
                  </a:lnTo>
                  <a:lnTo>
                    <a:pt x="641" y="25"/>
                  </a:lnTo>
                  <a:lnTo>
                    <a:pt x="654" y="42"/>
                  </a:lnTo>
                  <a:lnTo>
                    <a:pt x="662" y="63"/>
                  </a:lnTo>
                  <a:lnTo>
                    <a:pt x="665" y="85"/>
                  </a:lnTo>
                  <a:lnTo>
                    <a:pt x="662" y="108"/>
                  </a:lnTo>
                  <a:lnTo>
                    <a:pt x="654" y="128"/>
                  </a:lnTo>
                  <a:lnTo>
                    <a:pt x="641" y="145"/>
                  </a:lnTo>
                  <a:lnTo>
                    <a:pt x="623" y="158"/>
                  </a:lnTo>
                  <a:lnTo>
                    <a:pt x="603" y="167"/>
                  </a:lnTo>
                  <a:lnTo>
                    <a:pt x="580" y="170"/>
                  </a:lnTo>
                  <a:lnTo>
                    <a:pt x="85" y="170"/>
                  </a:lnTo>
                  <a:lnTo>
                    <a:pt x="63" y="167"/>
                  </a:lnTo>
                  <a:lnTo>
                    <a:pt x="42" y="158"/>
                  </a:lnTo>
                  <a:lnTo>
                    <a:pt x="26" y="145"/>
                  </a:lnTo>
                  <a:lnTo>
                    <a:pt x="12" y="128"/>
                  </a:lnTo>
                  <a:lnTo>
                    <a:pt x="4" y="108"/>
                  </a:lnTo>
                  <a:lnTo>
                    <a:pt x="0" y="85"/>
                  </a:lnTo>
                  <a:lnTo>
                    <a:pt x="4" y="63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2" y="12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364"/>
            <p:cNvSpPr/>
            <p:nvPr/>
          </p:nvSpPr>
          <p:spPr bwMode="auto">
            <a:xfrm>
              <a:off x="9196388" y="5203825"/>
              <a:ext cx="246062" cy="26987"/>
            </a:xfrm>
            <a:custGeom>
              <a:avLst/>
              <a:gdLst>
                <a:gd name="T0" fmla="*/ 85 w 1548"/>
                <a:gd name="T1" fmla="*/ 0 h 169"/>
                <a:gd name="T2" fmla="*/ 1463 w 1548"/>
                <a:gd name="T3" fmla="*/ 0 h 169"/>
                <a:gd name="T4" fmla="*/ 1485 w 1548"/>
                <a:gd name="T5" fmla="*/ 3 h 169"/>
                <a:gd name="T6" fmla="*/ 1506 w 1548"/>
                <a:gd name="T7" fmla="*/ 11 h 169"/>
                <a:gd name="T8" fmla="*/ 1522 w 1548"/>
                <a:gd name="T9" fmla="*/ 24 h 169"/>
                <a:gd name="T10" fmla="*/ 1536 w 1548"/>
                <a:gd name="T11" fmla="*/ 42 h 169"/>
                <a:gd name="T12" fmla="*/ 1544 w 1548"/>
                <a:gd name="T13" fmla="*/ 62 h 169"/>
                <a:gd name="T14" fmla="*/ 1548 w 1548"/>
                <a:gd name="T15" fmla="*/ 85 h 169"/>
                <a:gd name="T16" fmla="*/ 1544 w 1548"/>
                <a:gd name="T17" fmla="*/ 107 h 169"/>
                <a:gd name="T18" fmla="*/ 1536 w 1548"/>
                <a:gd name="T19" fmla="*/ 127 h 169"/>
                <a:gd name="T20" fmla="*/ 1522 w 1548"/>
                <a:gd name="T21" fmla="*/ 145 h 169"/>
                <a:gd name="T22" fmla="*/ 1506 w 1548"/>
                <a:gd name="T23" fmla="*/ 158 h 169"/>
                <a:gd name="T24" fmla="*/ 1485 w 1548"/>
                <a:gd name="T25" fmla="*/ 167 h 169"/>
                <a:gd name="T26" fmla="*/ 1463 w 1548"/>
                <a:gd name="T27" fmla="*/ 169 h 169"/>
                <a:gd name="T28" fmla="*/ 85 w 1548"/>
                <a:gd name="T29" fmla="*/ 169 h 169"/>
                <a:gd name="T30" fmla="*/ 63 w 1548"/>
                <a:gd name="T31" fmla="*/ 167 h 169"/>
                <a:gd name="T32" fmla="*/ 42 w 1548"/>
                <a:gd name="T33" fmla="*/ 158 h 169"/>
                <a:gd name="T34" fmla="*/ 26 w 1548"/>
                <a:gd name="T35" fmla="*/ 145 h 169"/>
                <a:gd name="T36" fmla="*/ 12 w 1548"/>
                <a:gd name="T37" fmla="*/ 127 h 169"/>
                <a:gd name="T38" fmla="*/ 4 w 1548"/>
                <a:gd name="T39" fmla="*/ 107 h 169"/>
                <a:gd name="T40" fmla="*/ 0 w 1548"/>
                <a:gd name="T41" fmla="*/ 85 h 169"/>
                <a:gd name="T42" fmla="*/ 4 w 1548"/>
                <a:gd name="T43" fmla="*/ 62 h 169"/>
                <a:gd name="T44" fmla="*/ 12 w 1548"/>
                <a:gd name="T45" fmla="*/ 42 h 169"/>
                <a:gd name="T46" fmla="*/ 26 w 1548"/>
                <a:gd name="T47" fmla="*/ 24 h 169"/>
                <a:gd name="T48" fmla="*/ 42 w 1548"/>
                <a:gd name="T49" fmla="*/ 11 h 169"/>
                <a:gd name="T50" fmla="*/ 63 w 1548"/>
                <a:gd name="T51" fmla="*/ 3 h 169"/>
                <a:gd name="T52" fmla="*/ 85 w 1548"/>
                <a:gd name="T5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8" h="169">
                  <a:moveTo>
                    <a:pt x="85" y="0"/>
                  </a:moveTo>
                  <a:lnTo>
                    <a:pt x="1463" y="0"/>
                  </a:lnTo>
                  <a:lnTo>
                    <a:pt x="1485" y="3"/>
                  </a:lnTo>
                  <a:lnTo>
                    <a:pt x="1506" y="11"/>
                  </a:lnTo>
                  <a:lnTo>
                    <a:pt x="1522" y="24"/>
                  </a:lnTo>
                  <a:lnTo>
                    <a:pt x="1536" y="42"/>
                  </a:lnTo>
                  <a:lnTo>
                    <a:pt x="1544" y="62"/>
                  </a:lnTo>
                  <a:lnTo>
                    <a:pt x="1548" y="85"/>
                  </a:lnTo>
                  <a:lnTo>
                    <a:pt x="1544" y="107"/>
                  </a:lnTo>
                  <a:lnTo>
                    <a:pt x="1536" y="127"/>
                  </a:lnTo>
                  <a:lnTo>
                    <a:pt x="1522" y="145"/>
                  </a:lnTo>
                  <a:lnTo>
                    <a:pt x="1506" y="158"/>
                  </a:lnTo>
                  <a:lnTo>
                    <a:pt x="1485" y="167"/>
                  </a:lnTo>
                  <a:lnTo>
                    <a:pt x="1463" y="169"/>
                  </a:lnTo>
                  <a:lnTo>
                    <a:pt x="85" y="169"/>
                  </a:lnTo>
                  <a:lnTo>
                    <a:pt x="63" y="167"/>
                  </a:lnTo>
                  <a:lnTo>
                    <a:pt x="42" y="158"/>
                  </a:lnTo>
                  <a:lnTo>
                    <a:pt x="26" y="145"/>
                  </a:lnTo>
                  <a:lnTo>
                    <a:pt x="12" y="127"/>
                  </a:lnTo>
                  <a:lnTo>
                    <a:pt x="4" y="107"/>
                  </a:lnTo>
                  <a:lnTo>
                    <a:pt x="0" y="85"/>
                  </a:lnTo>
                  <a:lnTo>
                    <a:pt x="4" y="62"/>
                  </a:lnTo>
                  <a:lnTo>
                    <a:pt x="12" y="42"/>
                  </a:lnTo>
                  <a:lnTo>
                    <a:pt x="26" y="24"/>
                  </a:lnTo>
                  <a:lnTo>
                    <a:pt x="42" y="11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365"/>
            <p:cNvSpPr/>
            <p:nvPr/>
          </p:nvSpPr>
          <p:spPr bwMode="auto">
            <a:xfrm>
              <a:off x="9353550" y="5127625"/>
              <a:ext cx="212725" cy="26987"/>
            </a:xfrm>
            <a:custGeom>
              <a:avLst/>
              <a:gdLst>
                <a:gd name="T0" fmla="*/ 84 w 1339"/>
                <a:gd name="T1" fmla="*/ 0 h 170"/>
                <a:gd name="T2" fmla="*/ 1254 w 1339"/>
                <a:gd name="T3" fmla="*/ 0 h 170"/>
                <a:gd name="T4" fmla="*/ 1276 w 1339"/>
                <a:gd name="T5" fmla="*/ 3 h 170"/>
                <a:gd name="T6" fmla="*/ 1297 w 1339"/>
                <a:gd name="T7" fmla="*/ 12 h 170"/>
                <a:gd name="T8" fmla="*/ 1313 w 1339"/>
                <a:gd name="T9" fmla="*/ 25 h 170"/>
                <a:gd name="T10" fmla="*/ 1327 w 1339"/>
                <a:gd name="T11" fmla="*/ 42 h 170"/>
                <a:gd name="T12" fmla="*/ 1335 w 1339"/>
                <a:gd name="T13" fmla="*/ 63 h 170"/>
                <a:gd name="T14" fmla="*/ 1339 w 1339"/>
                <a:gd name="T15" fmla="*/ 85 h 170"/>
                <a:gd name="T16" fmla="*/ 1335 w 1339"/>
                <a:gd name="T17" fmla="*/ 108 h 170"/>
                <a:gd name="T18" fmla="*/ 1327 w 1339"/>
                <a:gd name="T19" fmla="*/ 128 h 170"/>
                <a:gd name="T20" fmla="*/ 1313 w 1339"/>
                <a:gd name="T21" fmla="*/ 145 h 170"/>
                <a:gd name="T22" fmla="*/ 1297 w 1339"/>
                <a:gd name="T23" fmla="*/ 158 h 170"/>
                <a:gd name="T24" fmla="*/ 1276 w 1339"/>
                <a:gd name="T25" fmla="*/ 167 h 170"/>
                <a:gd name="T26" fmla="*/ 1254 w 1339"/>
                <a:gd name="T27" fmla="*/ 170 h 170"/>
                <a:gd name="T28" fmla="*/ 84 w 1339"/>
                <a:gd name="T29" fmla="*/ 170 h 170"/>
                <a:gd name="T30" fmla="*/ 62 w 1339"/>
                <a:gd name="T31" fmla="*/ 167 h 170"/>
                <a:gd name="T32" fmla="*/ 42 w 1339"/>
                <a:gd name="T33" fmla="*/ 158 h 170"/>
                <a:gd name="T34" fmla="*/ 25 w 1339"/>
                <a:gd name="T35" fmla="*/ 145 h 170"/>
                <a:gd name="T36" fmla="*/ 11 w 1339"/>
                <a:gd name="T37" fmla="*/ 128 h 170"/>
                <a:gd name="T38" fmla="*/ 3 w 1339"/>
                <a:gd name="T39" fmla="*/ 108 h 170"/>
                <a:gd name="T40" fmla="*/ 0 w 1339"/>
                <a:gd name="T41" fmla="*/ 85 h 170"/>
                <a:gd name="T42" fmla="*/ 3 w 1339"/>
                <a:gd name="T43" fmla="*/ 63 h 170"/>
                <a:gd name="T44" fmla="*/ 11 w 1339"/>
                <a:gd name="T45" fmla="*/ 42 h 170"/>
                <a:gd name="T46" fmla="*/ 25 w 1339"/>
                <a:gd name="T47" fmla="*/ 25 h 170"/>
                <a:gd name="T48" fmla="*/ 42 w 1339"/>
                <a:gd name="T49" fmla="*/ 12 h 170"/>
                <a:gd name="T50" fmla="*/ 62 w 1339"/>
                <a:gd name="T51" fmla="*/ 3 h 170"/>
                <a:gd name="T52" fmla="*/ 84 w 1339"/>
                <a:gd name="T5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9" h="170">
                  <a:moveTo>
                    <a:pt x="84" y="0"/>
                  </a:moveTo>
                  <a:lnTo>
                    <a:pt x="1254" y="0"/>
                  </a:lnTo>
                  <a:lnTo>
                    <a:pt x="1276" y="3"/>
                  </a:lnTo>
                  <a:lnTo>
                    <a:pt x="1297" y="12"/>
                  </a:lnTo>
                  <a:lnTo>
                    <a:pt x="1313" y="25"/>
                  </a:lnTo>
                  <a:lnTo>
                    <a:pt x="1327" y="42"/>
                  </a:lnTo>
                  <a:lnTo>
                    <a:pt x="1335" y="63"/>
                  </a:lnTo>
                  <a:lnTo>
                    <a:pt x="1339" y="85"/>
                  </a:lnTo>
                  <a:lnTo>
                    <a:pt x="1335" y="108"/>
                  </a:lnTo>
                  <a:lnTo>
                    <a:pt x="1327" y="128"/>
                  </a:lnTo>
                  <a:lnTo>
                    <a:pt x="1313" y="145"/>
                  </a:lnTo>
                  <a:lnTo>
                    <a:pt x="1297" y="158"/>
                  </a:lnTo>
                  <a:lnTo>
                    <a:pt x="1276" y="167"/>
                  </a:lnTo>
                  <a:lnTo>
                    <a:pt x="1254" y="170"/>
                  </a:lnTo>
                  <a:lnTo>
                    <a:pt x="84" y="170"/>
                  </a:lnTo>
                  <a:lnTo>
                    <a:pt x="62" y="167"/>
                  </a:lnTo>
                  <a:lnTo>
                    <a:pt x="42" y="158"/>
                  </a:lnTo>
                  <a:lnTo>
                    <a:pt x="25" y="145"/>
                  </a:lnTo>
                  <a:lnTo>
                    <a:pt x="11" y="128"/>
                  </a:lnTo>
                  <a:lnTo>
                    <a:pt x="3" y="108"/>
                  </a:lnTo>
                  <a:lnTo>
                    <a:pt x="0" y="85"/>
                  </a:lnTo>
                  <a:lnTo>
                    <a:pt x="3" y="63"/>
                  </a:lnTo>
                  <a:lnTo>
                    <a:pt x="11" y="42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62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366"/>
            <p:cNvSpPr/>
            <p:nvPr/>
          </p:nvSpPr>
          <p:spPr bwMode="auto">
            <a:xfrm>
              <a:off x="9490075" y="5203825"/>
              <a:ext cx="76200" cy="26987"/>
            </a:xfrm>
            <a:custGeom>
              <a:avLst/>
              <a:gdLst>
                <a:gd name="T0" fmla="*/ 85 w 478"/>
                <a:gd name="T1" fmla="*/ 0 h 169"/>
                <a:gd name="T2" fmla="*/ 393 w 478"/>
                <a:gd name="T3" fmla="*/ 0 h 169"/>
                <a:gd name="T4" fmla="*/ 415 w 478"/>
                <a:gd name="T5" fmla="*/ 3 h 169"/>
                <a:gd name="T6" fmla="*/ 436 w 478"/>
                <a:gd name="T7" fmla="*/ 11 h 169"/>
                <a:gd name="T8" fmla="*/ 452 w 478"/>
                <a:gd name="T9" fmla="*/ 24 h 169"/>
                <a:gd name="T10" fmla="*/ 466 w 478"/>
                <a:gd name="T11" fmla="*/ 42 h 169"/>
                <a:gd name="T12" fmla="*/ 474 w 478"/>
                <a:gd name="T13" fmla="*/ 62 h 169"/>
                <a:gd name="T14" fmla="*/ 478 w 478"/>
                <a:gd name="T15" fmla="*/ 85 h 169"/>
                <a:gd name="T16" fmla="*/ 474 w 478"/>
                <a:gd name="T17" fmla="*/ 107 h 169"/>
                <a:gd name="T18" fmla="*/ 466 w 478"/>
                <a:gd name="T19" fmla="*/ 127 h 169"/>
                <a:gd name="T20" fmla="*/ 452 w 478"/>
                <a:gd name="T21" fmla="*/ 145 h 169"/>
                <a:gd name="T22" fmla="*/ 436 w 478"/>
                <a:gd name="T23" fmla="*/ 158 h 169"/>
                <a:gd name="T24" fmla="*/ 415 w 478"/>
                <a:gd name="T25" fmla="*/ 167 h 169"/>
                <a:gd name="T26" fmla="*/ 393 w 478"/>
                <a:gd name="T27" fmla="*/ 169 h 169"/>
                <a:gd name="T28" fmla="*/ 85 w 478"/>
                <a:gd name="T29" fmla="*/ 169 h 169"/>
                <a:gd name="T30" fmla="*/ 63 w 478"/>
                <a:gd name="T31" fmla="*/ 167 h 169"/>
                <a:gd name="T32" fmla="*/ 42 w 478"/>
                <a:gd name="T33" fmla="*/ 158 h 169"/>
                <a:gd name="T34" fmla="*/ 25 w 478"/>
                <a:gd name="T35" fmla="*/ 145 h 169"/>
                <a:gd name="T36" fmla="*/ 12 w 478"/>
                <a:gd name="T37" fmla="*/ 127 h 169"/>
                <a:gd name="T38" fmla="*/ 3 w 478"/>
                <a:gd name="T39" fmla="*/ 107 h 169"/>
                <a:gd name="T40" fmla="*/ 0 w 478"/>
                <a:gd name="T41" fmla="*/ 85 h 169"/>
                <a:gd name="T42" fmla="*/ 3 w 478"/>
                <a:gd name="T43" fmla="*/ 62 h 169"/>
                <a:gd name="T44" fmla="*/ 12 w 478"/>
                <a:gd name="T45" fmla="*/ 42 h 169"/>
                <a:gd name="T46" fmla="*/ 25 w 478"/>
                <a:gd name="T47" fmla="*/ 24 h 169"/>
                <a:gd name="T48" fmla="*/ 42 w 478"/>
                <a:gd name="T49" fmla="*/ 11 h 169"/>
                <a:gd name="T50" fmla="*/ 63 w 478"/>
                <a:gd name="T51" fmla="*/ 3 h 169"/>
                <a:gd name="T52" fmla="*/ 85 w 478"/>
                <a:gd name="T5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169">
                  <a:moveTo>
                    <a:pt x="85" y="0"/>
                  </a:moveTo>
                  <a:lnTo>
                    <a:pt x="393" y="0"/>
                  </a:lnTo>
                  <a:lnTo>
                    <a:pt x="415" y="3"/>
                  </a:lnTo>
                  <a:lnTo>
                    <a:pt x="436" y="11"/>
                  </a:lnTo>
                  <a:lnTo>
                    <a:pt x="452" y="24"/>
                  </a:lnTo>
                  <a:lnTo>
                    <a:pt x="466" y="42"/>
                  </a:lnTo>
                  <a:lnTo>
                    <a:pt x="474" y="62"/>
                  </a:lnTo>
                  <a:lnTo>
                    <a:pt x="478" y="85"/>
                  </a:lnTo>
                  <a:lnTo>
                    <a:pt x="474" y="107"/>
                  </a:lnTo>
                  <a:lnTo>
                    <a:pt x="466" y="127"/>
                  </a:lnTo>
                  <a:lnTo>
                    <a:pt x="452" y="145"/>
                  </a:lnTo>
                  <a:lnTo>
                    <a:pt x="436" y="158"/>
                  </a:lnTo>
                  <a:lnTo>
                    <a:pt x="415" y="167"/>
                  </a:lnTo>
                  <a:lnTo>
                    <a:pt x="393" y="169"/>
                  </a:lnTo>
                  <a:lnTo>
                    <a:pt x="85" y="169"/>
                  </a:lnTo>
                  <a:lnTo>
                    <a:pt x="63" y="167"/>
                  </a:lnTo>
                  <a:lnTo>
                    <a:pt x="42" y="158"/>
                  </a:lnTo>
                  <a:lnTo>
                    <a:pt x="25" y="145"/>
                  </a:lnTo>
                  <a:lnTo>
                    <a:pt x="12" y="127"/>
                  </a:lnTo>
                  <a:lnTo>
                    <a:pt x="3" y="107"/>
                  </a:lnTo>
                  <a:lnTo>
                    <a:pt x="0" y="85"/>
                  </a:lnTo>
                  <a:lnTo>
                    <a:pt x="3" y="62"/>
                  </a:lnTo>
                  <a:lnTo>
                    <a:pt x="12" y="42"/>
                  </a:lnTo>
                  <a:lnTo>
                    <a:pt x="25" y="24"/>
                  </a:lnTo>
                  <a:lnTo>
                    <a:pt x="42" y="11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367"/>
            <p:cNvSpPr/>
            <p:nvPr/>
          </p:nvSpPr>
          <p:spPr bwMode="auto">
            <a:xfrm>
              <a:off x="9196388" y="5281613"/>
              <a:ext cx="149225" cy="26987"/>
            </a:xfrm>
            <a:custGeom>
              <a:avLst/>
              <a:gdLst>
                <a:gd name="T0" fmla="*/ 85 w 939"/>
                <a:gd name="T1" fmla="*/ 0 h 171"/>
                <a:gd name="T2" fmla="*/ 854 w 939"/>
                <a:gd name="T3" fmla="*/ 0 h 171"/>
                <a:gd name="T4" fmla="*/ 876 w 939"/>
                <a:gd name="T5" fmla="*/ 4 h 171"/>
                <a:gd name="T6" fmla="*/ 897 w 939"/>
                <a:gd name="T7" fmla="*/ 13 h 171"/>
                <a:gd name="T8" fmla="*/ 914 w 939"/>
                <a:gd name="T9" fmla="*/ 26 h 171"/>
                <a:gd name="T10" fmla="*/ 927 w 939"/>
                <a:gd name="T11" fmla="*/ 43 h 171"/>
                <a:gd name="T12" fmla="*/ 936 w 939"/>
                <a:gd name="T13" fmla="*/ 62 h 171"/>
                <a:gd name="T14" fmla="*/ 939 w 939"/>
                <a:gd name="T15" fmla="*/ 86 h 171"/>
                <a:gd name="T16" fmla="*/ 936 w 939"/>
                <a:gd name="T17" fmla="*/ 108 h 171"/>
                <a:gd name="T18" fmla="*/ 927 w 939"/>
                <a:gd name="T19" fmla="*/ 129 h 171"/>
                <a:gd name="T20" fmla="*/ 914 w 939"/>
                <a:gd name="T21" fmla="*/ 145 h 171"/>
                <a:gd name="T22" fmla="*/ 897 w 939"/>
                <a:gd name="T23" fmla="*/ 159 h 171"/>
                <a:gd name="T24" fmla="*/ 876 w 939"/>
                <a:gd name="T25" fmla="*/ 168 h 171"/>
                <a:gd name="T26" fmla="*/ 854 w 939"/>
                <a:gd name="T27" fmla="*/ 171 h 171"/>
                <a:gd name="T28" fmla="*/ 85 w 939"/>
                <a:gd name="T29" fmla="*/ 171 h 171"/>
                <a:gd name="T30" fmla="*/ 63 w 939"/>
                <a:gd name="T31" fmla="*/ 168 h 171"/>
                <a:gd name="T32" fmla="*/ 42 w 939"/>
                <a:gd name="T33" fmla="*/ 159 h 171"/>
                <a:gd name="T34" fmla="*/ 26 w 939"/>
                <a:gd name="T35" fmla="*/ 145 h 171"/>
                <a:gd name="T36" fmla="*/ 12 w 939"/>
                <a:gd name="T37" fmla="*/ 129 h 171"/>
                <a:gd name="T38" fmla="*/ 4 w 939"/>
                <a:gd name="T39" fmla="*/ 108 h 171"/>
                <a:gd name="T40" fmla="*/ 0 w 939"/>
                <a:gd name="T41" fmla="*/ 86 h 171"/>
                <a:gd name="T42" fmla="*/ 4 w 939"/>
                <a:gd name="T43" fmla="*/ 62 h 171"/>
                <a:gd name="T44" fmla="*/ 12 w 939"/>
                <a:gd name="T45" fmla="*/ 43 h 171"/>
                <a:gd name="T46" fmla="*/ 26 w 939"/>
                <a:gd name="T47" fmla="*/ 26 h 171"/>
                <a:gd name="T48" fmla="*/ 42 w 939"/>
                <a:gd name="T49" fmla="*/ 13 h 171"/>
                <a:gd name="T50" fmla="*/ 63 w 939"/>
                <a:gd name="T51" fmla="*/ 4 h 171"/>
                <a:gd name="T52" fmla="*/ 85 w 939"/>
                <a:gd name="T5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9" h="171">
                  <a:moveTo>
                    <a:pt x="85" y="0"/>
                  </a:moveTo>
                  <a:lnTo>
                    <a:pt x="854" y="0"/>
                  </a:lnTo>
                  <a:lnTo>
                    <a:pt x="876" y="4"/>
                  </a:lnTo>
                  <a:lnTo>
                    <a:pt x="897" y="13"/>
                  </a:lnTo>
                  <a:lnTo>
                    <a:pt x="914" y="26"/>
                  </a:lnTo>
                  <a:lnTo>
                    <a:pt x="927" y="43"/>
                  </a:lnTo>
                  <a:lnTo>
                    <a:pt x="936" y="62"/>
                  </a:lnTo>
                  <a:lnTo>
                    <a:pt x="939" y="86"/>
                  </a:lnTo>
                  <a:lnTo>
                    <a:pt x="936" y="108"/>
                  </a:lnTo>
                  <a:lnTo>
                    <a:pt x="927" y="129"/>
                  </a:lnTo>
                  <a:lnTo>
                    <a:pt x="914" y="145"/>
                  </a:lnTo>
                  <a:lnTo>
                    <a:pt x="897" y="159"/>
                  </a:lnTo>
                  <a:lnTo>
                    <a:pt x="876" y="168"/>
                  </a:lnTo>
                  <a:lnTo>
                    <a:pt x="854" y="171"/>
                  </a:lnTo>
                  <a:lnTo>
                    <a:pt x="85" y="171"/>
                  </a:lnTo>
                  <a:lnTo>
                    <a:pt x="63" y="168"/>
                  </a:lnTo>
                  <a:lnTo>
                    <a:pt x="42" y="159"/>
                  </a:lnTo>
                  <a:lnTo>
                    <a:pt x="26" y="145"/>
                  </a:lnTo>
                  <a:lnTo>
                    <a:pt x="12" y="129"/>
                  </a:lnTo>
                  <a:lnTo>
                    <a:pt x="4" y="108"/>
                  </a:lnTo>
                  <a:lnTo>
                    <a:pt x="0" y="86"/>
                  </a:lnTo>
                  <a:lnTo>
                    <a:pt x="4" y="62"/>
                  </a:lnTo>
                  <a:lnTo>
                    <a:pt x="12" y="43"/>
                  </a:lnTo>
                  <a:lnTo>
                    <a:pt x="26" y="26"/>
                  </a:lnTo>
                  <a:lnTo>
                    <a:pt x="42" y="13"/>
                  </a:lnTo>
                  <a:lnTo>
                    <a:pt x="63" y="4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368"/>
            <p:cNvSpPr/>
            <p:nvPr/>
          </p:nvSpPr>
          <p:spPr bwMode="auto">
            <a:xfrm>
              <a:off x="9390063" y="5281613"/>
              <a:ext cx="176212" cy="26987"/>
            </a:xfrm>
            <a:custGeom>
              <a:avLst/>
              <a:gdLst>
                <a:gd name="T0" fmla="*/ 85 w 1110"/>
                <a:gd name="T1" fmla="*/ 0 h 171"/>
                <a:gd name="T2" fmla="*/ 1025 w 1110"/>
                <a:gd name="T3" fmla="*/ 0 h 171"/>
                <a:gd name="T4" fmla="*/ 1047 w 1110"/>
                <a:gd name="T5" fmla="*/ 4 h 171"/>
                <a:gd name="T6" fmla="*/ 1068 w 1110"/>
                <a:gd name="T7" fmla="*/ 13 h 171"/>
                <a:gd name="T8" fmla="*/ 1084 w 1110"/>
                <a:gd name="T9" fmla="*/ 26 h 171"/>
                <a:gd name="T10" fmla="*/ 1098 w 1110"/>
                <a:gd name="T11" fmla="*/ 43 h 171"/>
                <a:gd name="T12" fmla="*/ 1106 w 1110"/>
                <a:gd name="T13" fmla="*/ 62 h 171"/>
                <a:gd name="T14" fmla="*/ 1110 w 1110"/>
                <a:gd name="T15" fmla="*/ 86 h 171"/>
                <a:gd name="T16" fmla="*/ 1106 w 1110"/>
                <a:gd name="T17" fmla="*/ 108 h 171"/>
                <a:gd name="T18" fmla="*/ 1098 w 1110"/>
                <a:gd name="T19" fmla="*/ 129 h 171"/>
                <a:gd name="T20" fmla="*/ 1084 w 1110"/>
                <a:gd name="T21" fmla="*/ 145 h 171"/>
                <a:gd name="T22" fmla="*/ 1068 w 1110"/>
                <a:gd name="T23" fmla="*/ 159 h 171"/>
                <a:gd name="T24" fmla="*/ 1047 w 1110"/>
                <a:gd name="T25" fmla="*/ 168 h 171"/>
                <a:gd name="T26" fmla="*/ 1025 w 1110"/>
                <a:gd name="T27" fmla="*/ 171 h 171"/>
                <a:gd name="T28" fmla="*/ 85 w 1110"/>
                <a:gd name="T29" fmla="*/ 171 h 171"/>
                <a:gd name="T30" fmla="*/ 62 w 1110"/>
                <a:gd name="T31" fmla="*/ 168 h 171"/>
                <a:gd name="T32" fmla="*/ 42 w 1110"/>
                <a:gd name="T33" fmla="*/ 159 h 171"/>
                <a:gd name="T34" fmla="*/ 26 w 1110"/>
                <a:gd name="T35" fmla="*/ 145 h 171"/>
                <a:gd name="T36" fmla="*/ 12 w 1110"/>
                <a:gd name="T37" fmla="*/ 129 h 171"/>
                <a:gd name="T38" fmla="*/ 4 w 1110"/>
                <a:gd name="T39" fmla="*/ 108 h 171"/>
                <a:gd name="T40" fmla="*/ 0 w 1110"/>
                <a:gd name="T41" fmla="*/ 86 h 171"/>
                <a:gd name="T42" fmla="*/ 4 w 1110"/>
                <a:gd name="T43" fmla="*/ 62 h 171"/>
                <a:gd name="T44" fmla="*/ 12 w 1110"/>
                <a:gd name="T45" fmla="*/ 43 h 171"/>
                <a:gd name="T46" fmla="*/ 26 w 1110"/>
                <a:gd name="T47" fmla="*/ 26 h 171"/>
                <a:gd name="T48" fmla="*/ 42 w 1110"/>
                <a:gd name="T49" fmla="*/ 13 h 171"/>
                <a:gd name="T50" fmla="*/ 62 w 1110"/>
                <a:gd name="T51" fmla="*/ 4 h 171"/>
                <a:gd name="T52" fmla="*/ 85 w 1110"/>
                <a:gd name="T5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0" h="171">
                  <a:moveTo>
                    <a:pt x="85" y="0"/>
                  </a:moveTo>
                  <a:lnTo>
                    <a:pt x="1025" y="0"/>
                  </a:lnTo>
                  <a:lnTo>
                    <a:pt x="1047" y="4"/>
                  </a:lnTo>
                  <a:lnTo>
                    <a:pt x="1068" y="13"/>
                  </a:lnTo>
                  <a:lnTo>
                    <a:pt x="1084" y="26"/>
                  </a:lnTo>
                  <a:lnTo>
                    <a:pt x="1098" y="43"/>
                  </a:lnTo>
                  <a:lnTo>
                    <a:pt x="1106" y="62"/>
                  </a:lnTo>
                  <a:lnTo>
                    <a:pt x="1110" y="86"/>
                  </a:lnTo>
                  <a:lnTo>
                    <a:pt x="1106" y="108"/>
                  </a:lnTo>
                  <a:lnTo>
                    <a:pt x="1098" y="129"/>
                  </a:lnTo>
                  <a:lnTo>
                    <a:pt x="1084" y="145"/>
                  </a:lnTo>
                  <a:lnTo>
                    <a:pt x="1068" y="159"/>
                  </a:lnTo>
                  <a:lnTo>
                    <a:pt x="1047" y="168"/>
                  </a:lnTo>
                  <a:lnTo>
                    <a:pt x="1025" y="171"/>
                  </a:lnTo>
                  <a:lnTo>
                    <a:pt x="85" y="171"/>
                  </a:lnTo>
                  <a:lnTo>
                    <a:pt x="62" y="168"/>
                  </a:lnTo>
                  <a:lnTo>
                    <a:pt x="42" y="159"/>
                  </a:lnTo>
                  <a:lnTo>
                    <a:pt x="26" y="145"/>
                  </a:lnTo>
                  <a:lnTo>
                    <a:pt x="12" y="129"/>
                  </a:lnTo>
                  <a:lnTo>
                    <a:pt x="4" y="108"/>
                  </a:lnTo>
                  <a:lnTo>
                    <a:pt x="0" y="86"/>
                  </a:lnTo>
                  <a:lnTo>
                    <a:pt x="4" y="62"/>
                  </a:lnTo>
                  <a:lnTo>
                    <a:pt x="12" y="43"/>
                  </a:lnTo>
                  <a:lnTo>
                    <a:pt x="26" y="26"/>
                  </a:lnTo>
                  <a:lnTo>
                    <a:pt x="42" y="13"/>
                  </a:lnTo>
                  <a:lnTo>
                    <a:pt x="62" y="4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2" name="Group 96"/>
          <p:cNvGrpSpPr/>
          <p:nvPr/>
        </p:nvGrpSpPr>
        <p:grpSpPr>
          <a:xfrm>
            <a:off x="5788746" y="2275525"/>
            <a:ext cx="614508" cy="506462"/>
            <a:chOff x="5300663" y="5045075"/>
            <a:chExt cx="577850" cy="4762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3" name="Freeform 392"/>
            <p:cNvSpPr/>
            <p:nvPr/>
          </p:nvSpPr>
          <p:spPr bwMode="auto">
            <a:xfrm>
              <a:off x="5300663" y="5045075"/>
              <a:ext cx="577850" cy="404813"/>
            </a:xfrm>
            <a:custGeom>
              <a:avLst/>
              <a:gdLst>
                <a:gd name="T0" fmla="*/ 2189 w 3643"/>
                <a:gd name="T1" fmla="*/ 51 h 2547"/>
                <a:gd name="T2" fmla="*/ 2527 w 3643"/>
                <a:gd name="T3" fmla="*/ 243 h 2547"/>
                <a:gd name="T4" fmla="*/ 2771 w 3643"/>
                <a:gd name="T5" fmla="*/ 546 h 2547"/>
                <a:gd name="T6" fmla="*/ 2884 w 3643"/>
                <a:gd name="T7" fmla="*/ 927 h 2547"/>
                <a:gd name="T8" fmla="*/ 3167 w 3643"/>
                <a:gd name="T9" fmla="*/ 1066 h 2547"/>
                <a:gd name="T10" fmla="*/ 3445 w 3643"/>
                <a:gd name="T11" fmla="*/ 1263 h 2547"/>
                <a:gd name="T12" fmla="*/ 3612 w 3643"/>
                <a:gd name="T13" fmla="*/ 1564 h 2547"/>
                <a:gd name="T14" fmla="*/ 3629 w 3643"/>
                <a:gd name="T15" fmla="*/ 1924 h 2547"/>
                <a:gd name="T16" fmla="*/ 3486 w 3643"/>
                <a:gd name="T17" fmla="*/ 2243 h 2547"/>
                <a:gd name="T18" fmla="*/ 3223 w 3643"/>
                <a:gd name="T19" fmla="*/ 2465 h 2547"/>
                <a:gd name="T20" fmla="*/ 2877 w 3643"/>
                <a:gd name="T21" fmla="*/ 2547 h 2547"/>
                <a:gd name="T22" fmla="*/ 2462 w 3643"/>
                <a:gd name="T23" fmla="*/ 2508 h 2547"/>
                <a:gd name="T24" fmla="*/ 2474 w 3643"/>
                <a:gd name="T25" fmla="*/ 2414 h 2547"/>
                <a:gd name="T26" fmla="*/ 2940 w 3643"/>
                <a:gd name="T27" fmla="*/ 2388 h 2547"/>
                <a:gd name="T28" fmla="*/ 3219 w 3643"/>
                <a:gd name="T29" fmla="*/ 2286 h 2547"/>
                <a:gd name="T30" fmla="*/ 3413 w 3643"/>
                <a:gd name="T31" fmla="*/ 2071 h 2547"/>
                <a:gd name="T32" fmla="*/ 3487 w 3643"/>
                <a:gd name="T33" fmla="*/ 1778 h 2547"/>
                <a:gd name="T34" fmla="*/ 3413 w 3643"/>
                <a:gd name="T35" fmla="*/ 1486 h 2547"/>
                <a:gd name="T36" fmla="*/ 3219 w 3643"/>
                <a:gd name="T37" fmla="*/ 1270 h 2547"/>
                <a:gd name="T38" fmla="*/ 2940 w 3643"/>
                <a:gd name="T39" fmla="*/ 1169 h 2547"/>
                <a:gd name="T40" fmla="*/ 2766 w 3643"/>
                <a:gd name="T41" fmla="*/ 1158 h 2547"/>
                <a:gd name="T42" fmla="*/ 2730 w 3643"/>
                <a:gd name="T43" fmla="*/ 1085 h 2547"/>
                <a:gd name="T44" fmla="*/ 2733 w 3643"/>
                <a:gd name="T45" fmla="*/ 1034 h 2547"/>
                <a:gd name="T46" fmla="*/ 2679 w 3643"/>
                <a:gd name="T47" fmla="*/ 721 h 2547"/>
                <a:gd name="T48" fmla="*/ 2480 w 3643"/>
                <a:gd name="T49" fmla="*/ 411 h 2547"/>
                <a:gd name="T50" fmla="*/ 2170 w 3643"/>
                <a:gd name="T51" fmla="*/ 210 h 2547"/>
                <a:gd name="T52" fmla="*/ 1800 w 3643"/>
                <a:gd name="T53" fmla="*/ 159 h 2547"/>
                <a:gd name="T54" fmla="*/ 1471 w 3643"/>
                <a:gd name="T55" fmla="*/ 255 h 2547"/>
                <a:gd name="T56" fmla="*/ 1205 w 3643"/>
                <a:gd name="T57" fmla="*/ 471 h 2547"/>
                <a:gd name="T58" fmla="*/ 1044 w 3643"/>
                <a:gd name="T59" fmla="*/ 771 h 2547"/>
                <a:gd name="T60" fmla="*/ 987 w 3643"/>
                <a:gd name="T61" fmla="*/ 957 h 2547"/>
                <a:gd name="T62" fmla="*/ 864 w 3643"/>
                <a:gd name="T63" fmla="*/ 969 h 2547"/>
                <a:gd name="T64" fmla="*/ 544 w 3643"/>
                <a:gd name="T65" fmla="*/ 1045 h 2547"/>
                <a:gd name="T66" fmla="*/ 300 w 3643"/>
                <a:gd name="T67" fmla="*/ 1250 h 2547"/>
                <a:gd name="T68" fmla="*/ 168 w 3643"/>
                <a:gd name="T69" fmla="*/ 1545 h 2547"/>
                <a:gd name="T70" fmla="*/ 184 w 3643"/>
                <a:gd name="T71" fmla="*/ 1880 h 2547"/>
                <a:gd name="T72" fmla="*/ 341 w 3643"/>
                <a:gd name="T73" fmla="*/ 2159 h 2547"/>
                <a:gd name="T74" fmla="*/ 603 w 3643"/>
                <a:gd name="T75" fmla="*/ 2342 h 2547"/>
                <a:gd name="T76" fmla="*/ 1180 w 3643"/>
                <a:gd name="T77" fmla="*/ 2392 h 2547"/>
                <a:gd name="T78" fmla="*/ 1255 w 3643"/>
                <a:gd name="T79" fmla="*/ 2448 h 2547"/>
                <a:gd name="T80" fmla="*/ 1219 w 3643"/>
                <a:gd name="T81" fmla="*/ 2536 h 2547"/>
                <a:gd name="T82" fmla="*/ 708 w 3643"/>
                <a:gd name="T83" fmla="*/ 2533 h 2547"/>
                <a:gd name="T84" fmla="*/ 366 w 3643"/>
                <a:gd name="T85" fmla="*/ 2388 h 2547"/>
                <a:gd name="T86" fmla="*/ 118 w 3643"/>
                <a:gd name="T87" fmla="*/ 2117 h 2547"/>
                <a:gd name="T88" fmla="*/ 3 w 3643"/>
                <a:gd name="T89" fmla="*/ 1758 h 2547"/>
                <a:gd name="T90" fmla="*/ 54 w 3643"/>
                <a:gd name="T91" fmla="*/ 1377 h 2547"/>
                <a:gd name="T92" fmla="*/ 253 w 3643"/>
                <a:gd name="T93" fmla="*/ 1068 h 2547"/>
                <a:gd name="T94" fmla="*/ 562 w 3643"/>
                <a:gd name="T95" fmla="*/ 868 h 2547"/>
                <a:gd name="T96" fmla="*/ 873 w 3643"/>
                <a:gd name="T97" fmla="*/ 813 h 2547"/>
                <a:gd name="T98" fmla="*/ 1009 w 3643"/>
                <a:gd name="T99" fmla="*/ 478 h 2547"/>
                <a:gd name="T100" fmla="*/ 1254 w 3643"/>
                <a:gd name="T101" fmla="*/ 208 h 2547"/>
                <a:gd name="T102" fmla="*/ 1579 w 3643"/>
                <a:gd name="T103" fmla="*/ 42 h 2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43" h="2547">
                  <a:moveTo>
                    <a:pt x="1869" y="0"/>
                  </a:moveTo>
                  <a:lnTo>
                    <a:pt x="1952" y="4"/>
                  </a:lnTo>
                  <a:lnTo>
                    <a:pt x="2033" y="14"/>
                  </a:lnTo>
                  <a:lnTo>
                    <a:pt x="2113" y="29"/>
                  </a:lnTo>
                  <a:lnTo>
                    <a:pt x="2189" y="51"/>
                  </a:lnTo>
                  <a:lnTo>
                    <a:pt x="2263" y="79"/>
                  </a:lnTo>
                  <a:lnTo>
                    <a:pt x="2334" y="112"/>
                  </a:lnTo>
                  <a:lnTo>
                    <a:pt x="2402" y="151"/>
                  </a:lnTo>
                  <a:lnTo>
                    <a:pt x="2467" y="195"/>
                  </a:lnTo>
                  <a:lnTo>
                    <a:pt x="2527" y="243"/>
                  </a:lnTo>
                  <a:lnTo>
                    <a:pt x="2585" y="296"/>
                  </a:lnTo>
                  <a:lnTo>
                    <a:pt x="2638" y="352"/>
                  </a:lnTo>
                  <a:lnTo>
                    <a:pt x="2687" y="413"/>
                  </a:lnTo>
                  <a:lnTo>
                    <a:pt x="2731" y="478"/>
                  </a:lnTo>
                  <a:lnTo>
                    <a:pt x="2771" y="546"/>
                  </a:lnTo>
                  <a:lnTo>
                    <a:pt x="2804" y="617"/>
                  </a:lnTo>
                  <a:lnTo>
                    <a:pt x="2833" y="690"/>
                  </a:lnTo>
                  <a:lnTo>
                    <a:pt x="2856" y="767"/>
                  </a:lnTo>
                  <a:lnTo>
                    <a:pt x="2874" y="845"/>
                  </a:lnTo>
                  <a:lnTo>
                    <a:pt x="2884" y="927"/>
                  </a:lnTo>
                  <a:lnTo>
                    <a:pt x="2888" y="1010"/>
                  </a:lnTo>
                  <a:lnTo>
                    <a:pt x="2961" y="1014"/>
                  </a:lnTo>
                  <a:lnTo>
                    <a:pt x="3032" y="1025"/>
                  </a:lnTo>
                  <a:lnTo>
                    <a:pt x="3100" y="1043"/>
                  </a:lnTo>
                  <a:lnTo>
                    <a:pt x="3167" y="1066"/>
                  </a:lnTo>
                  <a:lnTo>
                    <a:pt x="3230" y="1095"/>
                  </a:lnTo>
                  <a:lnTo>
                    <a:pt x="3289" y="1130"/>
                  </a:lnTo>
                  <a:lnTo>
                    <a:pt x="3345" y="1170"/>
                  </a:lnTo>
                  <a:lnTo>
                    <a:pt x="3398" y="1214"/>
                  </a:lnTo>
                  <a:lnTo>
                    <a:pt x="3445" y="1263"/>
                  </a:lnTo>
                  <a:lnTo>
                    <a:pt x="3490" y="1316"/>
                  </a:lnTo>
                  <a:lnTo>
                    <a:pt x="3528" y="1374"/>
                  </a:lnTo>
                  <a:lnTo>
                    <a:pt x="3562" y="1434"/>
                  </a:lnTo>
                  <a:lnTo>
                    <a:pt x="3590" y="1497"/>
                  </a:lnTo>
                  <a:lnTo>
                    <a:pt x="3612" y="1564"/>
                  </a:lnTo>
                  <a:lnTo>
                    <a:pt x="3629" y="1634"/>
                  </a:lnTo>
                  <a:lnTo>
                    <a:pt x="3639" y="1705"/>
                  </a:lnTo>
                  <a:lnTo>
                    <a:pt x="3643" y="1778"/>
                  </a:lnTo>
                  <a:lnTo>
                    <a:pt x="3639" y="1852"/>
                  </a:lnTo>
                  <a:lnTo>
                    <a:pt x="3629" y="1924"/>
                  </a:lnTo>
                  <a:lnTo>
                    <a:pt x="3612" y="1994"/>
                  </a:lnTo>
                  <a:lnTo>
                    <a:pt x="3589" y="2061"/>
                  </a:lnTo>
                  <a:lnTo>
                    <a:pt x="3560" y="2125"/>
                  </a:lnTo>
                  <a:lnTo>
                    <a:pt x="3526" y="2186"/>
                  </a:lnTo>
                  <a:lnTo>
                    <a:pt x="3486" y="2243"/>
                  </a:lnTo>
                  <a:lnTo>
                    <a:pt x="3442" y="2296"/>
                  </a:lnTo>
                  <a:lnTo>
                    <a:pt x="3393" y="2346"/>
                  </a:lnTo>
                  <a:lnTo>
                    <a:pt x="3340" y="2390"/>
                  </a:lnTo>
                  <a:lnTo>
                    <a:pt x="3283" y="2430"/>
                  </a:lnTo>
                  <a:lnTo>
                    <a:pt x="3223" y="2465"/>
                  </a:lnTo>
                  <a:lnTo>
                    <a:pt x="3159" y="2494"/>
                  </a:lnTo>
                  <a:lnTo>
                    <a:pt x="3091" y="2516"/>
                  </a:lnTo>
                  <a:lnTo>
                    <a:pt x="3023" y="2534"/>
                  </a:lnTo>
                  <a:lnTo>
                    <a:pt x="2951" y="2544"/>
                  </a:lnTo>
                  <a:lnTo>
                    <a:pt x="2877" y="2547"/>
                  </a:lnTo>
                  <a:lnTo>
                    <a:pt x="2530" y="2547"/>
                  </a:lnTo>
                  <a:lnTo>
                    <a:pt x="2509" y="2545"/>
                  </a:lnTo>
                  <a:lnTo>
                    <a:pt x="2490" y="2536"/>
                  </a:lnTo>
                  <a:lnTo>
                    <a:pt x="2474" y="2524"/>
                  </a:lnTo>
                  <a:lnTo>
                    <a:pt x="2462" y="2508"/>
                  </a:lnTo>
                  <a:lnTo>
                    <a:pt x="2454" y="2489"/>
                  </a:lnTo>
                  <a:lnTo>
                    <a:pt x="2451" y="2469"/>
                  </a:lnTo>
                  <a:lnTo>
                    <a:pt x="2454" y="2448"/>
                  </a:lnTo>
                  <a:lnTo>
                    <a:pt x="2462" y="2429"/>
                  </a:lnTo>
                  <a:lnTo>
                    <a:pt x="2474" y="2414"/>
                  </a:lnTo>
                  <a:lnTo>
                    <a:pt x="2490" y="2402"/>
                  </a:lnTo>
                  <a:lnTo>
                    <a:pt x="2509" y="2394"/>
                  </a:lnTo>
                  <a:lnTo>
                    <a:pt x="2530" y="2392"/>
                  </a:lnTo>
                  <a:lnTo>
                    <a:pt x="2877" y="2392"/>
                  </a:lnTo>
                  <a:lnTo>
                    <a:pt x="2940" y="2388"/>
                  </a:lnTo>
                  <a:lnTo>
                    <a:pt x="3000" y="2378"/>
                  </a:lnTo>
                  <a:lnTo>
                    <a:pt x="3058" y="2364"/>
                  </a:lnTo>
                  <a:lnTo>
                    <a:pt x="3115" y="2343"/>
                  </a:lnTo>
                  <a:lnTo>
                    <a:pt x="3168" y="2317"/>
                  </a:lnTo>
                  <a:lnTo>
                    <a:pt x="3219" y="2286"/>
                  </a:lnTo>
                  <a:lnTo>
                    <a:pt x="3265" y="2250"/>
                  </a:lnTo>
                  <a:lnTo>
                    <a:pt x="3308" y="2212"/>
                  </a:lnTo>
                  <a:lnTo>
                    <a:pt x="3348" y="2168"/>
                  </a:lnTo>
                  <a:lnTo>
                    <a:pt x="3383" y="2121"/>
                  </a:lnTo>
                  <a:lnTo>
                    <a:pt x="3413" y="2071"/>
                  </a:lnTo>
                  <a:lnTo>
                    <a:pt x="3440" y="2016"/>
                  </a:lnTo>
                  <a:lnTo>
                    <a:pt x="3460" y="1961"/>
                  </a:lnTo>
                  <a:lnTo>
                    <a:pt x="3475" y="1902"/>
                  </a:lnTo>
                  <a:lnTo>
                    <a:pt x="3484" y="1841"/>
                  </a:lnTo>
                  <a:lnTo>
                    <a:pt x="3487" y="1778"/>
                  </a:lnTo>
                  <a:lnTo>
                    <a:pt x="3484" y="1715"/>
                  </a:lnTo>
                  <a:lnTo>
                    <a:pt x="3475" y="1655"/>
                  </a:lnTo>
                  <a:lnTo>
                    <a:pt x="3460" y="1596"/>
                  </a:lnTo>
                  <a:lnTo>
                    <a:pt x="3440" y="1540"/>
                  </a:lnTo>
                  <a:lnTo>
                    <a:pt x="3413" y="1486"/>
                  </a:lnTo>
                  <a:lnTo>
                    <a:pt x="3383" y="1435"/>
                  </a:lnTo>
                  <a:lnTo>
                    <a:pt x="3348" y="1389"/>
                  </a:lnTo>
                  <a:lnTo>
                    <a:pt x="3308" y="1345"/>
                  </a:lnTo>
                  <a:lnTo>
                    <a:pt x="3265" y="1305"/>
                  </a:lnTo>
                  <a:lnTo>
                    <a:pt x="3219" y="1270"/>
                  </a:lnTo>
                  <a:lnTo>
                    <a:pt x="3168" y="1240"/>
                  </a:lnTo>
                  <a:lnTo>
                    <a:pt x="3115" y="1213"/>
                  </a:lnTo>
                  <a:lnTo>
                    <a:pt x="3058" y="1193"/>
                  </a:lnTo>
                  <a:lnTo>
                    <a:pt x="3000" y="1178"/>
                  </a:lnTo>
                  <a:lnTo>
                    <a:pt x="2940" y="1169"/>
                  </a:lnTo>
                  <a:lnTo>
                    <a:pt x="2877" y="1165"/>
                  </a:lnTo>
                  <a:lnTo>
                    <a:pt x="2815" y="1169"/>
                  </a:lnTo>
                  <a:lnTo>
                    <a:pt x="2798" y="1169"/>
                  </a:lnTo>
                  <a:lnTo>
                    <a:pt x="2782" y="1164"/>
                  </a:lnTo>
                  <a:lnTo>
                    <a:pt x="2766" y="1158"/>
                  </a:lnTo>
                  <a:lnTo>
                    <a:pt x="2753" y="1146"/>
                  </a:lnTo>
                  <a:lnTo>
                    <a:pt x="2743" y="1134"/>
                  </a:lnTo>
                  <a:lnTo>
                    <a:pt x="2735" y="1119"/>
                  </a:lnTo>
                  <a:lnTo>
                    <a:pt x="2731" y="1102"/>
                  </a:lnTo>
                  <a:lnTo>
                    <a:pt x="2730" y="1085"/>
                  </a:lnTo>
                  <a:lnTo>
                    <a:pt x="2730" y="1082"/>
                  </a:lnTo>
                  <a:lnTo>
                    <a:pt x="2731" y="1073"/>
                  </a:lnTo>
                  <a:lnTo>
                    <a:pt x="2732" y="1061"/>
                  </a:lnTo>
                  <a:lnTo>
                    <a:pt x="2732" y="1048"/>
                  </a:lnTo>
                  <a:lnTo>
                    <a:pt x="2733" y="1034"/>
                  </a:lnTo>
                  <a:lnTo>
                    <a:pt x="2733" y="1023"/>
                  </a:lnTo>
                  <a:lnTo>
                    <a:pt x="2730" y="944"/>
                  </a:lnTo>
                  <a:lnTo>
                    <a:pt x="2719" y="868"/>
                  </a:lnTo>
                  <a:lnTo>
                    <a:pt x="2702" y="793"/>
                  </a:lnTo>
                  <a:lnTo>
                    <a:pt x="2679" y="721"/>
                  </a:lnTo>
                  <a:lnTo>
                    <a:pt x="2650" y="652"/>
                  </a:lnTo>
                  <a:lnTo>
                    <a:pt x="2615" y="587"/>
                  </a:lnTo>
                  <a:lnTo>
                    <a:pt x="2575" y="523"/>
                  </a:lnTo>
                  <a:lnTo>
                    <a:pt x="2530" y="466"/>
                  </a:lnTo>
                  <a:lnTo>
                    <a:pt x="2480" y="411"/>
                  </a:lnTo>
                  <a:lnTo>
                    <a:pt x="2426" y="360"/>
                  </a:lnTo>
                  <a:lnTo>
                    <a:pt x="2367" y="316"/>
                  </a:lnTo>
                  <a:lnTo>
                    <a:pt x="2305" y="275"/>
                  </a:lnTo>
                  <a:lnTo>
                    <a:pt x="2240" y="240"/>
                  </a:lnTo>
                  <a:lnTo>
                    <a:pt x="2170" y="210"/>
                  </a:lnTo>
                  <a:lnTo>
                    <a:pt x="2099" y="187"/>
                  </a:lnTo>
                  <a:lnTo>
                    <a:pt x="2024" y="170"/>
                  </a:lnTo>
                  <a:lnTo>
                    <a:pt x="1948" y="160"/>
                  </a:lnTo>
                  <a:lnTo>
                    <a:pt x="1869" y="157"/>
                  </a:lnTo>
                  <a:lnTo>
                    <a:pt x="1800" y="159"/>
                  </a:lnTo>
                  <a:lnTo>
                    <a:pt x="1731" y="168"/>
                  </a:lnTo>
                  <a:lnTo>
                    <a:pt x="1664" y="181"/>
                  </a:lnTo>
                  <a:lnTo>
                    <a:pt x="1597" y="200"/>
                  </a:lnTo>
                  <a:lnTo>
                    <a:pt x="1533" y="225"/>
                  </a:lnTo>
                  <a:lnTo>
                    <a:pt x="1471" y="255"/>
                  </a:lnTo>
                  <a:lnTo>
                    <a:pt x="1411" y="289"/>
                  </a:lnTo>
                  <a:lnTo>
                    <a:pt x="1354" y="328"/>
                  </a:lnTo>
                  <a:lnTo>
                    <a:pt x="1300" y="372"/>
                  </a:lnTo>
                  <a:lnTo>
                    <a:pt x="1250" y="420"/>
                  </a:lnTo>
                  <a:lnTo>
                    <a:pt x="1205" y="471"/>
                  </a:lnTo>
                  <a:lnTo>
                    <a:pt x="1162" y="526"/>
                  </a:lnTo>
                  <a:lnTo>
                    <a:pt x="1126" y="583"/>
                  </a:lnTo>
                  <a:lnTo>
                    <a:pt x="1094" y="643"/>
                  </a:lnTo>
                  <a:lnTo>
                    <a:pt x="1066" y="707"/>
                  </a:lnTo>
                  <a:lnTo>
                    <a:pt x="1044" y="771"/>
                  </a:lnTo>
                  <a:lnTo>
                    <a:pt x="1026" y="838"/>
                  </a:lnTo>
                  <a:lnTo>
                    <a:pt x="1015" y="905"/>
                  </a:lnTo>
                  <a:lnTo>
                    <a:pt x="1010" y="925"/>
                  </a:lnTo>
                  <a:lnTo>
                    <a:pt x="1000" y="942"/>
                  </a:lnTo>
                  <a:lnTo>
                    <a:pt x="987" y="957"/>
                  </a:lnTo>
                  <a:lnTo>
                    <a:pt x="970" y="967"/>
                  </a:lnTo>
                  <a:lnTo>
                    <a:pt x="951" y="972"/>
                  </a:lnTo>
                  <a:lnTo>
                    <a:pt x="930" y="973"/>
                  </a:lnTo>
                  <a:lnTo>
                    <a:pt x="896" y="970"/>
                  </a:lnTo>
                  <a:lnTo>
                    <a:pt x="864" y="969"/>
                  </a:lnTo>
                  <a:lnTo>
                    <a:pt x="795" y="972"/>
                  </a:lnTo>
                  <a:lnTo>
                    <a:pt x="729" y="982"/>
                  </a:lnTo>
                  <a:lnTo>
                    <a:pt x="665" y="998"/>
                  </a:lnTo>
                  <a:lnTo>
                    <a:pt x="603" y="1019"/>
                  </a:lnTo>
                  <a:lnTo>
                    <a:pt x="544" y="1045"/>
                  </a:lnTo>
                  <a:lnTo>
                    <a:pt x="488" y="1078"/>
                  </a:lnTo>
                  <a:lnTo>
                    <a:pt x="435" y="1114"/>
                  </a:lnTo>
                  <a:lnTo>
                    <a:pt x="386" y="1155"/>
                  </a:lnTo>
                  <a:lnTo>
                    <a:pt x="341" y="1201"/>
                  </a:lnTo>
                  <a:lnTo>
                    <a:pt x="300" y="1250"/>
                  </a:lnTo>
                  <a:lnTo>
                    <a:pt x="263" y="1303"/>
                  </a:lnTo>
                  <a:lnTo>
                    <a:pt x="231" y="1360"/>
                  </a:lnTo>
                  <a:lnTo>
                    <a:pt x="205" y="1419"/>
                  </a:lnTo>
                  <a:lnTo>
                    <a:pt x="184" y="1481"/>
                  </a:lnTo>
                  <a:lnTo>
                    <a:pt x="168" y="1545"/>
                  </a:lnTo>
                  <a:lnTo>
                    <a:pt x="158" y="1612"/>
                  </a:lnTo>
                  <a:lnTo>
                    <a:pt x="155" y="1681"/>
                  </a:lnTo>
                  <a:lnTo>
                    <a:pt x="158" y="1748"/>
                  </a:lnTo>
                  <a:lnTo>
                    <a:pt x="168" y="1815"/>
                  </a:lnTo>
                  <a:lnTo>
                    <a:pt x="184" y="1880"/>
                  </a:lnTo>
                  <a:lnTo>
                    <a:pt x="205" y="1942"/>
                  </a:lnTo>
                  <a:lnTo>
                    <a:pt x="231" y="2001"/>
                  </a:lnTo>
                  <a:lnTo>
                    <a:pt x="263" y="2057"/>
                  </a:lnTo>
                  <a:lnTo>
                    <a:pt x="300" y="2111"/>
                  </a:lnTo>
                  <a:lnTo>
                    <a:pt x="341" y="2159"/>
                  </a:lnTo>
                  <a:lnTo>
                    <a:pt x="386" y="2205"/>
                  </a:lnTo>
                  <a:lnTo>
                    <a:pt x="435" y="2246"/>
                  </a:lnTo>
                  <a:lnTo>
                    <a:pt x="488" y="2283"/>
                  </a:lnTo>
                  <a:lnTo>
                    <a:pt x="544" y="2315"/>
                  </a:lnTo>
                  <a:lnTo>
                    <a:pt x="603" y="2342"/>
                  </a:lnTo>
                  <a:lnTo>
                    <a:pt x="665" y="2363"/>
                  </a:lnTo>
                  <a:lnTo>
                    <a:pt x="729" y="2378"/>
                  </a:lnTo>
                  <a:lnTo>
                    <a:pt x="795" y="2388"/>
                  </a:lnTo>
                  <a:lnTo>
                    <a:pt x="864" y="2392"/>
                  </a:lnTo>
                  <a:lnTo>
                    <a:pt x="1180" y="2392"/>
                  </a:lnTo>
                  <a:lnTo>
                    <a:pt x="1201" y="2394"/>
                  </a:lnTo>
                  <a:lnTo>
                    <a:pt x="1219" y="2402"/>
                  </a:lnTo>
                  <a:lnTo>
                    <a:pt x="1235" y="2414"/>
                  </a:lnTo>
                  <a:lnTo>
                    <a:pt x="1248" y="2429"/>
                  </a:lnTo>
                  <a:lnTo>
                    <a:pt x="1255" y="2448"/>
                  </a:lnTo>
                  <a:lnTo>
                    <a:pt x="1258" y="2469"/>
                  </a:lnTo>
                  <a:lnTo>
                    <a:pt x="1255" y="2489"/>
                  </a:lnTo>
                  <a:lnTo>
                    <a:pt x="1248" y="2508"/>
                  </a:lnTo>
                  <a:lnTo>
                    <a:pt x="1235" y="2524"/>
                  </a:lnTo>
                  <a:lnTo>
                    <a:pt x="1219" y="2536"/>
                  </a:lnTo>
                  <a:lnTo>
                    <a:pt x="1201" y="2545"/>
                  </a:lnTo>
                  <a:lnTo>
                    <a:pt x="1180" y="2547"/>
                  </a:lnTo>
                  <a:lnTo>
                    <a:pt x="864" y="2547"/>
                  </a:lnTo>
                  <a:lnTo>
                    <a:pt x="785" y="2544"/>
                  </a:lnTo>
                  <a:lnTo>
                    <a:pt x="708" y="2533"/>
                  </a:lnTo>
                  <a:lnTo>
                    <a:pt x="634" y="2516"/>
                  </a:lnTo>
                  <a:lnTo>
                    <a:pt x="562" y="2493"/>
                  </a:lnTo>
                  <a:lnTo>
                    <a:pt x="493" y="2464"/>
                  </a:lnTo>
                  <a:lnTo>
                    <a:pt x="428" y="2428"/>
                  </a:lnTo>
                  <a:lnTo>
                    <a:pt x="366" y="2388"/>
                  </a:lnTo>
                  <a:lnTo>
                    <a:pt x="307" y="2343"/>
                  </a:lnTo>
                  <a:lnTo>
                    <a:pt x="253" y="2293"/>
                  </a:lnTo>
                  <a:lnTo>
                    <a:pt x="204" y="2238"/>
                  </a:lnTo>
                  <a:lnTo>
                    <a:pt x="158" y="2179"/>
                  </a:lnTo>
                  <a:lnTo>
                    <a:pt x="118" y="2117"/>
                  </a:lnTo>
                  <a:lnTo>
                    <a:pt x="83" y="2052"/>
                  </a:lnTo>
                  <a:lnTo>
                    <a:pt x="54" y="1983"/>
                  </a:lnTo>
                  <a:lnTo>
                    <a:pt x="31" y="1911"/>
                  </a:lnTo>
                  <a:lnTo>
                    <a:pt x="14" y="1836"/>
                  </a:lnTo>
                  <a:lnTo>
                    <a:pt x="3" y="1758"/>
                  </a:lnTo>
                  <a:lnTo>
                    <a:pt x="0" y="1681"/>
                  </a:lnTo>
                  <a:lnTo>
                    <a:pt x="3" y="1602"/>
                  </a:lnTo>
                  <a:lnTo>
                    <a:pt x="14" y="1524"/>
                  </a:lnTo>
                  <a:lnTo>
                    <a:pt x="31" y="1450"/>
                  </a:lnTo>
                  <a:lnTo>
                    <a:pt x="54" y="1377"/>
                  </a:lnTo>
                  <a:lnTo>
                    <a:pt x="83" y="1309"/>
                  </a:lnTo>
                  <a:lnTo>
                    <a:pt x="118" y="1243"/>
                  </a:lnTo>
                  <a:lnTo>
                    <a:pt x="158" y="1181"/>
                  </a:lnTo>
                  <a:lnTo>
                    <a:pt x="204" y="1122"/>
                  </a:lnTo>
                  <a:lnTo>
                    <a:pt x="253" y="1068"/>
                  </a:lnTo>
                  <a:lnTo>
                    <a:pt x="307" y="1018"/>
                  </a:lnTo>
                  <a:lnTo>
                    <a:pt x="366" y="972"/>
                  </a:lnTo>
                  <a:lnTo>
                    <a:pt x="428" y="932"/>
                  </a:lnTo>
                  <a:lnTo>
                    <a:pt x="493" y="897"/>
                  </a:lnTo>
                  <a:lnTo>
                    <a:pt x="562" y="868"/>
                  </a:lnTo>
                  <a:lnTo>
                    <a:pt x="634" y="844"/>
                  </a:lnTo>
                  <a:lnTo>
                    <a:pt x="708" y="828"/>
                  </a:lnTo>
                  <a:lnTo>
                    <a:pt x="785" y="817"/>
                  </a:lnTo>
                  <a:lnTo>
                    <a:pt x="864" y="813"/>
                  </a:lnTo>
                  <a:lnTo>
                    <a:pt x="873" y="813"/>
                  </a:lnTo>
                  <a:lnTo>
                    <a:pt x="890" y="742"/>
                  </a:lnTo>
                  <a:lnTo>
                    <a:pt x="913" y="673"/>
                  </a:lnTo>
                  <a:lnTo>
                    <a:pt x="940" y="606"/>
                  </a:lnTo>
                  <a:lnTo>
                    <a:pt x="972" y="540"/>
                  </a:lnTo>
                  <a:lnTo>
                    <a:pt x="1009" y="478"/>
                  </a:lnTo>
                  <a:lnTo>
                    <a:pt x="1050" y="417"/>
                  </a:lnTo>
                  <a:lnTo>
                    <a:pt x="1095" y="360"/>
                  </a:lnTo>
                  <a:lnTo>
                    <a:pt x="1144" y="306"/>
                  </a:lnTo>
                  <a:lnTo>
                    <a:pt x="1197" y="256"/>
                  </a:lnTo>
                  <a:lnTo>
                    <a:pt x="1254" y="208"/>
                  </a:lnTo>
                  <a:lnTo>
                    <a:pt x="1315" y="166"/>
                  </a:lnTo>
                  <a:lnTo>
                    <a:pt x="1377" y="128"/>
                  </a:lnTo>
                  <a:lnTo>
                    <a:pt x="1442" y="95"/>
                  </a:lnTo>
                  <a:lnTo>
                    <a:pt x="1510" y="66"/>
                  </a:lnTo>
                  <a:lnTo>
                    <a:pt x="1579" y="42"/>
                  </a:lnTo>
                  <a:lnTo>
                    <a:pt x="1650" y="25"/>
                  </a:lnTo>
                  <a:lnTo>
                    <a:pt x="1722" y="11"/>
                  </a:lnTo>
                  <a:lnTo>
                    <a:pt x="1795" y="2"/>
                  </a:lnTo>
                  <a:lnTo>
                    <a:pt x="18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393"/>
            <p:cNvSpPr/>
            <p:nvPr/>
          </p:nvSpPr>
          <p:spPr bwMode="auto">
            <a:xfrm>
              <a:off x="5494338" y="5103813"/>
              <a:ext cx="115887" cy="103188"/>
            </a:xfrm>
            <a:custGeom>
              <a:avLst/>
              <a:gdLst>
                <a:gd name="T0" fmla="*/ 647 w 725"/>
                <a:gd name="T1" fmla="*/ 0 h 655"/>
                <a:gd name="T2" fmla="*/ 668 w 725"/>
                <a:gd name="T3" fmla="*/ 3 h 655"/>
                <a:gd name="T4" fmla="*/ 687 w 725"/>
                <a:gd name="T5" fmla="*/ 11 h 655"/>
                <a:gd name="T6" fmla="*/ 703 w 725"/>
                <a:gd name="T7" fmla="*/ 23 h 655"/>
                <a:gd name="T8" fmla="*/ 715 w 725"/>
                <a:gd name="T9" fmla="*/ 39 h 655"/>
                <a:gd name="T10" fmla="*/ 722 w 725"/>
                <a:gd name="T11" fmla="*/ 58 h 655"/>
                <a:gd name="T12" fmla="*/ 725 w 725"/>
                <a:gd name="T13" fmla="*/ 78 h 655"/>
                <a:gd name="T14" fmla="*/ 722 w 725"/>
                <a:gd name="T15" fmla="*/ 99 h 655"/>
                <a:gd name="T16" fmla="*/ 715 w 725"/>
                <a:gd name="T17" fmla="*/ 117 h 655"/>
                <a:gd name="T18" fmla="*/ 703 w 725"/>
                <a:gd name="T19" fmla="*/ 133 h 655"/>
                <a:gd name="T20" fmla="*/ 687 w 725"/>
                <a:gd name="T21" fmla="*/ 145 h 655"/>
                <a:gd name="T22" fmla="*/ 668 w 725"/>
                <a:gd name="T23" fmla="*/ 153 h 655"/>
                <a:gd name="T24" fmla="*/ 647 w 725"/>
                <a:gd name="T25" fmla="*/ 156 h 655"/>
                <a:gd name="T26" fmla="*/ 591 w 725"/>
                <a:gd name="T27" fmla="*/ 160 h 655"/>
                <a:gd name="T28" fmla="*/ 537 w 725"/>
                <a:gd name="T29" fmla="*/ 169 h 655"/>
                <a:gd name="T30" fmla="*/ 484 w 725"/>
                <a:gd name="T31" fmla="*/ 184 h 655"/>
                <a:gd name="T32" fmla="*/ 434 w 725"/>
                <a:gd name="T33" fmla="*/ 205 h 655"/>
                <a:gd name="T34" fmla="*/ 386 w 725"/>
                <a:gd name="T35" fmla="*/ 231 h 655"/>
                <a:gd name="T36" fmla="*/ 342 w 725"/>
                <a:gd name="T37" fmla="*/ 262 h 655"/>
                <a:gd name="T38" fmla="*/ 301 w 725"/>
                <a:gd name="T39" fmla="*/ 299 h 655"/>
                <a:gd name="T40" fmla="*/ 265 w 725"/>
                <a:gd name="T41" fmla="*/ 337 h 655"/>
                <a:gd name="T42" fmla="*/ 232 w 725"/>
                <a:gd name="T43" fmla="*/ 382 h 655"/>
                <a:gd name="T44" fmla="*/ 205 w 725"/>
                <a:gd name="T45" fmla="*/ 428 h 655"/>
                <a:gd name="T46" fmla="*/ 183 w 725"/>
                <a:gd name="T47" fmla="*/ 480 h 655"/>
                <a:gd name="T48" fmla="*/ 165 w 725"/>
                <a:gd name="T49" fmla="*/ 533 h 655"/>
                <a:gd name="T50" fmla="*/ 155 w 725"/>
                <a:gd name="T51" fmla="*/ 588 h 655"/>
                <a:gd name="T52" fmla="*/ 150 w 725"/>
                <a:gd name="T53" fmla="*/ 607 h 655"/>
                <a:gd name="T54" fmla="*/ 140 w 725"/>
                <a:gd name="T55" fmla="*/ 624 h 655"/>
                <a:gd name="T56" fmla="*/ 126 w 725"/>
                <a:gd name="T57" fmla="*/ 638 h 655"/>
                <a:gd name="T58" fmla="*/ 109 w 725"/>
                <a:gd name="T59" fmla="*/ 650 h 655"/>
                <a:gd name="T60" fmla="*/ 89 w 725"/>
                <a:gd name="T61" fmla="*/ 655 h 655"/>
                <a:gd name="T62" fmla="*/ 68 w 725"/>
                <a:gd name="T63" fmla="*/ 655 h 655"/>
                <a:gd name="T64" fmla="*/ 47 w 725"/>
                <a:gd name="T65" fmla="*/ 650 h 655"/>
                <a:gd name="T66" fmla="*/ 30 w 725"/>
                <a:gd name="T67" fmla="*/ 638 h 655"/>
                <a:gd name="T68" fmla="*/ 16 w 725"/>
                <a:gd name="T69" fmla="*/ 625 h 655"/>
                <a:gd name="T70" fmla="*/ 6 w 725"/>
                <a:gd name="T71" fmla="*/ 607 h 655"/>
                <a:gd name="T72" fmla="*/ 0 w 725"/>
                <a:gd name="T73" fmla="*/ 588 h 655"/>
                <a:gd name="T74" fmla="*/ 0 w 725"/>
                <a:gd name="T75" fmla="*/ 567 h 655"/>
                <a:gd name="T76" fmla="*/ 12 w 725"/>
                <a:gd name="T77" fmla="*/ 504 h 655"/>
                <a:gd name="T78" fmla="*/ 30 w 725"/>
                <a:gd name="T79" fmla="*/ 442 h 655"/>
                <a:gd name="T80" fmla="*/ 53 w 725"/>
                <a:gd name="T81" fmla="*/ 384 h 655"/>
                <a:gd name="T82" fmla="*/ 82 w 725"/>
                <a:gd name="T83" fmla="*/ 329 h 655"/>
                <a:gd name="T84" fmla="*/ 115 w 725"/>
                <a:gd name="T85" fmla="*/ 276 h 655"/>
                <a:gd name="T86" fmla="*/ 154 w 725"/>
                <a:gd name="T87" fmla="*/ 227 h 655"/>
                <a:gd name="T88" fmla="*/ 196 w 725"/>
                <a:gd name="T89" fmla="*/ 183 h 655"/>
                <a:gd name="T90" fmla="*/ 242 w 725"/>
                <a:gd name="T91" fmla="*/ 143 h 655"/>
                <a:gd name="T92" fmla="*/ 292 w 725"/>
                <a:gd name="T93" fmla="*/ 106 h 655"/>
                <a:gd name="T94" fmla="*/ 345 w 725"/>
                <a:gd name="T95" fmla="*/ 75 h 655"/>
                <a:gd name="T96" fmla="*/ 402 w 725"/>
                <a:gd name="T97" fmla="*/ 49 h 655"/>
                <a:gd name="T98" fmla="*/ 459 w 725"/>
                <a:gd name="T99" fmla="*/ 28 h 655"/>
                <a:gd name="T100" fmla="*/ 520 w 725"/>
                <a:gd name="T101" fmla="*/ 13 h 655"/>
                <a:gd name="T102" fmla="*/ 583 w 725"/>
                <a:gd name="T103" fmla="*/ 3 h 655"/>
                <a:gd name="T104" fmla="*/ 647 w 725"/>
                <a:gd name="T10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25" h="655">
                  <a:moveTo>
                    <a:pt x="647" y="0"/>
                  </a:moveTo>
                  <a:lnTo>
                    <a:pt x="668" y="3"/>
                  </a:lnTo>
                  <a:lnTo>
                    <a:pt x="687" y="11"/>
                  </a:lnTo>
                  <a:lnTo>
                    <a:pt x="703" y="23"/>
                  </a:lnTo>
                  <a:lnTo>
                    <a:pt x="715" y="39"/>
                  </a:lnTo>
                  <a:lnTo>
                    <a:pt x="722" y="58"/>
                  </a:lnTo>
                  <a:lnTo>
                    <a:pt x="725" y="78"/>
                  </a:lnTo>
                  <a:lnTo>
                    <a:pt x="722" y="99"/>
                  </a:lnTo>
                  <a:lnTo>
                    <a:pt x="715" y="117"/>
                  </a:lnTo>
                  <a:lnTo>
                    <a:pt x="703" y="133"/>
                  </a:lnTo>
                  <a:lnTo>
                    <a:pt x="687" y="145"/>
                  </a:lnTo>
                  <a:lnTo>
                    <a:pt x="668" y="153"/>
                  </a:lnTo>
                  <a:lnTo>
                    <a:pt x="647" y="156"/>
                  </a:lnTo>
                  <a:lnTo>
                    <a:pt x="591" y="160"/>
                  </a:lnTo>
                  <a:lnTo>
                    <a:pt x="537" y="169"/>
                  </a:lnTo>
                  <a:lnTo>
                    <a:pt x="484" y="184"/>
                  </a:lnTo>
                  <a:lnTo>
                    <a:pt x="434" y="205"/>
                  </a:lnTo>
                  <a:lnTo>
                    <a:pt x="386" y="231"/>
                  </a:lnTo>
                  <a:lnTo>
                    <a:pt x="342" y="262"/>
                  </a:lnTo>
                  <a:lnTo>
                    <a:pt x="301" y="299"/>
                  </a:lnTo>
                  <a:lnTo>
                    <a:pt x="265" y="337"/>
                  </a:lnTo>
                  <a:lnTo>
                    <a:pt x="232" y="382"/>
                  </a:lnTo>
                  <a:lnTo>
                    <a:pt x="205" y="428"/>
                  </a:lnTo>
                  <a:lnTo>
                    <a:pt x="183" y="480"/>
                  </a:lnTo>
                  <a:lnTo>
                    <a:pt x="165" y="533"/>
                  </a:lnTo>
                  <a:lnTo>
                    <a:pt x="155" y="588"/>
                  </a:lnTo>
                  <a:lnTo>
                    <a:pt x="150" y="607"/>
                  </a:lnTo>
                  <a:lnTo>
                    <a:pt x="140" y="624"/>
                  </a:lnTo>
                  <a:lnTo>
                    <a:pt x="126" y="638"/>
                  </a:lnTo>
                  <a:lnTo>
                    <a:pt x="109" y="650"/>
                  </a:lnTo>
                  <a:lnTo>
                    <a:pt x="89" y="655"/>
                  </a:lnTo>
                  <a:lnTo>
                    <a:pt x="68" y="655"/>
                  </a:lnTo>
                  <a:lnTo>
                    <a:pt x="47" y="650"/>
                  </a:lnTo>
                  <a:lnTo>
                    <a:pt x="30" y="638"/>
                  </a:lnTo>
                  <a:lnTo>
                    <a:pt x="16" y="625"/>
                  </a:lnTo>
                  <a:lnTo>
                    <a:pt x="6" y="607"/>
                  </a:lnTo>
                  <a:lnTo>
                    <a:pt x="0" y="588"/>
                  </a:lnTo>
                  <a:lnTo>
                    <a:pt x="0" y="567"/>
                  </a:lnTo>
                  <a:lnTo>
                    <a:pt x="12" y="504"/>
                  </a:lnTo>
                  <a:lnTo>
                    <a:pt x="30" y="442"/>
                  </a:lnTo>
                  <a:lnTo>
                    <a:pt x="53" y="384"/>
                  </a:lnTo>
                  <a:lnTo>
                    <a:pt x="82" y="329"/>
                  </a:lnTo>
                  <a:lnTo>
                    <a:pt x="115" y="276"/>
                  </a:lnTo>
                  <a:lnTo>
                    <a:pt x="154" y="227"/>
                  </a:lnTo>
                  <a:lnTo>
                    <a:pt x="196" y="183"/>
                  </a:lnTo>
                  <a:lnTo>
                    <a:pt x="242" y="143"/>
                  </a:lnTo>
                  <a:lnTo>
                    <a:pt x="292" y="106"/>
                  </a:lnTo>
                  <a:lnTo>
                    <a:pt x="345" y="75"/>
                  </a:lnTo>
                  <a:lnTo>
                    <a:pt x="402" y="49"/>
                  </a:lnTo>
                  <a:lnTo>
                    <a:pt x="459" y="28"/>
                  </a:lnTo>
                  <a:lnTo>
                    <a:pt x="520" y="13"/>
                  </a:lnTo>
                  <a:lnTo>
                    <a:pt x="583" y="3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394"/>
            <p:cNvSpPr/>
            <p:nvPr/>
          </p:nvSpPr>
          <p:spPr bwMode="auto">
            <a:xfrm>
              <a:off x="5532438" y="5319713"/>
              <a:ext cx="125412" cy="201613"/>
            </a:xfrm>
            <a:custGeom>
              <a:avLst/>
              <a:gdLst>
                <a:gd name="T0" fmla="*/ 394 w 788"/>
                <a:gd name="T1" fmla="*/ 0 h 1273"/>
                <a:gd name="T2" fmla="*/ 415 w 788"/>
                <a:gd name="T3" fmla="*/ 2 h 1273"/>
                <a:gd name="T4" fmla="*/ 433 w 788"/>
                <a:gd name="T5" fmla="*/ 11 h 1273"/>
                <a:gd name="T6" fmla="*/ 449 w 788"/>
                <a:gd name="T7" fmla="*/ 22 h 1273"/>
                <a:gd name="T8" fmla="*/ 461 w 788"/>
                <a:gd name="T9" fmla="*/ 39 h 1273"/>
                <a:gd name="T10" fmla="*/ 469 w 788"/>
                <a:gd name="T11" fmla="*/ 57 h 1273"/>
                <a:gd name="T12" fmla="*/ 471 w 788"/>
                <a:gd name="T13" fmla="*/ 78 h 1273"/>
                <a:gd name="T14" fmla="*/ 471 w 788"/>
                <a:gd name="T15" fmla="*/ 1038 h 1273"/>
                <a:gd name="T16" fmla="*/ 658 w 788"/>
                <a:gd name="T17" fmla="*/ 870 h 1273"/>
                <a:gd name="T18" fmla="*/ 676 w 788"/>
                <a:gd name="T19" fmla="*/ 859 h 1273"/>
                <a:gd name="T20" fmla="*/ 695 w 788"/>
                <a:gd name="T21" fmla="*/ 852 h 1273"/>
                <a:gd name="T22" fmla="*/ 715 w 788"/>
                <a:gd name="T23" fmla="*/ 851 h 1273"/>
                <a:gd name="T24" fmla="*/ 733 w 788"/>
                <a:gd name="T25" fmla="*/ 854 h 1273"/>
                <a:gd name="T26" fmla="*/ 752 w 788"/>
                <a:gd name="T27" fmla="*/ 863 h 1273"/>
                <a:gd name="T28" fmla="*/ 768 w 788"/>
                <a:gd name="T29" fmla="*/ 876 h 1273"/>
                <a:gd name="T30" fmla="*/ 780 w 788"/>
                <a:gd name="T31" fmla="*/ 894 h 1273"/>
                <a:gd name="T32" fmla="*/ 787 w 788"/>
                <a:gd name="T33" fmla="*/ 913 h 1273"/>
                <a:gd name="T34" fmla="*/ 788 w 788"/>
                <a:gd name="T35" fmla="*/ 933 h 1273"/>
                <a:gd name="T36" fmla="*/ 784 w 788"/>
                <a:gd name="T37" fmla="*/ 952 h 1273"/>
                <a:gd name="T38" fmla="*/ 775 w 788"/>
                <a:gd name="T39" fmla="*/ 971 h 1273"/>
                <a:gd name="T40" fmla="*/ 762 w 788"/>
                <a:gd name="T41" fmla="*/ 986 h 1273"/>
                <a:gd name="T42" fmla="*/ 479 w 788"/>
                <a:gd name="T43" fmla="*/ 1240 h 1273"/>
                <a:gd name="T44" fmla="*/ 460 w 788"/>
                <a:gd name="T45" fmla="*/ 1254 h 1273"/>
                <a:gd name="T46" fmla="*/ 439 w 788"/>
                <a:gd name="T47" fmla="*/ 1264 h 1273"/>
                <a:gd name="T48" fmla="*/ 417 w 788"/>
                <a:gd name="T49" fmla="*/ 1271 h 1273"/>
                <a:gd name="T50" fmla="*/ 394 w 788"/>
                <a:gd name="T51" fmla="*/ 1273 h 1273"/>
                <a:gd name="T52" fmla="*/ 371 w 788"/>
                <a:gd name="T53" fmla="*/ 1271 h 1273"/>
                <a:gd name="T54" fmla="*/ 349 w 788"/>
                <a:gd name="T55" fmla="*/ 1264 h 1273"/>
                <a:gd name="T56" fmla="*/ 328 w 788"/>
                <a:gd name="T57" fmla="*/ 1254 h 1273"/>
                <a:gd name="T58" fmla="*/ 309 w 788"/>
                <a:gd name="T59" fmla="*/ 1240 h 1273"/>
                <a:gd name="T60" fmla="*/ 26 w 788"/>
                <a:gd name="T61" fmla="*/ 986 h 1273"/>
                <a:gd name="T62" fmla="*/ 12 w 788"/>
                <a:gd name="T63" fmla="*/ 971 h 1273"/>
                <a:gd name="T64" fmla="*/ 3 w 788"/>
                <a:gd name="T65" fmla="*/ 952 h 1273"/>
                <a:gd name="T66" fmla="*/ 0 w 788"/>
                <a:gd name="T67" fmla="*/ 933 h 1273"/>
                <a:gd name="T68" fmla="*/ 1 w 788"/>
                <a:gd name="T69" fmla="*/ 913 h 1273"/>
                <a:gd name="T70" fmla="*/ 8 w 788"/>
                <a:gd name="T71" fmla="*/ 894 h 1273"/>
                <a:gd name="T72" fmla="*/ 20 w 788"/>
                <a:gd name="T73" fmla="*/ 876 h 1273"/>
                <a:gd name="T74" fmla="*/ 36 w 788"/>
                <a:gd name="T75" fmla="*/ 863 h 1273"/>
                <a:gd name="T76" fmla="*/ 53 w 788"/>
                <a:gd name="T77" fmla="*/ 854 h 1273"/>
                <a:gd name="T78" fmla="*/ 73 w 788"/>
                <a:gd name="T79" fmla="*/ 851 h 1273"/>
                <a:gd name="T80" fmla="*/ 93 w 788"/>
                <a:gd name="T81" fmla="*/ 852 h 1273"/>
                <a:gd name="T82" fmla="*/ 112 w 788"/>
                <a:gd name="T83" fmla="*/ 859 h 1273"/>
                <a:gd name="T84" fmla="*/ 130 w 788"/>
                <a:gd name="T85" fmla="*/ 870 h 1273"/>
                <a:gd name="T86" fmla="*/ 316 w 788"/>
                <a:gd name="T87" fmla="*/ 1038 h 1273"/>
                <a:gd name="T88" fmla="*/ 316 w 788"/>
                <a:gd name="T89" fmla="*/ 78 h 1273"/>
                <a:gd name="T90" fmla="*/ 319 w 788"/>
                <a:gd name="T91" fmla="*/ 57 h 1273"/>
                <a:gd name="T92" fmla="*/ 326 w 788"/>
                <a:gd name="T93" fmla="*/ 39 h 1273"/>
                <a:gd name="T94" fmla="*/ 339 w 788"/>
                <a:gd name="T95" fmla="*/ 22 h 1273"/>
                <a:gd name="T96" fmla="*/ 354 w 788"/>
                <a:gd name="T97" fmla="*/ 11 h 1273"/>
                <a:gd name="T98" fmla="*/ 373 w 788"/>
                <a:gd name="T99" fmla="*/ 2 h 1273"/>
                <a:gd name="T100" fmla="*/ 394 w 788"/>
                <a:gd name="T10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8" h="1273">
                  <a:moveTo>
                    <a:pt x="394" y="0"/>
                  </a:moveTo>
                  <a:lnTo>
                    <a:pt x="415" y="2"/>
                  </a:lnTo>
                  <a:lnTo>
                    <a:pt x="433" y="11"/>
                  </a:lnTo>
                  <a:lnTo>
                    <a:pt x="449" y="22"/>
                  </a:lnTo>
                  <a:lnTo>
                    <a:pt x="461" y="39"/>
                  </a:lnTo>
                  <a:lnTo>
                    <a:pt x="469" y="57"/>
                  </a:lnTo>
                  <a:lnTo>
                    <a:pt x="471" y="78"/>
                  </a:lnTo>
                  <a:lnTo>
                    <a:pt x="471" y="1038"/>
                  </a:lnTo>
                  <a:lnTo>
                    <a:pt x="658" y="870"/>
                  </a:lnTo>
                  <a:lnTo>
                    <a:pt x="676" y="859"/>
                  </a:lnTo>
                  <a:lnTo>
                    <a:pt x="695" y="852"/>
                  </a:lnTo>
                  <a:lnTo>
                    <a:pt x="715" y="851"/>
                  </a:lnTo>
                  <a:lnTo>
                    <a:pt x="733" y="854"/>
                  </a:lnTo>
                  <a:lnTo>
                    <a:pt x="752" y="863"/>
                  </a:lnTo>
                  <a:lnTo>
                    <a:pt x="768" y="876"/>
                  </a:lnTo>
                  <a:lnTo>
                    <a:pt x="780" y="894"/>
                  </a:lnTo>
                  <a:lnTo>
                    <a:pt x="787" y="913"/>
                  </a:lnTo>
                  <a:lnTo>
                    <a:pt x="788" y="933"/>
                  </a:lnTo>
                  <a:lnTo>
                    <a:pt x="784" y="952"/>
                  </a:lnTo>
                  <a:lnTo>
                    <a:pt x="775" y="971"/>
                  </a:lnTo>
                  <a:lnTo>
                    <a:pt x="762" y="986"/>
                  </a:lnTo>
                  <a:lnTo>
                    <a:pt x="479" y="1240"/>
                  </a:lnTo>
                  <a:lnTo>
                    <a:pt x="460" y="1254"/>
                  </a:lnTo>
                  <a:lnTo>
                    <a:pt x="439" y="1264"/>
                  </a:lnTo>
                  <a:lnTo>
                    <a:pt x="417" y="1271"/>
                  </a:lnTo>
                  <a:lnTo>
                    <a:pt x="394" y="1273"/>
                  </a:lnTo>
                  <a:lnTo>
                    <a:pt x="371" y="1271"/>
                  </a:lnTo>
                  <a:lnTo>
                    <a:pt x="349" y="1264"/>
                  </a:lnTo>
                  <a:lnTo>
                    <a:pt x="328" y="1254"/>
                  </a:lnTo>
                  <a:lnTo>
                    <a:pt x="309" y="1240"/>
                  </a:lnTo>
                  <a:lnTo>
                    <a:pt x="26" y="986"/>
                  </a:lnTo>
                  <a:lnTo>
                    <a:pt x="12" y="971"/>
                  </a:lnTo>
                  <a:lnTo>
                    <a:pt x="3" y="952"/>
                  </a:lnTo>
                  <a:lnTo>
                    <a:pt x="0" y="933"/>
                  </a:lnTo>
                  <a:lnTo>
                    <a:pt x="1" y="913"/>
                  </a:lnTo>
                  <a:lnTo>
                    <a:pt x="8" y="894"/>
                  </a:lnTo>
                  <a:lnTo>
                    <a:pt x="20" y="876"/>
                  </a:lnTo>
                  <a:lnTo>
                    <a:pt x="36" y="863"/>
                  </a:lnTo>
                  <a:lnTo>
                    <a:pt x="53" y="854"/>
                  </a:lnTo>
                  <a:lnTo>
                    <a:pt x="73" y="851"/>
                  </a:lnTo>
                  <a:lnTo>
                    <a:pt x="93" y="852"/>
                  </a:lnTo>
                  <a:lnTo>
                    <a:pt x="112" y="859"/>
                  </a:lnTo>
                  <a:lnTo>
                    <a:pt x="130" y="870"/>
                  </a:lnTo>
                  <a:lnTo>
                    <a:pt x="316" y="1038"/>
                  </a:lnTo>
                  <a:lnTo>
                    <a:pt x="316" y="78"/>
                  </a:lnTo>
                  <a:lnTo>
                    <a:pt x="319" y="57"/>
                  </a:lnTo>
                  <a:lnTo>
                    <a:pt x="326" y="39"/>
                  </a:lnTo>
                  <a:lnTo>
                    <a:pt x="339" y="22"/>
                  </a:lnTo>
                  <a:lnTo>
                    <a:pt x="354" y="11"/>
                  </a:lnTo>
                  <a:lnTo>
                    <a:pt x="373" y="2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788947" y="2805752"/>
            <a:ext cx="21971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423847" y="4910449"/>
            <a:ext cx="21971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052864" y="1258914"/>
            <a:ext cx="21971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139511" y="4937086"/>
            <a:ext cx="21971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555306" y="2900470"/>
            <a:ext cx="21971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4" grpId="0" animBg="1"/>
      <p:bldP spid="18" grpId="0" animBg="1"/>
      <p:bldP spid="22" grpId="0" animBg="1"/>
      <p:bldP spid="23" grpId="0" animBg="1"/>
      <p:bldP spid="28" grpId="0" animBg="1"/>
      <p:bldP spid="46" grpId="0"/>
      <p:bldP spid="47" grpId="0"/>
      <p:bldP spid="48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847635" y="1881430"/>
            <a:ext cx="5291538" cy="4289520"/>
          </a:xfrm>
          <a:custGeom>
            <a:avLst/>
            <a:gdLst>
              <a:gd name="T0" fmla="*/ 2740 w 3065"/>
              <a:gd name="T1" fmla="*/ 0 h 2484"/>
              <a:gd name="T2" fmla="*/ 1242 w 3065"/>
              <a:gd name="T3" fmla="*/ 0 h 2484"/>
              <a:gd name="T4" fmla="*/ 0 w 3065"/>
              <a:gd name="T5" fmla="*/ 1242 h 2484"/>
              <a:gd name="T6" fmla="*/ 1242 w 3065"/>
              <a:gd name="T7" fmla="*/ 2484 h 2484"/>
              <a:gd name="T8" fmla="*/ 161 w 3065"/>
              <a:gd name="T9" fmla="*/ 1403 h 2484"/>
              <a:gd name="T10" fmla="*/ 1242 w 3065"/>
              <a:gd name="T11" fmla="*/ 323 h 2484"/>
              <a:gd name="T12" fmla="*/ 2740 w 3065"/>
              <a:gd name="T13" fmla="*/ 323 h 2484"/>
              <a:gd name="T14" fmla="*/ 3065 w 3065"/>
              <a:gd name="T15" fmla="*/ 0 h 2484"/>
              <a:gd name="T16" fmla="*/ 2740 w 3065"/>
              <a:gd name="T17" fmla="*/ 0 h 2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65" h="2484">
                <a:moveTo>
                  <a:pt x="2740" y="0"/>
                </a:moveTo>
                <a:cubicBezTo>
                  <a:pt x="1242" y="0"/>
                  <a:pt x="1242" y="0"/>
                  <a:pt x="1242" y="0"/>
                </a:cubicBezTo>
                <a:cubicBezTo>
                  <a:pt x="556" y="0"/>
                  <a:pt x="0" y="556"/>
                  <a:pt x="0" y="1242"/>
                </a:cubicBezTo>
                <a:cubicBezTo>
                  <a:pt x="0" y="1928"/>
                  <a:pt x="556" y="2484"/>
                  <a:pt x="1242" y="2484"/>
                </a:cubicBezTo>
                <a:cubicBezTo>
                  <a:pt x="645" y="2484"/>
                  <a:pt x="161" y="2000"/>
                  <a:pt x="161" y="1403"/>
                </a:cubicBezTo>
                <a:cubicBezTo>
                  <a:pt x="161" y="806"/>
                  <a:pt x="645" y="323"/>
                  <a:pt x="1242" y="323"/>
                </a:cubicBezTo>
                <a:cubicBezTo>
                  <a:pt x="2740" y="323"/>
                  <a:pt x="2740" y="323"/>
                  <a:pt x="2740" y="323"/>
                </a:cubicBezTo>
                <a:cubicBezTo>
                  <a:pt x="2919" y="323"/>
                  <a:pt x="3064" y="178"/>
                  <a:pt x="3065" y="0"/>
                </a:cubicBezTo>
                <a:lnTo>
                  <a:pt x="2740" y="0"/>
                </a:ln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6"/>
          <p:cNvSpPr/>
          <p:nvPr/>
        </p:nvSpPr>
        <p:spPr bwMode="auto">
          <a:xfrm>
            <a:off x="1169479" y="2523815"/>
            <a:ext cx="4495396" cy="3644529"/>
          </a:xfrm>
          <a:custGeom>
            <a:avLst/>
            <a:gdLst>
              <a:gd name="T0" fmla="*/ 2279 w 2604"/>
              <a:gd name="T1" fmla="*/ 0 h 2111"/>
              <a:gd name="T2" fmla="*/ 1056 w 2604"/>
              <a:gd name="T3" fmla="*/ 0 h 2111"/>
              <a:gd name="T4" fmla="*/ 0 w 2604"/>
              <a:gd name="T5" fmla="*/ 1056 h 2111"/>
              <a:gd name="T6" fmla="*/ 1039 w 2604"/>
              <a:gd name="T7" fmla="*/ 2111 h 2111"/>
              <a:gd name="T8" fmla="*/ 161 w 2604"/>
              <a:gd name="T9" fmla="*/ 1217 h 2111"/>
              <a:gd name="T10" fmla="*/ 1056 w 2604"/>
              <a:gd name="T11" fmla="*/ 322 h 2111"/>
              <a:gd name="T12" fmla="*/ 2279 w 2604"/>
              <a:gd name="T13" fmla="*/ 322 h 2111"/>
              <a:gd name="T14" fmla="*/ 2604 w 2604"/>
              <a:gd name="T15" fmla="*/ 0 h 2111"/>
              <a:gd name="T16" fmla="*/ 2279 w 2604"/>
              <a:gd name="T17" fmla="*/ 0 h 2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4" h="2111">
                <a:moveTo>
                  <a:pt x="2279" y="0"/>
                </a:moveTo>
                <a:cubicBezTo>
                  <a:pt x="1056" y="0"/>
                  <a:pt x="1056" y="0"/>
                  <a:pt x="1056" y="0"/>
                </a:cubicBezTo>
                <a:cubicBezTo>
                  <a:pt x="473" y="0"/>
                  <a:pt x="0" y="473"/>
                  <a:pt x="0" y="1056"/>
                </a:cubicBezTo>
                <a:cubicBezTo>
                  <a:pt x="0" y="1631"/>
                  <a:pt x="466" y="2099"/>
                  <a:pt x="1039" y="2111"/>
                </a:cubicBezTo>
                <a:cubicBezTo>
                  <a:pt x="555" y="2099"/>
                  <a:pt x="161" y="1703"/>
                  <a:pt x="161" y="1217"/>
                </a:cubicBezTo>
                <a:cubicBezTo>
                  <a:pt x="161" y="722"/>
                  <a:pt x="562" y="322"/>
                  <a:pt x="1056" y="322"/>
                </a:cubicBezTo>
                <a:cubicBezTo>
                  <a:pt x="2279" y="322"/>
                  <a:pt x="2279" y="322"/>
                  <a:pt x="2279" y="322"/>
                </a:cubicBezTo>
                <a:cubicBezTo>
                  <a:pt x="2458" y="322"/>
                  <a:pt x="2603" y="178"/>
                  <a:pt x="2604" y="0"/>
                </a:cubicBezTo>
                <a:lnTo>
                  <a:pt x="2279" y="0"/>
                </a:ln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7"/>
          <p:cNvSpPr/>
          <p:nvPr/>
        </p:nvSpPr>
        <p:spPr bwMode="auto">
          <a:xfrm>
            <a:off x="1493930" y="3183140"/>
            <a:ext cx="3694044" cy="2987810"/>
          </a:xfrm>
          <a:custGeom>
            <a:avLst/>
            <a:gdLst>
              <a:gd name="T0" fmla="*/ 1816 w 2140"/>
              <a:gd name="T1" fmla="*/ 0 h 1730"/>
              <a:gd name="T2" fmla="*/ 868 w 2140"/>
              <a:gd name="T3" fmla="*/ 0 h 1730"/>
              <a:gd name="T4" fmla="*/ 0 w 2140"/>
              <a:gd name="T5" fmla="*/ 839 h 1730"/>
              <a:gd name="T6" fmla="*/ 845 w 2140"/>
              <a:gd name="T7" fmla="*/ 1730 h 1730"/>
              <a:gd name="T8" fmla="*/ 160 w 2140"/>
              <a:gd name="T9" fmla="*/ 999 h 1730"/>
              <a:gd name="T10" fmla="*/ 868 w 2140"/>
              <a:gd name="T11" fmla="*/ 320 h 1730"/>
              <a:gd name="T12" fmla="*/ 1816 w 2140"/>
              <a:gd name="T13" fmla="*/ 320 h 1730"/>
              <a:gd name="T14" fmla="*/ 2140 w 2140"/>
              <a:gd name="T15" fmla="*/ 0 h 1730"/>
              <a:gd name="T16" fmla="*/ 1816 w 2140"/>
              <a:gd name="T17" fmla="*/ 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0" h="1730">
                <a:moveTo>
                  <a:pt x="1816" y="0"/>
                </a:moveTo>
                <a:cubicBezTo>
                  <a:pt x="868" y="0"/>
                  <a:pt x="868" y="0"/>
                  <a:pt x="868" y="0"/>
                </a:cubicBezTo>
                <a:cubicBezTo>
                  <a:pt x="388" y="0"/>
                  <a:pt x="0" y="360"/>
                  <a:pt x="0" y="839"/>
                </a:cubicBezTo>
                <a:cubicBezTo>
                  <a:pt x="0" y="1313"/>
                  <a:pt x="374" y="1720"/>
                  <a:pt x="845" y="1730"/>
                </a:cubicBezTo>
                <a:cubicBezTo>
                  <a:pt x="462" y="1720"/>
                  <a:pt x="160" y="1385"/>
                  <a:pt x="160" y="999"/>
                </a:cubicBezTo>
                <a:cubicBezTo>
                  <a:pt x="160" y="608"/>
                  <a:pt x="477" y="320"/>
                  <a:pt x="868" y="320"/>
                </a:cubicBezTo>
                <a:cubicBezTo>
                  <a:pt x="1816" y="320"/>
                  <a:pt x="1816" y="320"/>
                  <a:pt x="1816" y="320"/>
                </a:cubicBezTo>
                <a:cubicBezTo>
                  <a:pt x="1995" y="320"/>
                  <a:pt x="2140" y="177"/>
                  <a:pt x="2140" y="0"/>
                </a:cubicBezTo>
                <a:lnTo>
                  <a:pt x="1816" y="0"/>
                </a:ln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8"/>
          <p:cNvSpPr/>
          <p:nvPr/>
        </p:nvSpPr>
        <p:spPr bwMode="auto">
          <a:xfrm>
            <a:off x="1819683" y="3820314"/>
            <a:ext cx="2896599" cy="2350636"/>
          </a:xfrm>
          <a:custGeom>
            <a:avLst/>
            <a:gdLst>
              <a:gd name="T0" fmla="*/ 1354 w 1678"/>
              <a:gd name="T1" fmla="*/ 0 h 1361"/>
              <a:gd name="T2" fmla="*/ 681 w 1678"/>
              <a:gd name="T3" fmla="*/ 0 h 1361"/>
              <a:gd name="T4" fmla="*/ 0 w 1678"/>
              <a:gd name="T5" fmla="*/ 680 h 1361"/>
              <a:gd name="T6" fmla="*/ 681 w 1678"/>
              <a:gd name="T7" fmla="*/ 1361 h 1361"/>
              <a:gd name="T8" fmla="*/ 162 w 1678"/>
              <a:gd name="T9" fmla="*/ 842 h 1361"/>
              <a:gd name="T10" fmla="*/ 681 w 1678"/>
              <a:gd name="T11" fmla="*/ 322 h 1361"/>
              <a:gd name="T12" fmla="*/ 1354 w 1678"/>
              <a:gd name="T13" fmla="*/ 322 h 1361"/>
              <a:gd name="T14" fmla="*/ 1678 w 1678"/>
              <a:gd name="T15" fmla="*/ 0 h 1361"/>
              <a:gd name="T16" fmla="*/ 1354 w 1678"/>
              <a:gd name="T17" fmla="*/ 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8" h="1361">
                <a:moveTo>
                  <a:pt x="1354" y="0"/>
                </a:moveTo>
                <a:cubicBezTo>
                  <a:pt x="681" y="0"/>
                  <a:pt x="681" y="0"/>
                  <a:pt x="681" y="0"/>
                </a:cubicBezTo>
                <a:cubicBezTo>
                  <a:pt x="305" y="0"/>
                  <a:pt x="0" y="304"/>
                  <a:pt x="0" y="680"/>
                </a:cubicBezTo>
                <a:cubicBezTo>
                  <a:pt x="0" y="1056"/>
                  <a:pt x="305" y="1361"/>
                  <a:pt x="681" y="1361"/>
                </a:cubicBezTo>
                <a:cubicBezTo>
                  <a:pt x="394" y="1361"/>
                  <a:pt x="162" y="1128"/>
                  <a:pt x="162" y="842"/>
                </a:cubicBezTo>
                <a:cubicBezTo>
                  <a:pt x="162" y="555"/>
                  <a:pt x="394" y="322"/>
                  <a:pt x="681" y="322"/>
                </a:cubicBezTo>
                <a:cubicBezTo>
                  <a:pt x="1354" y="322"/>
                  <a:pt x="1354" y="322"/>
                  <a:pt x="1354" y="322"/>
                </a:cubicBezTo>
                <a:cubicBezTo>
                  <a:pt x="1533" y="322"/>
                  <a:pt x="1678" y="178"/>
                  <a:pt x="1678" y="0"/>
                </a:cubicBezTo>
                <a:lnTo>
                  <a:pt x="1354" y="0"/>
                </a:ln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9"/>
          <p:cNvSpPr/>
          <p:nvPr/>
        </p:nvSpPr>
        <p:spPr bwMode="auto">
          <a:xfrm>
            <a:off x="2137618" y="4458790"/>
            <a:ext cx="2100458" cy="1709554"/>
          </a:xfrm>
          <a:custGeom>
            <a:avLst/>
            <a:gdLst>
              <a:gd name="T0" fmla="*/ 893 w 1217"/>
              <a:gd name="T1" fmla="*/ 0 h 990"/>
              <a:gd name="T2" fmla="*/ 495 w 1217"/>
              <a:gd name="T3" fmla="*/ 0 h 990"/>
              <a:gd name="T4" fmla="*/ 0 w 1217"/>
              <a:gd name="T5" fmla="*/ 495 h 990"/>
              <a:gd name="T6" fmla="*/ 478 w 1217"/>
              <a:gd name="T7" fmla="*/ 990 h 990"/>
              <a:gd name="T8" fmla="*/ 161 w 1217"/>
              <a:gd name="T9" fmla="*/ 657 h 990"/>
              <a:gd name="T10" fmla="*/ 495 w 1217"/>
              <a:gd name="T11" fmla="*/ 323 h 990"/>
              <a:gd name="T12" fmla="*/ 749 w 1217"/>
              <a:gd name="T13" fmla="*/ 323 h 990"/>
              <a:gd name="T14" fmla="*/ 893 w 1217"/>
              <a:gd name="T15" fmla="*/ 323 h 990"/>
              <a:gd name="T16" fmla="*/ 1217 w 1217"/>
              <a:gd name="T17" fmla="*/ 0 h 990"/>
              <a:gd name="T18" fmla="*/ 893 w 1217"/>
              <a:gd name="T19" fmla="*/ 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7" h="990">
                <a:moveTo>
                  <a:pt x="893" y="0"/>
                </a:moveTo>
                <a:cubicBezTo>
                  <a:pt x="495" y="0"/>
                  <a:pt x="495" y="0"/>
                  <a:pt x="495" y="0"/>
                </a:cubicBezTo>
                <a:cubicBezTo>
                  <a:pt x="221" y="0"/>
                  <a:pt x="0" y="222"/>
                  <a:pt x="0" y="495"/>
                </a:cubicBezTo>
                <a:cubicBezTo>
                  <a:pt x="0" y="763"/>
                  <a:pt x="212" y="981"/>
                  <a:pt x="478" y="990"/>
                </a:cubicBezTo>
                <a:cubicBezTo>
                  <a:pt x="301" y="981"/>
                  <a:pt x="161" y="836"/>
                  <a:pt x="161" y="657"/>
                </a:cubicBezTo>
                <a:cubicBezTo>
                  <a:pt x="161" y="472"/>
                  <a:pt x="311" y="323"/>
                  <a:pt x="495" y="323"/>
                </a:cubicBezTo>
                <a:cubicBezTo>
                  <a:pt x="749" y="323"/>
                  <a:pt x="749" y="323"/>
                  <a:pt x="749" y="323"/>
                </a:cubicBezTo>
                <a:cubicBezTo>
                  <a:pt x="893" y="323"/>
                  <a:pt x="893" y="323"/>
                  <a:pt x="893" y="323"/>
                </a:cubicBezTo>
                <a:cubicBezTo>
                  <a:pt x="1071" y="323"/>
                  <a:pt x="1217" y="178"/>
                  <a:pt x="1217" y="0"/>
                </a:cubicBezTo>
                <a:lnTo>
                  <a:pt x="893" y="0"/>
                </a:ln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10"/>
          <p:cNvSpPr>
            <a:spLocks noEditPoints="1"/>
          </p:cNvSpPr>
          <p:nvPr/>
        </p:nvSpPr>
        <p:spPr bwMode="auto">
          <a:xfrm>
            <a:off x="2462068" y="5108994"/>
            <a:ext cx="1059350" cy="1061956"/>
          </a:xfrm>
          <a:custGeom>
            <a:avLst/>
            <a:gdLst>
              <a:gd name="T0" fmla="*/ 307 w 614"/>
              <a:gd name="T1" fmla="*/ 42 h 615"/>
              <a:gd name="T2" fmla="*/ 573 w 614"/>
              <a:gd name="T3" fmla="*/ 308 h 615"/>
              <a:gd name="T4" fmla="*/ 307 w 614"/>
              <a:gd name="T5" fmla="*/ 574 h 615"/>
              <a:gd name="T6" fmla="*/ 41 w 614"/>
              <a:gd name="T7" fmla="*/ 308 h 615"/>
              <a:gd name="T8" fmla="*/ 307 w 614"/>
              <a:gd name="T9" fmla="*/ 42 h 615"/>
              <a:gd name="T10" fmla="*/ 307 w 614"/>
              <a:gd name="T11" fmla="*/ 0 h 615"/>
              <a:gd name="T12" fmla="*/ 0 w 614"/>
              <a:gd name="T13" fmla="*/ 308 h 615"/>
              <a:gd name="T14" fmla="*/ 307 w 614"/>
              <a:gd name="T15" fmla="*/ 615 h 615"/>
              <a:gd name="T16" fmla="*/ 614 w 614"/>
              <a:gd name="T17" fmla="*/ 308 h 615"/>
              <a:gd name="T18" fmla="*/ 307 w 614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615">
                <a:moveTo>
                  <a:pt x="307" y="42"/>
                </a:moveTo>
                <a:cubicBezTo>
                  <a:pt x="454" y="42"/>
                  <a:pt x="573" y="161"/>
                  <a:pt x="573" y="308"/>
                </a:cubicBezTo>
                <a:cubicBezTo>
                  <a:pt x="573" y="454"/>
                  <a:pt x="454" y="574"/>
                  <a:pt x="307" y="574"/>
                </a:cubicBezTo>
                <a:cubicBezTo>
                  <a:pt x="160" y="574"/>
                  <a:pt x="41" y="454"/>
                  <a:pt x="41" y="308"/>
                </a:cubicBezTo>
                <a:cubicBezTo>
                  <a:pt x="41" y="161"/>
                  <a:pt x="160" y="42"/>
                  <a:pt x="307" y="42"/>
                </a:cubicBezTo>
                <a:close/>
                <a:moveTo>
                  <a:pt x="307" y="0"/>
                </a:moveTo>
                <a:cubicBezTo>
                  <a:pt x="137" y="0"/>
                  <a:pt x="0" y="138"/>
                  <a:pt x="0" y="308"/>
                </a:cubicBezTo>
                <a:cubicBezTo>
                  <a:pt x="0" y="477"/>
                  <a:pt x="137" y="615"/>
                  <a:pt x="307" y="615"/>
                </a:cubicBezTo>
                <a:cubicBezTo>
                  <a:pt x="477" y="615"/>
                  <a:pt x="614" y="477"/>
                  <a:pt x="614" y="308"/>
                </a:cubicBezTo>
                <a:cubicBezTo>
                  <a:pt x="614" y="138"/>
                  <a:pt x="477" y="0"/>
                  <a:pt x="30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Oval 3"/>
          <p:cNvSpPr/>
          <p:nvPr/>
        </p:nvSpPr>
        <p:spPr>
          <a:xfrm>
            <a:off x="2864743" y="5512972"/>
            <a:ext cx="254000" cy="254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12"/>
          <p:cNvCxnSpPr>
            <a:stCxn id="8" idx="6"/>
          </p:cNvCxnSpPr>
          <p:nvPr/>
        </p:nvCxnSpPr>
        <p:spPr>
          <a:xfrm>
            <a:off x="3118743" y="5639972"/>
            <a:ext cx="1119333" cy="0"/>
          </a:xfrm>
          <a:prstGeom prst="line">
            <a:avLst/>
          </a:prstGeom>
          <a:ln w="28575">
            <a:solidFill>
              <a:schemeClr val="tx1">
                <a:lumMod val="10000"/>
                <a:lumOff val="9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4"/>
          <p:cNvGrpSpPr/>
          <p:nvPr/>
        </p:nvGrpSpPr>
        <p:grpSpPr>
          <a:xfrm>
            <a:off x="3971997" y="3874156"/>
            <a:ext cx="347223" cy="403407"/>
            <a:chOff x="2593975" y="4225925"/>
            <a:chExt cx="490538" cy="569912"/>
          </a:xfrm>
          <a:solidFill>
            <a:schemeClr val="bg1"/>
          </a:solidFill>
        </p:grpSpPr>
        <p:sp>
          <p:nvSpPr>
            <p:cNvPr id="11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3" name="Freeform 17"/>
          <p:cNvSpPr/>
          <p:nvPr/>
        </p:nvSpPr>
        <p:spPr bwMode="auto">
          <a:xfrm>
            <a:off x="4309695" y="3246341"/>
            <a:ext cx="430577" cy="402265"/>
          </a:xfrm>
          <a:custGeom>
            <a:avLst/>
            <a:gdLst>
              <a:gd name="connsiteX0" fmla="*/ 104775 w 579438"/>
              <a:gd name="connsiteY0" fmla="*/ 158750 h 541337"/>
              <a:gd name="connsiteX1" fmla="*/ 99193 w 579438"/>
              <a:gd name="connsiteY1" fmla="*/ 170591 h 541337"/>
              <a:gd name="connsiteX2" fmla="*/ 94569 w 579438"/>
              <a:gd name="connsiteY2" fmla="*/ 183072 h 541337"/>
              <a:gd name="connsiteX3" fmla="*/ 90741 w 579438"/>
              <a:gd name="connsiteY3" fmla="*/ 195872 h 541337"/>
              <a:gd name="connsiteX4" fmla="*/ 87552 w 579438"/>
              <a:gd name="connsiteY4" fmla="*/ 208833 h 541337"/>
              <a:gd name="connsiteX5" fmla="*/ 85478 w 579438"/>
              <a:gd name="connsiteY5" fmla="*/ 222434 h 541337"/>
              <a:gd name="connsiteX6" fmla="*/ 84043 w 579438"/>
              <a:gd name="connsiteY6" fmla="*/ 235875 h 541337"/>
              <a:gd name="connsiteX7" fmla="*/ 83724 w 579438"/>
              <a:gd name="connsiteY7" fmla="*/ 249955 h 541337"/>
              <a:gd name="connsiteX8" fmla="*/ 83724 w 579438"/>
              <a:gd name="connsiteY8" fmla="*/ 252196 h 541337"/>
              <a:gd name="connsiteX9" fmla="*/ 42420 w 579438"/>
              <a:gd name="connsiteY9" fmla="*/ 293638 h 541337"/>
              <a:gd name="connsiteX10" fmla="*/ 39071 w 579438"/>
              <a:gd name="connsiteY10" fmla="*/ 296518 h 541337"/>
              <a:gd name="connsiteX11" fmla="*/ 35244 w 579438"/>
              <a:gd name="connsiteY11" fmla="*/ 298438 h 541337"/>
              <a:gd name="connsiteX12" fmla="*/ 31257 w 579438"/>
              <a:gd name="connsiteY12" fmla="*/ 299718 h 541337"/>
              <a:gd name="connsiteX13" fmla="*/ 27111 w 579438"/>
              <a:gd name="connsiteY13" fmla="*/ 300038 h 541337"/>
              <a:gd name="connsiteX14" fmla="*/ 22964 w 579438"/>
              <a:gd name="connsiteY14" fmla="*/ 299718 h 541337"/>
              <a:gd name="connsiteX15" fmla="*/ 18977 w 579438"/>
              <a:gd name="connsiteY15" fmla="*/ 298438 h 541337"/>
              <a:gd name="connsiteX16" fmla="*/ 15150 w 579438"/>
              <a:gd name="connsiteY16" fmla="*/ 296518 h 541337"/>
              <a:gd name="connsiteX17" fmla="*/ 11642 w 579438"/>
              <a:gd name="connsiteY17" fmla="*/ 293638 h 541337"/>
              <a:gd name="connsiteX18" fmla="*/ 6379 w 579438"/>
              <a:gd name="connsiteY18" fmla="*/ 288358 h 541337"/>
              <a:gd name="connsiteX19" fmla="*/ 3508 w 579438"/>
              <a:gd name="connsiteY19" fmla="*/ 284837 h 541337"/>
              <a:gd name="connsiteX20" fmla="*/ 1595 w 579438"/>
              <a:gd name="connsiteY20" fmla="*/ 280997 h 541337"/>
              <a:gd name="connsiteX21" fmla="*/ 319 w 579438"/>
              <a:gd name="connsiteY21" fmla="*/ 276997 h 541337"/>
              <a:gd name="connsiteX22" fmla="*/ 0 w 579438"/>
              <a:gd name="connsiteY22" fmla="*/ 272837 h 541337"/>
              <a:gd name="connsiteX23" fmla="*/ 319 w 579438"/>
              <a:gd name="connsiteY23" fmla="*/ 268836 h 541337"/>
              <a:gd name="connsiteX24" fmla="*/ 1595 w 579438"/>
              <a:gd name="connsiteY24" fmla="*/ 264676 h 541337"/>
              <a:gd name="connsiteX25" fmla="*/ 3508 w 579438"/>
              <a:gd name="connsiteY25" fmla="*/ 260996 h 541337"/>
              <a:gd name="connsiteX26" fmla="*/ 6379 w 579438"/>
              <a:gd name="connsiteY26" fmla="*/ 257316 h 541337"/>
              <a:gd name="connsiteX27" fmla="*/ 288526 w 579438"/>
              <a:gd name="connsiteY27" fmla="*/ 71437 h 541337"/>
              <a:gd name="connsiteX28" fmla="*/ 301526 w 579438"/>
              <a:gd name="connsiteY28" fmla="*/ 71755 h 541337"/>
              <a:gd name="connsiteX29" fmla="*/ 314367 w 579438"/>
              <a:gd name="connsiteY29" fmla="*/ 73185 h 541337"/>
              <a:gd name="connsiteX30" fmla="*/ 326733 w 579438"/>
              <a:gd name="connsiteY30" fmla="*/ 75568 h 541337"/>
              <a:gd name="connsiteX31" fmla="*/ 338940 w 579438"/>
              <a:gd name="connsiteY31" fmla="*/ 78745 h 541337"/>
              <a:gd name="connsiteX32" fmla="*/ 350672 w 579438"/>
              <a:gd name="connsiteY32" fmla="*/ 82716 h 541337"/>
              <a:gd name="connsiteX33" fmla="*/ 362086 w 579438"/>
              <a:gd name="connsiteY33" fmla="*/ 87482 h 541337"/>
              <a:gd name="connsiteX34" fmla="*/ 373184 w 579438"/>
              <a:gd name="connsiteY34" fmla="*/ 93201 h 541337"/>
              <a:gd name="connsiteX35" fmla="*/ 383806 w 579438"/>
              <a:gd name="connsiteY35" fmla="*/ 99396 h 541337"/>
              <a:gd name="connsiteX36" fmla="*/ 393793 w 579438"/>
              <a:gd name="connsiteY36" fmla="*/ 106227 h 541337"/>
              <a:gd name="connsiteX37" fmla="*/ 355745 w 579438"/>
              <a:gd name="connsiteY37" fmla="*/ 144353 h 541337"/>
              <a:gd name="connsiteX38" fmla="*/ 347343 w 579438"/>
              <a:gd name="connsiteY38" fmla="*/ 139428 h 541337"/>
              <a:gd name="connsiteX39" fmla="*/ 338465 w 579438"/>
              <a:gd name="connsiteY39" fmla="*/ 134980 h 541337"/>
              <a:gd name="connsiteX40" fmla="*/ 329111 w 579438"/>
              <a:gd name="connsiteY40" fmla="*/ 131326 h 541337"/>
              <a:gd name="connsiteX41" fmla="*/ 319282 w 579438"/>
              <a:gd name="connsiteY41" fmla="*/ 128308 h 541337"/>
              <a:gd name="connsiteX42" fmla="*/ 309294 w 579438"/>
              <a:gd name="connsiteY42" fmla="*/ 126243 h 541337"/>
              <a:gd name="connsiteX43" fmla="*/ 298989 w 579438"/>
              <a:gd name="connsiteY43" fmla="*/ 124972 h 541337"/>
              <a:gd name="connsiteX44" fmla="*/ 288526 w 579438"/>
              <a:gd name="connsiteY44" fmla="*/ 124337 h 541337"/>
              <a:gd name="connsiteX45" fmla="*/ 277111 w 579438"/>
              <a:gd name="connsiteY45" fmla="*/ 124972 h 541337"/>
              <a:gd name="connsiteX46" fmla="*/ 266014 w 579438"/>
              <a:gd name="connsiteY46" fmla="*/ 126561 h 541337"/>
              <a:gd name="connsiteX47" fmla="*/ 255392 w 579438"/>
              <a:gd name="connsiteY47" fmla="*/ 128944 h 541337"/>
              <a:gd name="connsiteX48" fmla="*/ 245087 w 579438"/>
              <a:gd name="connsiteY48" fmla="*/ 132280 h 541337"/>
              <a:gd name="connsiteX49" fmla="*/ 235100 w 579438"/>
              <a:gd name="connsiteY49" fmla="*/ 136410 h 541337"/>
              <a:gd name="connsiteX50" fmla="*/ 225587 w 579438"/>
              <a:gd name="connsiteY50" fmla="*/ 141493 h 541337"/>
              <a:gd name="connsiteX51" fmla="*/ 216551 w 579438"/>
              <a:gd name="connsiteY51" fmla="*/ 147371 h 541337"/>
              <a:gd name="connsiteX52" fmla="*/ 208307 w 579438"/>
              <a:gd name="connsiteY52" fmla="*/ 153884 h 541337"/>
              <a:gd name="connsiteX53" fmla="*/ 200380 w 579438"/>
              <a:gd name="connsiteY53" fmla="*/ 161033 h 541337"/>
              <a:gd name="connsiteX54" fmla="*/ 193246 w 579438"/>
              <a:gd name="connsiteY54" fmla="*/ 168817 h 541337"/>
              <a:gd name="connsiteX55" fmla="*/ 186746 w 579438"/>
              <a:gd name="connsiteY55" fmla="*/ 177395 h 541337"/>
              <a:gd name="connsiteX56" fmla="*/ 180881 w 579438"/>
              <a:gd name="connsiteY56" fmla="*/ 186291 h 541337"/>
              <a:gd name="connsiteX57" fmla="*/ 175966 w 579438"/>
              <a:gd name="connsiteY57" fmla="*/ 195823 h 541337"/>
              <a:gd name="connsiteX58" fmla="*/ 171686 w 579438"/>
              <a:gd name="connsiteY58" fmla="*/ 205672 h 541337"/>
              <a:gd name="connsiteX59" fmla="*/ 168356 w 579438"/>
              <a:gd name="connsiteY59" fmla="*/ 216156 h 541337"/>
              <a:gd name="connsiteX60" fmla="*/ 165978 w 579438"/>
              <a:gd name="connsiteY60" fmla="*/ 226959 h 541337"/>
              <a:gd name="connsiteX61" fmla="*/ 164393 w 579438"/>
              <a:gd name="connsiteY61" fmla="*/ 238079 h 541337"/>
              <a:gd name="connsiteX62" fmla="*/ 163917 w 579438"/>
              <a:gd name="connsiteY62" fmla="*/ 249357 h 541337"/>
              <a:gd name="connsiteX63" fmla="*/ 164393 w 579438"/>
              <a:gd name="connsiteY63" fmla="*/ 260795 h 541337"/>
              <a:gd name="connsiteX64" fmla="*/ 165978 w 579438"/>
              <a:gd name="connsiteY64" fmla="*/ 271915 h 541337"/>
              <a:gd name="connsiteX65" fmla="*/ 168356 w 579438"/>
              <a:gd name="connsiteY65" fmla="*/ 282559 h 541337"/>
              <a:gd name="connsiteX66" fmla="*/ 171686 w 579438"/>
              <a:gd name="connsiteY66" fmla="*/ 292884 h 541337"/>
              <a:gd name="connsiteX67" fmla="*/ 175966 w 579438"/>
              <a:gd name="connsiteY67" fmla="*/ 302892 h 541337"/>
              <a:gd name="connsiteX68" fmla="*/ 180881 w 579438"/>
              <a:gd name="connsiteY68" fmla="*/ 312424 h 541337"/>
              <a:gd name="connsiteX69" fmla="*/ 186746 w 579438"/>
              <a:gd name="connsiteY69" fmla="*/ 321479 h 541337"/>
              <a:gd name="connsiteX70" fmla="*/ 193246 w 579438"/>
              <a:gd name="connsiteY70" fmla="*/ 329739 h 541337"/>
              <a:gd name="connsiteX71" fmla="*/ 200380 w 579438"/>
              <a:gd name="connsiteY71" fmla="*/ 337682 h 541337"/>
              <a:gd name="connsiteX72" fmla="*/ 208149 w 579438"/>
              <a:gd name="connsiteY72" fmla="*/ 344990 h 541337"/>
              <a:gd name="connsiteX73" fmla="*/ 216551 w 579438"/>
              <a:gd name="connsiteY73" fmla="*/ 351503 h 541337"/>
              <a:gd name="connsiteX74" fmla="*/ 225587 w 579438"/>
              <a:gd name="connsiteY74" fmla="*/ 357380 h 541337"/>
              <a:gd name="connsiteX75" fmla="*/ 235100 w 579438"/>
              <a:gd name="connsiteY75" fmla="*/ 362305 h 541337"/>
              <a:gd name="connsiteX76" fmla="*/ 244929 w 579438"/>
              <a:gd name="connsiteY76" fmla="*/ 366435 h 541337"/>
              <a:gd name="connsiteX77" fmla="*/ 255234 w 579438"/>
              <a:gd name="connsiteY77" fmla="*/ 369771 h 541337"/>
              <a:gd name="connsiteX78" fmla="*/ 266014 w 579438"/>
              <a:gd name="connsiteY78" fmla="*/ 372313 h 541337"/>
              <a:gd name="connsiteX79" fmla="*/ 277111 w 579438"/>
              <a:gd name="connsiteY79" fmla="*/ 373902 h 541337"/>
              <a:gd name="connsiteX80" fmla="*/ 288526 w 579438"/>
              <a:gd name="connsiteY80" fmla="*/ 374219 h 541337"/>
              <a:gd name="connsiteX81" fmla="*/ 299782 w 579438"/>
              <a:gd name="connsiteY81" fmla="*/ 373902 h 541337"/>
              <a:gd name="connsiteX82" fmla="*/ 310879 w 579438"/>
              <a:gd name="connsiteY82" fmla="*/ 372313 h 541337"/>
              <a:gd name="connsiteX83" fmla="*/ 321501 w 579438"/>
              <a:gd name="connsiteY83" fmla="*/ 369771 h 541337"/>
              <a:gd name="connsiteX84" fmla="*/ 331965 w 579438"/>
              <a:gd name="connsiteY84" fmla="*/ 366435 h 541337"/>
              <a:gd name="connsiteX85" fmla="*/ 341794 w 579438"/>
              <a:gd name="connsiteY85" fmla="*/ 362305 h 541337"/>
              <a:gd name="connsiteX86" fmla="*/ 351306 w 579438"/>
              <a:gd name="connsiteY86" fmla="*/ 357380 h 541337"/>
              <a:gd name="connsiteX87" fmla="*/ 360184 w 579438"/>
              <a:gd name="connsiteY87" fmla="*/ 351503 h 541337"/>
              <a:gd name="connsiteX88" fmla="*/ 368586 w 579438"/>
              <a:gd name="connsiteY88" fmla="*/ 344990 h 541337"/>
              <a:gd name="connsiteX89" fmla="*/ 376354 w 579438"/>
              <a:gd name="connsiteY89" fmla="*/ 337682 h 541337"/>
              <a:gd name="connsiteX90" fmla="*/ 383647 w 579438"/>
              <a:gd name="connsiteY90" fmla="*/ 329898 h 541337"/>
              <a:gd name="connsiteX91" fmla="*/ 390147 w 579438"/>
              <a:gd name="connsiteY91" fmla="*/ 321479 h 541337"/>
              <a:gd name="connsiteX92" fmla="*/ 395854 w 579438"/>
              <a:gd name="connsiteY92" fmla="*/ 312424 h 541337"/>
              <a:gd name="connsiteX93" fmla="*/ 400769 w 579438"/>
              <a:gd name="connsiteY93" fmla="*/ 302892 h 541337"/>
              <a:gd name="connsiteX94" fmla="*/ 405049 w 579438"/>
              <a:gd name="connsiteY94" fmla="*/ 293043 h 541337"/>
              <a:gd name="connsiteX95" fmla="*/ 408379 w 579438"/>
              <a:gd name="connsiteY95" fmla="*/ 282717 h 541337"/>
              <a:gd name="connsiteX96" fmla="*/ 410915 w 579438"/>
              <a:gd name="connsiteY96" fmla="*/ 271915 h 541337"/>
              <a:gd name="connsiteX97" fmla="*/ 412501 w 579438"/>
              <a:gd name="connsiteY97" fmla="*/ 260795 h 541337"/>
              <a:gd name="connsiteX98" fmla="*/ 412976 w 579438"/>
              <a:gd name="connsiteY98" fmla="*/ 249357 h 541337"/>
              <a:gd name="connsiteX99" fmla="*/ 412818 w 579438"/>
              <a:gd name="connsiteY99" fmla="*/ 243321 h 541337"/>
              <a:gd name="connsiteX100" fmla="*/ 412183 w 579438"/>
              <a:gd name="connsiteY100" fmla="*/ 237443 h 541337"/>
              <a:gd name="connsiteX101" fmla="*/ 456573 w 579438"/>
              <a:gd name="connsiteY101" fmla="*/ 192963 h 541337"/>
              <a:gd name="connsiteX102" fmla="*/ 459744 w 579438"/>
              <a:gd name="connsiteY102" fmla="*/ 203765 h 541337"/>
              <a:gd name="connsiteX103" fmla="*/ 462439 w 579438"/>
              <a:gd name="connsiteY103" fmla="*/ 214727 h 541337"/>
              <a:gd name="connsiteX104" fmla="*/ 464183 w 579438"/>
              <a:gd name="connsiteY104" fmla="*/ 226164 h 541337"/>
              <a:gd name="connsiteX105" fmla="*/ 465134 w 579438"/>
              <a:gd name="connsiteY105" fmla="*/ 237761 h 541337"/>
              <a:gd name="connsiteX106" fmla="*/ 465768 w 579438"/>
              <a:gd name="connsiteY106" fmla="*/ 249357 h 541337"/>
              <a:gd name="connsiteX107" fmla="*/ 465134 w 579438"/>
              <a:gd name="connsiteY107" fmla="*/ 262543 h 541337"/>
              <a:gd name="connsiteX108" fmla="*/ 463707 w 579438"/>
              <a:gd name="connsiteY108" fmla="*/ 275251 h 541337"/>
              <a:gd name="connsiteX109" fmla="*/ 461488 w 579438"/>
              <a:gd name="connsiteY109" fmla="*/ 287801 h 541337"/>
              <a:gd name="connsiteX110" fmla="*/ 458317 w 579438"/>
              <a:gd name="connsiteY110" fmla="*/ 300192 h 541337"/>
              <a:gd name="connsiteX111" fmla="*/ 454354 w 579438"/>
              <a:gd name="connsiteY111" fmla="*/ 311947 h 541337"/>
              <a:gd name="connsiteX112" fmla="*/ 449598 w 579438"/>
              <a:gd name="connsiteY112" fmla="*/ 323385 h 541337"/>
              <a:gd name="connsiteX113" fmla="*/ 444049 w 579438"/>
              <a:gd name="connsiteY113" fmla="*/ 334505 h 541337"/>
              <a:gd name="connsiteX114" fmla="*/ 437708 w 579438"/>
              <a:gd name="connsiteY114" fmla="*/ 345148 h 541337"/>
              <a:gd name="connsiteX115" fmla="*/ 430891 w 579438"/>
              <a:gd name="connsiteY115" fmla="*/ 355156 h 541337"/>
              <a:gd name="connsiteX116" fmla="*/ 440086 w 579438"/>
              <a:gd name="connsiteY116" fmla="*/ 364370 h 541337"/>
              <a:gd name="connsiteX117" fmla="*/ 446744 w 579438"/>
              <a:gd name="connsiteY117" fmla="*/ 357698 h 541337"/>
              <a:gd name="connsiteX118" fmla="*/ 569133 w 579438"/>
              <a:gd name="connsiteY118" fmla="*/ 480495 h 541337"/>
              <a:gd name="connsiteX119" fmla="*/ 572780 w 579438"/>
              <a:gd name="connsiteY119" fmla="*/ 484943 h 541337"/>
              <a:gd name="connsiteX120" fmla="*/ 575792 w 579438"/>
              <a:gd name="connsiteY120" fmla="*/ 489709 h 541337"/>
              <a:gd name="connsiteX121" fmla="*/ 577694 w 579438"/>
              <a:gd name="connsiteY121" fmla="*/ 494951 h 541337"/>
              <a:gd name="connsiteX122" fmla="*/ 578963 w 579438"/>
              <a:gd name="connsiteY122" fmla="*/ 500193 h 541337"/>
              <a:gd name="connsiteX123" fmla="*/ 579438 w 579438"/>
              <a:gd name="connsiteY123" fmla="*/ 505753 h 541337"/>
              <a:gd name="connsiteX124" fmla="*/ 579121 w 579438"/>
              <a:gd name="connsiteY124" fmla="*/ 511154 h 541337"/>
              <a:gd name="connsiteX125" fmla="*/ 577853 w 579438"/>
              <a:gd name="connsiteY125" fmla="*/ 516397 h 541337"/>
              <a:gd name="connsiteX126" fmla="*/ 575792 w 579438"/>
              <a:gd name="connsiteY126" fmla="*/ 521639 h 541337"/>
              <a:gd name="connsiteX127" fmla="*/ 572938 w 579438"/>
              <a:gd name="connsiteY127" fmla="*/ 526564 h 541337"/>
              <a:gd name="connsiteX128" fmla="*/ 569292 w 579438"/>
              <a:gd name="connsiteY128" fmla="*/ 531012 h 541337"/>
              <a:gd name="connsiteX129" fmla="*/ 564853 w 579438"/>
              <a:gd name="connsiteY129" fmla="*/ 534665 h 541337"/>
              <a:gd name="connsiteX130" fmla="*/ 559938 w 579438"/>
              <a:gd name="connsiteY130" fmla="*/ 537684 h 541337"/>
              <a:gd name="connsiteX131" fmla="*/ 554865 w 579438"/>
              <a:gd name="connsiteY131" fmla="*/ 539590 h 541337"/>
              <a:gd name="connsiteX132" fmla="*/ 549634 w 579438"/>
              <a:gd name="connsiteY132" fmla="*/ 540861 h 541337"/>
              <a:gd name="connsiteX133" fmla="*/ 544085 w 579438"/>
              <a:gd name="connsiteY133" fmla="*/ 541337 h 541337"/>
              <a:gd name="connsiteX134" fmla="*/ 538695 w 579438"/>
              <a:gd name="connsiteY134" fmla="*/ 540861 h 541337"/>
              <a:gd name="connsiteX135" fmla="*/ 533463 w 579438"/>
              <a:gd name="connsiteY135" fmla="*/ 539590 h 541337"/>
              <a:gd name="connsiteX136" fmla="*/ 528231 w 579438"/>
              <a:gd name="connsiteY136" fmla="*/ 537684 h 541337"/>
              <a:gd name="connsiteX137" fmla="*/ 523317 w 579438"/>
              <a:gd name="connsiteY137" fmla="*/ 534665 h 541337"/>
              <a:gd name="connsiteX138" fmla="*/ 519195 w 579438"/>
              <a:gd name="connsiteY138" fmla="*/ 531012 h 541337"/>
              <a:gd name="connsiteX139" fmla="*/ 396806 w 579438"/>
              <a:gd name="connsiteY139" fmla="*/ 408056 h 541337"/>
              <a:gd name="connsiteX140" fmla="*/ 403464 w 579438"/>
              <a:gd name="connsiteY140" fmla="*/ 401384 h 541337"/>
              <a:gd name="connsiteX141" fmla="*/ 394110 w 579438"/>
              <a:gd name="connsiteY141" fmla="*/ 392329 h 541337"/>
              <a:gd name="connsiteX142" fmla="*/ 384123 w 579438"/>
              <a:gd name="connsiteY142" fmla="*/ 399319 h 541337"/>
              <a:gd name="connsiteX143" fmla="*/ 373501 w 579438"/>
              <a:gd name="connsiteY143" fmla="*/ 405673 h 541337"/>
              <a:gd name="connsiteX144" fmla="*/ 362562 w 579438"/>
              <a:gd name="connsiteY144" fmla="*/ 411074 h 541337"/>
              <a:gd name="connsiteX145" fmla="*/ 351147 w 579438"/>
              <a:gd name="connsiteY145" fmla="*/ 415840 h 541337"/>
              <a:gd name="connsiteX146" fmla="*/ 339099 w 579438"/>
              <a:gd name="connsiteY146" fmla="*/ 419970 h 541337"/>
              <a:gd name="connsiteX147" fmla="*/ 327050 w 579438"/>
              <a:gd name="connsiteY147" fmla="*/ 423147 h 541337"/>
              <a:gd name="connsiteX148" fmla="*/ 314367 w 579438"/>
              <a:gd name="connsiteY148" fmla="*/ 425371 h 541337"/>
              <a:gd name="connsiteX149" fmla="*/ 301526 w 579438"/>
              <a:gd name="connsiteY149" fmla="*/ 426801 h 541337"/>
              <a:gd name="connsiteX150" fmla="*/ 288526 w 579438"/>
              <a:gd name="connsiteY150" fmla="*/ 427437 h 541337"/>
              <a:gd name="connsiteX151" fmla="*/ 274575 w 579438"/>
              <a:gd name="connsiteY151" fmla="*/ 426801 h 541337"/>
              <a:gd name="connsiteX152" fmla="*/ 261099 w 579438"/>
              <a:gd name="connsiteY152" fmla="*/ 425213 h 541337"/>
              <a:gd name="connsiteX153" fmla="*/ 247624 w 579438"/>
              <a:gd name="connsiteY153" fmla="*/ 422671 h 541337"/>
              <a:gd name="connsiteX154" fmla="*/ 234783 w 579438"/>
              <a:gd name="connsiteY154" fmla="*/ 419017 h 541337"/>
              <a:gd name="connsiteX155" fmla="*/ 222417 w 579438"/>
              <a:gd name="connsiteY155" fmla="*/ 414728 h 541337"/>
              <a:gd name="connsiteX156" fmla="*/ 210368 w 579438"/>
              <a:gd name="connsiteY156" fmla="*/ 409168 h 541337"/>
              <a:gd name="connsiteX157" fmla="*/ 198954 w 579438"/>
              <a:gd name="connsiteY157" fmla="*/ 402972 h 541337"/>
              <a:gd name="connsiteX158" fmla="*/ 187856 w 579438"/>
              <a:gd name="connsiteY158" fmla="*/ 396142 h 541337"/>
              <a:gd name="connsiteX159" fmla="*/ 177551 w 579438"/>
              <a:gd name="connsiteY159" fmla="*/ 388199 h 541337"/>
              <a:gd name="connsiteX160" fmla="*/ 167722 w 579438"/>
              <a:gd name="connsiteY160" fmla="*/ 379779 h 541337"/>
              <a:gd name="connsiteX161" fmla="*/ 158527 w 579438"/>
              <a:gd name="connsiteY161" fmla="*/ 370566 h 541337"/>
              <a:gd name="connsiteX162" fmla="*/ 150125 w 579438"/>
              <a:gd name="connsiteY162" fmla="*/ 360716 h 541337"/>
              <a:gd name="connsiteX163" fmla="*/ 142198 w 579438"/>
              <a:gd name="connsiteY163" fmla="*/ 350232 h 541337"/>
              <a:gd name="connsiteX164" fmla="*/ 135381 w 579438"/>
              <a:gd name="connsiteY164" fmla="*/ 339112 h 541337"/>
              <a:gd name="connsiteX165" fmla="*/ 129198 w 579438"/>
              <a:gd name="connsiteY165" fmla="*/ 327674 h 541337"/>
              <a:gd name="connsiteX166" fmla="*/ 123649 w 579438"/>
              <a:gd name="connsiteY166" fmla="*/ 315601 h 541337"/>
              <a:gd name="connsiteX167" fmla="*/ 119369 w 579438"/>
              <a:gd name="connsiteY167" fmla="*/ 303210 h 541337"/>
              <a:gd name="connsiteX168" fmla="*/ 115881 w 579438"/>
              <a:gd name="connsiteY168" fmla="*/ 290343 h 541337"/>
              <a:gd name="connsiteX169" fmla="*/ 113186 w 579438"/>
              <a:gd name="connsiteY169" fmla="*/ 276840 h 541337"/>
              <a:gd name="connsiteX170" fmla="*/ 111601 w 579438"/>
              <a:gd name="connsiteY170" fmla="*/ 263337 h 541337"/>
              <a:gd name="connsiteX171" fmla="*/ 111125 w 579438"/>
              <a:gd name="connsiteY171" fmla="*/ 249357 h 541337"/>
              <a:gd name="connsiteX172" fmla="*/ 111601 w 579438"/>
              <a:gd name="connsiteY172" fmla="*/ 235537 h 541337"/>
              <a:gd name="connsiteX173" fmla="*/ 113186 w 579438"/>
              <a:gd name="connsiteY173" fmla="*/ 221875 h 541337"/>
              <a:gd name="connsiteX174" fmla="*/ 115881 w 579438"/>
              <a:gd name="connsiteY174" fmla="*/ 208531 h 541337"/>
              <a:gd name="connsiteX175" fmla="*/ 119369 w 579438"/>
              <a:gd name="connsiteY175" fmla="*/ 195664 h 541337"/>
              <a:gd name="connsiteX176" fmla="*/ 123649 w 579438"/>
              <a:gd name="connsiteY176" fmla="*/ 183114 h 541337"/>
              <a:gd name="connsiteX177" fmla="*/ 129198 w 579438"/>
              <a:gd name="connsiteY177" fmla="*/ 171200 h 541337"/>
              <a:gd name="connsiteX178" fmla="*/ 135381 w 579438"/>
              <a:gd name="connsiteY178" fmla="*/ 159444 h 541337"/>
              <a:gd name="connsiteX179" fmla="*/ 142198 w 579438"/>
              <a:gd name="connsiteY179" fmla="*/ 148642 h 541337"/>
              <a:gd name="connsiteX180" fmla="*/ 150125 w 579438"/>
              <a:gd name="connsiteY180" fmla="*/ 138157 h 541337"/>
              <a:gd name="connsiteX181" fmla="*/ 158527 w 579438"/>
              <a:gd name="connsiteY181" fmla="*/ 128308 h 541337"/>
              <a:gd name="connsiteX182" fmla="*/ 167722 w 579438"/>
              <a:gd name="connsiteY182" fmla="*/ 119094 h 541337"/>
              <a:gd name="connsiteX183" fmla="*/ 177551 w 579438"/>
              <a:gd name="connsiteY183" fmla="*/ 110516 h 541337"/>
              <a:gd name="connsiteX184" fmla="*/ 187856 w 579438"/>
              <a:gd name="connsiteY184" fmla="*/ 102732 h 541337"/>
              <a:gd name="connsiteX185" fmla="*/ 198954 w 579438"/>
              <a:gd name="connsiteY185" fmla="*/ 95584 h 541337"/>
              <a:gd name="connsiteX186" fmla="*/ 210368 w 579438"/>
              <a:gd name="connsiteY186" fmla="*/ 89388 h 541337"/>
              <a:gd name="connsiteX187" fmla="*/ 222417 w 579438"/>
              <a:gd name="connsiteY187" fmla="*/ 84146 h 541337"/>
              <a:gd name="connsiteX188" fmla="*/ 234783 w 579438"/>
              <a:gd name="connsiteY188" fmla="*/ 79698 h 541337"/>
              <a:gd name="connsiteX189" fmla="*/ 247624 w 579438"/>
              <a:gd name="connsiteY189" fmla="*/ 76044 h 541337"/>
              <a:gd name="connsiteX190" fmla="*/ 261099 w 579438"/>
              <a:gd name="connsiteY190" fmla="*/ 73661 h 541337"/>
              <a:gd name="connsiteX191" fmla="*/ 274575 w 579438"/>
              <a:gd name="connsiteY191" fmla="*/ 72073 h 541337"/>
              <a:gd name="connsiteX192" fmla="*/ 561981 w 579438"/>
              <a:gd name="connsiteY192" fmla="*/ 0 h 541337"/>
              <a:gd name="connsiteX193" fmla="*/ 563410 w 579438"/>
              <a:gd name="connsiteY193" fmla="*/ 0 h 541337"/>
              <a:gd name="connsiteX194" fmla="*/ 567059 w 579438"/>
              <a:gd name="connsiteY194" fmla="*/ 158 h 541337"/>
              <a:gd name="connsiteX195" fmla="*/ 570074 w 579438"/>
              <a:gd name="connsiteY195" fmla="*/ 1108 h 541337"/>
              <a:gd name="connsiteX196" fmla="*/ 572613 w 579438"/>
              <a:gd name="connsiteY196" fmla="*/ 2375 h 541337"/>
              <a:gd name="connsiteX197" fmla="*/ 574359 w 579438"/>
              <a:gd name="connsiteY197" fmla="*/ 4434 h 541337"/>
              <a:gd name="connsiteX198" fmla="*/ 575628 w 579438"/>
              <a:gd name="connsiteY198" fmla="*/ 6968 h 541337"/>
              <a:gd name="connsiteX199" fmla="*/ 576263 w 579438"/>
              <a:gd name="connsiteY199" fmla="*/ 10135 h 541337"/>
              <a:gd name="connsiteX200" fmla="*/ 576263 w 579438"/>
              <a:gd name="connsiteY200" fmla="*/ 14094 h 541337"/>
              <a:gd name="connsiteX201" fmla="*/ 571820 w 579438"/>
              <a:gd name="connsiteY201" fmla="*/ 109587 h 541337"/>
              <a:gd name="connsiteX202" fmla="*/ 571661 w 579438"/>
              <a:gd name="connsiteY202" fmla="*/ 112437 h 541337"/>
              <a:gd name="connsiteX203" fmla="*/ 571185 w 579438"/>
              <a:gd name="connsiteY203" fmla="*/ 114971 h 541337"/>
              <a:gd name="connsiteX204" fmla="*/ 570233 w 579438"/>
              <a:gd name="connsiteY204" fmla="*/ 117663 h 541337"/>
              <a:gd name="connsiteX205" fmla="*/ 568964 w 579438"/>
              <a:gd name="connsiteY205" fmla="*/ 119880 h 541337"/>
              <a:gd name="connsiteX206" fmla="*/ 567059 w 579438"/>
              <a:gd name="connsiteY206" fmla="*/ 121939 h 541337"/>
              <a:gd name="connsiteX207" fmla="*/ 564520 w 579438"/>
              <a:gd name="connsiteY207" fmla="*/ 123681 h 541337"/>
              <a:gd name="connsiteX208" fmla="*/ 561823 w 579438"/>
              <a:gd name="connsiteY208" fmla="*/ 124948 h 541337"/>
              <a:gd name="connsiteX209" fmla="*/ 559601 w 579438"/>
              <a:gd name="connsiteY209" fmla="*/ 125106 h 541337"/>
              <a:gd name="connsiteX210" fmla="*/ 557380 w 579438"/>
              <a:gd name="connsiteY210" fmla="*/ 124631 h 541337"/>
              <a:gd name="connsiteX211" fmla="*/ 555475 w 579438"/>
              <a:gd name="connsiteY211" fmla="*/ 123839 h 541337"/>
              <a:gd name="connsiteX212" fmla="*/ 553571 w 579438"/>
              <a:gd name="connsiteY212" fmla="*/ 122572 h 541337"/>
              <a:gd name="connsiteX213" fmla="*/ 551984 w 579438"/>
              <a:gd name="connsiteY213" fmla="*/ 120989 h 541337"/>
              <a:gd name="connsiteX214" fmla="*/ 550239 w 579438"/>
              <a:gd name="connsiteY214" fmla="*/ 119405 h 541337"/>
              <a:gd name="connsiteX215" fmla="*/ 520723 w 579438"/>
              <a:gd name="connsiteY215" fmla="*/ 90108 h 541337"/>
              <a:gd name="connsiteX216" fmla="*/ 509774 w 579438"/>
              <a:gd name="connsiteY216" fmla="*/ 101193 h 541337"/>
              <a:gd name="connsiteX217" fmla="*/ 419324 w 579438"/>
              <a:gd name="connsiteY217" fmla="*/ 191301 h 541337"/>
              <a:gd name="connsiteX218" fmla="*/ 391713 w 579438"/>
              <a:gd name="connsiteY218" fmla="*/ 219173 h 541337"/>
              <a:gd name="connsiteX219" fmla="*/ 298564 w 579438"/>
              <a:gd name="connsiteY219" fmla="*/ 312131 h 541337"/>
              <a:gd name="connsiteX220" fmla="*/ 293169 w 579438"/>
              <a:gd name="connsiteY220" fmla="*/ 317516 h 541337"/>
              <a:gd name="connsiteX221" fmla="*/ 290313 w 579438"/>
              <a:gd name="connsiteY221" fmla="*/ 319733 h 541337"/>
              <a:gd name="connsiteX222" fmla="*/ 287298 w 579438"/>
              <a:gd name="connsiteY222" fmla="*/ 321633 h 541337"/>
              <a:gd name="connsiteX223" fmla="*/ 284124 w 579438"/>
              <a:gd name="connsiteY223" fmla="*/ 322900 h 541337"/>
              <a:gd name="connsiteX224" fmla="*/ 280633 w 579438"/>
              <a:gd name="connsiteY224" fmla="*/ 323692 h 541337"/>
              <a:gd name="connsiteX225" fmla="*/ 279681 w 579438"/>
              <a:gd name="connsiteY225" fmla="*/ 323692 h 541337"/>
              <a:gd name="connsiteX226" fmla="*/ 278888 w 579438"/>
              <a:gd name="connsiteY226" fmla="*/ 323850 h 541337"/>
              <a:gd name="connsiteX227" fmla="*/ 277935 w 579438"/>
              <a:gd name="connsiteY227" fmla="*/ 323850 h 541337"/>
              <a:gd name="connsiteX228" fmla="*/ 273810 w 579438"/>
              <a:gd name="connsiteY228" fmla="*/ 323534 h 541337"/>
              <a:gd name="connsiteX229" fmla="*/ 269843 w 579438"/>
              <a:gd name="connsiteY229" fmla="*/ 322267 h 541337"/>
              <a:gd name="connsiteX230" fmla="*/ 266034 w 579438"/>
              <a:gd name="connsiteY230" fmla="*/ 320366 h 541337"/>
              <a:gd name="connsiteX231" fmla="*/ 262702 w 579438"/>
              <a:gd name="connsiteY231" fmla="*/ 317516 h 541337"/>
              <a:gd name="connsiteX232" fmla="*/ 257306 w 579438"/>
              <a:gd name="connsiteY232" fmla="*/ 312131 h 541337"/>
              <a:gd name="connsiteX233" fmla="*/ 237471 w 579438"/>
              <a:gd name="connsiteY233" fmla="*/ 292336 h 541337"/>
              <a:gd name="connsiteX234" fmla="*/ 190500 w 579438"/>
              <a:gd name="connsiteY234" fmla="*/ 245303 h 541337"/>
              <a:gd name="connsiteX235" fmla="*/ 191452 w 579438"/>
              <a:gd name="connsiteY235" fmla="*/ 235643 h 541337"/>
              <a:gd name="connsiteX236" fmla="*/ 193198 w 579438"/>
              <a:gd name="connsiteY236" fmla="*/ 226141 h 541337"/>
              <a:gd name="connsiteX237" fmla="*/ 195737 w 579438"/>
              <a:gd name="connsiteY237" fmla="*/ 217114 h 541337"/>
              <a:gd name="connsiteX238" fmla="*/ 199228 w 579438"/>
              <a:gd name="connsiteY238" fmla="*/ 208246 h 541337"/>
              <a:gd name="connsiteX239" fmla="*/ 203671 w 579438"/>
              <a:gd name="connsiteY239" fmla="*/ 200011 h 541337"/>
              <a:gd name="connsiteX240" fmla="*/ 208749 w 579438"/>
              <a:gd name="connsiteY240" fmla="*/ 192093 h 541337"/>
              <a:gd name="connsiteX241" fmla="*/ 277935 w 579438"/>
              <a:gd name="connsiteY241" fmla="*/ 261139 h 541337"/>
              <a:gd name="connsiteX242" fmla="*/ 280633 w 579438"/>
              <a:gd name="connsiteY242" fmla="*/ 258447 h 541337"/>
              <a:gd name="connsiteX243" fmla="*/ 485019 w 579438"/>
              <a:gd name="connsiteY243" fmla="*/ 54318 h 541337"/>
              <a:gd name="connsiteX244" fmla="*/ 469786 w 579438"/>
              <a:gd name="connsiteY244" fmla="*/ 39273 h 541337"/>
              <a:gd name="connsiteX245" fmla="*/ 455028 w 579438"/>
              <a:gd name="connsiteY245" fmla="*/ 24071 h 541337"/>
              <a:gd name="connsiteX246" fmla="*/ 453441 w 579438"/>
              <a:gd name="connsiteY246" fmla="*/ 22645 h 541337"/>
              <a:gd name="connsiteX247" fmla="*/ 452171 w 579438"/>
              <a:gd name="connsiteY247" fmla="*/ 21062 h 541337"/>
              <a:gd name="connsiteX248" fmla="*/ 451219 w 579438"/>
              <a:gd name="connsiteY248" fmla="*/ 19478 h 541337"/>
              <a:gd name="connsiteX249" fmla="*/ 450426 w 579438"/>
              <a:gd name="connsiteY249" fmla="*/ 17736 h 541337"/>
              <a:gd name="connsiteX250" fmla="*/ 450109 w 579438"/>
              <a:gd name="connsiteY250" fmla="*/ 15836 h 541337"/>
              <a:gd name="connsiteX251" fmla="*/ 450267 w 579438"/>
              <a:gd name="connsiteY251" fmla="*/ 13461 h 541337"/>
              <a:gd name="connsiteX252" fmla="*/ 451219 w 579438"/>
              <a:gd name="connsiteY252" fmla="*/ 11243 h 541337"/>
              <a:gd name="connsiteX253" fmla="*/ 452806 w 579438"/>
              <a:gd name="connsiteY253" fmla="*/ 8551 h 541337"/>
              <a:gd name="connsiteX254" fmla="*/ 454552 w 579438"/>
              <a:gd name="connsiteY254" fmla="*/ 6809 h 541337"/>
              <a:gd name="connsiteX255" fmla="*/ 456615 w 579438"/>
              <a:gd name="connsiteY255" fmla="*/ 5542 h 541337"/>
              <a:gd name="connsiteX256" fmla="*/ 459154 w 579438"/>
              <a:gd name="connsiteY256" fmla="*/ 5067 h 541337"/>
              <a:gd name="connsiteX257" fmla="*/ 461534 w 579438"/>
              <a:gd name="connsiteY257" fmla="*/ 4751 h 541337"/>
              <a:gd name="connsiteX258" fmla="*/ 464073 w 579438"/>
              <a:gd name="connsiteY258" fmla="*/ 4592 h 54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579438" h="541337">
                <a:moveTo>
                  <a:pt x="104775" y="158750"/>
                </a:moveTo>
                <a:lnTo>
                  <a:pt x="99193" y="170591"/>
                </a:lnTo>
                <a:lnTo>
                  <a:pt x="94569" y="183072"/>
                </a:lnTo>
                <a:lnTo>
                  <a:pt x="90741" y="195872"/>
                </a:lnTo>
                <a:lnTo>
                  <a:pt x="87552" y="208833"/>
                </a:lnTo>
                <a:lnTo>
                  <a:pt x="85478" y="222434"/>
                </a:lnTo>
                <a:lnTo>
                  <a:pt x="84043" y="235875"/>
                </a:lnTo>
                <a:lnTo>
                  <a:pt x="83724" y="249955"/>
                </a:lnTo>
                <a:lnTo>
                  <a:pt x="83724" y="252196"/>
                </a:lnTo>
                <a:lnTo>
                  <a:pt x="42420" y="293638"/>
                </a:lnTo>
                <a:lnTo>
                  <a:pt x="39071" y="296518"/>
                </a:lnTo>
                <a:lnTo>
                  <a:pt x="35244" y="298438"/>
                </a:lnTo>
                <a:lnTo>
                  <a:pt x="31257" y="299718"/>
                </a:lnTo>
                <a:lnTo>
                  <a:pt x="27111" y="300038"/>
                </a:lnTo>
                <a:lnTo>
                  <a:pt x="22964" y="299718"/>
                </a:lnTo>
                <a:lnTo>
                  <a:pt x="18977" y="298438"/>
                </a:lnTo>
                <a:lnTo>
                  <a:pt x="15150" y="296518"/>
                </a:lnTo>
                <a:lnTo>
                  <a:pt x="11642" y="293638"/>
                </a:lnTo>
                <a:lnTo>
                  <a:pt x="6379" y="288358"/>
                </a:lnTo>
                <a:lnTo>
                  <a:pt x="3508" y="284837"/>
                </a:lnTo>
                <a:lnTo>
                  <a:pt x="1595" y="280997"/>
                </a:lnTo>
                <a:lnTo>
                  <a:pt x="319" y="276997"/>
                </a:lnTo>
                <a:lnTo>
                  <a:pt x="0" y="272837"/>
                </a:lnTo>
                <a:lnTo>
                  <a:pt x="319" y="268836"/>
                </a:lnTo>
                <a:lnTo>
                  <a:pt x="1595" y="264676"/>
                </a:lnTo>
                <a:lnTo>
                  <a:pt x="3508" y="260996"/>
                </a:lnTo>
                <a:lnTo>
                  <a:pt x="6379" y="257316"/>
                </a:lnTo>
                <a:close/>
                <a:moveTo>
                  <a:pt x="288526" y="71437"/>
                </a:moveTo>
                <a:lnTo>
                  <a:pt x="301526" y="71755"/>
                </a:lnTo>
                <a:lnTo>
                  <a:pt x="314367" y="73185"/>
                </a:lnTo>
                <a:lnTo>
                  <a:pt x="326733" y="75568"/>
                </a:lnTo>
                <a:lnTo>
                  <a:pt x="338940" y="78745"/>
                </a:lnTo>
                <a:lnTo>
                  <a:pt x="350672" y="82716"/>
                </a:lnTo>
                <a:lnTo>
                  <a:pt x="362086" y="87482"/>
                </a:lnTo>
                <a:lnTo>
                  <a:pt x="373184" y="93201"/>
                </a:lnTo>
                <a:lnTo>
                  <a:pt x="383806" y="99396"/>
                </a:lnTo>
                <a:lnTo>
                  <a:pt x="393793" y="106227"/>
                </a:lnTo>
                <a:lnTo>
                  <a:pt x="355745" y="144353"/>
                </a:lnTo>
                <a:lnTo>
                  <a:pt x="347343" y="139428"/>
                </a:lnTo>
                <a:lnTo>
                  <a:pt x="338465" y="134980"/>
                </a:lnTo>
                <a:lnTo>
                  <a:pt x="329111" y="131326"/>
                </a:lnTo>
                <a:lnTo>
                  <a:pt x="319282" y="128308"/>
                </a:lnTo>
                <a:lnTo>
                  <a:pt x="309294" y="126243"/>
                </a:lnTo>
                <a:lnTo>
                  <a:pt x="298989" y="124972"/>
                </a:lnTo>
                <a:lnTo>
                  <a:pt x="288526" y="124337"/>
                </a:lnTo>
                <a:lnTo>
                  <a:pt x="277111" y="124972"/>
                </a:lnTo>
                <a:lnTo>
                  <a:pt x="266014" y="126561"/>
                </a:lnTo>
                <a:lnTo>
                  <a:pt x="255392" y="128944"/>
                </a:lnTo>
                <a:lnTo>
                  <a:pt x="245087" y="132280"/>
                </a:lnTo>
                <a:lnTo>
                  <a:pt x="235100" y="136410"/>
                </a:lnTo>
                <a:lnTo>
                  <a:pt x="225587" y="141493"/>
                </a:lnTo>
                <a:lnTo>
                  <a:pt x="216551" y="147371"/>
                </a:lnTo>
                <a:lnTo>
                  <a:pt x="208307" y="153884"/>
                </a:lnTo>
                <a:lnTo>
                  <a:pt x="200380" y="161033"/>
                </a:lnTo>
                <a:lnTo>
                  <a:pt x="193246" y="168817"/>
                </a:lnTo>
                <a:lnTo>
                  <a:pt x="186746" y="177395"/>
                </a:lnTo>
                <a:lnTo>
                  <a:pt x="180881" y="186291"/>
                </a:lnTo>
                <a:lnTo>
                  <a:pt x="175966" y="195823"/>
                </a:lnTo>
                <a:lnTo>
                  <a:pt x="171686" y="205672"/>
                </a:lnTo>
                <a:lnTo>
                  <a:pt x="168356" y="216156"/>
                </a:lnTo>
                <a:lnTo>
                  <a:pt x="165978" y="226959"/>
                </a:lnTo>
                <a:lnTo>
                  <a:pt x="164393" y="238079"/>
                </a:lnTo>
                <a:lnTo>
                  <a:pt x="163917" y="249357"/>
                </a:lnTo>
                <a:lnTo>
                  <a:pt x="164393" y="260795"/>
                </a:lnTo>
                <a:lnTo>
                  <a:pt x="165978" y="271915"/>
                </a:lnTo>
                <a:lnTo>
                  <a:pt x="168356" y="282559"/>
                </a:lnTo>
                <a:lnTo>
                  <a:pt x="171686" y="292884"/>
                </a:lnTo>
                <a:lnTo>
                  <a:pt x="175966" y="302892"/>
                </a:lnTo>
                <a:lnTo>
                  <a:pt x="180881" y="312424"/>
                </a:lnTo>
                <a:lnTo>
                  <a:pt x="186746" y="321479"/>
                </a:lnTo>
                <a:lnTo>
                  <a:pt x="193246" y="329739"/>
                </a:lnTo>
                <a:lnTo>
                  <a:pt x="200380" y="337682"/>
                </a:lnTo>
                <a:lnTo>
                  <a:pt x="208149" y="344990"/>
                </a:lnTo>
                <a:lnTo>
                  <a:pt x="216551" y="351503"/>
                </a:lnTo>
                <a:lnTo>
                  <a:pt x="225587" y="357380"/>
                </a:lnTo>
                <a:lnTo>
                  <a:pt x="235100" y="362305"/>
                </a:lnTo>
                <a:lnTo>
                  <a:pt x="244929" y="366435"/>
                </a:lnTo>
                <a:lnTo>
                  <a:pt x="255234" y="369771"/>
                </a:lnTo>
                <a:lnTo>
                  <a:pt x="266014" y="372313"/>
                </a:lnTo>
                <a:lnTo>
                  <a:pt x="277111" y="373902"/>
                </a:lnTo>
                <a:lnTo>
                  <a:pt x="288526" y="374219"/>
                </a:lnTo>
                <a:lnTo>
                  <a:pt x="299782" y="373902"/>
                </a:lnTo>
                <a:lnTo>
                  <a:pt x="310879" y="372313"/>
                </a:lnTo>
                <a:lnTo>
                  <a:pt x="321501" y="369771"/>
                </a:lnTo>
                <a:lnTo>
                  <a:pt x="331965" y="366435"/>
                </a:lnTo>
                <a:lnTo>
                  <a:pt x="341794" y="362305"/>
                </a:lnTo>
                <a:lnTo>
                  <a:pt x="351306" y="357380"/>
                </a:lnTo>
                <a:lnTo>
                  <a:pt x="360184" y="351503"/>
                </a:lnTo>
                <a:lnTo>
                  <a:pt x="368586" y="344990"/>
                </a:lnTo>
                <a:lnTo>
                  <a:pt x="376354" y="337682"/>
                </a:lnTo>
                <a:lnTo>
                  <a:pt x="383647" y="329898"/>
                </a:lnTo>
                <a:lnTo>
                  <a:pt x="390147" y="321479"/>
                </a:lnTo>
                <a:lnTo>
                  <a:pt x="395854" y="312424"/>
                </a:lnTo>
                <a:lnTo>
                  <a:pt x="400769" y="302892"/>
                </a:lnTo>
                <a:lnTo>
                  <a:pt x="405049" y="293043"/>
                </a:lnTo>
                <a:lnTo>
                  <a:pt x="408379" y="282717"/>
                </a:lnTo>
                <a:lnTo>
                  <a:pt x="410915" y="271915"/>
                </a:lnTo>
                <a:lnTo>
                  <a:pt x="412501" y="260795"/>
                </a:lnTo>
                <a:lnTo>
                  <a:pt x="412976" y="249357"/>
                </a:lnTo>
                <a:lnTo>
                  <a:pt x="412818" y="243321"/>
                </a:lnTo>
                <a:lnTo>
                  <a:pt x="412183" y="237443"/>
                </a:lnTo>
                <a:lnTo>
                  <a:pt x="456573" y="192963"/>
                </a:lnTo>
                <a:lnTo>
                  <a:pt x="459744" y="203765"/>
                </a:lnTo>
                <a:lnTo>
                  <a:pt x="462439" y="214727"/>
                </a:lnTo>
                <a:lnTo>
                  <a:pt x="464183" y="226164"/>
                </a:lnTo>
                <a:lnTo>
                  <a:pt x="465134" y="237761"/>
                </a:lnTo>
                <a:lnTo>
                  <a:pt x="465768" y="249357"/>
                </a:lnTo>
                <a:lnTo>
                  <a:pt x="465134" y="262543"/>
                </a:lnTo>
                <a:lnTo>
                  <a:pt x="463707" y="275251"/>
                </a:lnTo>
                <a:lnTo>
                  <a:pt x="461488" y="287801"/>
                </a:lnTo>
                <a:lnTo>
                  <a:pt x="458317" y="300192"/>
                </a:lnTo>
                <a:lnTo>
                  <a:pt x="454354" y="311947"/>
                </a:lnTo>
                <a:lnTo>
                  <a:pt x="449598" y="323385"/>
                </a:lnTo>
                <a:lnTo>
                  <a:pt x="444049" y="334505"/>
                </a:lnTo>
                <a:lnTo>
                  <a:pt x="437708" y="345148"/>
                </a:lnTo>
                <a:lnTo>
                  <a:pt x="430891" y="355156"/>
                </a:lnTo>
                <a:lnTo>
                  <a:pt x="440086" y="364370"/>
                </a:lnTo>
                <a:lnTo>
                  <a:pt x="446744" y="357698"/>
                </a:lnTo>
                <a:lnTo>
                  <a:pt x="569133" y="480495"/>
                </a:lnTo>
                <a:lnTo>
                  <a:pt x="572780" y="484943"/>
                </a:lnTo>
                <a:lnTo>
                  <a:pt x="575792" y="489709"/>
                </a:lnTo>
                <a:lnTo>
                  <a:pt x="577694" y="494951"/>
                </a:lnTo>
                <a:lnTo>
                  <a:pt x="578963" y="500193"/>
                </a:lnTo>
                <a:lnTo>
                  <a:pt x="579438" y="505753"/>
                </a:lnTo>
                <a:lnTo>
                  <a:pt x="579121" y="511154"/>
                </a:lnTo>
                <a:lnTo>
                  <a:pt x="577853" y="516397"/>
                </a:lnTo>
                <a:lnTo>
                  <a:pt x="575792" y="521639"/>
                </a:lnTo>
                <a:lnTo>
                  <a:pt x="572938" y="526564"/>
                </a:lnTo>
                <a:lnTo>
                  <a:pt x="569292" y="531012"/>
                </a:lnTo>
                <a:lnTo>
                  <a:pt x="564853" y="534665"/>
                </a:lnTo>
                <a:lnTo>
                  <a:pt x="559938" y="537684"/>
                </a:lnTo>
                <a:lnTo>
                  <a:pt x="554865" y="539590"/>
                </a:lnTo>
                <a:lnTo>
                  <a:pt x="549634" y="540861"/>
                </a:lnTo>
                <a:lnTo>
                  <a:pt x="544085" y="541337"/>
                </a:lnTo>
                <a:lnTo>
                  <a:pt x="538695" y="540861"/>
                </a:lnTo>
                <a:lnTo>
                  <a:pt x="533463" y="539590"/>
                </a:lnTo>
                <a:lnTo>
                  <a:pt x="528231" y="537684"/>
                </a:lnTo>
                <a:lnTo>
                  <a:pt x="523317" y="534665"/>
                </a:lnTo>
                <a:lnTo>
                  <a:pt x="519195" y="531012"/>
                </a:lnTo>
                <a:lnTo>
                  <a:pt x="396806" y="408056"/>
                </a:lnTo>
                <a:lnTo>
                  <a:pt x="403464" y="401384"/>
                </a:lnTo>
                <a:lnTo>
                  <a:pt x="394110" y="392329"/>
                </a:lnTo>
                <a:lnTo>
                  <a:pt x="384123" y="399319"/>
                </a:lnTo>
                <a:lnTo>
                  <a:pt x="373501" y="405673"/>
                </a:lnTo>
                <a:lnTo>
                  <a:pt x="362562" y="411074"/>
                </a:lnTo>
                <a:lnTo>
                  <a:pt x="351147" y="415840"/>
                </a:lnTo>
                <a:lnTo>
                  <a:pt x="339099" y="419970"/>
                </a:lnTo>
                <a:lnTo>
                  <a:pt x="327050" y="423147"/>
                </a:lnTo>
                <a:lnTo>
                  <a:pt x="314367" y="425371"/>
                </a:lnTo>
                <a:lnTo>
                  <a:pt x="301526" y="426801"/>
                </a:lnTo>
                <a:lnTo>
                  <a:pt x="288526" y="427437"/>
                </a:lnTo>
                <a:lnTo>
                  <a:pt x="274575" y="426801"/>
                </a:lnTo>
                <a:lnTo>
                  <a:pt x="261099" y="425213"/>
                </a:lnTo>
                <a:lnTo>
                  <a:pt x="247624" y="422671"/>
                </a:lnTo>
                <a:lnTo>
                  <a:pt x="234783" y="419017"/>
                </a:lnTo>
                <a:lnTo>
                  <a:pt x="222417" y="414728"/>
                </a:lnTo>
                <a:lnTo>
                  <a:pt x="210368" y="409168"/>
                </a:lnTo>
                <a:lnTo>
                  <a:pt x="198954" y="402972"/>
                </a:lnTo>
                <a:lnTo>
                  <a:pt x="187856" y="396142"/>
                </a:lnTo>
                <a:lnTo>
                  <a:pt x="177551" y="388199"/>
                </a:lnTo>
                <a:lnTo>
                  <a:pt x="167722" y="379779"/>
                </a:lnTo>
                <a:lnTo>
                  <a:pt x="158527" y="370566"/>
                </a:lnTo>
                <a:lnTo>
                  <a:pt x="150125" y="360716"/>
                </a:lnTo>
                <a:lnTo>
                  <a:pt x="142198" y="350232"/>
                </a:lnTo>
                <a:lnTo>
                  <a:pt x="135381" y="339112"/>
                </a:lnTo>
                <a:lnTo>
                  <a:pt x="129198" y="327674"/>
                </a:lnTo>
                <a:lnTo>
                  <a:pt x="123649" y="315601"/>
                </a:lnTo>
                <a:lnTo>
                  <a:pt x="119369" y="303210"/>
                </a:lnTo>
                <a:lnTo>
                  <a:pt x="115881" y="290343"/>
                </a:lnTo>
                <a:lnTo>
                  <a:pt x="113186" y="276840"/>
                </a:lnTo>
                <a:lnTo>
                  <a:pt x="111601" y="263337"/>
                </a:lnTo>
                <a:lnTo>
                  <a:pt x="111125" y="249357"/>
                </a:lnTo>
                <a:lnTo>
                  <a:pt x="111601" y="235537"/>
                </a:lnTo>
                <a:lnTo>
                  <a:pt x="113186" y="221875"/>
                </a:lnTo>
                <a:lnTo>
                  <a:pt x="115881" y="208531"/>
                </a:lnTo>
                <a:lnTo>
                  <a:pt x="119369" y="195664"/>
                </a:lnTo>
                <a:lnTo>
                  <a:pt x="123649" y="183114"/>
                </a:lnTo>
                <a:lnTo>
                  <a:pt x="129198" y="171200"/>
                </a:lnTo>
                <a:lnTo>
                  <a:pt x="135381" y="159444"/>
                </a:lnTo>
                <a:lnTo>
                  <a:pt x="142198" y="148642"/>
                </a:lnTo>
                <a:lnTo>
                  <a:pt x="150125" y="138157"/>
                </a:lnTo>
                <a:lnTo>
                  <a:pt x="158527" y="128308"/>
                </a:lnTo>
                <a:lnTo>
                  <a:pt x="167722" y="119094"/>
                </a:lnTo>
                <a:lnTo>
                  <a:pt x="177551" y="110516"/>
                </a:lnTo>
                <a:lnTo>
                  <a:pt x="187856" y="102732"/>
                </a:lnTo>
                <a:lnTo>
                  <a:pt x="198954" y="95584"/>
                </a:lnTo>
                <a:lnTo>
                  <a:pt x="210368" y="89388"/>
                </a:lnTo>
                <a:lnTo>
                  <a:pt x="222417" y="84146"/>
                </a:lnTo>
                <a:lnTo>
                  <a:pt x="234783" y="79698"/>
                </a:lnTo>
                <a:lnTo>
                  <a:pt x="247624" y="76044"/>
                </a:lnTo>
                <a:lnTo>
                  <a:pt x="261099" y="73661"/>
                </a:lnTo>
                <a:lnTo>
                  <a:pt x="274575" y="72073"/>
                </a:lnTo>
                <a:close/>
                <a:moveTo>
                  <a:pt x="561981" y="0"/>
                </a:moveTo>
                <a:lnTo>
                  <a:pt x="563410" y="0"/>
                </a:lnTo>
                <a:lnTo>
                  <a:pt x="567059" y="158"/>
                </a:lnTo>
                <a:lnTo>
                  <a:pt x="570074" y="1108"/>
                </a:lnTo>
                <a:lnTo>
                  <a:pt x="572613" y="2375"/>
                </a:lnTo>
                <a:lnTo>
                  <a:pt x="574359" y="4434"/>
                </a:lnTo>
                <a:lnTo>
                  <a:pt x="575628" y="6968"/>
                </a:lnTo>
                <a:lnTo>
                  <a:pt x="576263" y="10135"/>
                </a:lnTo>
                <a:lnTo>
                  <a:pt x="576263" y="14094"/>
                </a:lnTo>
                <a:lnTo>
                  <a:pt x="571820" y="109587"/>
                </a:lnTo>
                <a:lnTo>
                  <a:pt x="571661" y="112437"/>
                </a:lnTo>
                <a:lnTo>
                  <a:pt x="571185" y="114971"/>
                </a:lnTo>
                <a:lnTo>
                  <a:pt x="570233" y="117663"/>
                </a:lnTo>
                <a:lnTo>
                  <a:pt x="568964" y="119880"/>
                </a:lnTo>
                <a:lnTo>
                  <a:pt x="567059" y="121939"/>
                </a:lnTo>
                <a:lnTo>
                  <a:pt x="564520" y="123681"/>
                </a:lnTo>
                <a:lnTo>
                  <a:pt x="561823" y="124948"/>
                </a:lnTo>
                <a:lnTo>
                  <a:pt x="559601" y="125106"/>
                </a:lnTo>
                <a:lnTo>
                  <a:pt x="557380" y="124631"/>
                </a:lnTo>
                <a:lnTo>
                  <a:pt x="555475" y="123839"/>
                </a:lnTo>
                <a:lnTo>
                  <a:pt x="553571" y="122572"/>
                </a:lnTo>
                <a:lnTo>
                  <a:pt x="551984" y="120989"/>
                </a:lnTo>
                <a:lnTo>
                  <a:pt x="550239" y="119405"/>
                </a:lnTo>
                <a:lnTo>
                  <a:pt x="520723" y="90108"/>
                </a:lnTo>
                <a:lnTo>
                  <a:pt x="509774" y="101193"/>
                </a:lnTo>
                <a:lnTo>
                  <a:pt x="419324" y="191301"/>
                </a:lnTo>
                <a:lnTo>
                  <a:pt x="391713" y="219173"/>
                </a:lnTo>
                <a:lnTo>
                  <a:pt x="298564" y="312131"/>
                </a:lnTo>
                <a:lnTo>
                  <a:pt x="293169" y="317516"/>
                </a:lnTo>
                <a:lnTo>
                  <a:pt x="290313" y="319733"/>
                </a:lnTo>
                <a:lnTo>
                  <a:pt x="287298" y="321633"/>
                </a:lnTo>
                <a:lnTo>
                  <a:pt x="284124" y="322900"/>
                </a:lnTo>
                <a:lnTo>
                  <a:pt x="280633" y="323692"/>
                </a:lnTo>
                <a:lnTo>
                  <a:pt x="279681" y="323692"/>
                </a:lnTo>
                <a:lnTo>
                  <a:pt x="278888" y="323850"/>
                </a:lnTo>
                <a:lnTo>
                  <a:pt x="277935" y="323850"/>
                </a:lnTo>
                <a:lnTo>
                  <a:pt x="273810" y="323534"/>
                </a:lnTo>
                <a:lnTo>
                  <a:pt x="269843" y="322267"/>
                </a:lnTo>
                <a:lnTo>
                  <a:pt x="266034" y="320366"/>
                </a:lnTo>
                <a:lnTo>
                  <a:pt x="262702" y="317516"/>
                </a:lnTo>
                <a:lnTo>
                  <a:pt x="257306" y="312131"/>
                </a:lnTo>
                <a:lnTo>
                  <a:pt x="237471" y="292336"/>
                </a:lnTo>
                <a:lnTo>
                  <a:pt x="190500" y="245303"/>
                </a:lnTo>
                <a:lnTo>
                  <a:pt x="191452" y="235643"/>
                </a:lnTo>
                <a:lnTo>
                  <a:pt x="193198" y="226141"/>
                </a:lnTo>
                <a:lnTo>
                  <a:pt x="195737" y="217114"/>
                </a:lnTo>
                <a:lnTo>
                  <a:pt x="199228" y="208246"/>
                </a:lnTo>
                <a:lnTo>
                  <a:pt x="203671" y="200011"/>
                </a:lnTo>
                <a:lnTo>
                  <a:pt x="208749" y="192093"/>
                </a:lnTo>
                <a:lnTo>
                  <a:pt x="277935" y="261139"/>
                </a:lnTo>
                <a:lnTo>
                  <a:pt x="280633" y="258447"/>
                </a:lnTo>
                <a:lnTo>
                  <a:pt x="485019" y="54318"/>
                </a:lnTo>
                <a:lnTo>
                  <a:pt x="469786" y="39273"/>
                </a:lnTo>
                <a:lnTo>
                  <a:pt x="455028" y="24071"/>
                </a:lnTo>
                <a:lnTo>
                  <a:pt x="453441" y="22645"/>
                </a:lnTo>
                <a:lnTo>
                  <a:pt x="452171" y="21062"/>
                </a:lnTo>
                <a:lnTo>
                  <a:pt x="451219" y="19478"/>
                </a:lnTo>
                <a:lnTo>
                  <a:pt x="450426" y="17736"/>
                </a:lnTo>
                <a:lnTo>
                  <a:pt x="450109" y="15836"/>
                </a:lnTo>
                <a:lnTo>
                  <a:pt x="450267" y="13461"/>
                </a:lnTo>
                <a:lnTo>
                  <a:pt x="451219" y="11243"/>
                </a:lnTo>
                <a:lnTo>
                  <a:pt x="452806" y="8551"/>
                </a:lnTo>
                <a:lnTo>
                  <a:pt x="454552" y="6809"/>
                </a:lnTo>
                <a:lnTo>
                  <a:pt x="456615" y="5542"/>
                </a:lnTo>
                <a:lnTo>
                  <a:pt x="459154" y="5067"/>
                </a:lnTo>
                <a:lnTo>
                  <a:pt x="461534" y="4751"/>
                </a:lnTo>
                <a:lnTo>
                  <a:pt x="464073" y="459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14" name="Group 18"/>
          <p:cNvGrpSpPr/>
          <p:nvPr/>
        </p:nvGrpSpPr>
        <p:grpSpPr>
          <a:xfrm>
            <a:off x="4716282" y="2607956"/>
            <a:ext cx="515232" cy="378682"/>
            <a:chOff x="685800" y="2752725"/>
            <a:chExt cx="581025" cy="427038"/>
          </a:xfrm>
          <a:solidFill>
            <a:schemeClr val="bg1"/>
          </a:solidFill>
        </p:grpSpPr>
        <p:sp>
          <p:nvSpPr>
            <p:cNvPr id="15" name="Freeform 274"/>
            <p:cNvSpPr>
              <a:spLocks noEditPoints="1"/>
            </p:cNvSpPr>
            <p:nvPr/>
          </p:nvSpPr>
          <p:spPr bwMode="auto">
            <a:xfrm>
              <a:off x="685800" y="2752725"/>
              <a:ext cx="503238" cy="365125"/>
            </a:xfrm>
            <a:custGeom>
              <a:avLst/>
              <a:gdLst>
                <a:gd name="T0" fmla="*/ 378 w 3169"/>
                <a:gd name="T1" fmla="*/ 260 h 2308"/>
                <a:gd name="T2" fmla="*/ 325 w 3169"/>
                <a:gd name="T3" fmla="*/ 283 h 2308"/>
                <a:gd name="T4" fmla="*/ 284 w 3169"/>
                <a:gd name="T5" fmla="*/ 323 h 2308"/>
                <a:gd name="T6" fmla="*/ 262 w 3169"/>
                <a:gd name="T7" fmla="*/ 376 h 2308"/>
                <a:gd name="T8" fmla="*/ 258 w 3169"/>
                <a:gd name="T9" fmla="*/ 464 h 2308"/>
                <a:gd name="T10" fmla="*/ 2947 w 3169"/>
                <a:gd name="T11" fmla="*/ 406 h 2308"/>
                <a:gd name="T12" fmla="*/ 2935 w 3169"/>
                <a:gd name="T13" fmla="*/ 349 h 2308"/>
                <a:gd name="T14" fmla="*/ 2902 w 3169"/>
                <a:gd name="T15" fmla="*/ 301 h 2308"/>
                <a:gd name="T16" fmla="*/ 2856 w 3169"/>
                <a:gd name="T17" fmla="*/ 269 h 2308"/>
                <a:gd name="T18" fmla="*/ 2797 w 3169"/>
                <a:gd name="T19" fmla="*/ 258 h 2308"/>
                <a:gd name="T20" fmla="*/ 413 w 3169"/>
                <a:gd name="T21" fmla="*/ 0 h 2308"/>
                <a:gd name="T22" fmla="*/ 2807 w 3169"/>
                <a:gd name="T23" fmla="*/ 3 h 2308"/>
                <a:gd name="T24" fmla="*/ 2905 w 3169"/>
                <a:gd name="T25" fmla="*/ 27 h 2308"/>
                <a:gd name="T26" fmla="*/ 2991 w 3169"/>
                <a:gd name="T27" fmla="*/ 74 h 2308"/>
                <a:gd name="T28" fmla="*/ 3064 w 3169"/>
                <a:gd name="T29" fmla="*/ 138 h 2308"/>
                <a:gd name="T30" fmla="*/ 3120 w 3169"/>
                <a:gd name="T31" fmla="*/ 218 h 2308"/>
                <a:gd name="T32" fmla="*/ 3156 w 3169"/>
                <a:gd name="T33" fmla="*/ 311 h 2308"/>
                <a:gd name="T34" fmla="*/ 3169 w 3169"/>
                <a:gd name="T35" fmla="*/ 412 h 2308"/>
                <a:gd name="T36" fmla="*/ 3122 w 3169"/>
                <a:gd name="T37" fmla="*/ 962 h 2308"/>
                <a:gd name="T38" fmla="*/ 2961 w 3169"/>
                <a:gd name="T39" fmla="*/ 962 h 2308"/>
                <a:gd name="T40" fmla="*/ 2947 w 3169"/>
                <a:gd name="T41" fmla="*/ 856 h 2308"/>
                <a:gd name="T42" fmla="*/ 258 w 3169"/>
                <a:gd name="T43" fmla="*/ 1900 h 2308"/>
                <a:gd name="T44" fmla="*/ 270 w 3169"/>
                <a:gd name="T45" fmla="*/ 1958 h 2308"/>
                <a:gd name="T46" fmla="*/ 302 w 3169"/>
                <a:gd name="T47" fmla="*/ 2006 h 2308"/>
                <a:gd name="T48" fmla="*/ 349 w 3169"/>
                <a:gd name="T49" fmla="*/ 2038 h 2308"/>
                <a:gd name="T50" fmla="*/ 408 w 3169"/>
                <a:gd name="T51" fmla="*/ 2049 h 2308"/>
                <a:gd name="T52" fmla="*/ 2246 w 3169"/>
                <a:gd name="T53" fmla="*/ 2308 h 2308"/>
                <a:gd name="T54" fmla="*/ 362 w 3169"/>
                <a:gd name="T55" fmla="*/ 2305 h 2308"/>
                <a:gd name="T56" fmla="*/ 264 w 3169"/>
                <a:gd name="T57" fmla="*/ 2279 h 2308"/>
                <a:gd name="T58" fmla="*/ 177 w 3169"/>
                <a:gd name="T59" fmla="*/ 2234 h 2308"/>
                <a:gd name="T60" fmla="*/ 104 w 3169"/>
                <a:gd name="T61" fmla="*/ 2169 h 2308"/>
                <a:gd name="T62" fmla="*/ 49 w 3169"/>
                <a:gd name="T63" fmla="*/ 2089 h 2308"/>
                <a:gd name="T64" fmla="*/ 12 w 3169"/>
                <a:gd name="T65" fmla="*/ 1997 h 2308"/>
                <a:gd name="T66" fmla="*/ 0 w 3169"/>
                <a:gd name="T67" fmla="*/ 1895 h 2308"/>
                <a:gd name="T68" fmla="*/ 3 w 3169"/>
                <a:gd name="T69" fmla="*/ 361 h 2308"/>
                <a:gd name="T70" fmla="*/ 28 w 3169"/>
                <a:gd name="T71" fmla="*/ 263 h 2308"/>
                <a:gd name="T72" fmla="*/ 74 w 3169"/>
                <a:gd name="T73" fmla="*/ 177 h 2308"/>
                <a:gd name="T74" fmla="*/ 139 w 3169"/>
                <a:gd name="T75" fmla="*/ 104 h 2308"/>
                <a:gd name="T76" fmla="*/ 220 w 3169"/>
                <a:gd name="T77" fmla="*/ 48 h 2308"/>
                <a:gd name="T78" fmla="*/ 312 w 3169"/>
                <a:gd name="T79" fmla="*/ 12 h 2308"/>
                <a:gd name="T80" fmla="*/ 413 w 3169"/>
                <a:gd name="T81" fmla="*/ 0 h 2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69" h="2308">
                  <a:moveTo>
                    <a:pt x="408" y="258"/>
                  </a:moveTo>
                  <a:lnTo>
                    <a:pt x="378" y="260"/>
                  </a:lnTo>
                  <a:lnTo>
                    <a:pt x="349" y="269"/>
                  </a:lnTo>
                  <a:lnTo>
                    <a:pt x="325" y="283"/>
                  </a:lnTo>
                  <a:lnTo>
                    <a:pt x="303" y="301"/>
                  </a:lnTo>
                  <a:lnTo>
                    <a:pt x="284" y="323"/>
                  </a:lnTo>
                  <a:lnTo>
                    <a:pt x="271" y="349"/>
                  </a:lnTo>
                  <a:lnTo>
                    <a:pt x="262" y="376"/>
                  </a:lnTo>
                  <a:lnTo>
                    <a:pt x="258" y="406"/>
                  </a:lnTo>
                  <a:lnTo>
                    <a:pt x="258" y="464"/>
                  </a:lnTo>
                  <a:lnTo>
                    <a:pt x="2947" y="464"/>
                  </a:lnTo>
                  <a:lnTo>
                    <a:pt x="2947" y="406"/>
                  </a:lnTo>
                  <a:lnTo>
                    <a:pt x="2944" y="376"/>
                  </a:lnTo>
                  <a:lnTo>
                    <a:pt x="2935" y="349"/>
                  </a:lnTo>
                  <a:lnTo>
                    <a:pt x="2921" y="323"/>
                  </a:lnTo>
                  <a:lnTo>
                    <a:pt x="2902" y="301"/>
                  </a:lnTo>
                  <a:lnTo>
                    <a:pt x="2881" y="283"/>
                  </a:lnTo>
                  <a:lnTo>
                    <a:pt x="2856" y="269"/>
                  </a:lnTo>
                  <a:lnTo>
                    <a:pt x="2827" y="260"/>
                  </a:lnTo>
                  <a:lnTo>
                    <a:pt x="2797" y="258"/>
                  </a:lnTo>
                  <a:lnTo>
                    <a:pt x="408" y="258"/>
                  </a:lnTo>
                  <a:close/>
                  <a:moveTo>
                    <a:pt x="413" y="0"/>
                  </a:moveTo>
                  <a:lnTo>
                    <a:pt x="2756" y="0"/>
                  </a:lnTo>
                  <a:lnTo>
                    <a:pt x="2807" y="3"/>
                  </a:lnTo>
                  <a:lnTo>
                    <a:pt x="2857" y="12"/>
                  </a:lnTo>
                  <a:lnTo>
                    <a:pt x="2905" y="27"/>
                  </a:lnTo>
                  <a:lnTo>
                    <a:pt x="2949" y="47"/>
                  </a:lnTo>
                  <a:lnTo>
                    <a:pt x="2991" y="74"/>
                  </a:lnTo>
                  <a:lnTo>
                    <a:pt x="3030" y="104"/>
                  </a:lnTo>
                  <a:lnTo>
                    <a:pt x="3064" y="138"/>
                  </a:lnTo>
                  <a:lnTo>
                    <a:pt x="3094" y="177"/>
                  </a:lnTo>
                  <a:lnTo>
                    <a:pt x="3120" y="218"/>
                  </a:lnTo>
                  <a:lnTo>
                    <a:pt x="3141" y="263"/>
                  </a:lnTo>
                  <a:lnTo>
                    <a:pt x="3156" y="311"/>
                  </a:lnTo>
                  <a:lnTo>
                    <a:pt x="3165" y="360"/>
                  </a:lnTo>
                  <a:lnTo>
                    <a:pt x="3169" y="412"/>
                  </a:lnTo>
                  <a:lnTo>
                    <a:pt x="3169" y="964"/>
                  </a:lnTo>
                  <a:lnTo>
                    <a:pt x="3122" y="962"/>
                  </a:lnTo>
                  <a:lnTo>
                    <a:pt x="2976" y="962"/>
                  </a:lnTo>
                  <a:lnTo>
                    <a:pt x="2961" y="962"/>
                  </a:lnTo>
                  <a:lnTo>
                    <a:pt x="2947" y="962"/>
                  </a:lnTo>
                  <a:lnTo>
                    <a:pt x="2947" y="856"/>
                  </a:lnTo>
                  <a:lnTo>
                    <a:pt x="258" y="856"/>
                  </a:lnTo>
                  <a:lnTo>
                    <a:pt x="258" y="1900"/>
                  </a:lnTo>
                  <a:lnTo>
                    <a:pt x="262" y="1930"/>
                  </a:lnTo>
                  <a:lnTo>
                    <a:pt x="270" y="1958"/>
                  </a:lnTo>
                  <a:lnTo>
                    <a:pt x="284" y="1984"/>
                  </a:lnTo>
                  <a:lnTo>
                    <a:pt x="302" y="2006"/>
                  </a:lnTo>
                  <a:lnTo>
                    <a:pt x="324" y="2023"/>
                  </a:lnTo>
                  <a:lnTo>
                    <a:pt x="349" y="2038"/>
                  </a:lnTo>
                  <a:lnTo>
                    <a:pt x="377" y="2047"/>
                  </a:lnTo>
                  <a:lnTo>
                    <a:pt x="408" y="2049"/>
                  </a:lnTo>
                  <a:lnTo>
                    <a:pt x="2246" y="2049"/>
                  </a:lnTo>
                  <a:lnTo>
                    <a:pt x="2246" y="2308"/>
                  </a:lnTo>
                  <a:lnTo>
                    <a:pt x="413" y="2308"/>
                  </a:lnTo>
                  <a:lnTo>
                    <a:pt x="362" y="2305"/>
                  </a:lnTo>
                  <a:lnTo>
                    <a:pt x="312" y="2295"/>
                  </a:lnTo>
                  <a:lnTo>
                    <a:pt x="264" y="2279"/>
                  </a:lnTo>
                  <a:lnTo>
                    <a:pt x="220" y="2260"/>
                  </a:lnTo>
                  <a:lnTo>
                    <a:pt x="177" y="2234"/>
                  </a:lnTo>
                  <a:lnTo>
                    <a:pt x="140" y="2203"/>
                  </a:lnTo>
                  <a:lnTo>
                    <a:pt x="104" y="2169"/>
                  </a:lnTo>
                  <a:lnTo>
                    <a:pt x="74" y="2131"/>
                  </a:lnTo>
                  <a:lnTo>
                    <a:pt x="49" y="2089"/>
                  </a:lnTo>
                  <a:lnTo>
                    <a:pt x="28" y="2045"/>
                  </a:lnTo>
                  <a:lnTo>
                    <a:pt x="12" y="1997"/>
                  </a:lnTo>
                  <a:lnTo>
                    <a:pt x="3" y="1947"/>
                  </a:lnTo>
                  <a:lnTo>
                    <a:pt x="0" y="1895"/>
                  </a:lnTo>
                  <a:lnTo>
                    <a:pt x="0" y="412"/>
                  </a:lnTo>
                  <a:lnTo>
                    <a:pt x="3" y="361"/>
                  </a:lnTo>
                  <a:lnTo>
                    <a:pt x="12" y="311"/>
                  </a:lnTo>
                  <a:lnTo>
                    <a:pt x="28" y="263"/>
                  </a:lnTo>
                  <a:lnTo>
                    <a:pt x="49" y="219"/>
                  </a:lnTo>
                  <a:lnTo>
                    <a:pt x="74" y="177"/>
                  </a:lnTo>
                  <a:lnTo>
                    <a:pt x="104" y="138"/>
                  </a:lnTo>
                  <a:lnTo>
                    <a:pt x="139" y="104"/>
                  </a:lnTo>
                  <a:lnTo>
                    <a:pt x="177" y="74"/>
                  </a:lnTo>
                  <a:lnTo>
                    <a:pt x="220" y="48"/>
                  </a:lnTo>
                  <a:lnTo>
                    <a:pt x="264" y="27"/>
                  </a:lnTo>
                  <a:lnTo>
                    <a:pt x="312" y="12"/>
                  </a:lnTo>
                  <a:lnTo>
                    <a:pt x="362" y="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275"/>
            <p:cNvSpPr>
              <a:spLocks noEditPoints="1"/>
            </p:cNvSpPr>
            <p:nvPr/>
          </p:nvSpPr>
          <p:spPr bwMode="auto">
            <a:xfrm>
              <a:off x="1073150" y="2935288"/>
              <a:ext cx="193675" cy="244475"/>
            </a:xfrm>
            <a:custGeom>
              <a:avLst/>
              <a:gdLst>
                <a:gd name="T0" fmla="*/ 561 w 1218"/>
                <a:gd name="T1" fmla="*/ 966 h 1541"/>
                <a:gd name="T2" fmla="*/ 516 w 1218"/>
                <a:gd name="T3" fmla="*/ 1013 h 1541"/>
                <a:gd name="T4" fmla="*/ 510 w 1218"/>
                <a:gd name="T5" fmla="*/ 1080 h 1541"/>
                <a:gd name="T6" fmla="*/ 548 w 1218"/>
                <a:gd name="T7" fmla="*/ 1135 h 1541"/>
                <a:gd name="T8" fmla="*/ 558 w 1218"/>
                <a:gd name="T9" fmla="*/ 1155 h 1541"/>
                <a:gd name="T10" fmla="*/ 568 w 1218"/>
                <a:gd name="T11" fmla="*/ 1316 h 1541"/>
                <a:gd name="T12" fmla="*/ 609 w 1218"/>
                <a:gd name="T13" fmla="*/ 1336 h 1541"/>
                <a:gd name="T14" fmla="*/ 649 w 1218"/>
                <a:gd name="T15" fmla="*/ 1316 h 1541"/>
                <a:gd name="T16" fmla="*/ 659 w 1218"/>
                <a:gd name="T17" fmla="*/ 1156 h 1541"/>
                <a:gd name="T18" fmla="*/ 669 w 1218"/>
                <a:gd name="T19" fmla="*/ 1134 h 1541"/>
                <a:gd name="T20" fmla="*/ 707 w 1218"/>
                <a:gd name="T21" fmla="*/ 1078 h 1541"/>
                <a:gd name="T22" fmla="*/ 699 w 1218"/>
                <a:gd name="T23" fmla="*/ 1009 h 1541"/>
                <a:gd name="T24" fmla="*/ 649 w 1218"/>
                <a:gd name="T25" fmla="*/ 962 h 1541"/>
                <a:gd name="T26" fmla="*/ 536 w 1218"/>
                <a:gd name="T27" fmla="*/ 201 h 1541"/>
                <a:gd name="T28" fmla="*/ 438 w 1218"/>
                <a:gd name="T29" fmla="*/ 228 h 1541"/>
                <a:gd name="T30" fmla="*/ 368 w 1218"/>
                <a:gd name="T31" fmla="*/ 297 h 1541"/>
                <a:gd name="T32" fmla="*/ 341 w 1218"/>
                <a:gd name="T33" fmla="*/ 395 h 1541"/>
                <a:gd name="T34" fmla="*/ 347 w 1218"/>
                <a:gd name="T35" fmla="*/ 692 h 1541"/>
                <a:gd name="T36" fmla="*/ 877 w 1218"/>
                <a:gd name="T37" fmla="*/ 649 h 1541"/>
                <a:gd name="T38" fmla="*/ 873 w 1218"/>
                <a:gd name="T39" fmla="*/ 361 h 1541"/>
                <a:gd name="T40" fmla="*/ 831 w 1218"/>
                <a:gd name="T41" fmla="*/ 271 h 1541"/>
                <a:gd name="T42" fmla="*/ 750 w 1218"/>
                <a:gd name="T43" fmla="*/ 213 h 1541"/>
                <a:gd name="T44" fmla="*/ 536 w 1218"/>
                <a:gd name="T45" fmla="*/ 201 h 1541"/>
                <a:gd name="T46" fmla="*/ 733 w 1218"/>
                <a:gd name="T47" fmla="*/ 4 h 1541"/>
                <a:gd name="T48" fmla="*/ 868 w 1218"/>
                <a:gd name="T49" fmla="*/ 47 h 1541"/>
                <a:gd name="T50" fmla="*/ 978 w 1218"/>
                <a:gd name="T51" fmla="*/ 132 h 1541"/>
                <a:gd name="T52" fmla="*/ 1051 w 1218"/>
                <a:gd name="T53" fmla="*/ 252 h 1541"/>
                <a:gd name="T54" fmla="*/ 1078 w 1218"/>
                <a:gd name="T55" fmla="*/ 394 h 1541"/>
                <a:gd name="T56" fmla="*/ 1075 w 1218"/>
                <a:gd name="T57" fmla="*/ 695 h 1541"/>
                <a:gd name="T58" fmla="*/ 1156 w 1218"/>
                <a:gd name="T59" fmla="*/ 737 h 1541"/>
                <a:gd name="T60" fmla="*/ 1207 w 1218"/>
                <a:gd name="T61" fmla="*/ 813 h 1541"/>
                <a:gd name="T62" fmla="*/ 1218 w 1218"/>
                <a:gd name="T63" fmla="*/ 1358 h 1541"/>
                <a:gd name="T64" fmla="*/ 1192 w 1218"/>
                <a:gd name="T65" fmla="*/ 1450 h 1541"/>
                <a:gd name="T66" fmla="*/ 1127 w 1218"/>
                <a:gd name="T67" fmla="*/ 1517 h 1541"/>
                <a:gd name="T68" fmla="*/ 1034 w 1218"/>
                <a:gd name="T69" fmla="*/ 1541 h 1541"/>
                <a:gd name="T70" fmla="*/ 119 w 1218"/>
                <a:gd name="T71" fmla="*/ 1530 h 1541"/>
                <a:gd name="T72" fmla="*/ 43 w 1218"/>
                <a:gd name="T73" fmla="*/ 1476 h 1541"/>
                <a:gd name="T74" fmla="*/ 2 w 1218"/>
                <a:gd name="T75" fmla="*/ 1391 h 1541"/>
                <a:gd name="T76" fmla="*/ 2 w 1218"/>
                <a:gd name="T77" fmla="*/ 842 h 1541"/>
                <a:gd name="T78" fmla="*/ 41 w 1218"/>
                <a:gd name="T79" fmla="*/ 759 h 1541"/>
                <a:gd name="T80" fmla="*/ 115 w 1218"/>
                <a:gd name="T81" fmla="*/ 704 h 1541"/>
                <a:gd name="T82" fmla="*/ 142 w 1218"/>
                <a:gd name="T83" fmla="*/ 648 h 1541"/>
                <a:gd name="T84" fmla="*/ 154 w 1218"/>
                <a:gd name="T85" fmla="*/ 297 h 1541"/>
                <a:gd name="T86" fmla="*/ 213 w 1218"/>
                <a:gd name="T87" fmla="*/ 169 h 1541"/>
                <a:gd name="T88" fmla="*/ 312 w 1218"/>
                <a:gd name="T89" fmla="*/ 70 h 1541"/>
                <a:gd name="T90" fmla="*/ 439 w 1218"/>
                <a:gd name="T91" fmla="*/ 13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8" h="1541">
                  <a:moveTo>
                    <a:pt x="603" y="954"/>
                  </a:moveTo>
                  <a:lnTo>
                    <a:pt x="582" y="958"/>
                  </a:lnTo>
                  <a:lnTo>
                    <a:pt x="561" y="966"/>
                  </a:lnTo>
                  <a:lnTo>
                    <a:pt x="543" y="978"/>
                  </a:lnTo>
                  <a:lnTo>
                    <a:pt x="528" y="995"/>
                  </a:lnTo>
                  <a:lnTo>
                    <a:pt x="516" y="1013"/>
                  </a:lnTo>
                  <a:lnTo>
                    <a:pt x="509" y="1036"/>
                  </a:lnTo>
                  <a:lnTo>
                    <a:pt x="507" y="1058"/>
                  </a:lnTo>
                  <a:lnTo>
                    <a:pt x="510" y="1080"/>
                  </a:lnTo>
                  <a:lnTo>
                    <a:pt x="518" y="1101"/>
                  </a:lnTo>
                  <a:lnTo>
                    <a:pt x="531" y="1119"/>
                  </a:lnTo>
                  <a:lnTo>
                    <a:pt x="548" y="1135"/>
                  </a:lnTo>
                  <a:lnTo>
                    <a:pt x="554" y="1141"/>
                  </a:lnTo>
                  <a:lnTo>
                    <a:pt x="558" y="1148"/>
                  </a:lnTo>
                  <a:lnTo>
                    <a:pt x="558" y="1155"/>
                  </a:lnTo>
                  <a:lnTo>
                    <a:pt x="558" y="1286"/>
                  </a:lnTo>
                  <a:lnTo>
                    <a:pt x="561" y="1302"/>
                  </a:lnTo>
                  <a:lnTo>
                    <a:pt x="568" y="1316"/>
                  </a:lnTo>
                  <a:lnTo>
                    <a:pt x="579" y="1327"/>
                  </a:lnTo>
                  <a:lnTo>
                    <a:pt x="592" y="1334"/>
                  </a:lnTo>
                  <a:lnTo>
                    <a:pt x="609" y="1336"/>
                  </a:lnTo>
                  <a:lnTo>
                    <a:pt x="624" y="1334"/>
                  </a:lnTo>
                  <a:lnTo>
                    <a:pt x="638" y="1327"/>
                  </a:lnTo>
                  <a:lnTo>
                    <a:pt x="649" y="1316"/>
                  </a:lnTo>
                  <a:lnTo>
                    <a:pt x="656" y="1302"/>
                  </a:lnTo>
                  <a:lnTo>
                    <a:pt x="659" y="1286"/>
                  </a:lnTo>
                  <a:lnTo>
                    <a:pt x="659" y="1156"/>
                  </a:lnTo>
                  <a:lnTo>
                    <a:pt x="660" y="1148"/>
                  </a:lnTo>
                  <a:lnTo>
                    <a:pt x="663" y="1141"/>
                  </a:lnTo>
                  <a:lnTo>
                    <a:pt x="669" y="1134"/>
                  </a:lnTo>
                  <a:lnTo>
                    <a:pt x="688" y="1118"/>
                  </a:lnTo>
                  <a:lnTo>
                    <a:pt x="700" y="1099"/>
                  </a:lnTo>
                  <a:lnTo>
                    <a:pt x="707" y="1078"/>
                  </a:lnTo>
                  <a:lnTo>
                    <a:pt x="709" y="1053"/>
                  </a:lnTo>
                  <a:lnTo>
                    <a:pt x="706" y="1030"/>
                  </a:lnTo>
                  <a:lnTo>
                    <a:pt x="699" y="1009"/>
                  </a:lnTo>
                  <a:lnTo>
                    <a:pt x="685" y="990"/>
                  </a:lnTo>
                  <a:lnTo>
                    <a:pt x="669" y="975"/>
                  </a:lnTo>
                  <a:lnTo>
                    <a:pt x="649" y="962"/>
                  </a:lnTo>
                  <a:lnTo>
                    <a:pt x="625" y="956"/>
                  </a:lnTo>
                  <a:lnTo>
                    <a:pt x="603" y="954"/>
                  </a:lnTo>
                  <a:close/>
                  <a:moveTo>
                    <a:pt x="536" y="201"/>
                  </a:moveTo>
                  <a:lnTo>
                    <a:pt x="501" y="204"/>
                  </a:lnTo>
                  <a:lnTo>
                    <a:pt x="468" y="213"/>
                  </a:lnTo>
                  <a:lnTo>
                    <a:pt x="438" y="228"/>
                  </a:lnTo>
                  <a:lnTo>
                    <a:pt x="411" y="246"/>
                  </a:lnTo>
                  <a:lnTo>
                    <a:pt x="388" y="271"/>
                  </a:lnTo>
                  <a:lnTo>
                    <a:pt x="368" y="297"/>
                  </a:lnTo>
                  <a:lnTo>
                    <a:pt x="354" y="327"/>
                  </a:lnTo>
                  <a:lnTo>
                    <a:pt x="345" y="361"/>
                  </a:lnTo>
                  <a:lnTo>
                    <a:pt x="341" y="395"/>
                  </a:lnTo>
                  <a:lnTo>
                    <a:pt x="341" y="649"/>
                  </a:lnTo>
                  <a:lnTo>
                    <a:pt x="344" y="671"/>
                  </a:lnTo>
                  <a:lnTo>
                    <a:pt x="347" y="692"/>
                  </a:lnTo>
                  <a:lnTo>
                    <a:pt x="872" y="692"/>
                  </a:lnTo>
                  <a:lnTo>
                    <a:pt x="876" y="671"/>
                  </a:lnTo>
                  <a:lnTo>
                    <a:pt x="877" y="649"/>
                  </a:lnTo>
                  <a:lnTo>
                    <a:pt x="876" y="649"/>
                  </a:lnTo>
                  <a:lnTo>
                    <a:pt x="876" y="395"/>
                  </a:lnTo>
                  <a:lnTo>
                    <a:pt x="873" y="361"/>
                  </a:lnTo>
                  <a:lnTo>
                    <a:pt x="864" y="327"/>
                  </a:lnTo>
                  <a:lnTo>
                    <a:pt x="849" y="297"/>
                  </a:lnTo>
                  <a:lnTo>
                    <a:pt x="831" y="271"/>
                  </a:lnTo>
                  <a:lnTo>
                    <a:pt x="807" y="246"/>
                  </a:lnTo>
                  <a:lnTo>
                    <a:pt x="781" y="228"/>
                  </a:lnTo>
                  <a:lnTo>
                    <a:pt x="750" y="213"/>
                  </a:lnTo>
                  <a:lnTo>
                    <a:pt x="717" y="204"/>
                  </a:lnTo>
                  <a:lnTo>
                    <a:pt x="683" y="201"/>
                  </a:lnTo>
                  <a:lnTo>
                    <a:pt x="536" y="201"/>
                  </a:lnTo>
                  <a:close/>
                  <a:moveTo>
                    <a:pt x="537" y="0"/>
                  </a:moveTo>
                  <a:lnTo>
                    <a:pt x="683" y="0"/>
                  </a:lnTo>
                  <a:lnTo>
                    <a:pt x="733" y="4"/>
                  </a:lnTo>
                  <a:lnTo>
                    <a:pt x="781" y="13"/>
                  </a:lnTo>
                  <a:lnTo>
                    <a:pt x="826" y="27"/>
                  </a:lnTo>
                  <a:lnTo>
                    <a:pt x="868" y="47"/>
                  </a:lnTo>
                  <a:lnTo>
                    <a:pt x="908" y="71"/>
                  </a:lnTo>
                  <a:lnTo>
                    <a:pt x="945" y="100"/>
                  </a:lnTo>
                  <a:lnTo>
                    <a:pt x="978" y="132"/>
                  </a:lnTo>
                  <a:lnTo>
                    <a:pt x="1007" y="169"/>
                  </a:lnTo>
                  <a:lnTo>
                    <a:pt x="1031" y="209"/>
                  </a:lnTo>
                  <a:lnTo>
                    <a:pt x="1051" y="252"/>
                  </a:lnTo>
                  <a:lnTo>
                    <a:pt x="1066" y="297"/>
                  </a:lnTo>
                  <a:lnTo>
                    <a:pt x="1075" y="345"/>
                  </a:lnTo>
                  <a:lnTo>
                    <a:pt x="1078" y="394"/>
                  </a:lnTo>
                  <a:lnTo>
                    <a:pt x="1078" y="648"/>
                  </a:lnTo>
                  <a:lnTo>
                    <a:pt x="1077" y="672"/>
                  </a:lnTo>
                  <a:lnTo>
                    <a:pt x="1075" y="695"/>
                  </a:lnTo>
                  <a:lnTo>
                    <a:pt x="1105" y="705"/>
                  </a:lnTo>
                  <a:lnTo>
                    <a:pt x="1131" y="720"/>
                  </a:lnTo>
                  <a:lnTo>
                    <a:pt x="1156" y="737"/>
                  </a:lnTo>
                  <a:lnTo>
                    <a:pt x="1177" y="760"/>
                  </a:lnTo>
                  <a:lnTo>
                    <a:pt x="1194" y="784"/>
                  </a:lnTo>
                  <a:lnTo>
                    <a:pt x="1207" y="813"/>
                  </a:lnTo>
                  <a:lnTo>
                    <a:pt x="1214" y="843"/>
                  </a:lnTo>
                  <a:lnTo>
                    <a:pt x="1218" y="874"/>
                  </a:lnTo>
                  <a:lnTo>
                    <a:pt x="1218" y="1358"/>
                  </a:lnTo>
                  <a:lnTo>
                    <a:pt x="1214" y="1391"/>
                  </a:lnTo>
                  <a:lnTo>
                    <a:pt x="1205" y="1421"/>
                  </a:lnTo>
                  <a:lnTo>
                    <a:pt x="1192" y="1450"/>
                  </a:lnTo>
                  <a:lnTo>
                    <a:pt x="1174" y="1476"/>
                  </a:lnTo>
                  <a:lnTo>
                    <a:pt x="1152" y="1498"/>
                  </a:lnTo>
                  <a:lnTo>
                    <a:pt x="1127" y="1517"/>
                  </a:lnTo>
                  <a:lnTo>
                    <a:pt x="1098" y="1530"/>
                  </a:lnTo>
                  <a:lnTo>
                    <a:pt x="1067" y="1539"/>
                  </a:lnTo>
                  <a:lnTo>
                    <a:pt x="1034" y="1541"/>
                  </a:lnTo>
                  <a:lnTo>
                    <a:pt x="183" y="1541"/>
                  </a:lnTo>
                  <a:lnTo>
                    <a:pt x="150" y="1539"/>
                  </a:lnTo>
                  <a:lnTo>
                    <a:pt x="119" y="1530"/>
                  </a:lnTo>
                  <a:lnTo>
                    <a:pt x="91" y="1517"/>
                  </a:lnTo>
                  <a:lnTo>
                    <a:pt x="65" y="1498"/>
                  </a:lnTo>
                  <a:lnTo>
                    <a:pt x="43" y="1476"/>
                  </a:lnTo>
                  <a:lnTo>
                    <a:pt x="24" y="1450"/>
                  </a:lnTo>
                  <a:lnTo>
                    <a:pt x="11" y="1421"/>
                  </a:lnTo>
                  <a:lnTo>
                    <a:pt x="2" y="1391"/>
                  </a:lnTo>
                  <a:lnTo>
                    <a:pt x="0" y="1358"/>
                  </a:lnTo>
                  <a:lnTo>
                    <a:pt x="0" y="874"/>
                  </a:lnTo>
                  <a:lnTo>
                    <a:pt x="2" y="842"/>
                  </a:lnTo>
                  <a:lnTo>
                    <a:pt x="11" y="812"/>
                  </a:lnTo>
                  <a:lnTo>
                    <a:pt x="24" y="784"/>
                  </a:lnTo>
                  <a:lnTo>
                    <a:pt x="41" y="759"/>
                  </a:lnTo>
                  <a:lnTo>
                    <a:pt x="63" y="736"/>
                  </a:lnTo>
                  <a:lnTo>
                    <a:pt x="88" y="719"/>
                  </a:lnTo>
                  <a:lnTo>
                    <a:pt x="115" y="704"/>
                  </a:lnTo>
                  <a:lnTo>
                    <a:pt x="145" y="695"/>
                  </a:lnTo>
                  <a:lnTo>
                    <a:pt x="143" y="671"/>
                  </a:lnTo>
                  <a:lnTo>
                    <a:pt x="142" y="648"/>
                  </a:lnTo>
                  <a:lnTo>
                    <a:pt x="142" y="394"/>
                  </a:lnTo>
                  <a:lnTo>
                    <a:pt x="145" y="345"/>
                  </a:lnTo>
                  <a:lnTo>
                    <a:pt x="154" y="297"/>
                  </a:lnTo>
                  <a:lnTo>
                    <a:pt x="168" y="252"/>
                  </a:lnTo>
                  <a:lnTo>
                    <a:pt x="188" y="209"/>
                  </a:lnTo>
                  <a:lnTo>
                    <a:pt x="213" y="169"/>
                  </a:lnTo>
                  <a:lnTo>
                    <a:pt x="242" y="132"/>
                  </a:lnTo>
                  <a:lnTo>
                    <a:pt x="275" y="100"/>
                  </a:lnTo>
                  <a:lnTo>
                    <a:pt x="312" y="70"/>
                  </a:lnTo>
                  <a:lnTo>
                    <a:pt x="351" y="46"/>
                  </a:lnTo>
                  <a:lnTo>
                    <a:pt x="394" y="27"/>
                  </a:lnTo>
                  <a:lnTo>
                    <a:pt x="439" y="13"/>
                  </a:lnTo>
                  <a:lnTo>
                    <a:pt x="487" y="4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7" name="Freeform 66"/>
          <p:cNvSpPr>
            <a:spLocks noEditPoints="1"/>
          </p:cNvSpPr>
          <p:nvPr/>
        </p:nvSpPr>
        <p:spPr bwMode="auto">
          <a:xfrm>
            <a:off x="5311771" y="1948969"/>
            <a:ext cx="386814" cy="385424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101"/>
          <p:cNvSpPr/>
          <p:nvPr/>
        </p:nvSpPr>
        <p:spPr bwMode="auto">
          <a:xfrm>
            <a:off x="3529217" y="4552048"/>
            <a:ext cx="431997" cy="329490"/>
          </a:xfrm>
          <a:custGeom>
            <a:avLst/>
            <a:gdLst>
              <a:gd name="T0" fmla="*/ 2510 w 3538"/>
              <a:gd name="T1" fmla="*/ 12 h 2700"/>
              <a:gd name="T2" fmla="*/ 2653 w 3538"/>
              <a:gd name="T3" fmla="*/ 96 h 2700"/>
              <a:gd name="T4" fmla="*/ 2738 w 3538"/>
              <a:gd name="T5" fmla="*/ 241 h 2700"/>
              <a:gd name="T6" fmla="*/ 2746 w 3538"/>
              <a:gd name="T7" fmla="*/ 866 h 2700"/>
              <a:gd name="T8" fmla="*/ 2681 w 3538"/>
              <a:gd name="T9" fmla="*/ 1022 h 2700"/>
              <a:gd name="T10" fmla="*/ 2550 w 3538"/>
              <a:gd name="T11" fmla="*/ 1124 h 2700"/>
              <a:gd name="T12" fmla="*/ 1851 w 3538"/>
              <a:gd name="T13" fmla="*/ 1150 h 2700"/>
              <a:gd name="T14" fmla="*/ 2829 w 3538"/>
              <a:gd name="T15" fmla="*/ 1596 h 2700"/>
              <a:gd name="T16" fmla="*/ 2987 w 3538"/>
              <a:gd name="T17" fmla="*/ 1680 h 2700"/>
              <a:gd name="T18" fmla="*/ 3090 w 3538"/>
              <a:gd name="T19" fmla="*/ 1827 h 2700"/>
              <a:gd name="T20" fmla="*/ 3115 w 3538"/>
              <a:gd name="T21" fmla="*/ 2072 h 2700"/>
              <a:gd name="T22" fmla="*/ 3446 w 3538"/>
              <a:gd name="T23" fmla="*/ 2097 h 2700"/>
              <a:gd name="T24" fmla="*/ 3526 w 3538"/>
              <a:gd name="T25" fmla="*/ 2194 h 2700"/>
              <a:gd name="T26" fmla="*/ 3536 w 3538"/>
              <a:gd name="T27" fmla="*/ 2545 h 2700"/>
              <a:gd name="T28" fmla="*/ 3471 w 3538"/>
              <a:gd name="T29" fmla="*/ 2655 h 2700"/>
              <a:gd name="T30" fmla="*/ 3351 w 3538"/>
              <a:gd name="T31" fmla="*/ 2700 h 2700"/>
              <a:gd name="T32" fmla="*/ 2622 w 3538"/>
              <a:gd name="T33" fmla="*/ 2674 h 2700"/>
              <a:gd name="T34" fmla="*/ 2540 w 3538"/>
              <a:gd name="T35" fmla="*/ 2578 h 2700"/>
              <a:gd name="T36" fmla="*/ 2531 w 3538"/>
              <a:gd name="T37" fmla="*/ 2226 h 2700"/>
              <a:gd name="T38" fmla="*/ 2595 w 3538"/>
              <a:gd name="T39" fmla="*/ 2116 h 2700"/>
              <a:gd name="T40" fmla="*/ 2716 w 3538"/>
              <a:gd name="T41" fmla="*/ 2072 h 2700"/>
              <a:gd name="T42" fmla="*/ 2941 w 3538"/>
              <a:gd name="T43" fmla="*/ 1896 h 2700"/>
              <a:gd name="T44" fmla="*/ 2864 w 3538"/>
              <a:gd name="T45" fmla="*/ 1789 h 2700"/>
              <a:gd name="T46" fmla="*/ 2736 w 3538"/>
              <a:gd name="T47" fmla="*/ 1748 h 2700"/>
              <a:gd name="T48" fmla="*/ 2120 w 3538"/>
              <a:gd name="T49" fmla="*/ 2074 h 2700"/>
              <a:gd name="T50" fmla="*/ 2230 w 3538"/>
              <a:gd name="T51" fmla="*/ 2139 h 2700"/>
              <a:gd name="T52" fmla="*/ 2274 w 3538"/>
              <a:gd name="T53" fmla="*/ 2259 h 2700"/>
              <a:gd name="T54" fmla="*/ 2248 w 3538"/>
              <a:gd name="T55" fmla="*/ 2607 h 2700"/>
              <a:gd name="T56" fmla="*/ 2153 w 3538"/>
              <a:gd name="T57" fmla="*/ 2688 h 2700"/>
              <a:gd name="T58" fmla="*/ 1418 w 3538"/>
              <a:gd name="T59" fmla="*/ 2696 h 2700"/>
              <a:gd name="T60" fmla="*/ 1308 w 3538"/>
              <a:gd name="T61" fmla="*/ 2633 h 2700"/>
              <a:gd name="T62" fmla="*/ 1264 w 3538"/>
              <a:gd name="T63" fmla="*/ 2512 h 2700"/>
              <a:gd name="T64" fmla="*/ 1290 w 3538"/>
              <a:gd name="T65" fmla="*/ 2165 h 2700"/>
              <a:gd name="T66" fmla="*/ 1387 w 3538"/>
              <a:gd name="T67" fmla="*/ 2083 h 2700"/>
              <a:gd name="T68" fmla="*/ 1688 w 3538"/>
              <a:gd name="T69" fmla="*/ 1748 h 2700"/>
              <a:gd name="T70" fmla="*/ 704 w 3538"/>
              <a:gd name="T71" fmla="*/ 1772 h 2700"/>
              <a:gd name="T72" fmla="*/ 611 w 3538"/>
              <a:gd name="T73" fmla="*/ 1865 h 2700"/>
              <a:gd name="T74" fmla="*/ 586 w 3538"/>
              <a:gd name="T75" fmla="*/ 2072 h 2700"/>
              <a:gd name="T76" fmla="*/ 918 w 3538"/>
              <a:gd name="T77" fmla="*/ 2097 h 2700"/>
              <a:gd name="T78" fmla="*/ 998 w 3538"/>
              <a:gd name="T79" fmla="*/ 2194 h 2700"/>
              <a:gd name="T80" fmla="*/ 1007 w 3538"/>
              <a:gd name="T81" fmla="*/ 2545 h 2700"/>
              <a:gd name="T82" fmla="*/ 943 w 3538"/>
              <a:gd name="T83" fmla="*/ 2655 h 2700"/>
              <a:gd name="T84" fmla="*/ 823 w 3538"/>
              <a:gd name="T85" fmla="*/ 2700 h 2700"/>
              <a:gd name="T86" fmla="*/ 93 w 3538"/>
              <a:gd name="T87" fmla="*/ 2674 h 2700"/>
              <a:gd name="T88" fmla="*/ 12 w 3538"/>
              <a:gd name="T89" fmla="*/ 2578 h 2700"/>
              <a:gd name="T90" fmla="*/ 3 w 3538"/>
              <a:gd name="T91" fmla="*/ 2226 h 2700"/>
              <a:gd name="T92" fmla="*/ 67 w 3538"/>
              <a:gd name="T93" fmla="*/ 2116 h 2700"/>
              <a:gd name="T94" fmla="*/ 187 w 3538"/>
              <a:gd name="T95" fmla="*/ 2072 h 2700"/>
              <a:gd name="T96" fmla="*/ 436 w 3538"/>
              <a:gd name="T97" fmla="*/ 1870 h 2700"/>
              <a:gd name="T98" fmla="*/ 520 w 3538"/>
              <a:gd name="T99" fmla="*/ 1712 h 2700"/>
              <a:gd name="T100" fmla="*/ 666 w 3538"/>
              <a:gd name="T101" fmla="*/ 1610 h 2700"/>
              <a:gd name="T102" fmla="*/ 1688 w 3538"/>
              <a:gd name="T103" fmla="*/ 1584 h 2700"/>
              <a:gd name="T104" fmla="*/ 1030 w 3538"/>
              <a:gd name="T105" fmla="*/ 1138 h 2700"/>
              <a:gd name="T106" fmla="*/ 885 w 3538"/>
              <a:gd name="T107" fmla="*/ 1054 h 2700"/>
              <a:gd name="T108" fmla="*/ 801 w 3538"/>
              <a:gd name="T109" fmla="*/ 909 h 2700"/>
              <a:gd name="T110" fmla="*/ 793 w 3538"/>
              <a:gd name="T111" fmla="*/ 283 h 2700"/>
              <a:gd name="T112" fmla="*/ 857 w 3538"/>
              <a:gd name="T113" fmla="*/ 127 h 2700"/>
              <a:gd name="T114" fmla="*/ 989 w 3538"/>
              <a:gd name="T115" fmla="*/ 26 h 2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38" h="2700">
                <a:moveTo>
                  <a:pt x="1116" y="0"/>
                </a:moveTo>
                <a:lnTo>
                  <a:pt x="2423" y="0"/>
                </a:lnTo>
                <a:lnTo>
                  <a:pt x="2467" y="3"/>
                </a:lnTo>
                <a:lnTo>
                  <a:pt x="2510" y="12"/>
                </a:lnTo>
                <a:lnTo>
                  <a:pt x="2550" y="26"/>
                </a:lnTo>
                <a:lnTo>
                  <a:pt x="2587" y="45"/>
                </a:lnTo>
                <a:lnTo>
                  <a:pt x="2622" y="68"/>
                </a:lnTo>
                <a:lnTo>
                  <a:pt x="2653" y="96"/>
                </a:lnTo>
                <a:lnTo>
                  <a:pt x="2681" y="127"/>
                </a:lnTo>
                <a:lnTo>
                  <a:pt x="2704" y="163"/>
                </a:lnTo>
                <a:lnTo>
                  <a:pt x="2724" y="201"/>
                </a:lnTo>
                <a:lnTo>
                  <a:pt x="2738" y="241"/>
                </a:lnTo>
                <a:lnTo>
                  <a:pt x="2746" y="283"/>
                </a:lnTo>
                <a:lnTo>
                  <a:pt x="2749" y="328"/>
                </a:lnTo>
                <a:lnTo>
                  <a:pt x="2749" y="822"/>
                </a:lnTo>
                <a:lnTo>
                  <a:pt x="2746" y="866"/>
                </a:lnTo>
                <a:lnTo>
                  <a:pt x="2738" y="909"/>
                </a:lnTo>
                <a:lnTo>
                  <a:pt x="2724" y="949"/>
                </a:lnTo>
                <a:lnTo>
                  <a:pt x="2704" y="987"/>
                </a:lnTo>
                <a:lnTo>
                  <a:pt x="2681" y="1022"/>
                </a:lnTo>
                <a:lnTo>
                  <a:pt x="2653" y="1054"/>
                </a:lnTo>
                <a:lnTo>
                  <a:pt x="2622" y="1081"/>
                </a:lnTo>
                <a:lnTo>
                  <a:pt x="2587" y="1104"/>
                </a:lnTo>
                <a:lnTo>
                  <a:pt x="2550" y="1124"/>
                </a:lnTo>
                <a:lnTo>
                  <a:pt x="2510" y="1138"/>
                </a:lnTo>
                <a:lnTo>
                  <a:pt x="2467" y="1146"/>
                </a:lnTo>
                <a:lnTo>
                  <a:pt x="2423" y="1150"/>
                </a:lnTo>
                <a:lnTo>
                  <a:pt x="1851" y="1150"/>
                </a:lnTo>
                <a:lnTo>
                  <a:pt x="1851" y="1584"/>
                </a:lnTo>
                <a:lnTo>
                  <a:pt x="2737" y="1584"/>
                </a:lnTo>
                <a:lnTo>
                  <a:pt x="2784" y="1588"/>
                </a:lnTo>
                <a:lnTo>
                  <a:pt x="2829" y="1596"/>
                </a:lnTo>
                <a:lnTo>
                  <a:pt x="2873" y="1610"/>
                </a:lnTo>
                <a:lnTo>
                  <a:pt x="2914" y="1629"/>
                </a:lnTo>
                <a:lnTo>
                  <a:pt x="2953" y="1652"/>
                </a:lnTo>
                <a:lnTo>
                  <a:pt x="2987" y="1680"/>
                </a:lnTo>
                <a:lnTo>
                  <a:pt x="3020" y="1712"/>
                </a:lnTo>
                <a:lnTo>
                  <a:pt x="3047" y="1747"/>
                </a:lnTo>
                <a:lnTo>
                  <a:pt x="3070" y="1786"/>
                </a:lnTo>
                <a:lnTo>
                  <a:pt x="3090" y="1827"/>
                </a:lnTo>
                <a:lnTo>
                  <a:pt x="3104" y="1870"/>
                </a:lnTo>
                <a:lnTo>
                  <a:pt x="3112" y="1917"/>
                </a:lnTo>
                <a:lnTo>
                  <a:pt x="3115" y="1964"/>
                </a:lnTo>
                <a:lnTo>
                  <a:pt x="3115" y="2072"/>
                </a:lnTo>
                <a:lnTo>
                  <a:pt x="3351" y="2072"/>
                </a:lnTo>
                <a:lnTo>
                  <a:pt x="3384" y="2074"/>
                </a:lnTo>
                <a:lnTo>
                  <a:pt x="3417" y="2084"/>
                </a:lnTo>
                <a:lnTo>
                  <a:pt x="3446" y="2097"/>
                </a:lnTo>
                <a:lnTo>
                  <a:pt x="3471" y="2116"/>
                </a:lnTo>
                <a:lnTo>
                  <a:pt x="3494" y="2139"/>
                </a:lnTo>
                <a:lnTo>
                  <a:pt x="3513" y="2165"/>
                </a:lnTo>
                <a:lnTo>
                  <a:pt x="3526" y="2194"/>
                </a:lnTo>
                <a:lnTo>
                  <a:pt x="3536" y="2226"/>
                </a:lnTo>
                <a:lnTo>
                  <a:pt x="3538" y="2259"/>
                </a:lnTo>
                <a:lnTo>
                  <a:pt x="3538" y="2512"/>
                </a:lnTo>
                <a:lnTo>
                  <a:pt x="3536" y="2545"/>
                </a:lnTo>
                <a:lnTo>
                  <a:pt x="3526" y="2578"/>
                </a:lnTo>
                <a:lnTo>
                  <a:pt x="3512" y="2607"/>
                </a:lnTo>
                <a:lnTo>
                  <a:pt x="3494" y="2633"/>
                </a:lnTo>
                <a:lnTo>
                  <a:pt x="3471" y="2655"/>
                </a:lnTo>
                <a:lnTo>
                  <a:pt x="3446" y="2674"/>
                </a:lnTo>
                <a:lnTo>
                  <a:pt x="3417" y="2688"/>
                </a:lnTo>
                <a:lnTo>
                  <a:pt x="3384" y="2696"/>
                </a:lnTo>
                <a:lnTo>
                  <a:pt x="3351" y="2700"/>
                </a:lnTo>
                <a:lnTo>
                  <a:pt x="2716" y="2700"/>
                </a:lnTo>
                <a:lnTo>
                  <a:pt x="2682" y="2696"/>
                </a:lnTo>
                <a:lnTo>
                  <a:pt x="2651" y="2688"/>
                </a:lnTo>
                <a:lnTo>
                  <a:pt x="2622" y="2674"/>
                </a:lnTo>
                <a:lnTo>
                  <a:pt x="2595" y="2655"/>
                </a:lnTo>
                <a:lnTo>
                  <a:pt x="2572" y="2633"/>
                </a:lnTo>
                <a:lnTo>
                  <a:pt x="2554" y="2607"/>
                </a:lnTo>
                <a:lnTo>
                  <a:pt x="2540" y="2578"/>
                </a:lnTo>
                <a:lnTo>
                  <a:pt x="2531" y="2545"/>
                </a:lnTo>
                <a:lnTo>
                  <a:pt x="2528" y="2512"/>
                </a:lnTo>
                <a:lnTo>
                  <a:pt x="2528" y="2259"/>
                </a:lnTo>
                <a:lnTo>
                  <a:pt x="2531" y="2226"/>
                </a:lnTo>
                <a:lnTo>
                  <a:pt x="2540" y="2194"/>
                </a:lnTo>
                <a:lnTo>
                  <a:pt x="2554" y="2165"/>
                </a:lnTo>
                <a:lnTo>
                  <a:pt x="2572" y="2139"/>
                </a:lnTo>
                <a:lnTo>
                  <a:pt x="2595" y="2116"/>
                </a:lnTo>
                <a:lnTo>
                  <a:pt x="2622" y="2097"/>
                </a:lnTo>
                <a:lnTo>
                  <a:pt x="2651" y="2084"/>
                </a:lnTo>
                <a:lnTo>
                  <a:pt x="2682" y="2074"/>
                </a:lnTo>
                <a:lnTo>
                  <a:pt x="2716" y="2072"/>
                </a:lnTo>
                <a:lnTo>
                  <a:pt x="2952" y="2072"/>
                </a:lnTo>
                <a:lnTo>
                  <a:pt x="2952" y="1964"/>
                </a:lnTo>
                <a:lnTo>
                  <a:pt x="2949" y="1929"/>
                </a:lnTo>
                <a:lnTo>
                  <a:pt x="2941" y="1896"/>
                </a:lnTo>
                <a:lnTo>
                  <a:pt x="2928" y="1865"/>
                </a:lnTo>
                <a:lnTo>
                  <a:pt x="2910" y="1837"/>
                </a:lnTo>
                <a:lnTo>
                  <a:pt x="2888" y="1811"/>
                </a:lnTo>
                <a:lnTo>
                  <a:pt x="2864" y="1789"/>
                </a:lnTo>
                <a:lnTo>
                  <a:pt x="2836" y="1772"/>
                </a:lnTo>
                <a:lnTo>
                  <a:pt x="2805" y="1759"/>
                </a:lnTo>
                <a:lnTo>
                  <a:pt x="2771" y="1750"/>
                </a:lnTo>
                <a:lnTo>
                  <a:pt x="2736" y="1748"/>
                </a:lnTo>
                <a:lnTo>
                  <a:pt x="1851" y="1748"/>
                </a:lnTo>
                <a:lnTo>
                  <a:pt x="1851" y="2072"/>
                </a:lnTo>
                <a:lnTo>
                  <a:pt x="2087" y="2072"/>
                </a:lnTo>
                <a:lnTo>
                  <a:pt x="2120" y="2074"/>
                </a:lnTo>
                <a:lnTo>
                  <a:pt x="2153" y="2083"/>
                </a:lnTo>
                <a:lnTo>
                  <a:pt x="2182" y="2097"/>
                </a:lnTo>
                <a:lnTo>
                  <a:pt x="2207" y="2116"/>
                </a:lnTo>
                <a:lnTo>
                  <a:pt x="2230" y="2139"/>
                </a:lnTo>
                <a:lnTo>
                  <a:pt x="2248" y="2165"/>
                </a:lnTo>
                <a:lnTo>
                  <a:pt x="2262" y="2194"/>
                </a:lnTo>
                <a:lnTo>
                  <a:pt x="2271" y="2226"/>
                </a:lnTo>
                <a:lnTo>
                  <a:pt x="2274" y="2259"/>
                </a:lnTo>
                <a:lnTo>
                  <a:pt x="2274" y="2512"/>
                </a:lnTo>
                <a:lnTo>
                  <a:pt x="2271" y="2545"/>
                </a:lnTo>
                <a:lnTo>
                  <a:pt x="2262" y="2578"/>
                </a:lnTo>
                <a:lnTo>
                  <a:pt x="2248" y="2607"/>
                </a:lnTo>
                <a:lnTo>
                  <a:pt x="2230" y="2633"/>
                </a:lnTo>
                <a:lnTo>
                  <a:pt x="2207" y="2655"/>
                </a:lnTo>
                <a:lnTo>
                  <a:pt x="2182" y="2674"/>
                </a:lnTo>
                <a:lnTo>
                  <a:pt x="2153" y="2688"/>
                </a:lnTo>
                <a:lnTo>
                  <a:pt x="2120" y="2696"/>
                </a:lnTo>
                <a:lnTo>
                  <a:pt x="2087" y="2700"/>
                </a:lnTo>
                <a:lnTo>
                  <a:pt x="1452" y="2700"/>
                </a:lnTo>
                <a:lnTo>
                  <a:pt x="1418" y="2696"/>
                </a:lnTo>
                <a:lnTo>
                  <a:pt x="1387" y="2688"/>
                </a:lnTo>
                <a:lnTo>
                  <a:pt x="1358" y="2674"/>
                </a:lnTo>
                <a:lnTo>
                  <a:pt x="1331" y="2655"/>
                </a:lnTo>
                <a:lnTo>
                  <a:pt x="1308" y="2633"/>
                </a:lnTo>
                <a:lnTo>
                  <a:pt x="1290" y="2607"/>
                </a:lnTo>
                <a:lnTo>
                  <a:pt x="1276" y="2578"/>
                </a:lnTo>
                <a:lnTo>
                  <a:pt x="1267" y="2545"/>
                </a:lnTo>
                <a:lnTo>
                  <a:pt x="1264" y="2512"/>
                </a:lnTo>
                <a:lnTo>
                  <a:pt x="1264" y="2259"/>
                </a:lnTo>
                <a:lnTo>
                  <a:pt x="1267" y="2226"/>
                </a:lnTo>
                <a:lnTo>
                  <a:pt x="1276" y="2194"/>
                </a:lnTo>
                <a:lnTo>
                  <a:pt x="1290" y="2165"/>
                </a:lnTo>
                <a:lnTo>
                  <a:pt x="1308" y="2139"/>
                </a:lnTo>
                <a:lnTo>
                  <a:pt x="1331" y="2116"/>
                </a:lnTo>
                <a:lnTo>
                  <a:pt x="1358" y="2097"/>
                </a:lnTo>
                <a:lnTo>
                  <a:pt x="1387" y="2083"/>
                </a:lnTo>
                <a:lnTo>
                  <a:pt x="1418" y="2074"/>
                </a:lnTo>
                <a:lnTo>
                  <a:pt x="1452" y="2072"/>
                </a:lnTo>
                <a:lnTo>
                  <a:pt x="1688" y="2072"/>
                </a:lnTo>
                <a:lnTo>
                  <a:pt x="1688" y="1748"/>
                </a:lnTo>
                <a:lnTo>
                  <a:pt x="803" y="1748"/>
                </a:lnTo>
                <a:lnTo>
                  <a:pt x="767" y="1750"/>
                </a:lnTo>
                <a:lnTo>
                  <a:pt x="735" y="1759"/>
                </a:lnTo>
                <a:lnTo>
                  <a:pt x="704" y="1772"/>
                </a:lnTo>
                <a:lnTo>
                  <a:pt x="676" y="1789"/>
                </a:lnTo>
                <a:lnTo>
                  <a:pt x="650" y="1811"/>
                </a:lnTo>
                <a:lnTo>
                  <a:pt x="628" y="1837"/>
                </a:lnTo>
                <a:lnTo>
                  <a:pt x="611" y="1865"/>
                </a:lnTo>
                <a:lnTo>
                  <a:pt x="598" y="1896"/>
                </a:lnTo>
                <a:lnTo>
                  <a:pt x="590" y="1929"/>
                </a:lnTo>
                <a:lnTo>
                  <a:pt x="586" y="1964"/>
                </a:lnTo>
                <a:lnTo>
                  <a:pt x="586" y="2072"/>
                </a:lnTo>
                <a:lnTo>
                  <a:pt x="823" y="2072"/>
                </a:lnTo>
                <a:lnTo>
                  <a:pt x="856" y="2074"/>
                </a:lnTo>
                <a:lnTo>
                  <a:pt x="889" y="2084"/>
                </a:lnTo>
                <a:lnTo>
                  <a:pt x="918" y="2097"/>
                </a:lnTo>
                <a:lnTo>
                  <a:pt x="943" y="2116"/>
                </a:lnTo>
                <a:lnTo>
                  <a:pt x="966" y="2139"/>
                </a:lnTo>
                <a:lnTo>
                  <a:pt x="984" y="2165"/>
                </a:lnTo>
                <a:lnTo>
                  <a:pt x="998" y="2194"/>
                </a:lnTo>
                <a:lnTo>
                  <a:pt x="1007" y="2226"/>
                </a:lnTo>
                <a:lnTo>
                  <a:pt x="1010" y="2259"/>
                </a:lnTo>
                <a:lnTo>
                  <a:pt x="1010" y="2512"/>
                </a:lnTo>
                <a:lnTo>
                  <a:pt x="1007" y="2545"/>
                </a:lnTo>
                <a:lnTo>
                  <a:pt x="998" y="2578"/>
                </a:lnTo>
                <a:lnTo>
                  <a:pt x="984" y="2607"/>
                </a:lnTo>
                <a:lnTo>
                  <a:pt x="966" y="2633"/>
                </a:lnTo>
                <a:lnTo>
                  <a:pt x="943" y="2655"/>
                </a:lnTo>
                <a:lnTo>
                  <a:pt x="918" y="2674"/>
                </a:lnTo>
                <a:lnTo>
                  <a:pt x="889" y="2688"/>
                </a:lnTo>
                <a:lnTo>
                  <a:pt x="856" y="2696"/>
                </a:lnTo>
                <a:lnTo>
                  <a:pt x="823" y="2700"/>
                </a:lnTo>
                <a:lnTo>
                  <a:pt x="187" y="2700"/>
                </a:lnTo>
                <a:lnTo>
                  <a:pt x="154" y="2696"/>
                </a:lnTo>
                <a:lnTo>
                  <a:pt x="123" y="2688"/>
                </a:lnTo>
                <a:lnTo>
                  <a:pt x="93" y="2674"/>
                </a:lnTo>
                <a:lnTo>
                  <a:pt x="67" y="2655"/>
                </a:lnTo>
                <a:lnTo>
                  <a:pt x="44" y="2633"/>
                </a:lnTo>
                <a:lnTo>
                  <a:pt x="26" y="2607"/>
                </a:lnTo>
                <a:lnTo>
                  <a:pt x="12" y="2578"/>
                </a:lnTo>
                <a:lnTo>
                  <a:pt x="3" y="2545"/>
                </a:lnTo>
                <a:lnTo>
                  <a:pt x="0" y="2512"/>
                </a:lnTo>
                <a:lnTo>
                  <a:pt x="0" y="2259"/>
                </a:lnTo>
                <a:lnTo>
                  <a:pt x="3" y="2226"/>
                </a:lnTo>
                <a:lnTo>
                  <a:pt x="12" y="2194"/>
                </a:lnTo>
                <a:lnTo>
                  <a:pt x="26" y="2165"/>
                </a:lnTo>
                <a:lnTo>
                  <a:pt x="44" y="2139"/>
                </a:lnTo>
                <a:lnTo>
                  <a:pt x="67" y="2116"/>
                </a:lnTo>
                <a:lnTo>
                  <a:pt x="93" y="2097"/>
                </a:lnTo>
                <a:lnTo>
                  <a:pt x="123" y="2084"/>
                </a:lnTo>
                <a:lnTo>
                  <a:pt x="154" y="2074"/>
                </a:lnTo>
                <a:lnTo>
                  <a:pt x="187" y="2072"/>
                </a:lnTo>
                <a:lnTo>
                  <a:pt x="424" y="2072"/>
                </a:lnTo>
                <a:lnTo>
                  <a:pt x="424" y="1964"/>
                </a:lnTo>
                <a:lnTo>
                  <a:pt x="427" y="1917"/>
                </a:lnTo>
                <a:lnTo>
                  <a:pt x="436" y="1870"/>
                </a:lnTo>
                <a:lnTo>
                  <a:pt x="449" y="1827"/>
                </a:lnTo>
                <a:lnTo>
                  <a:pt x="468" y="1786"/>
                </a:lnTo>
                <a:lnTo>
                  <a:pt x="492" y="1747"/>
                </a:lnTo>
                <a:lnTo>
                  <a:pt x="520" y="1712"/>
                </a:lnTo>
                <a:lnTo>
                  <a:pt x="551" y="1680"/>
                </a:lnTo>
                <a:lnTo>
                  <a:pt x="586" y="1652"/>
                </a:lnTo>
                <a:lnTo>
                  <a:pt x="624" y="1629"/>
                </a:lnTo>
                <a:lnTo>
                  <a:pt x="666" y="1610"/>
                </a:lnTo>
                <a:lnTo>
                  <a:pt x="709" y="1596"/>
                </a:lnTo>
                <a:lnTo>
                  <a:pt x="755" y="1588"/>
                </a:lnTo>
                <a:lnTo>
                  <a:pt x="803" y="1584"/>
                </a:lnTo>
                <a:lnTo>
                  <a:pt x="1688" y="1584"/>
                </a:lnTo>
                <a:lnTo>
                  <a:pt x="1688" y="1150"/>
                </a:lnTo>
                <a:lnTo>
                  <a:pt x="1116" y="1150"/>
                </a:lnTo>
                <a:lnTo>
                  <a:pt x="1071" y="1146"/>
                </a:lnTo>
                <a:lnTo>
                  <a:pt x="1030" y="1138"/>
                </a:lnTo>
                <a:lnTo>
                  <a:pt x="989" y="1124"/>
                </a:lnTo>
                <a:lnTo>
                  <a:pt x="951" y="1104"/>
                </a:lnTo>
                <a:lnTo>
                  <a:pt x="917" y="1081"/>
                </a:lnTo>
                <a:lnTo>
                  <a:pt x="885" y="1054"/>
                </a:lnTo>
                <a:lnTo>
                  <a:pt x="857" y="1022"/>
                </a:lnTo>
                <a:lnTo>
                  <a:pt x="834" y="987"/>
                </a:lnTo>
                <a:lnTo>
                  <a:pt x="815" y="949"/>
                </a:lnTo>
                <a:lnTo>
                  <a:pt x="801" y="909"/>
                </a:lnTo>
                <a:lnTo>
                  <a:pt x="793" y="866"/>
                </a:lnTo>
                <a:lnTo>
                  <a:pt x="790" y="822"/>
                </a:lnTo>
                <a:lnTo>
                  <a:pt x="790" y="328"/>
                </a:lnTo>
                <a:lnTo>
                  <a:pt x="793" y="283"/>
                </a:lnTo>
                <a:lnTo>
                  <a:pt x="801" y="241"/>
                </a:lnTo>
                <a:lnTo>
                  <a:pt x="815" y="201"/>
                </a:lnTo>
                <a:lnTo>
                  <a:pt x="834" y="163"/>
                </a:lnTo>
                <a:lnTo>
                  <a:pt x="857" y="127"/>
                </a:lnTo>
                <a:lnTo>
                  <a:pt x="885" y="96"/>
                </a:lnTo>
                <a:lnTo>
                  <a:pt x="917" y="68"/>
                </a:lnTo>
                <a:lnTo>
                  <a:pt x="951" y="45"/>
                </a:lnTo>
                <a:lnTo>
                  <a:pt x="989" y="26"/>
                </a:lnTo>
                <a:lnTo>
                  <a:pt x="1030" y="12"/>
                </a:lnTo>
                <a:lnTo>
                  <a:pt x="1071" y="3"/>
                </a:lnTo>
                <a:lnTo>
                  <a:pt x="11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/>
          </a:p>
        </p:txBody>
      </p:sp>
      <p:sp>
        <p:nvSpPr>
          <p:cNvPr id="19" name="Inhaltsplatzhalter 4"/>
          <p:cNvSpPr txBox="1"/>
          <p:nvPr/>
        </p:nvSpPr>
        <p:spPr>
          <a:xfrm>
            <a:off x="3708179" y="2042882"/>
            <a:ext cx="155031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Inhaltsplatzhalter 4"/>
          <p:cNvSpPr txBox="1"/>
          <p:nvPr/>
        </p:nvSpPr>
        <p:spPr>
          <a:xfrm>
            <a:off x="3181289" y="2673690"/>
            <a:ext cx="155031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Inhaltsplatzhalter 4"/>
          <p:cNvSpPr txBox="1"/>
          <p:nvPr/>
        </p:nvSpPr>
        <p:spPr>
          <a:xfrm>
            <a:off x="2822274" y="3349001"/>
            <a:ext cx="155031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Inhaltsplatzhalter 4"/>
          <p:cNvSpPr txBox="1"/>
          <p:nvPr/>
        </p:nvSpPr>
        <p:spPr>
          <a:xfrm>
            <a:off x="2533532" y="3970034"/>
            <a:ext cx="155031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Inhaltsplatzhalter 4"/>
          <p:cNvSpPr txBox="1"/>
          <p:nvPr/>
        </p:nvSpPr>
        <p:spPr>
          <a:xfrm>
            <a:off x="2449586" y="4628061"/>
            <a:ext cx="117133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Inhaltsplatzhalter 4"/>
          <p:cNvSpPr txBox="1"/>
          <p:nvPr/>
        </p:nvSpPr>
        <p:spPr>
          <a:xfrm>
            <a:off x="4364826" y="5466806"/>
            <a:ext cx="1550316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338436" y="1726944"/>
            <a:ext cx="52915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695965" y="2430139"/>
            <a:ext cx="52915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100656" y="3079715"/>
            <a:ext cx="52915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691850" y="3741864"/>
            <a:ext cx="52915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222447" y="4456184"/>
            <a:ext cx="52915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788947" y="786528"/>
            <a:ext cx="179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36" name="图片 35" descr="图片包含 物体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4" y="0"/>
            <a:ext cx="1445353" cy="182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8721" y="1084218"/>
            <a:ext cx="361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4400" b="1" dirty="0">
                <a:solidFill>
                  <a:schemeClr val="bg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领导致词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60686" y="2043392"/>
            <a:ext cx="94775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尊敬的各位领导、专家、同仁、朋友们：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l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大家下午好！寒风凛凛，在这个暖意洋洋的的冬日中，非常欢迎各位领导。专家在百忙之中莅临美丽的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，美丽的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检查指导工作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各位领导、专家的到来不仅是对我们工作的检查指导，更是给我们提供了一次极好的学习交流机会，在此，我代表公司全体员工对各位表示最真挚的感谢和最热烈的欢迎！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l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此为文字占位所用，点击更换文字或者复制文字粘贴到此处。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此为文字占位所用，点击更换文字或者复制文字贴到此处。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此为文字占位所用，点击更换文字或者复制文字粘贴到此处。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 flipH="1" flipV="1">
            <a:off x="1564965" y="2223812"/>
            <a:ext cx="1608977" cy="1608977"/>
          </a:xfrm>
          <a:prstGeom prst="donut">
            <a:avLst>
              <a:gd name="adj" fmla="val 162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Block Arc 3"/>
          <p:cNvSpPr/>
          <p:nvPr/>
        </p:nvSpPr>
        <p:spPr>
          <a:xfrm rot="5400000" flipH="1" flipV="1">
            <a:off x="1445743" y="2034721"/>
            <a:ext cx="1879547" cy="1879547"/>
          </a:xfrm>
          <a:prstGeom prst="blockArc">
            <a:avLst>
              <a:gd name="adj1" fmla="val 17002524"/>
              <a:gd name="adj2" fmla="val 0"/>
              <a:gd name="adj3" fmla="val 25000"/>
            </a:avLst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" name="Donut 6"/>
          <p:cNvSpPr/>
          <p:nvPr/>
        </p:nvSpPr>
        <p:spPr>
          <a:xfrm flipH="1" flipV="1">
            <a:off x="4002196" y="2223812"/>
            <a:ext cx="1608977" cy="1608977"/>
          </a:xfrm>
          <a:prstGeom prst="donut">
            <a:avLst>
              <a:gd name="adj" fmla="val 162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Block Arc 7"/>
          <p:cNvSpPr/>
          <p:nvPr/>
        </p:nvSpPr>
        <p:spPr>
          <a:xfrm rot="5400000" flipH="1" flipV="1">
            <a:off x="3813106" y="2034721"/>
            <a:ext cx="1879547" cy="1879547"/>
          </a:xfrm>
          <a:prstGeom prst="blockArc">
            <a:avLst>
              <a:gd name="adj1" fmla="val 14035808"/>
              <a:gd name="adj2" fmla="val 0"/>
              <a:gd name="adj3" fmla="val 25000"/>
            </a:avLst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Donut 9"/>
          <p:cNvSpPr/>
          <p:nvPr/>
        </p:nvSpPr>
        <p:spPr>
          <a:xfrm flipH="1" flipV="1">
            <a:off x="6469501" y="2223812"/>
            <a:ext cx="1608977" cy="1608977"/>
          </a:xfrm>
          <a:prstGeom prst="donut">
            <a:avLst>
              <a:gd name="adj" fmla="val 162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Block Arc 10"/>
          <p:cNvSpPr/>
          <p:nvPr/>
        </p:nvSpPr>
        <p:spPr>
          <a:xfrm rot="5400000" flipH="1" flipV="1">
            <a:off x="6280411" y="2034721"/>
            <a:ext cx="1879547" cy="1879547"/>
          </a:xfrm>
          <a:prstGeom prst="blockArc">
            <a:avLst>
              <a:gd name="adj1" fmla="val 10607131"/>
              <a:gd name="adj2" fmla="val 0"/>
              <a:gd name="adj3" fmla="val 25000"/>
            </a:avLst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" name="Donut 12"/>
          <p:cNvSpPr/>
          <p:nvPr/>
        </p:nvSpPr>
        <p:spPr>
          <a:xfrm flipH="1" flipV="1">
            <a:off x="9020223" y="2230036"/>
            <a:ext cx="1608977" cy="1608977"/>
          </a:xfrm>
          <a:prstGeom prst="donut">
            <a:avLst>
              <a:gd name="adj" fmla="val 162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Block Arc 13"/>
          <p:cNvSpPr/>
          <p:nvPr/>
        </p:nvSpPr>
        <p:spPr>
          <a:xfrm rot="5400000" flipH="1" flipV="1">
            <a:off x="8853109" y="2040945"/>
            <a:ext cx="1879547" cy="1879547"/>
          </a:xfrm>
          <a:prstGeom prst="blockArc">
            <a:avLst>
              <a:gd name="adj1" fmla="val 7653915"/>
              <a:gd name="adj2" fmla="val 0"/>
              <a:gd name="adj3" fmla="val 25000"/>
            </a:avLst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" name="Inhaltsplatzhalter 4"/>
          <p:cNvSpPr txBox="1"/>
          <p:nvPr/>
        </p:nvSpPr>
        <p:spPr>
          <a:xfrm>
            <a:off x="2085733" y="2894259"/>
            <a:ext cx="63334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18%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Inhaltsplatzhalter 4"/>
          <p:cNvSpPr txBox="1"/>
          <p:nvPr/>
        </p:nvSpPr>
        <p:spPr>
          <a:xfrm>
            <a:off x="4490011" y="2894259"/>
            <a:ext cx="63334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Inhaltsplatzhalter 4"/>
          <p:cNvSpPr txBox="1"/>
          <p:nvPr/>
        </p:nvSpPr>
        <p:spPr>
          <a:xfrm>
            <a:off x="6957316" y="2894259"/>
            <a:ext cx="63334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Inhaltsplatzhalter 4"/>
          <p:cNvSpPr txBox="1"/>
          <p:nvPr/>
        </p:nvSpPr>
        <p:spPr>
          <a:xfrm>
            <a:off x="9508038" y="2900483"/>
            <a:ext cx="63334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88947" y="786528"/>
            <a:ext cx="179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15" name="图片 14" descr="图片包含 物体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4" y="0"/>
            <a:ext cx="1445353" cy="18262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470620" y="4021880"/>
            <a:ext cx="21053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64109" y="4021880"/>
            <a:ext cx="21053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36464" y="4021880"/>
            <a:ext cx="21053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20223" y="4048312"/>
            <a:ext cx="21053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/>
          <p:cNvSpPr/>
          <p:nvPr/>
        </p:nvSpPr>
        <p:spPr>
          <a:xfrm>
            <a:off x="4780302" y="2795473"/>
            <a:ext cx="2631397" cy="2631398"/>
          </a:xfrm>
          <a:prstGeom prst="ellipse">
            <a:avLst/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val 4"/>
          <p:cNvSpPr/>
          <p:nvPr/>
        </p:nvSpPr>
        <p:spPr>
          <a:xfrm>
            <a:off x="4969454" y="2984625"/>
            <a:ext cx="2253093" cy="2253094"/>
          </a:xfrm>
          <a:prstGeom prst="ellipse">
            <a:avLst/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grpSp>
        <p:nvGrpSpPr>
          <p:cNvPr id="4" name="Group 23"/>
          <p:cNvGrpSpPr/>
          <p:nvPr/>
        </p:nvGrpSpPr>
        <p:grpSpPr>
          <a:xfrm>
            <a:off x="3593958" y="2429524"/>
            <a:ext cx="1348342" cy="218005"/>
            <a:chOff x="3934014" y="2856701"/>
            <a:chExt cx="1348342" cy="218005"/>
          </a:xfrm>
        </p:grpSpPr>
        <p:sp>
          <p:nvSpPr>
            <p:cNvPr id="5" name="Freeform 24"/>
            <p:cNvSpPr/>
            <p:nvPr/>
          </p:nvSpPr>
          <p:spPr bwMode="auto">
            <a:xfrm>
              <a:off x="3934014" y="2856701"/>
              <a:ext cx="1320942" cy="192987"/>
            </a:xfrm>
            <a:custGeom>
              <a:avLst/>
              <a:gdLst>
                <a:gd name="T0" fmla="*/ 1425 w 1425"/>
                <a:gd name="T1" fmla="*/ 153 h 162"/>
                <a:gd name="T2" fmla="*/ 1273 w 1425"/>
                <a:gd name="T3" fmla="*/ 0 h 162"/>
                <a:gd name="T4" fmla="*/ 0 w 1425"/>
                <a:gd name="T5" fmla="*/ 0 h 162"/>
                <a:gd name="T6" fmla="*/ 0 w 1425"/>
                <a:gd name="T7" fmla="*/ 14 h 162"/>
                <a:gd name="T8" fmla="*/ 1268 w 1425"/>
                <a:gd name="T9" fmla="*/ 14 h 162"/>
                <a:gd name="T10" fmla="*/ 1416 w 1425"/>
                <a:gd name="T11" fmla="*/ 162 h 162"/>
                <a:gd name="T12" fmla="*/ 1425 w 1425"/>
                <a:gd name="T13" fmla="*/ 1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162">
                  <a:moveTo>
                    <a:pt x="1425" y="153"/>
                  </a:moveTo>
                  <a:lnTo>
                    <a:pt x="1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68" y="14"/>
                  </a:lnTo>
                  <a:lnTo>
                    <a:pt x="1416" y="162"/>
                  </a:lnTo>
                  <a:lnTo>
                    <a:pt x="1425" y="1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25"/>
            <p:cNvSpPr/>
            <p:nvPr/>
          </p:nvSpPr>
          <p:spPr bwMode="auto">
            <a:xfrm>
              <a:off x="5219218" y="3013950"/>
              <a:ext cx="63138" cy="60756"/>
            </a:xfrm>
            <a:custGeom>
              <a:avLst/>
              <a:gdLst>
                <a:gd name="T0" fmla="*/ 53 w 53"/>
                <a:gd name="T1" fmla="*/ 51 h 51"/>
                <a:gd name="T2" fmla="*/ 42 w 53"/>
                <a:gd name="T3" fmla="*/ 0 h 51"/>
                <a:gd name="T4" fmla="*/ 0 w 53"/>
                <a:gd name="T5" fmla="*/ 42 h 51"/>
                <a:gd name="T6" fmla="*/ 53 w 53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5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7" name="Inhaltsplatzhalter 4"/>
          <p:cNvSpPr txBox="1"/>
          <p:nvPr/>
        </p:nvSpPr>
        <p:spPr>
          <a:xfrm>
            <a:off x="6646870" y="2685802"/>
            <a:ext cx="85275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latin typeface="+mj-lt"/>
              </a:rPr>
              <a:t>40%</a:t>
            </a:r>
            <a:endParaRPr lang="en-US" sz="1600" dirty="0">
              <a:latin typeface="+mj-lt"/>
            </a:endParaRPr>
          </a:p>
        </p:txBody>
      </p:sp>
      <p:sp>
        <p:nvSpPr>
          <p:cNvPr id="8" name="Inhaltsplatzhalter 4"/>
          <p:cNvSpPr txBox="1"/>
          <p:nvPr/>
        </p:nvSpPr>
        <p:spPr>
          <a:xfrm>
            <a:off x="4622731" y="2685802"/>
            <a:ext cx="85275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latin typeface="+mj-lt"/>
              </a:rPr>
              <a:t>10%</a:t>
            </a:r>
            <a:endParaRPr lang="en-US" sz="1600" dirty="0">
              <a:latin typeface="+mj-lt"/>
            </a:endParaRPr>
          </a:p>
        </p:txBody>
      </p:sp>
      <p:sp>
        <p:nvSpPr>
          <p:cNvPr id="9" name="Inhaltsplatzhalter 4"/>
          <p:cNvSpPr txBox="1"/>
          <p:nvPr/>
        </p:nvSpPr>
        <p:spPr>
          <a:xfrm>
            <a:off x="7526532" y="4732652"/>
            <a:ext cx="852756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+mj-lt"/>
              </a:rPr>
              <a:t>50%</a:t>
            </a:r>
            <a:endParaRPr lang="en-US" sz="2000" dirty="0">
              <a:latin typeface="+mn-lt"/>
            </a:endParaRPr>
          </a:p>
        </p:txBody>
      </p:sp>
      <p:sp>
        <p:nvSpPr>
          <p:cNvPr id="10" name="Inhaltsplatzhalter 4"/>
          <p:cNvSpPr txBox="1"/>
          <p:nvPr/>
        </p:nvSpPr>
        <p:spPr>
          <a:xfrm>
            <a:off x="3832970" y="4732652"/>
            <a:ext cx="852756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+mj-lt"/>
              </a:rPr>
              <a:t>10%</a:t>
            </a:r>
            <a:endParaRPr lang="en-US" sz="2000" dirty="0">
              <a:latin typeface="+mn-lt"/>
            </a:endParaRPr>
          </a:p>
        </p:txBody>
      </p:sp>
      <p:sp>
        <p:nvSpPr>
          <p:cNvPr id="11" name="Inhaltsplatzhalter 4"/>
          <p:cNvSpPr txBox="1"/>
          <p:nvPr/>
        </p:nvSpPr>
        <p:spPr>
          <a:xfrm>
            <a:off x="3824019" y="3480946"/>
            <a:ext cx="852756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+mj-lt"/>
              </a:rPr>
              <a:t>60%</a:t>
            </a:r>
            <a:endParaRPr lang="en-US" sz="2000" dirty="0">
              <a:latin typeface="+mn-lt"/>
            </a:endParaRPr>
          </a:p>
        </p:txBody>
      </p:sp>
      <p:sp>
        <p:nvSpPr>
          <p:cNvPr id="12" name="Freeform 29"/>
          <p:cNvSpPr>
            <a:spLocks noEditPoints="1"/>
          </p:cNvSpPr>
          <p:nvPr/>
        </p:nvSpPr>
        <p:spPr bwMode="auto">
          <a:xfrm>
            <a:off x="7886045" y="1964067"/>
            <a:ext cx="375119" cy="402166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3" name="Group 35"/>
          <p:cNvGrpSpPr/>
          <p:nvPr/>
        </p:nvGrpSpPr>
        <p:grpSpPr>
          <a:xfrm>
            <a:off x="3109187" y="3344279"/>
            <a:ext cx="442420" cy="412404"/>
            <a:chOff x="3479800" y="3486150"/>
            <a:chExt cx="538163" cy="501651"/>
          </a:xfrm>
          <a:solidFill>
            <a:schemeClr val="bg1"/>
          </a:solidFill>
        </p:grpSpPr>
        <p:sp>
          <p:nvSpPr>
            <p:cNvPr id="14" name="Freeform 189"/>
            <p:cNvSpPr/>
            <p:nvPr/>
          </p:nvSpPr>
          <p:spPr bwMode="auto">
            <a:xfrm>
              <a:off x="3479800" y="3678238"/>
              <a:ext cx="333375" cy="309563"/>
            </a:xfrm>
            <a:custGeom>
              <a:avLst/>
              <a:gdLst>
                <a:gd name="T0" fmla="*/ 1097 w 2098"/>
                <a:gd name="T1" fmla="*/ 13 h 1954"/>
                <a:gd name="T2" fmla="*/ 1136 w 2098"/>
                <a:gd name="T3" fmla="*/ 63 h 1954"/>
                <a:gd name="T4" fmla="*/ 1136 w 2098"/>
                <a:gd name="T5" fmla="*/ 125 h 1954"/>
                <a:gd name="T6" fmla="*/ 306 w 2098"/>
                <a:gd name="T7" fmla="*/ 969 h 1954"/>
                <a:gd name="T8" fmla="*/ 228 w 2098"/>
                <a:gd name="T9" fmla="*/ 1079 h 1954"/>
                <a:gd name="T10" fmla="*/ 193 w 2098"/>
                <a:gd name="T11" fmla="*/ 1205 h 1954"/>
                <a:gd name="T12" fmla="*/ 200 w 2098"/>
                <a:gd name="T13" fmla="*/ 1334 h 1954"/>
                <a:gd name="T14" fmla="*/ 249 w 2098"/>
                <a:gd name="T15" fmla="*/ 1455 h 1954"/>
                <a:gd name="T16" fmla="*/ 428 w 2098"/>
                <a:gd name="T17" fmla="*/ 1649 h 1954"/>
                <a:gd name="T18" fmla="*/ 538 w 2098"/>
                <a:gd name="T19" fmla="*/ 1726 h 1954"/>
                <a:gd name="T20" fmla="*/ 664 w 2098"/>
                <a:gd name="T21" fmla="*/ 1761 h 1954"/>
                <a:gd name="T22" fmla="*/ 792 w 2098"/>
                <a:gd name="T23" fmla="*/ 1754 h 1954"/>
                <a:gd name="T24" fmla="*/ 914 w 2098"/>
                <a:gd name="T25" fmla="*/ 1705 h 1954"/>
                <a:gd name="T26" fmla="*/ 1794 w 2098"/>
                <a:gd name="T27" fmla="*/ 840 h 1954"/>
                <a:gd name="T28" fmla="*/ 1871 w 2098"/>
                <a:gd name="T29" fmla="*/ 730 h 1954"/>
                <a:gd name="T30" fmla="*/ 1907 w 2098"/>
                <a:gd name="T31" fmla="*/ 605 h 1954"/>
                <a:gd name="T32" fmla="*/ 1900 w 2098"/>
                <a:gd name="T33" fmla="*/ 476 h 1954"/>
                <a:gd name="T34" fmla="*/ 1850 w 2098"/>
                <a:gd name="T35" fmla="*/ 354 h 1954"/>
                <a:gd name="T36" fmla="*/ 1780 w 2098"/>
                <a:gd name="T37" fmla="*/ 266 h 1954"/>
                <a:gd name="T38" fmla="*/ 1766 w 2098"/>
                <a:gd name="T39" fmla="*/ 205 h 1954"/>
                <a:gd name="T40" fmla="*/ 1794 w 2098"/>
                <a:gd name="T41" fmla="*/ 148 h 1954"/>
                <a:gd name="T42" fmla="*/ 1850 w 2098"/>
                <a:gd name="T43" fmla="*/ 122 h 1954"/>
                <a:gd name="T44" fmla="*/ 1911 w 2098"/>
                <a:gd name="T45" fmla="*/ 135 h 1954"/>
                <a:gd name="T46" fmla="*/ 1999 w 2098"/>
                <a:gd name="T47" fmla="*/ 234 h 1954"/>
                <a:gd name="T48" fmla="*/ 2070 w 2098"/>
                <a:gd name="T49" fmla="*/ 379 h 1954"/>
                <a:gd name="T50" fmla="*/ 2098 w 2098"/>
                <a:gd name="T51" fmla="*/ 536 h 1954"/>
                <a:gd name="T52" fmla="*/ 2084 w 2098"/>
                <a:gd name="T53" fmla="*/ 693 h 1954"/>
                <a:gd name="T54" fmla="*/ 2028 w 2098"/>
                <a:gd name="T55" fmla="*/ 843 h 1954"/>
                <a:gd name="T56" fmla="*/ 1928 w 2098"/>
                <a:gd name="T57" fmla="*/ 974 h 1954"/>
                <a:gd name="T58" fmla="*/ 1039 w 2098"/>
                <a:gd name="T59" fmla="*/ 1850 h 1954"/>
                <a:gd name="T60" fmla="*/ 903 w 2098"/>
                <a:gd name="T61" fmla="*/ 1920 h 1954"/>
                <a:gd name="T62" fmla="*/ 756 w 2098"/>
                <a:gd name="T63" fmla="*/ 1952 h 1954"/>
                <a:gd name="T64" fmla="*/ 607 w 2098"/>
                <a:gd name="T65" fmla="*/ 1944 h 1954"/>
                <a:gd name="T66" fmla="*/ 463 w 2098"/>
                <a:gd name="T67" fmla="*/ 1900 h 1954"/>
                <a:gd name="T68" fmla="*/ 333 w 2098"/>
                <a:gd name="T69" fmla="*/ 1819 h 1954"/>
                <a:gd name="T70" fmla="*/ 132 w 2098"/>
                <a:gd name="T71" fmla="*/ 1618 h 1954"/>
                <a:gd name="T72" fmla="*/ 44 w 2098"/>
                <a:gd name="T73" fmla="*/ 1472 h 1954"/>
                <a:gd name="T74" fmla="*/ 3 w 2098"/>
                <a:gd name="T75" fmla="*/ 1306 h 1954"/>
                <a:gd name="T76" fmla="*/ 11 w 2098"/>
                <a:gd name="T77" fmla="*/ 1133 h 1954"/>
                <a:gd name="T78" fmla="*/ 69 w 2098"/>
                <a:gd name="T79" fmla="*/ 973 h 1954"/>
                <a:gd name="T80" fmla="*/ 171 w 2098"/>
                <a:gd name="T81" fmla="*/ 835 h 1954"/>
                <a:gd name="T82" fmla="*/ 1016 w 2098"/>
                <a:gd name="T83" fmla="*/ 4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8" h="1954">
                  <a:moveTo>
                    <a:pt x="1057" y="0"/>
                  </a:moveTo>
                  <a:lnTo>
                    <a:pt x="1078" y="4"/>
                  </a:lnTo>
                  <a:lnTo>
                    <a:pt x="1097" y="13"/>
                  </a:lnTo>
                  <a:lnTo>
                    <a:pt x="1114" y="27"/>
                  </a:lnTo>
                  <a:lnTo>
                    <a:pt x="1128" y="44"/>
                  </a:lnTo>
                  <a:lnTo>
                    <a:pt x="1136" y="63"/>
                  </a:lnTo>
                  <a:lnTo>
                    <a:pt x="1142" y="83"/>
                  </a:lnTo>
                  <a:lnTo>
                    <a:pt x="1142" y="104"/>
                  </a:lnTo>
                  <a:lnTo>
                    <a:pt x="1136" y="125"/>
                  </a:lnTo>
                  <a:lnTo>
                    <a:pt x="1128" y="144"/>
                  </a:lnTo>
                  <a:lnTo>
                    <a:pt x="1114" y="161"/>
                  </a:lnTo>
                  <a:lnTo>
                    <a:pt x="306" y="969"/>
                  </a:lnTo>
                  <a:lnTo>
                    <a:pt x="275" y="1003"/>
                  </a:lnTo>
                  <a:lnTo>
                    <a:pt x="249" y="1040"/>
                  </a:lnTo>
                  <a:lnTo>
                    <a:pt x="228" y="1079"/>
                  </a:lnTo>
                  <a:lnTo>
                    <a:pt x="211" y="1120"/>
                  </a:lnTo>
                  <a:lnTo>
                    <a:pt x="200" y="1162"/>
                  </a:lnTo>
                  <a:lnTo>
                    <a:pt x="193" y="1205"/>
                  </a:lnTo>
                  <a:lnTo>
                    <a:pt x="191" y="1248"/>
                  </a:lnTo>
                  <a:lnTo>
                    <a:pt x="193" y="1292"/>
                  </a:lnTo>
                  <a:lnTo>
                    <a:pt x="200" y="1334"/>
                  </a:lnTo>
                  <a:lnTo>
                    <a:pt x="211" y="1376"/>
                  </a:lnTo>
                  <a:lnTo>
                    <a:pt x="228" y="1416"/>
                  </a:lnTo>
                  <a:lnTo>
                    <a:pt x="249" y="1455"/>
                  </a:lnTo>
                  <a:lnTo>
                    <a:pt x="275" y="1492"/>
                  </a:lnTo>
                  <a:lnTo>
                    <a:pt x="306" y="1527"/>
                  </a:lnTo>
                  <a:lnTo>
                    <a:pt x="428" y="1649"/>
                  </a:lnTo>
                  <a:lnTo>
                    <a:pt x="462" y="1679"/>
                  </a:lnTo>
                  <a:lnTo>
                    <a:pt x="499" y="1705"/>
                  </a:lnTo>
                  <a:lnTo>
                    <a:pt x="538" y="1726"/>
                  </a:lnTo>
                  <a:lnTo>
                    <a:pt x="578" y="1743"/>
                  </a:lnTo>
                  <a:lnTo>
                    <a:pt x="620" y="1754"/>
                  </a:lnTo>
                  <a:lnTo>
                    <a:pt x="664" y="1761"/>
                  </a:lnTo>
                  <a:lnTo>
                    <a:pt x="707" y="1764"/>
                  </a:lnTo>
                  <a:lnTo>
                    <a:pt x="750" y="1761"/>
                  </a:lnTo>
                  <a:lnTo>
                    <a:pt x="792" y="1754"/>
                  </a:lnTo>
                  <a:lnTo>
                    <a:pt x="835" y="1743"/>
                  </a:lnTo>
                  <a:lnTo>
                    <a:pt x="875" y="1726"/>
                  </a:lnTo>
                  <a:lnTo>
                    <a:pt x="914" y="1705"/>
                  </a:lnTo>
                  <a:lnTo>
                    <a:pt x="951" y="1679"/>
                  </a:lnTo>
                  <a:lnTo>
                    <a:pt x="985" y="1649"/>
                  </a:lnTo>
                  <a:lnTo>
                    <a:pt x="1794" y="840"/>
                  </a:lnTo>
                  <a:lnTo>
                    <a:pt x="1825" y="806"/>
                  </a:lnTo>
                  <a:lnTo>
                    <a:pt x="1850" y="769"/>
                  </a:lnTo>
                  <a:lnTo>
                    <a:pt x="1871" y="730"/>
                  </a:lnTo>
                  <a:lnTo>
                    <a:pt x="1888" y="689"/>
                  </a:lnTo>
                  <a:lnTo>
                    <a:pt x="1900" y="648"/>
                  </a:lnTo>
                  <a:lnTo>
                    <a:pt x="1907" y="605"/>
                  </a:lnTo>
                  <a:lnTo>
                    <a:pt x="1909" y="561"/>
                  </a:lnTo>
                  <a:lnTo>
                    <a:pt x="1907" y="518"/>
                  </a:lnTo>
                  <a:lnTo>
                    <a:pt x="1900" y="476"/>
                  </a:lnTo>
                  <a:lnTo>
                    <a:pt x="1888" y="434"/>
                  </a:lnTo>
                  <a:lnTo>
                    <a:pt x="1871" y="393"/>
                  </a:lnTo>
                  <a:lnTo>
                    <a:pt x="1850" y="354"/>
                  </a:lnTo>
                  <a:lnTo>
                    <a:pt x="1825" y="317"/>
                  </a:lnTo>
                  <a:lnTo>
                    <a:pt x="1794" y="282"/>
                  </a:lnTo>
                  <a:lnTo>
                    <a:pt x="1780" y="266"/>
                  </a:lnTo>
                  <a:lnTo>
                    <a:pt x="1771" y="246"/>
                  </a:lnTo>
                  <a:lnTo>
                    <a:pt x="1766" y="226"/>
                  </a:lnTo>
                  <a:lnTo>
                    <a:pt x="1766" y="205"/>
                  </a:lnTo>
                  <a:lnTo>
                    <a:pt x="1771" y="184"/>
                  </a:lnTo>
                  <a:lnTo>
                    <a:pt x="1780" y="166"/>
                  </a:lnTo>
                  <a:lnTo>
                    <a:pt x="1794" y="148"/>
                  </a:lnTo>
                  <a:lnTo>
                    <a:pt x="1811" y="135"/>
                  </a:lnTo>
                  <a:lnTo>
                    <a:pt x="1830" y="126"/>
                  </a:lnTo>
                  <a:lnTo>
                    <a:pt x="1850" y="122"/>
                  </a:lnTo>
                  <a:lnTo>
                    <a:pt x="1871" y="122"/>
                  </a:lnTo>
                  <a:lnTo>
                    <a:pt x="1892" y="126"/>
                  </a:lnTo>
                  <a:lnTo>
                    <a:pt x="1911" y="135"/>
                  </a:lnTo>
                  <a:lnTo>
                    <a:pt x="1928" y="148"/>
                  </a:lnTo>
                  <a:lnTo>
                    <a:pt x="1966" y="191"/>
                  </a:lnTo>
                  <a:lnTo>
                    <a:pt x="1999" y="234"/>
                  </a:lnTo>
                  <a:lnTo>
                    <a:pt x="2028" y="281"/>
                  </a:lnTo>
                  <a:lnTo>
                    <a:pt x="2050" y="330"/>
                  </a:lnTo>
                  <a:lnTo>
                    <a:pt x="2070" y="379"/>
                  </a:lnTo>
                  <a:lnTo>
                    <a:pt x="2084" y="431"/>
                  </a:lnTo>
                  <a:lnTo>
                    <a:pt x="2094" y="482"/>
                  </a:lnTo>
                  <a:lnTo>
                    <a:pt x="2098" y="536"/>
                  </a:lnTo>
                  <a:lnTo>
                    <a:pt x="2098" y="588"/>
                  </a:lnTo>
                  <a:lnTo>
                    <a:pt x="2094" y="641"/>
                  </a:lnTo>
                  <a:lnTo>
                    <a:pt x="2084" y="693"/>
                  </a:lnTo>
                  <a:lnTo>
                    <a:pt x="2070" y="744"/>
                  </a:lnTo>
                  <a:lnTo>
                    <a:pt x="2050" y="794"/>
                  </a:lnTo>
                  <a:lnTo>
                    <a:pt x="2028" y="843"/>
                  </a:lnTo>
                  <a:lnTo>
                    <a:pt x="1999" y="889"/>
                  </a:lnTo>
                  <a:lnTo>
                    <a:pt x="1966" y="933"/>
                  </a:lnTo>
                  <a:lnTo>
                    <a:pt x="1928" y="974"/>
                  </a:lnTo>
                  <a:lnTo>
                    <a:pt x="1120" y="1783"/>
                  </a:lnTo>
                  <a:lnTo>
                    <a:pt x="1081" y="1819"/>
                  </a:lnTo>
                  <a:lnTo>
                    <a:pt x="1039" y="1850"/>
                  </a:lnTo>
                  <a:lnTo>
                    <a:pt x="995" y="1878"/>
                  </a:lnTo>
                  <a:lnTo>
                    <a:pt x="950" y="1900"/>
                  </a:lnTo>
                  <a:lnTo>
                    <a:pt x="903" y="1920"/>
                  </a:lnTo>
                  <a:lnTo>
                    <a:pt x="855" y="1934"/>
                  </a:lnTo>
                  <a:lnTo>
                    <a:pt x="806" y="1944"/>
                  </a:lnTo>
                  <a:lnTo>
                    <a:pt x="756" y="1952"/>
                  </a:lnTo>
                  <a:lnTo>
                    <a:pt x="707" y="1954"/>
                  </a:lnTo>
                  <a:lnTo>
                    <a:pt x="656" y="1952"/>
                  </a:lnTo>
                  <a:lnTo>
                    <a:pt x="607" y="1944"/>
                  </a:lnTo>
                  <a:lnTo>
                    <a:pt x="558" y="1934"/>
                  </a:lnTo>
                  <a:lnTo>
                    <a:pt x="510" y="1920"/>
                  </a:lnTo>
                  <a:lnTo>
                    <a:pt x="463" y="1900"/>
                  </a:lnTo>
                  <a:lnTo>
                    <a:pt x="417" y="1878"/>
                  </a:lnTo>
                  <a:lnTo>
                    <a:pt x="374" y="1850"/>
                  </a:lnTo>
                  <a:lnTo>
                    <a:pt x="333" y="1819"/>
                  </a:lnTo>
                  <a:lnTo>
                    <a:pt x="293" y="1783"/>
                  </a:lnTo>
                  <a:lnTo>
                    <a:pt x="171" y="1661"/>
                  </a:lnTo>
                  <a:lnTo>
                    <a:pt x="132" y="1618"/>
                  </a:lnTo>
                  <a:lnTo>
                    <a:pt x="98" y="1572"/>
                  </a:lnTo>
                  <a:lnTo>
                    <a:pt x="68" y="1523"/>
                  </a:lnTo>
                  <a:lnTo>
                    <a:pt x="44" y="1472"/>
                  </a:lnTo>
                  <a:lnTo>
                    <a:pt x="25" y="1418"/>
                  </a:lnTo>
                  <a:lnTo>
                    <a:pt x="11" y="1363"/>
                  </a:lnTo>
                  <a:lnTo>
                    <a:pt x="3" y="1306"/>
                  </a:lnTo>
                  <a:lnTo>
                    <a:pt x="0" y="1248"/>
                  </a:lnTo>
                  <a:lnTo>
                    <a:pt x="3" y="1190"/>
                  </a:lnTo>
                  <a:lnTo>
                    <a:pt x="11" y="1133"/>
                  </a:lnTo>
                  <a:lnTo>
                    <a:pt x="25" y="1077"/>
                  </a:lnTo>
                  <a:lnTo>
                    <a:pt x="44" y="1025"/>
                  </a:lnTo>
                  <a:lnTo>
                    <a:pt x="69" y="973"/>
                  </a:lnTo>
                  <a:lnTo>
                    <a:pt x="98" y="924"/>
                  </a:lnTo>
                  <a:lnTo>
                    <a:pt x="133" y="878"/>
                  </a:lnTo>
                  <a:lnTo>
                    <a:pt x="171" y="835"/>
                  </a:lnTo>
                  <a:lnTo>
                    <a:pt x="980" y="27"/>
                  </a:lnTo>
                  <a:lnTo>
                    <a:pt x="997" y="13"/>
                  </a:lnTo>
                  <a:lnTo>
                    <a:pt x="1016" y="4"/>
                  </a:lnTo>
                  <a:lnTo>
                    <a:pt x="1036" y="0"/>
                  </a:lnTo>
                  <a:lnTo>
                    <a:pt x="10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90"/>
            <p:cNvSpPr/>
            <p:nvPr/>
          </p:nvSpPr>
          <p:spPr bwMode="auto">
            <a:xfrm>
              <a:off x="3686175" y="3486150"/>
              <a:ext cx="331788" cy="311150"/>
            </a:xfrm>
            <a:custGeom>
              <a:avLst/>
              <a:gdLst>
                <a:gd name="T0" fmla="*/ 1470 w 2098"/>
                <a:gd name="T1" fmla="*/ 5 h 1954"/>
                <a:gd name="T2" fmla="*/ 1624 w 2098"/>
                <a:gd name="T3" fmla="*/ 47 h 1954"/>
                <a:gd name="T4" fmla="*/ 1763 w 2098"/>
                <a:gd name="T5" fmla="*/ 133 h 1954"/>
                <a:gd name="T6" fmla="*/ 1966 w 2098"/>
                <a:gd name="T7" fmla="*/ 335 h 1954"/>
                <a:gd name="T8" fmla="*/ 2054 w 2098"/>
                <a:gd name="T9" fmla="*/ 481 h 1954"/>
                <a:gd name="T10" fmla="*/ 2095 w 2098"/>
                <a:gd name="T11" fmla="*/ 647 h 1954"/>
                <a:gd name="T12" fmla="*/ 2086 w 2098"/>
                <a:gd name="T13" fmla="*/ 820 h 1954"/>
                <a:gd name="T14" fmla="*/ 2029 w 2098"/>
                <a:gd name="T15" fmla="*/ 981 h 1954"/>
                <a:gd name="T16" fmla="*/ 1926 w 2098"/>
                <a:gd name="T17" fmla="*/ 1119 h 1954"/>
                <a:gd name="T18" fmla="*/ 1086 w 2098"/>
                <a:gd name="T19" fmla="*/ 1948 h 1954"/>
                <a:gd name="T20" fmla="*/ 1032 w 2098"/>
                <a:gd name="T21" fmla="*/ 1953 h 1954"/>
                <a:gd name="T22" fmla="*/ 984 w 2098"/>
                <a:gd name="T23" fmla="*/ 1926 h 1954"/>
                <a:gd name="T24" fmla="*/ 956 w 2098"/>
                <a:gd name="T25" fmla="*/ 1869 h 1954"/>
                <a:gd name="T26" fmla="*/ 971 w 2098"/>
                <a:gd name="T27" fmla="*/ 1809 h 1954"/>
                <a:gd name="T28" fmla="*/ 1823 w 2098"/>
                <a:gd name="T29" fmla="*/ 950 h 1954"/>
                <a:gd name="T30" fmla="*/ 1887 w 2098"/>
                <a:gd name="T31" fmla="*/ 833 h 1954"/>
                <a:gd name="T32" fmla="*/ 1907 w 2098"/>
                <a:gd name="T33" fmla="*/ 705 h 1954"/>
                <a:gd name="T34" fmla="*/ 1887 w 2098"/>
                <a:gd name="T35" fmla="*/ 577 h 1954"/>
                <a:gd name="T36" fmla="*/ 1823 w 2098"/>
                <a:gd name="T37" fmla="*/ 460 h 1954"/>
                <a:gd name="T38" fmla="*/ 1636 w 2098"/>
                <a:gd name="T39" fmla="*/ 274 h 1954"/>
                <a:gd name="T40" fmla="*/ 1520 w 2098"/>
                <a:gd name="T41" fmla="*/ 210 h 1954"/>
                <a:gd name="T42" fmla="*/ 1392 w 2098"/>
                <a:gd name="T43" fmla="*/ 190 h 1954"/>
                <a:gd name="T44" fmla="*/ 1263 w 2098"/>
                <a:gd name="T45" fmla="*/ 210 h 1954"/>
                <a:gd name="T46" fmla="*/ 1147 w 2098"/>
                <a:gd name="T47" fmla="*/ 274 h 1954"/>
                <a:gd name="T48" fmla="*/ 274 w 2098"/>
                <a:gd name="T49" fmla="*/ 1147 h 1954"/>
                <a:gd name="T50" fmla="*/ 210 w 2098"/>
                <a:gd name="T51" fmla="*/ 1264 h 1954"/>
                <a:gd name="T52" fmla="*/ 189 w 2098"/>
                <a:gd name="T53" fmla="*/ 1391 h 1954"/>
                <a:gd name="T54" fmla="*/ 210 w 2098"/>
                <a:gd name="T55" fmla="*/ 1519 h 1954"/>
                <a:gd name="T56" fmla="*/ 274 w 2098"/>
                <a:gd name="T57" fmla="*/ 1636 h 1954"/>
                <a:gd name="T58" fmla="*/ 327 w 2098"/>
                <a:gd name="T59" fmla="*/ 1707 h 1954"/>
                <a:gd name="T60" fmla="*/ 327 w 2098"/>
                <a:gd name="T61" fmla="*/ 1768 h 1954"/>
                <a:gd name="T62" fmla="*/ 288 w 2098"/>
                <a:gd name="T63" fmla="*/ 1818 h 1954"/>
                <a:gd name="T64" fmla="*/ 227 w 2098"/>
                <a:gd name="T65" fmla="*/ 1832 h 1954"/>
                <a:gd name="T66" fmla="*/ 170 w 2098"/>
                <a:gd name="T67" fmla="*/ 1804 h 1954"/>
                <a:gd name="T68" fmla="*/ 71 w 2098"/>
                <a:gd name="T69" fmla="*/ 1673 h 1954"/>
                <a:gd name="T70" fmla="*/ 15 w 2098"/>
                <a:gd name="T71" fmla="*/ 1522 h 1954"/>
                <a:gd name="T72" fmla="*/ 0 w 2098"/>
                <a:gd name="T73" fmla="*/ 1365 h 1954"/>
                <a:gd name="T74" fmla="*/ 28 w 2098"/>
                <a:gd name="T75" fmla="*/ 1209 h 1954"/>
                <a:gd name="T76" fmla="*/ 99 w 2098"/>
                <a:gd name="T77" fmla="*/ 1064 h 1954"/>
                <a:gd name="T78" fmla="*/ 978 w 2098"/>
                <a:gd name="T79" fmla="*/ 170 h 1954"/>
                <a:gd name="T80" fmla="*/ 1111 w 2098"/>
                <a:gd name="T81" fmla="*/ 71 h 1954"/>
                <a:gd name="T82" fmla="*/ 1260 w 2098"/>
                <a:gd name="T83" fmla="*/ 15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8" h="1954">
                  <a:moveTo>
                    <a:pt x="1365" y="0"/>
                  </a:moveTo>
                  <a:lnTo>
                    <a:pt x="1418" y="0"/>
                  </a:lnTo>
                  <a:lnTo>
                    <a:pt x="1470" y="5"/>
                  </a:lnTo>
                  <a:lnTo>
                    <a:pt x="1523" y="15"/>
                  </a:lnTo>
                  <a:lnTo>
                    <a:pt x="1574" y="29"/>
                  </a:lnTo>
                  <a:lnTo>
                    <a:pt x="1624" y="47"/>
                  </a:lnTo>
                  <a:lnTo>
                    <a:pt x="1672" y="71"/>
                  </a:lnTo>
                  <a:lnTo>
                    <a:pt x="1719" y="100"/>
                  </a:lnTo>
                  <a:lnTo>
                    <a:pt x="1763" y="133"/>
                  </a:lnTo>
                  <a:lnTo>
                    <a:pt x="1805" y="170"/>
                  </a:lnTo>
                  <a:lnTo>
                    <a:pt x="1927" y="292"/>
                  </a:lnTo>
                  <a:lnTo>
                    <a:pt x="1966" y="335"/>
                  </a:lnTo>
                  <a:lnTo>
                    <a:pt x="2000" y="381"/>
                  </a:lnTo>
                  <a:lnTo>
                    <a:pt x="2029" y="430"/>
                  </a:lnTo>
                  <a:lnTo>
                    <a:pt x="2054" y="481"/>
                  </a:lnTo>
                  <a:lnTo>
                    <a:pt x="2072" y="535"/>
                  </a:lnTo>
                  <a:lnTo>
                    <a:pt x="2086" y="590"/>
                  </a:lnTo>
                  <a:lnTo>
                    <a:pt x="2095" y="647"/>
                  </a:lnTo>
                  <a:lnTo>
                    <a:pt x="2098" y="705"/>
                  </a:lnTo>
                  <a:lnTo>
                    <a:pt x="2095" y="763"/>
                  </a:lnTo>
                  <a:lnTo>
                    <a:pt x="2086" y="820"/>
                  </a:lnTo>
                  <a:lnTo>
                    <a:pt x="2072" y="875"/>
                  </a:lnTo>
                  <a:lnTo>
                    <a:pt x="2052" y="929"/>
                  </a:lnTo>
                  <a:lnTo>
                    <a:pt x="2029" y="981"/>
                  </a:lnTo>
                  <a:lnTo>
                    <a:pt x="1999" y="1029"/>
                  </a:lnTo>
                  <a:lnTo>
                    <a:pt x="1965" y="1075"/>
                  </a:lnTo>
                  <a:lnTo>
                    <a:pt x="1926" y="1119"/>
                  </a:lnTo>
                  <a:lnTo>
                    <a:pt x="1118" y="1926"/>
                  </a:lnTo>
                  <a:lnTo>
                    <a:pt x="1103" y="1938"/>
                  </a:lnTo>
                  <a:lnTo>
                    <a:pt x="1086" y="1948"/>
                  </a:lnTo>
                  <a:lnTo>
                    <a:pt x="1069" y="1953"/>
                  </a:lnTo>
                  <a:lnTo>
                    <a:pt x="1051" y="1954"/>
                  </a:lnTo>
                  <a:lnTo>
                    <a:pt x="1032" y="1953"/>
                  </a:lnTo>
                  <a:lnTo>
                    <a:pt x="1015" y="1947"/>
                  </a:lnTo>
                  <a:lnTo>
                    <a:pt x="998" y="1938"/>
                  </a:lnTo>
                  <a:lnTo>
                    <a:pt x="984" y="1926"/>
                  </a:lnTo>
                  <a:lnTo>
                    <a:pt x="971" y="1908"/>
                  </a:lnTo>
                  <a:lnTo>
                    <a:pt x="961" y="1890"/>
                  </a:lnTo>
                  <a:lnTo>
                    <a:pt x="956" y="1869"/>
                  </a:lnTo>
                  <a:lnTo>
                    <a:pt x="956" y="1849"/>
                  </a:lnTo>
                  <a:lnTo>
                    <a:pt x="961" y="1828"/>
                  </a:lnTo>
                  <a:lnTo>
                    <a:pt x="971" y="1809"/>
                  </a:lnTo>
                  <a:lnTo>
                    <a:pt x="984" y="1792"/>
                  </a:lnTo>
                  <a:lnTo>
                    <a:pt x="1792" y="984"/>
                  </a:lnTo>
                  <a:lnTo>
                    <a:pt x="1823" y="950"/>
                  </a:lnTo>
                  <a:lnTo>
                    <a:pt x="1848" y="913"/>
                  </a:lnTo>
                  <a:lnTo>
                    <a:pt x="1870" y="873"/>
                  </a:lnTo>
                  <a:lnTo>
                    <a:pt x="1887" y="833"/>
                  </a:lnTo>
                  <a:lnTo>
                    <a:pt x="1898" y="791"/>
                  </a:lnTo>
                  <a:lnTo>
                    <a:pt x="1905" y="748"/>
                  </a:lnTo>
                  <a:lnTo>
                    <a:pt x="1907" y="705"/>
                  </a:lnTo>
                  <a:lnTo>
                    <a:pt x="1905" y="662"/>
                  </a:lnTo>
                  <a:lnTo>
                    <a:pt x="1898" y="619"/>
                  </a:lnTo>
                  <a:lnTo>
                    <a:pt x="1887" y="577"/>
                  </a:lnTo>
                  <a:lnTo>
                    <a:pt x="1870" y="537"/>
                  </a:lnTo>
                  <a:lnTo>
                    <a:pt x="1848" y="498"/>
                  </a:lnTo>
                  <a:lnTo>
                    <a:pt x="1823" y="460"/>
                  </a:lnTo>
                  <a:lnTo>
                    <a:pt x="1792" y="426"/>
                  </a:lnTo>
                  <a:lnTo>
                    <a:pt x="1670" y="305"/>
                  </a:lnTo>
                  <a:lnTo>
                    <a:pt x="1636" y="274"/>
                  </a:lnTo>
                  <a:lnTo>
                    <a:pt x="1599" y="248"/>
                  </a:lnTo>
                  <a:lnTo>
                    <a:pt x="1560" y="227"/>
                  </a:lnTo>
                  <a:lnTo>
                    <a:pt x="1520" y="210"/>
                  </a:lnTo>
                  <a:lnTo>
                    <a:pt x="1478" y="199"/>
                  </a:lnTo>
                  <a:lnTo>
                    <a:pt x="1435" y="192"/>
                  </a:lnTo>
                  <a:lnTo>
                    <a:pt x="1392" y="190"/>
                  </a:lnTo>
                  <a:lnTo>
                    <a:pt x="1349" y="192"/>
                  </a:lnTo>
                  <a:lnTo>
                    <a:pt x="1306" y="199"/>
                  </a:lnTo>
                  <a:lnTo>
                    <a:pt x="1263" y="210"/>
                  </a:lnTo>
                  <a:lnTo>
                    <a:pt x="1223" y="227"/>
                  </a:lnTo>
                  <a:lnTo>
                    <a:pt x="1184" y="248"/>
                  </a:lnTo>
                  <a:lnTo>
                    <a:pt x="1147" y="274"/>
                  </a:lnTo>
                  <a:lnTo>
                    <a:pt x="1113" y="305"/>
                  </a:lnTo>
                  <a:lnTo>
                    <a:pt x="304" y="1112"/>
                  </a:lnTo>
                  <a:lnTo>
                    <a:pt x="274" y="1147"/>
                  </a:lnTo>
                  <a:lnTo>
                    <a:pt x="247" y="1183"/>
                  </a:lnTo>
                  <a:lnTo>
                    <a:pt x="227" y="1223"/>
                  </a:lnTo>
                  <a:lnTo>
                    <a:pt x="210" y="1264"/>
                  </a:lnTo>
                  <a:lnTo>
                    <a:pt x="198" y="1305"/>
                  </a:lnTo>
                  <a:lnTo>
                    <a:pt x="192" y="1348"/>
                  </a:lnTo>
                  <a:lnTo>
                    <a:pt x="189" y="1391"/>
                  </a:lnTo>
                  <a:lnTo>
                    <a:pt x="192" y="1435"/>
                  </a:lnTo>
                  <a:lnTo>
                    <a:pt x="198" y="1477"/>
                  </a:lnTo>
                  <a:lnTo>
                    <a:pt x="210" y="1519"/>
                  </a:lnTo>
                  <a:lnTo>
                    <a:pt x="227" y="1560"/>
                  </a:lnTo>
                  <a:lnTo>
                    <a:pt x="247" y="1600"/>
                  </a:lnTo>
                  <a:lnTo>
                    <a:pt x="274" y="1636"/>
                  </a:lnTo>
                  <a:lnTo>
                    <a:pt x="304" y="1671"/>
                  </a:lnTo>
                  <a:lnTo>
                    <a:pt x="318" y="1687"/>
                  </a:lnTo>
                  <a:lnTo>
                    <a:pt x="327" y="1707"/>
                  </a:lnTo>
                  <a:lnTo>
                    <a:pt x="332" y="1727"/>
                  </a:lnTo>
                  <a:lnTo>
                    <a:pt x="332" y="1748"/>
                  </a:lnTo>
                  <a:lnTo>
                    <a:pt x="327" y="1768"/>
                  </a:lnTo>
                  <a:lnTo>
                    <a:pt x="318" y="1787"/>
                  </a:lnTo>
                  <a:lnTo>
                    <a:pt x="304" y="1804"/>
                  </a:lnTo>
                  <a:lnTo>
                    <a:pt x="288" y="1818"/>
                  </a:lnTo>
                  <a:lnTo>
                    <a:pt x="268" y="1827"/>
                  </a:lnTo>
                  <a:lnTo>
                    <a:pt x="247" y="1832"/>
                  </a:lnTo>
                  <a:lnTo>
                    <a:pt x="227" y="1832"/>
                  </a:lnTo>
                  <a:lnTo>
                    <a:pt x="206" y="1827"/>
                  </a:lnTo>
                  <a:lnTo>
                    <a:pt x="188" y="1818"/>
                  </a:lnTo>
                  <a:lnTo>
                    <a:pt x="170" y="1804"/>
                  </a:lnTo>
                  <a:lnTo>
                    <a:pt x="132" y="1763"/>
                  </a:lnTo>
                  <a:lnTo>
                    <a:pt x="99" y="1719"/>
                  </a:lnTo>
                  <a:lnTo>
                    <a:pt x="71" y="1673"/>
                  </a:lnTo>
                  <a:lnTo>
                    <a:pt x="48" y="1624"/>
                  </a:lnTo>
                  <a:lnTo>
                    <a:pt x="28" y="1574"/>
                  </a:lnTo>
                  <a:lnTo>
                    <a:pt x="15" y="1522"/>
                  </a:lnTo>
                  <a:lnTo>
                    <a:pt x="4" y="1471"/>
                  </a:lnTo>
                  <a:lnTo>
                    <a:pt x="0" y="1418"/>
                  </a:lnTo>
                  <a:lnTo>
                    <a:pt x="0" y="1365"/>
                  </a:lnTo>
                  <a:lnTo>
                    <a:pt x="4" y="1312"/>
                  </a:lnTo>
                  <a:lnTo>
                    <a:pt x="15" y="1261"/>
                  </a:lnTo>
                  <a:lnTo>
                    <a:pt x="28" y="1209"/>
                  </a:lnTo>
                  <a:lnTo>
                    <a:pt x="48" y="1159"/>
                  </a:lnTo>
                  <a:lnTo>
                    <a:pt x="71" y="1110"/>
                  </a:lnTo>
                  <a:lnTo>
                    <a:pt x="99" y="1064"/>
                  </a:lnTo>
                  <a:lnTo>
                    <a:pt x="132" y="1020"/>
                  </a:lnTo>
                  <a:lnTo>
                    <a:pt x="170" y="978"/>
                  </a:lnTo>
                  <a:lnTo>
                    <a:pt x="978" y="170"/>
                  </a:lnTo>
                  <a:lnTo>
                    <a:pt x="1020" y="133"/>
                  </a:lnTo>
                  <a:lnTo>
                    <a:pt x="1064" y="100"/>
                  </a:lnTo>
                  <a:lnTo>
                    <a:pt x="1111" y="71"/>
                  </a:lnTo>
                  <a:lnTo>
                    <a:pt x="1159" y="47"/>
                  </a:lnTo>
                  <a:lnTo>
                    <a:pt x="1210" y="29"/>
                  </a:lnTo>
                  <a:lnTo>
                    <a:pt x="1260" y="15"/>
                  </a:lnTo>
                  <a:lnTo>
                    <a:pt x="1313" y="5"/>
                  </a:lnTo>
                  <a:lnTo>
                    <a:pt x="13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6" name="Freeform 201"/>
          <p:cNvSpPr>
            <a:spLocks noEditPoints="1"/>
          </p:cNvSpPr>
          <p:nvPr/>
        </p:nvSpPr>
        <p:spPr bwMode="auto">
          <a:xfrm>
            <a:off x="4069070" y="2007978"/>
            <a:ext cx="362654" cy="362654"/>
          </a:xfrm>
          <a:custGeom>
            <a:avLst/>
            <a:gdLst>
              <a:gd name="T0" fmla="*/ 1217 w 3484"/>
              <a:gd name="T1" fmla="*/ 237 h 3486"/>
              <a:gd name="T2" fmla="*/ 891 w 3484"/>
              <a:gd name="T3" fmla="*/ 355 h 3486"/>
              <a:gd name="T4" fmla="*/ 613 w 3484"/>
              <a:gd name="T5" fmla="*/ 553 h 3486"/>
              <a:gd name="T6" fmla="*/ 397 w 3484"/>
              <a:gd name="T7" fmla="*/ 817 h 3486"/>
              <a:gd name="T8" fmla="*/ 258 w 3484"/>
              <a:gd name="T9" fmla="*/ 1133 h 3486"/>
              <a:gd name="T10" fmla="*/ 208 w 3484"/>
              <a:gd name="T11" fmla="*/ 1486 h 3486"/>
              <a:gd name="T12" fmla="*/ 258 w 3484"/>
              <a:gd name="T13" fmla="*/ 1840 h 3486"/>
              <a:gd name="T14" fmla="*/ 397 w 3484"/>
              <a:gd name="T15" fmla="*/ 2156 h 3486"/>
              <a:gd name="T16" fmla="*/ 613 w 3484"/>
              <a:gd name="T17" fmla="*/ 2420 h 3486"/>
              <a:gd name="T18" fmla="*/ 891 w 3484"/>
              <a:gd name="T19" fmla="*/ 2618 h 3486"/>
              <a:gd name="T20" fmla="*/ 1217 w 3484"/>
              <a:gd name="T21" fmla="*/ 2737 h 3486"/>
              <a:gd name="T22" fmla="*/ 1576 w 3484"/>
              <a:gd name="T23" fmla="*/ 2761 h 3486"/>
              <a:gd name="T24" fmla="*/ 1922 w 3484"/>
              <a:gd name="T25" fmla="*/ 2688 h 3486"/>
              <a:gd name="T26" fmla="*/ 2226 w 3484"/>
              <a:gd name="T27" fmla="*/ 2528 h 3486"/>
              <a:gd name="T28" fmla="*/ 2474 w 3484"/>
              <a:gd name="T29" fmla="*/ 2295 h 3486"/>
              <a:gd name="T30" fmla="*/ 2654 w 3484"/>
              <a:gd name="T31" fmla="*/ 2004 h 3486"/>
              <a:gd name="T32" fmla="*/ 2750 w 3484"/>
              <a:gd name="T33" fmla="*/ 1666 h 3486"/>
              <a:gd name="T34" fmla="*/ 2750 w 3484"/>
              <a:gd name="T35" fmla="*/ 1306 h 3486"/>
              <a:gd name="T36" fmla="*/ 2654 w 3484"/>
              <a:gd name="T37" fmla="*/ 970 h 3486"/>
              <a:gd name="T38" fmla="*/ 2474 w 3484"/>
              <a:gd name="T39" fmla="*/ 679 h 3486"/>
              <a:gd name="T40" fmla="*/ 2226 w 3484"/>
              <a:gd name="T41" fmla="*/ 445 h 3486"/>
              <a:gd name="T42" fmla="*/ 1922 w 3484"/>
              <a:gd name="T43" fmla="*/ 285 h 3486"/>
              <a:gd name="T44" fmla="*/ 1576 w 3484"/>
              <a:gd name="T45" fmla="*/ 212 h 3486"/>
              <a:gd name="T46" fmla="*/ 1679 w 3484"/>
              <a:gd name="T47" fmla="*/ 13 h 3486"/>
              <a:gd name="T48" fmla="*/ 2042 w 3484"/>
              <a:gd name="T49" fmla="*/ 108 h 3486"/>
              <a:gd name="T50" fmla="*/ 2364 w 3484"/>
              <a:gd name="T51" fmla="*/ 287 h 3486"/>
              <a:gd name="T52" fmla="*/ 2628 w 3484"/>
              <a:gd name="T53" fmla="*/ 536 h 3486"/>
              <a:gd name="T54" fmla="*/ 2827 w 3484"/>
              <a:gd name="T55" fmla="*/ 845 h 3486"/>
              <a:gd name="T56" fmla="*/ 2944 w 3484"/>
              <a:gd name="T57" fmla="*/ 1199 h 3486"/>
              <a:gd name="T58" fmla="*/ 2969 w 3484"/>
              <a:gd name="T59" fmla="*/ 1587 h 3486"/>
              <a:gd name="T60" fmla="*/ 2891 w 3484"/>
              <a:gd name="T61" fmla="*/ 1971 h 3486"/>
              <a:gd name="T62" fmla="*/ 2722 w 3484"/>
              <a:gd name="T63" fmla="*/ 2311 h 3486"/>
              <a:gd name="T64" fmla="*/ 3469 w 3484"/>
              <a:gd name="T65" fmla="*/ 3327 h 3486"/>
              <a:gd name="T66" fmla="*/ 3480 w 3484"/>
              <a:gd name="T67" fmla="*/ 3415 h 3486"/>
              <a:gd name="T68" fmla="*/ 3420 w 3484"/>
              <a:gd name="T69" fmla="*/ 3479 h 3486"/>
              <a:gd name="T70" fmla="*/ 3342 w 3484"/>
              <a:gd name="T71" fmla="*/ 3478 h 3486"/>
              <a:gd name="T72" fmla="*/ 2388 w 3484"/>
              <a:gd name="T73" fmla="*/ 2668 h 3486"/>
              <a:gd name="T74" fmla="*/ 2059 w 3484"/>
              <a:gd name="T75" fmla="*/ 2858 h 3486"/>
              <a:gd name="T76" fmla="*/ 1685 w 3484"/>
              <a:gd name="T77" fmla="*/ 2960 h 3486"/>
              <a:gd name="T78" fmla="*/ 1292 w 3484"/>
              <a:gd name="T79" fmla="*/ 2961 h 3486"/>
              <a:gd name="T80" fmla="*/ 930 w 3484"/>
              <a:gd name="T81" fmla="*/ 2865 h 3486"/>
              <a:gd name="T82" fmla="*/ 608 w 3484"/>
              <a:gd name="T83" fmla="*/ 2686 h 3486"/>
              <a:gd name="T84" fmla="*/ 343 w 3484"/>
              <a:gd name="T85" fmla="*/ 2436 h 3486"/>
              <a:gd name="T86" fmla="*/ 145 w 3484"/>
              <a:gd name="T87" fmla="*/ 2128 h 3486"/>
              <a:gd name="T88" fmla="*/ 28 w 3484"/>
              <a:gd name="T89" fmla="*/ 1774 h 3486"/>
              <a:gd name="T90" fmla="*/ 3 w 3484"/>
              <a:gd name="T91" fmla="*/ 1389 h 3486"/>
              <a:gd name="T92" fmla="*/ 75 w 3484"/>
              <a:gd name="T93" fmla="*/ 1018 h 3486"/>
              <a:gd name="T94" fmla="*/ 234 w 3484"/>
              <a:gd name="T95" fmla="*/ 685 h 3486"/>
              <a:gd name="T96" fmla="*/ 468 w 3484"/>
              <a:gd name="T97" fmla="*/ 404 h 3486"/>
              <a:gd name="T98" fmla="*/ 763 w 3484"/>
              <a:gd name="T99" fmla="*/ 188 h 3486"/>
              <a:gd name="T100" fmla="*/ 1107 w 3484"/>
              <a:gd name="T101" fmla="*/ 49 h 3486"/>
              <a:gd name="T102" fmla="*/ 1486 w 3484"/>
              <a:gd name="T103" fmla="*/ 0 h 3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84" h="3486">
                <a:moveTo>
                  <a:pt x="1485" y="209"/>
                </a:moveTo>
                <a:lnTo>
                  <a:pt x="1394" y="212"/>
                </a:lnTo>
                <a:lnTo>
                  <a:pt x="1305" y="222"/>
                </a:lnTo>
                <a:lnTo>
                  <a:pt x="1217" y="237"/>
                </a:lnTo>
                <a:lnTo>
                  <a:pt x="1132" y="259"/>
                </a:lnTo>
                <a:lnTo>
                  <a:pt x="1049" y="285"/>
                </a:lnTo>
                <a:lnTo>
                  <a:pt x="969" y="318"/>
                </a:lnTo>
                <a:lnTo>
                  <a:pt x="891" y="355"/>
                </a:lnTo>
                <a:lnTo>
                  <a:pt x="816" y="398"/>
                </a:lnTo>
                <a:lnTo>
                  <a:pt x="745" y="445"/>
                </a:lnTo>
                <a:lnTo>
                  <a:pt x="677" y="497"/>
                </a:lnTo>
                <a:lnTo>
                  <a:pt x="613" y="553"/>
                </a:lnTo>
                <a:lnTo>
                  <a:pt x="552" y="614"/>
                </a:lnTo>
                <a:lnTo>
                  <a:pt x="496" y="679"/>
                </a:lnTo>
                <a:lnTo>
                  <a:pt x="444" y="746"/>
                </a:lnTo>
                <a:lnTo>
                  <a:pt x="397" y="817"/>
                </a:lnTo>
                <a:lnTo>
                  <a:pt x="354" y="892"/>
                </a:lnTo>
                <a:lnTo>
                  <a:pt x="317" y="970"/>
                </a:lnTo>
                <a:lnTo>
                  <a:pt x="284" y="1050"/>
                </a:lnTo>
                <a:lnTo>
                  <a:pt x="258" y="1133"/>
                </a:lnTo>
                <a:lnTo>
                  <a:pt x="235" y="1218"/>
                </a:lnTo>
                <a:lnTo>
                  <a:pt x="220" y="1306"/>
                </a:lnTo>
                <a:lnTo>
                  <a:pt x="211" y="1395"/>
                </a:lnTo>
                <a:lnTo>
                  <a:pt x="208" y="1486"/>
                </a:lnTo>
                <a:lnTo>
                  <a:pt x="211" y="1577"/>
                </a:lnTo>
                <a:lnTo>
                  <a:pt x="220" y="1668"/>
                </a:lnTo>
                <a:lnTo>
                  <a:pt x="235" y="1754"/>
                </a:lnTo>
                <a:lnTo>
                  <a:pt x="258" y="1840"/>
                </a:lnTo>
                <a:lnTo>
                  <a:pt x="284" y="1923"/>
                </a:lnTo>
                <a:lnTo>
                  <a:pt x="317" y="2004"/>
                </a:lnTo>
                <a:lnTo>
                  <a:pt x="354" y="2081"/>
                </a:lnTo>
                <a:lnTo>
                  <a:pt x="397" y="2156"/>
                </a:lnTo>
                <a:lnTo>
                  <a:pt x="444" y="2227"/>
                </a:lnTo>
                <a:lnTo>
                  <a:pt x="496" y="2295"/>
                </a:lnTo>
                <a:lnTo>
                  <a:pt x="552" y="2360"/>
                </a:lnTo>
                <a:lnTo>
                  <a:pt x="613" y="2420"/>
                </a:lnTo>
                <a:lnTo>
                  <a:pt x="677" y="2476"/>
                </a:lnTo>
                <a:lnTo>
                  <a:pt x="745" y="2528"/>
                </a:lnTo>
                <a:lnTo>
                  <a:pt x="816" y="2576"/>
                </a:lnTo>
                <a:lnTo>
                  <a:pt x="891" y="2618"/>
                </a:lnTo>
                <a:lnTo>
                  <a:pt x="969" y="2655"/>
                </a:lnTo>
                <a:lnTo>
                  <a:pt x="1049" y="2688"/>
                </a:lnTo>
                <a:lnTo>
                  <a:pt x="1132" y="2716"/>
                </a:lnTo>
                <a:lnTo>
                  <a:pt x="1217" y="2737"/>
                </a:lnTo>
                <a:lnTo>
                  <a:pt x="1305" y="2752"/>
                </a:lnTo>
                <a:lnTo>
                  <a:pt x="1394" y="2761"/>
                </a:lnTo>
                <a:lnTo>
                  <a:pt x="1485" y="2765"/>
                </a:lnTo>
                <a:lnTo>
                  <a:pt x="1576" y="2761"/>
                </a:lnTo>
                <a:lnTo>
                  <a:pt x="1666" y="2752"/>
                </a:lnTo>
                <a:lnTo>
                  <a:pt x="1753" y="2737"/>
                </a:lnTo>
                <a:lnTo>
                  <a:pt x="1839" y="2716"/>
                </a:lnTo>
                <a:lnTo>
                  <a:pt x="1922" y="2688"/>
                </a:lnTo>
                <a:lnTo>
                  <a:pt x="2002" y="2655"/>
                </a:lnTo>
                <a:lnTo>
                  <a:pt x="2079" y="2618"/>
                </a:lnTo>
                <a:lnTo>
                  <a:pt x="2155" y="2575"/>
                </a:lnTo>
                <a:lnTo>
                  <a:pt x="2226" y="2528"/>
                </a:lnTo>
                <a:lnTo>
                  <a:pt x="2294" y="2476"/>
                </a:lnTo>
                <a:lnTo>
                  <a:pt x="2357" y="2420"/>
                </a:lnTo>
                <a:lnTo>
                  <a:pt x="2418" y="2360"/>
                </a:lnTo>
                <a:lnTo>
                  <a:pt x="2474" y="2295"/>
                </a:lnTo>
                <a:lnTo>
                  <a:pt x="2526" y="2227"/>
                </a:lnTo>
                <a:lnTo>
                  <a:pt x="2573" y="2155"/>
                </a:lnTo>
                <a:lnTo>
                  <a:pt x="2616" y="2081"/>
                </a:lnTo>
                <a:lnTo>
                  <a:pt x="2654" y="2004"/>
                </a:lnTo>
                <a:lnTo>
                  <a:pt x="2686" y="1923"/>
                </a:lnTo>
                <a:lnTo>
                  <a:pt x="2713" y="1840"/>
                </a:lnTo>
                <a:lnTo>
                  <a:pt x="2734" y="1754"/>
                </a:lnTo>
                <a:lnTo>
                  <a:pt x="2750" y="1666"/>
                </a:lnTo>
                <a:lnTo>
                  <a:pt x="2760" y="1577"/>
                </a:lnTo>
                <a:lnTo>
                  <a:pt x="2763" y="1486"/>
                </a:lnTo>
                <a:lnTo>
                  <a:pt x="2760" y="1395"/>
                </a:lnTo>
                <a:lnTo>
                  <a:pt x="2750" y="1306"/>
                </a:lnTo>
                <a:lnTo>
                  <a:pt x="2734" y="1218"/>
                </a:lnTo>
                <a:lnTo>
                  <a:pt x="2713" y="1133"/>
                </a:lnTo>
                <a:lnTo>
                  <a:pt x="2686" y="1051"/>
                </a:lnTo>
                <a:lnTo>
                  <a:pt x="2654" y="970"/>
                </a:lnTo>
                <a:lnTo>
                  <a:pt x="2616" y="893"/>
                </a:lnTo>
                <a:lnTo>
                  <a:pt x="2573" y="817"/>
                </a:lnTo>
                <a:lnTo>
                  <a:pt x="2526" y="746"/>
                </a:lnTo>
                <a:lnTo>
                  <a:pt x="2474" y="679"/>
                </a:lnTo>
                <a:lnTo>
                  <a:pt x="2418" y="614"/>
                </a:lnTo>
                <a:lnTo>
                  <a:pt x="2357" y="553"/>
                </a:lnTo>
                <a:lnTo>
                  <a:pt x="2294" y="497"/>
                </a:lnTo>
                <a:lnTo>
                  <a:pt x="2226" y="445"/>
                </a:lnTo>
                <a:lnTo>
                  <a:pt x="2155" y="399"/>
                </a:lnTo>
                <a:lnTo>
                  <a:pt x="2079" y="355"/>
                </a:lnTo>
                <a:lnTo>
                  <a:pt x="2002" y="318"/>
                </a:lnTo>
                <a:lnTo>
                  <a:pt x="1922" y="285"/>
                </a:lnTo>
                <a:lnTo>
                  <a:pt x="1839" y="259"/>
                </a:lnTo>
                <a:lnTo>
                  <a:pt x="1753" y="237"/>
                </a:lnTo>
                <a:lnTo>
                  <a:pt x="1666" y="222"/>
                </a:lnTo>
                <a:lnTo>
                  <a:pt x="1576" y="212"/>
                </a:lnTo>
                <a:lnTo>
                  <a:pt x="1485" y="209"/>
                </a:lnTo>
                <a:close/>
                <a:moveTo>
                  <a:pt x="1486" y="0"/>
                </a:moveTo>
                <a:lnTo>
                  <a:pt x="1583" y="3"/>
                </a:lnTo>
                <a:lnTo>
                  <a:pt x="1679" y="13"/>
                </a:lnTo>
                <a:lnTo>
                  <a:pt x="1773" y="28"/>
                </a:lnTo>
                <a:lnTo>
                  <a:pt x="1865" y="49"/>
                </a:lnTo>
                <a:lnTo>
                  <a:pt x="1955" y="75"/>
                </a:lnTo>
                <a:lnTo>
                  <a:pt x="2042" y="108"/>
                </a:lnTo>
                <a:lnTo>
                  <a:pt x="2127" y="145"/>
                </a:lnTo>
                <a:lnTo>
                  <a:pt x="2209" y="188"/>
                </a:lnTo>
                <a:lnTo>
                  <a:pt x="2287" y="235"/>
                </a:lnTo>
                <a:lnTo>
                  <a:pt x="2364" y="287"/>
                </a:lnTo>
                <a:lnTo>
                  <a:pt x="2436" y="344"/>
                </a:lnTo>
                <a:lnTo>
                  <a:pt x="2503" y="404"/>
                </a:lnTo>
                <a:lnTo>
                  <a:pt x="2568" y="469"/>
                </a:lnTo>
                <a:lnTo>
                  <a:pt x="2628" y="536"/>
                </a:lnTo>
                <a:lnTo>
                  <a:pt x="2685" y="609"/>
                </a:lnTo>
                <a:lnTo>
                  <a:pt x="2737" y="685"/>
                </a:lnTo>
                <a:lnTo>
                  <a:pt x="2784" y="763"/>
                </a:lnTo>
                <a:lnTo>
                  <a:pt x="2827" y="845"/>
                </a:lnTo>
                <a:lnTo>
                  <a:pt x="2864" y="930"/>
                </a:lnTo>
                <a:lnTo>
                  <a:pt x="2897" y="1017"/>
                </a:lnTo>
                <a:lnTo>
                  <a:pt x="2923" y="1107"/>
                </a:lnTo>
                <a:lnTo>
                  <a:pt x="2944" y="1199"/>
                </a:lnTo>
                <a:lnTo>
                  <a:pt x="2960" y="1293"/>
                </a:lnTo>
                <a:lnTo>
                  <a:pt x="2969" y="1389"/>
                </a:lnTo>
                <a:lnTo>
                  <a:pt x="2972" y="1486"/>
                </a:lnTo>
                <a:lnTo>
                  <a:pt x="2969" y="1587"/>
                </a:lnTo>
                <a:lnTo>
                  <a:pt x="2959" y="1687"/>
                </a:lnTo>
                <a:lnTo>
                  <a:pt x="2942" y="1783"/>
                </a:lnTo>
                <a:lnTo>
                  <a:pt x="2920" y="1878"/>
                </a:lnTo>
                <a:lnTo>
                  <a:pt x="2891" y="1971"/>
                </a:lnTo>
                <a:lnTo>
                  <a:pt x="2857" y="2060"/>
                </a:lnTo>
                <a:lnTo>
                  <a:pt x="2817" y="2147"/>
                </a:lnTo>
                <a:lnTo>
                  <a:pt x="2773" y="2230"/>
                </a:lnTo>
                <a:lnTo>
                  <a:pt x="2722" y="2311"/>
                </a:lnTo>
                <a:lnTo>
                  <a:pt x="2668" y="2388"/>
                </a:lnTo>
                <a:lnTo>
                  <a:pt x="2607" y="2461"/>
                </a:lnTo>
                <a:lnTo>
                  <a:pt x="3454" y="3308"/>
                </a:lnTo>
                <a:lnTo>
                  <a:pt x="3469" y="3327"/>
                </a:lnTo>
                <a:lnTo>
                  <a:pt x="3480" y="3349"/>
                </a:lnTo>
                <a:lnTo>
                  <a:pt x="3484" y="3371"/>
                </a:lnTo>
                <a:lnTo>
                  <a:pt x="3484" y="3393"/>
                </a:lnTo>
                <a:lnTo>
                  <a:pt x="3480" y="3415"/>
                </a:lnTo>
                <a:lnTo>
                  <a:pt x="3469" y="3437"/>
                </a:lnTo>
                <a:lnTo>
                  <a:pt x="3454" y="3456"/>
                </a:lnTo>
                <a:lnTo>
                  <a:pt x="3438" y="3470"/>
                </a:lnTo>
                <a:lnTo>
                  <a:pt x="3420" y="3479"/>
                </a:lnTo>
                <a:lnTo>
                  <a:pt x="3401" y="3484"/>
                </a:lnTo>
                <a:lnTo>
                  <a:pt x="3381" y="3486"/>
                </a:lnTo>
                <a:lnTo>
                  <a:pt x="3362" y="3484"/>
                </a:lnTo>
                <a:lnTo>
                  <a:pt x="3342" y="3478"/>
                </a:lnTo>
                <a:lnTo>
                  <a:pt x="3324" y="3468"/>
                </a:lnTo>
                <a:lnTo>
                  <a:pt x="3308" y="3456"/>
                </a:lnTo>
                <a:lnTo>
                  <a:pt x="2461" y="2608"/>
                </a:lnTo>
                <a:lnTo>
                  <a:pt x="2388" y="2668"/>
                </a:lnTo>
                <a:lnTo>
                  <a:pt x="2311" y="2723"/>
                </a:lnTo>
                <a:lnTo>
                  <a:pt x="2230" y="2773"/>
                </a:lnTo>
                <a:lnTo>
                  <a:pt x="2146" y="2819"/>
                </a:lnTo>
                <a:lnTo>
                  <a:pt x="2059" y="2858"/>
                </a:lnTo>
                <a:lnTo>
                  <a:pt x="1970" y="2892"/>
                </a:lnTo>
                <a:lnTo>
                  <a:pt x="1877" y="2920"/>
                </a:lnTo>
                <a:lnTo>
                  <a:pt x="1783" y="2944"/>
                </a:lnTo>
                <a:lnTo>
                  <a:pt x="1685" y="2960"/>
                </a:lnTo>
                <a:lnTo>
                  <a:pt x="1587" y="2969"/>
                </a:lnTo>
                <a:lnTo>
                  <a:pt x="1486" y="2973"/>
                </a:lnTo>
                <a:lnTo>
                  <a:pt x="1388" y="2970"/>
                </a:lnTo>
                <a:lnTo>
                  <a:pt x="1292" y="2961"/>
                </a:lnTo>
                <a:lnTo>
                  <a:pt x="1199" y="2945"/>
                </a:lnTo>
                <a:lnTo>
                  <a:pt x="1107" y="2924"/>
                </a:lnTo>
                <a:lnTo>
                  <a:pt x="1016" y="2897"/>
                </a:lnTo>
                <a:lnTo>
                  <a:pt x="930" y="2865"/>
                </a:lnTo>
                <a:lnTo>
                  <a:pt x="845" y="2827"/>
                </a:lnTo>
                <a:lnTo>
                  <a:pt x="763" y="2785"/>
                </a:lnTo>
                <a:lnTo>
                  <a:pt x="685" y="2738"/>
                </a:lnTo>
                <a:lnTo>
                  <a:pt x="608" y="2686"/>
                </a:lnTo>
                <a:lnTo>
                  <a:pt x="536" y="2629"/>
                </a:lnTo>
                <a:lnTo>
                  <a:pt x="468" y="2569"/>
                </a:lnTo>
                <a:lnTo>
                  <a:pt x="404" y="2504"/>
                </a:lnTo>
                <a:lnTo>
                  <a:pt x="343" y="2436"/>
                </a:lnTo>
                <a:lnTo>
                  <a:pt x="287" y="2364"/>
                </a:lnTo>
                <a:lnTo>
                  <a:pt x="235" y="2289"/>
                </a:lnTo>
                <a:lnTo>
                  <a:pt x="188" y="2209"/>
                </a:lnTo>
                <a:lnTo>
                  <a:pt x="145" y="2128"/>
                </a:lnTo>
                <a:lnTo>
                  <a:pt x="108" y="2043"/>
                </a:lnTo>
                <a:lnTo>
                  <a:pt x="75" y="1956"/>
                </a:lnTo>
                <a:lnTo>
                  <a:pt x="49" y="1866"/>
                </a:lnTo>
                <a:lnTo>
                  <a:pt x="28" y="1774"/>
                </a:lnTo>
                <a:lnTo>
                  <a:pt x="12" y="1680"/>
                </a:lnTo>
                <a:lnTo>
                  <a:pt x="3" y="1584"/>
                </a:lnTo>
                <a:lnTo>
                  <a:pt x="0" y="1486"/>
                </a:lnTo>
                <a:lnTo>
                  <a:pt x="3" y="1389"/>
                </a:lnTo>
                <a:lnTo>
                  <a:pt x="12" y="1293"/>
                </a:lnTo>
                <a:lnTo>
                  <a:pt x="28" y="1199"/>
                </a:lnTo>
                <a:lnTo>
                  <a:pt x="49" y="1107"/>
                </a:lnTo>
                <a:lnTo>
                  <a:pt x="75" y="1018"/>
                </a:lnTo>
                <a:lnTo>
                  <a:pt x="108" y="930"/>
                </a:lnTo>
                <a:lnTo>
                  <a:pt x="145" y="845"/>
                </a:lnTo>
                <a:lnTo>
                  <a:pt x="188" y="763"/>
                </a:lnTo>
                <a:lnTo>
                  <a:pt x="234" y="685"/>
                </a:lnTo>
                <a:lnTo>
                  <a:pt x="286" y="610"/>
                </a:lnTo>
                <a:lnTo>
                  <a:pt x="342" y="538"/>
                </a:lnTo>
                <a:lnTo>
                  <a:pt x="404" y="469"/>
                </a:lnTo>
                <a:lnTo>
                  <a:pt x="468" y="404"/>
                </a:lnTo>
                <a:lnTo>
                  <a:pt x="536" y="344"/>
                </a:lnTo>
                <a:lnTo>
                  <a:pt x="608" y="287"/>
                </a:lnTo>
                <a:lnTo>
                  <a:pt x="684" y="235"/>
                </a:lnTo>
                <a:lnTo>
                  <a:pt x="763" y="188"/>
                </a:lnTo>
                <a:lnTo>
                  <a:pt x="845" y="145"/>
                </a:lnTo>
                <a:lnTo>
                  <a:pt x="930" y="108"/>
                </a:lnTo>
                <a:lnTo>
                  <a:pt x="1016" y="75"/>
                </a:lnTo>
                <a:lnTo>
                  <a:pt x="1107" y="49"/>
                </a:lnTo>
                <a:lnTo>
                  <a:pt x="1199" y="28"/>
                </a:lnTo>
                <a:lnTo>
                  <a:pt x="1292" y="13"/>
                </a:lnTo>
                <a:lnTo>
                  <a:pt x="1388" y="3"/>
                </a:lnTo>
                <a:lnTo>
                  <a:pt x="14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7" name="Group 39"/>
          <p:cNvGrpSpPr/>
          <p:nvPr/>
        </p:nvGrpSpPr>
        <p:grpSpPr>
          <a:xfrm>
            <a:off x="2644321" y="4919349"/>
            <a:ext cx="364726" cy="427827"/>
            <a:chOff x="1671638" y="5013325"/>
            <a:chExt cx="458787" cy="538162"/>
          </a:xfrm>
          <a:solidFill>
            <a:schemeClr val="bg1"/>
          </a:solidFill>
        </p:grpSpPr>
        <p:sp>
          <p:nvSpPr>
            <p:cNvPr id="18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0" name="Group 42"/>
          <p:cNvGrpSpPr/>
          <p:nvPr/>
        </p:nvGrpSpPr>
        <p:grpSpPr>
          <a:xfrm>
            <a:off x="9212671" y="4905888"/>
            <a:ext cx="345806" cy="431936"/>
            <a:chOff x="2611438" y="2698750"/>
            <a:chExt cx="427038" cy="533400"/>
          </a:xfrm>
          <a:solidFill>
            <a:schemeClr val="bg1"/>
          </a:solidFill>
        </p:grpSpPr>
        <p:sp>
          <p:nvSpPr>
            <p:cNvPr id="21" name="Freeform 126"/>
            <p:cNvSpPr>
              <a:spLocks noEditPoints="1"/>
            </p:cNvSpPr>
            <p:nvPr/>
          </p:nvSpPr>
          <p:spPr bwMode="auto">
            <a:xfrm>
              <a:off x="2611438" y="2698750"/>
              <a:ext cx="427038" cy="533400"/>
            </a:xfrm>
            <a:custGeom>
              <a:avLst/>
              <a:gdLst>
                <a:gd name="T0" fmla="*/ 1093 w 2693"/>
                <a:gd name="T1" fmla="*/ 218 h 3358"/>
                <a:gd name="T2" fmla="*/ 787 w 2693"/>
                <a:gd name="T3" fmla="*/ 335 h 3358"/>
                <a:gd name="T4" fmla="*/ 530 w 2693"/>
                <a:gd name="T5" fmla="*/ 529 h 3358"/>
                <a:gd name="T6" fmla="*/ 335 w 2693"/>
                <a:gd name="T7" fmla="*/ 786 h 3358"/>
                <a:gd name="T8" fmla="*/ 218 w 2693"/>
                <a:gd name="T9" fmla="*/ 1093 h 3358"/>
                <a:gd name="T10" fmla="*/ 193 w 2693"/>
                <a:gd name="T11" fmla="*/ 1420 h 3358"/>
                <a:gd name="T12" fmla="*/ 212 w 2693"/>
                <a:gd name="T13" fmla="*/ 1569 h 3358"/>
                <a:gd name="T14" fmla="*/ 218 w 2693"/>
                <a:gd name="T15" fmla="*/ 1600 h 3358"/>
                <a:gd name="T16" fmla="*/ 297 w 2693"/>
                <a:gd name="T17" fmla="*/ 1831 h 3358"/>
                <a:gd name="T18" fmla="*/ 323 w 2693"/>
                <a:gd name="T19" fmla="*/ 1891 h 3358"/>
                <a:gd name="T20" fmla="*/ 459 w 2693"/>
                <a:gd name="T21" fmla="*/ 2149 h 3358"/>
                <a:gd name="T22" fmla="*/ 666 w 2693"/>
                <a:gd name="T23" fmla="*/ 2449 h 3358"/>
                <a:gd name="T24" fmla="*/ 956 w 2693"/>
                <a:gd name="T25" fmla="*/ 2783 h 3358"/>
                <a:gd name="T26" fmla="*/ 1345 w 2693"/>
                <a:gd name="T27" fmla="*/ 3140 h 3358"/>
                <a:gd name="T28" fmla="*/ 1735 w 2693"/>
                <a:gd name="T29" fmla="*/ 2783 h 3358"/>
                <a:gd name="T30" fmla="*/ 2025 w 2693"/>
                <a:gd name="T31" fmla="*/ 2449 h 3358"/>
                <a:gd name="T32" fmla="*/ 2232 w 2693"/>
                <a:gd name="T33" fmla="*/ 2149 h 3358"/>
                <a:gd name="T34" fmla="*/ 2368 w 2693"/>
                <a:gd name="T35" fmla="*/ 1891 h 3358"/>
                <a:gd name="T36" fmla="*/ 2395 w 2693"/>
                <a:gd name="T37" fmla="*/ 1831 h 3358"/>
                <a:gd name="T38" fmla="*/ 2473 w 2693"/>
                <a:gd name="T39" fmla="*/ 1600 h 3358"/>
                <a:gd name="T40" fmla="*/ 2479 w 2693"/>
                <a:gd name="T41" fmla="*/ 1568 h 3358"/>
                <a:gd name="T42" fmla="*/ 2501 w 2693"/>
                <a:gd name="T43" fmla="*/ 1346 h 3358"/>
                <a:gd name="T44" fmla="*/ 2452 w 2693"/>
                <a:gd name="T45" fmla="*/ 1012 h 3358"/>
                <a:gd name="T46" fmla="*/ 2315 w 2693"/>
                <a:gd name="T47" fmla="*/ 717 h 3358"/>
                <a:gd name="T48" fmla="*/ 2103 w 2693"/>
                <a:gd name="T49" fmla="*/ 474 h 3358"/>
                <a:gd name="T50" fmla="*/ 1832 w 2693"/>
                <a:gd name="T51" fmla="*/ 297 h 3358"/>
                <a:gd name="T52" fmla="*/ 1516 w 2693"/>
                <a:gd name="T53" fmla="*/ 202 h 3358"/>
                <a:gd name="T54" fmla="*/ 1437 w 2693"/>
                <a:gd name="T55" fmla="*/ 3 h 3358"/>
                <a:gd name="T56" fmla="*/ 1787 w 2693"/>
                <a:gd name="T57" fmla="*/ 75 h 3358"/>
                <a:gd name="T58" fmla="*/ 2098 w 2693"/>
                <a:gd name="T59" fmla="*/ 231 h 3358"/>
                <a:gd name="T60" fmla="*/ 2356 w 2693"/>
                <a:gd name="T61" fmla="*/ 458 h 3358"/>
                <a:gd name="T62" fmla="*/ 2549 w 2693"/>
                <a:gd name="T63" fmla="*/ 744 h 3358"/>
                <a:gd name="T64" fmla="*/ 2664 w 2693"/>
                <a:gd name="T65" fmla="*/ 1075 h 3358"/>
                <a:gd name="T66" fmla="*/ 2690 w 2693"/>
                <a:gd name="T67" fmla="*/ 1431 h 3358"/>
                <a:gd name="T68" fmla="*/ 2666 w 2693"/>
                <a:gd name="T69" fmla="*/ 1614 h 3358"/>
                <a:gd name="T70" fmla="*/ 2621 w 2693"/>
                <a:gd name="T71" fmla="*/ 1779 h 3358"/>
                <a:gd name="T72" fmla="*/ 2514 w 2693"/>
                <a:gd name="T73" fmla="*/ 2030 h 3358"/>
                <a:gd name="T74" fmla="*/ 2359 w 2693"/>
                <a:gd name="T75" fmla="*/ 2307 h 3358"/>
                <a:gd name="T76" fmla="*/ 2131 w 2693"/>
                <a:gd name="T77" fmla="*/ 2623 h 3358"/>
                <a:gd name="T78" fmla="*/ 1818 w 2693"/>
                <a:gd name="T79" fmla="*/ 2970 h 3358"/>
                <a:gd name="T80" fmla="*/ 1407 w 2693"/>
                <a:gd name="T81" fmla="*/ 3337 h 3358"/>
                <a:gd name="T82" fmla="*/ 1325 w 2693"/>
                <a:gd name="T83" fmla="*/ 3356 h 3358"/>
                <a:gd name="T84" fmla="*/ 1068 w 2693"/>
                <a:gd name="T85" fmla="*/ 3152 h 3358"/>
                <a:gd name="T86" fmla="*/ 706 w 2693"/>
                <a:gd name="T87" fmla="*/ 2793 h 3358"/>
                <a:gd name="T88" fmla="*/ 438 w 2693"/>
                <a:gd name="T89" fmla="*/ 2460 h 3358"/>
                <a:gd name="T90" fmla="*/ 248 w 2693"/>
                <a:gd name="T91" fmla="*/ 2163 h 3358"/>
                <a:gd name="T92" fmla="*/ 123 w 2693"/>
                <a:gd name="T93" fmla="*/ 1910 h 3358"/>
                <a:gd name="T94" fmla="*/ 34 w 2693"/>
                <a:gd name="T95" fmla="*/ 1644 h 3358"/>
                <a:gd name="T96" fmla="*/ 24 w 2693"/>
                <a:gd name="T97" fmla="*/ 1599 h 3358"/>
                <a:gd name="T98" fmla="*/ 3 w 2693"/>
                <a:gd name="T99" fmla="*/ 1254 h 3358"/>
                <a:gd name="T100" fmla="*/ 74 w 2693"/>
                <a:gd name="T101" fmla="*/ 905 h 3358"/>
                <a:gd name="T102" fmla="*/ 231 w 2693"/>
                <a:gd name="T103" fmla="*/ 594 h 3358"/>
                <a:gd name="T104" fmla="*/ 457 w 2693"/>
                <a:gd name="T105" fmla="*/ 336 h 3358"/>
                <a:gd name="T106" fmla="*/ 743 w 2693"/>
                <a:gd name="T107" fmla="*/ 143 h 3358"/>
                <a:gd name="T108" fmla="*/ 1075 w 2693"/>
                <a:gd name="T109" fmla="*/ 28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93" h="3358">
                  <a:moveTo>
                    <a:pt x="1345" y="190"/>
                  </a:moveTo>
                  <a:lnTo>
                    <a:pt x="1260" y="193"/>
                  </a:lnTo>
                  <a:lnTo>
                    <a:pt x="1175" y="202"/>
                  </a:lnTo>
                  <a:lnTo>
                    <a:pt x="1093" y="218"/>
                  </a:lnTo>
                  <a:lnTo>
                    <a:pt x="1013" y="239"/>
                  </a:lnTo>
                  <a:lnTo>
                    <a:pt x="935" y="266"/>
                  </a:lnTo>
                  <a:lnTo>
                    <a:pt x="859" y="297"/>
                  </a:lnTo>
                  <a:lnTo>
                    <a:pt x="787" y="335"/>
                  </a:lnTo>
                  <a:lnTo>
                    <a:pt x="718" y="377"/>
                  </a:lnTo>
                  <a:lnTo>
                    <a:pt x="651" y="423"/>
                  </a:lnTo>
                  <a:lnTo>
                    <a:pt x="588" y="474"/>
                  </a:lnTo>
                  <a:lnTo>
                    <a:pt x="530" y="529"/>
                  </a:lnTo>
                  <a:lnTo>
                    <a:pt x="475" y="588"/>
                  </a:lnTo>
                  <a:lnTo>
                    <a:pt x="424" y="651"/>
                  </a:lnTo>
                  <a:lnTo>
                    <a:pt x="377" y="717"/>
                  </a:lnTo>
                  <a:lnTo>
                    <a:pt x="335" y="786"/>
                  </a:lnTo>
                  <a:lnTo>
                    <a:pt x="298" y="859"/>
                  </a:lnTo>
                  <a:lnTo>
                    <a:pt x="266" y="934"/>
                  </a:lnTo>
                  <a:lnTo>
                    <a:pt x="240" y="1012"/>
                  </a:lnTo>
                  <a:lnTo>
                    <a:pt x="218" y="1093"/>
                  </a:lnTo>
                  <a:lnTo>
                    <a:pt x="203" y="1175"/>
                  </a:lnTo>
                  <a:lnTo>
                    <a:pt x="194" y="1259"/>
                  </a:lnTo>
                  <a:lnTo>
                    <a:pt x="191" y="1346"/>
                  </a:lnTo>
                  <a:lnTo>
                    <a:pt x="193" y="1420"/>
                  </a:lnTo>
                  <a:lnTo>
                    <a:pt x="200" y="1493"/>
                  </a:lnTo>
                  <a:lnTo>
                    <a:pt x="211" y="1566"/>
                  </a:lnTo>
                  <a:lnTo>
                    <a:pt x="211" y="1568"/>
                  </a:lnTo>
                  <a:lnTo>
                    <a:pt x="212" y="1569"/>
                  </a:lnTo>
                  <a:lnTo>
                    <a:pt x="212" y="1571"/>
                  </a:lnTo>
                  <a:lnTo>
                    <a:pt x="213" y="1576"/>
                  </a:lnTo>
                  <a:lnTo>
                    <a:pt x="215" y="1586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40" y="1680"/>
                  </a:lnTo>
                  <a:lnTo>
                    <a:pt x="265" y="1757"/>
                  </a:lnTo>
                  <a:lnTo>
                    <a:pt x="297" y="1831"/>
                  </a:lnTo>
                  <a:lnTo>
                    <a:pt x="297" y="1832"/>
                  </a:lnTo>
                  <a:lnTo>
                    <a:pt x="297" y="1833"/>
                  </a:lnTo>
                  <a:lnTo>
                    <a:pt x="298" y="1834"/>
                  </a:lnTo>
                  <a:lnTo>
                    <a:pt x="323" y="1891"/>
                  </a:lnTo>
                  <a:lnTo>
                    <a:pt x="351" y="1951"/>
                  </a:lnTo>
                  <a:lnTo>
                    <a:pt x="384" y="2014"/>
                  </a:lnTo>
                  <a:lnTo>
                    <a:pt x="420" y="2080"/>
                  </a:lnTo>
                  <a:lnTo>
                    <a:pt x="459" y="2149"/>
                  </a:lnTo>
                  <a:lnTo>
                    <a:pt x="504" y="2220"/>
                  </a:lnTo>
                  <a:lnTo>
                    <a:pt x="553" y="2295"/>
                  </a:lnTo>
                  <a:lnTo>
                    <a:pt x="607" y="2371"/>
                  </a:lnTo>
                  <a:lnTo>
                    <a:pt x="666" y="2449"/>
                  </a:lnTo>
                  <a:lnTo>
                    <a:pt x="730" y="2531"/>
                  </a:lnTo>
                  <a:lnTo>
                    <a:pt x="800" y="2612"/>
                  </a:lnTo>
                  <a:lnTo>
                    <a:pt x="876" y="2697"/>
                  </a:lnTo>
                  <a:lnTo>
                    <a:pt x="956" y="2783"/>
                  </a:lnTo>
                  <a:lnTo>
                    <a:pt x="1044" y="2871"/>
                  </a:lnTo>
                  <a:lnTo>
                    <a:pt x="1138" y="2960"/>
                  </a:lnTo>
                  <a:lnTo>
                    <a:pt x="1238" y="3049"/>
                  </a:lnTo>
                  <a:lnTo>
                    <a:pt x="1345" y="3140"/>
                  </a:lnTo>
                  <a:lnTo>
                    <a:pt x="1453" y="3049"/>
                  </a:lnTo>
                  <a:lnTo>
                    <a:pt x="1554" y="2960"/>
                  </a:lnTo>
                  <a:lnTo>
                    <a:pt x="1648" y="2871"/>
                  </a:lnTo>
                  <a:lnTo>
                    <a:pt x="1735" y="2783"/>
                  </a:lnTo>
                  <a:lnTo>
                    <a:pt x="1816" y="2697"/>
                  </a:lnTo>
                  <a:lnTo>
                    <a:pt x="1892" y="2612"/>
                  </a:lnTo>
                  <a:lnTo>
                    <a:pt x="1961" y="2531"/>
                  </a:lnTo>
                  <a:lnTo>
                    <a:pt x="2025" y="2449"/>
                  </a:lnTo>
                  <a:lnTo>
                    <a:pt x="2084" y="2371"/>
                  </a:lnTo>
                  <a:lnTo>
                    <a:pt x="2139" y="2295"/>
                  </a:lnTo>
                  <a:lnTo>
                    <a:pt x="2188" y="2220"/>
                  </a:lnTo>
                  <a:lnTo>
                    <a:pt x="2232" y="2149"/>
                  </a:lnTo>
                  <a:lnTo>
                    <a:pt x="2272" y="2080"/>
                  </a:lnTo>
                  <a:lnTo>
                    <a:pt x="2308" y="2014"/>
                  </a:lnTo>
                  <a:lnTo>
                    <a:pt x="2341" y="1951"/>
                  </a:lnTo>
                  <a:lnTo>
                    <a:pt x="2368" y="1891"/>
                  </a:lnTo>
                  <a:lnTo>
                    <a:pt x="2394" y="1834"/>
                  </a:lnTo>
                  <a:lnTo>
                    <a:pt x="2394" y="1833"/>
                  </a:lnTo>
                  <a:lnTo>
                    <a:pt x="2395" y="1832"/>
                  </a:lnTo>
                  <a:lnTo>
                    <a:pt x="2395" y="1831"/>
                  </a:lnTo>
                  <a:lnTo>
                    <a:pt x="2426" y="1757"/>
                  </a:lnTo>
                  <a:lnTo>
                    <a:pt x="2453" y="1680"/>
                  </a:lnTo>
                  <a:lnTo>
                    <a:pt x="2473" y="1602"/>
                  </a:lnTo>
                  <a:lnTo>
                    <a:pt x="2473" y="1600"/>
                  </a:lnTo>
                  <a:lnTo>
                    <a:pt x="2476" y="1586"/>
                  </a:lnTo>
                  <a:lnTo>
                    <a:pt x="2478" y="1576"/>
                  </a:lnTo>
                  <a:lnTo>
                    <a:pt x="2479" y="1571"/>
                  </a:lnTo>
                  <a:lnTo>
                    <a:pt x="2479" y="1568"/>
                  </a:lnTo>
                  <a:lnTo>
                    <a:pt x="2481" y="1566"/>
                  </a:lnTo>
                  <a:lnTo>
                    <a:pt x="2492" y="1494"/>
                  </a:lnTo>
                  <a:lnTo>
                    <a:pt x="2499" y="1420"/>
                  </a:lnTo>
                  <a:lnTo>
                    <a:pt x="2501" y="1346"/>
                  </a:lnTo>
                  <a:lnTo>
                    <a:pt x="2498" y="1259"/>
                  </a:lnTo>
                  <a:lnTo>
                    <a:pt x="2489" y="1175"/>
                  </a:lnTo>
                  <a:lnTo>
                    <a:pt x="2473" y="1093"/>
                  </a:lnTo>
                  <a:lnTo>
                    <a:pt x="2452" y="1012"/>
                  </a:lnTo>
                  <a:lnTo>
                    <a:pt x="2425" y="934"/>
                  </a:lnTo>
                  <a:lnTo>
                    <a:pt x="2394" y="859"/>
                  </a:lnTo>
                  <a:lnTo>
                    <a:pt x="2357" y="786"/>
                  </a:lnTo>
                  <a:lnTo>
                    <a:pt x="2315" y="717"/>
                  </a:lnTo>
                  <a:lnTo>
                    <a:pt x="2268" y="651"/>
                  </a:lnTo>
                  <a:lnTo>
                    <a:pt x="2217" y="588"/>
                  </a:lnTo>
                  <a:lnTo>
                    <a:pt x="2162" y="529"/>
                  </a:lnTo>
                  <a:lnTo>
                    <a:pt x="2103" y="474"/>
                  </a:lnTo>
                  <a:lnTo>
                    <a:pt x="2041" y="423"/>
                  </a:lnTo>
                  <a:lnTo>
                    <a:pt x="1974" y="377"/>
                  </a:lnTo>
                  <a:lnTo>
                    <a:pt x="1905" y="335"/>
                  </a:lnTo>
                  <a:lnTo>
                    <a:pt x="1832" y="297"/>
                  </a:lnTo>
                  <a:lnTo>
                    <a:pt x="1757" y="266"/>
                  </a:lnTo>
                  <a:lnTo>
                    <a:pt x="1679" y="239"/>
                  </a:lnTo>
                  <a:lnTo>
                    <a:pt x="1599" y="218"/>
                  </a:lnTo>
                  <a:lnTo>
                    <a:pt x="1516" y="202"/>
                  </a:lnTo>
                  <a:lnTo>
                    <a:pt x="1432" y="193"/>
                  </a:lnTo>
                  <a:lnTo>
                    <a:pt x="1345" y="190"/>
                  </a:lnTo>
                  <a:close/>
                  <a:moveTo>
                    <a:pt x="1345" y="0"/>
                  </a:moveTo>
                  <a:lnTo>
                    <a:pt x="1437" y="3"/>
                  </a:lnTo>
                  <a:lnTo>
                    <a:pt x="1528" y="13"/>
                  </a:lnTo>
                  <a:lnTo>
                    <a:pt x="1617" y="28"/>
                  </a:lnTo>
                  <a:lnTo>
                    <a:pt x="1703" y="49"/>
                  </a:lnTo>
                  <a:lnTo>
                    <a:pt x="1787" y="75"/>
                  </a:lnTo>
                  <a:lnTo>
                    <a:pt x="1869" y="106"/>
                  </a:lnTo>
                  <a:lnTo>
                    <a:pt x="1948" y="143"/>
                  </a:lnTo>
                  <a:lnTo>
                    <a:pt x="2024" y="185"/>
                  </a:lnTo>
                  <a:lnTo>
                    <a:pt x="2098" y="231"/>
                  </a:lnTo>
                  <a:lnTo>
                    <a:pt x="2167" y="281"/>
                  </a:lnTo>
                  <a:lnTo>
                    <a:pt x="2233" y="336"/>
                  </a:lnTo>
                  <a:lnTo>
                    <a:pt x="2297" y="395"/>
                  </a:lnTo>
                  <a:lnTo>
                    <a:pt x="2356" y="458"/>
                  </a:lnTo>
                  <a:lnTo>
                    <a:pt x="2411" y="525"/>
                  </a:lnTo>
                  <a:lnTo>
                    <a:pt x="2461" y="594"/>
                  </a:lnTo>
                  <a:lnTo>
                    <a:pt x="2507" y="668"/>
                  </a:lnTo>
                  <a:lnTo>
                    <a:pt x="2549" y="744"/>
                  </a:lnTo>
                  <a:lnTo>
                    <a:pt x="2586" y="823"/>
                  </a:lnTo>
                  <a:lnTo>
                    <a:pt x="2617" y="905"/>
                  </a:lnTo>
                  <a:lnTo>
                    <a:pt x="2644" y="989"/>
                  </a:lnTo>
                  <a:lnTo>
                    <a:pt x="2664" y="1075"/>
                  </a:lnTo>
                  <a:lnTo>
                    <a:pt x="2680" y="1164"/>
                  </a:lnTo>
                  <a:lnTo>
                    <a:pt x="2689" y="1254"/>
                  </a:lnTo>
                  <a:lnTo>
                    <a:pt x="2693" y="1346"/>
                  </a:lnTo>
                  <a:lnTo>
                    <a:pt x="2690" y="1431"/>
                  </a:lnTo>
                  <a:lnTo>
                    <a:pt x="2682" y="1516"/>
                  </a:lnTo>
                  <a:lnTo>
                    <a:pt x="2668" y="1599"/>
                  </a:lnTo>
                  <a:lnTo>
                    <a:pt x="2667" y="1604"/>
                  </a:lnTo>
                  <a:lnTo>
                    <a:pt x="2666" y="1614"/>
                  </a:lnTo>
                  <a:lnTo>
                    <a:pt x="2663" y="1627"/>
                  </a:lnTo>
                  <a:lnTo>
                    <a:pt x="2659" y="1644"/>
                  </a:lnTo>
                  <a:lnTo>
                    <a:pt x="2642" y="1713"/>
                  </a:lnTo>
                  <a:lnTo>
                    <a:pt x="2621" y="1779"/>
                  </a:lnTo>
                  <a:lnTo>
                    <a:pt x="2597" y="1845"/>
                  </a:lnTo>
                  <a:lnTo>
                    <a:pt x="2569" y="1910"/>
                  </a:lnTo>
                  <a:lnTo>
                    <a:pt x="2544" y="1968"/>
                  </a:lnTo>
                  <a:lnTo>
                    <a:pt x="2514" y="2030"/>
                  </a:lnTo>
                  <a:lnTo>
                    <a:pt x="2482" y="2095"/>
                  </a:lnTo>
                  <a:lnTo>
                    <a:pt x="2445" y="2163"/>
                  </a:lnTo>
                  <a:lnTo>
                    <a:pt x="2404" y="2233"/>
                  </a:lnTo>
                  <a:lnTo>
                    <a:pt x="2359" y="2307"/>
                  </a:lnTo>
                  <a:lnTo>
                    <a:pt x="2309" y="2383"/>
                  </a:lnTo>
                  <a:lnTo>
                    <a:pt x="2255" y="2460"/>
                  </a:lnTo>
                  <a:lnTo>
                    <a:pt x="2196" y="2541"/>
                  </a:lnTo>
                  <a:lnTo>
                    <a:pt x="2131" y="2623"/>
                  </a:lnTo>
                  <a:lnTo>
                    <a:pt x="2061" y="2707"/>
                  </a:lnTo>
                  <a:lnTo>
                    <a:pt x="1986" y="2793"/>
                  </a:lnTo>
                  <a:lnTo>
                    <a:pt x="1905" y="2881"/>
                  </a:lnTo>
                  <a:lnTo>
                    <a:pt x="1818" y="2970"/>
                  </a:lnTo>
                  <a:lnTo>
                    <a:pt x="1725" y="3060"/>
                  </a:lnTo>
                  <a:lnTo>
                    <a:pt x="1625" y="3152"/>
                  </a:lnTo>
                  <a:lnTo>
                    <a:pt x="1519" y="3243"/>
                  </a:lnTo>
                  <a:lnTo>
                    <a:pt x="1407" y="3337"/>
                  </a:lnTo>
                  <a:lnTo>
                    <a:pt x="1387" y="3349"/>
                  </a:lnTo>
                  <a:lnTo>
                    <a:pt x="1368" y="3356"/>
                  </a:lnTo>
                  <a:lnTo>
                    <a:pt x="1346" y="3358"/>
                  </a:lnTo>
                  <a:lnTo>
                    <a:pt x="1325" y="3356"/>
                  </a:lnTo>
                  <a:lnTo>
                    <a:pt x="1306" y="3349"/>
                  </a:lnTo>
                  <a:lnTo>
                    <a:pt x="1286" y="3337"/>
                  </a:lnTo>
                  <a:lnTo>
                    <a:pt x="1174" y="3243"/>
                  </a:lnTo>
                  <a:lnTo>
                    <a:pt x="1068" y="3152"/>
                  </a:lnTo>
                  <a:lnTo>
                    <a:pt x="968" y="3060"/>
                  </a:lnTo>
                  <a:lnTo>
                    <a:pt x="875" y="2970"/>
                  </a:lnTo>
                  <a:lnTo>
                    <a:pt x="787" y="2881"/>
                  </a:lnTo>
                  <a:lnTo>
                    <a:pt x="706" y="2793"/>
                  </a:lnTo>
                  <a:lnTo>
                    <a:pt x="631" y="2707"/>
                  </a:lnTo>
                  <a:lnTo>
                    <a:pt x="561" y="2623"/>
                  </a:lnTo>
                  <a:lnTo>
                    <a:pt x="497" y="2541"/>
                  </a:lnTo>
                  <a:lnTo>
                    <a:pt x="438" y="2460"/>
                  </a:lnTo>
                  <a:lnTo>
                    <a:pt x="384" y="2383"/>
                  </a:lnTo>
                  <a:lnTo>
                    <a:pt x="334" y="2307"/>
                  </a:lnTo>
                  <a:lnTo>
                    <a:pt x="289" y="2233"/>
                  </a:lnTo>
                  <a:lnTo>
                    <a:pt x="248" y="2163"/>
                  </a:lnTo>
                  <a:lnTo>
                    <a:pt x="211" y="2095"/>
                  </a:lnTo>
                  <a:lnTo>
                    <a:pt x="179" y="2030"/>
                  </a:lnTo>
                  <a:lnTo>
                    <a:pt x="149" y="1968"/>
                  </a:lnTo>
                  <a:lnTo>
                    <a:pt x="123" y="1910"/>
                  </a:lnTo>
                  <a:lnTo>
                    <a:pt x="96" y="1845"/>
                  </a:lnTo>
                  <a:lnTo>
                    <a:pt x="71" y="1779"/>
                  </a:lnTo>
                  <a:lnTo>
                    <a:pt x="51" y="1712"/>
                  </a:lnTo>
                  <a:lnTo>
                    <a:pt x="34" y="1644"/>
                  </a:lnTo>
                  <a:lnTo>
                    <a:pt x="30" y="1627"/>
                  </a:lnTo>
                  <a:lnTo>
                    <a:pt x="28" y="1614"/>
                  </a:lnTo>
                  <a:lnTo>
                    <a:pt x="25" y="1604"/>
                  </a:lnTo>
                  <a:lnTo>
                    <a:pt x="24" y="1599"/>
                  </a:lnTo>
                  <a:lnTo>
                    <a:pt x="11" y="1516"/>
                  </a:lnTo>
                  <a:lnTo>
                    <a:pt x="3" y="1431"/>
                  </a:lnTo>
                  <a:lnTo>
                    <a:pt x="0" y="1346"/>
                  </a:lnTo>
                  <a:lnTo>
                    <a:pt x="3" y="1254"/>
                  </a:lnTo>
                  <a:lnTo>
                    <a:pt x="12" y="1164"/>
                  </a:lnTo>
                  <a:lnTo>
                    <a:pt x="28" y="1075"/>
                  </a:lnTo>
                  <a:lnTo>
                    <a:pt x="49" y="989"/>
                  </a:lnTo>
                  <a:lnTo>
                    <a:pt x="74" y="905"/>
                  </a:lnTo>
                  <a:lnTo>
                    <a:pt x="106" y="823"/>
                  </a:lnTo>
                  <a:lnTo>
                    <a:pt x="143" y="744"/>
                  </a:lnTo>
                  <a:lnTo>
                    <a:pt x="185" y="668"/>
                  </a:lnTo>
                  <a:lnTo>
                    <a:pt x="231" y="594"/>
                  </a:lnTo>
                  <a:lnTo>
                    <a:pt x="281" y="525"/>
                  </a:lnTo>
                  <a:lnTo>
                    <a:pt x="336" y="458"/>
                  </a:lnTo>
                  <a:lnTo>
                    <a:pt x="395" y="395"/>
                  </a:lnTo>
                  <a:lnTo>
                    <a:pt x="457" y="336"/>
                  </a:lnTo>
                  <a:lnTo>
                    <a:pt x="525" y="281"/>
                  </a:lnTo>
                  <a:lnTo>
                    <a:pt x="594" y="231"/>
                  </a:lnTo>
                  <a:lnTo>
                    <a:pt x="668" y="185"/>
                  </a:lnTo>
                  <a:lnTo>
                    <a:pt x="743" y="143"/>
                  </a:lnTo>
                  <a:lnTo>
                    <a:pt x="823" y="106"/>
                  </a:lnTo>
                  <a:lnTo>
                    <a:pt x="904" y="75"/>
                  </a:lnTo>
                  <a:lnTo>
                    <a:pt x="988" y="49"/>
                  </a:lnTo>
                  <a:lnTo>
                    <a:pt x="1075" y="28"/>
                  </a:lnTo>
                  <a:lnTo>
                    <a:pt x="1164" y="13"/>
                  </a:lnTo>
                  <a:lnTo>
                    <a:pt x="1254" y="3"/>
                  </a:lnTo>
                  <a:lnTo>
                    <a:pt x="1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127"/>
            <p:cNvSpPr>
              <a:spLocks noEditPoints="1"/>
            </p:cNvSpPr>
            <p:nvPr/>
          </p:nvSpPr>
          <p:spPr bwMode="auto">
            <a:xfrm>
              <a:off x="2689226" y="2779713"/>
              <a:ext cx="271463" cy="271463"/>
            </a:xfrm>
            <a:custGeom>
              <a:avLst/>
              <a:gdLst>
                <a:gd name="T0" fmla="*/ 728 w 1708"/>
                <a:gd name="T1" fmla="*/ 202 h 1709"/>
                <a:gd name="T2" fmla="*/ 554 w 1708"/>
                <a:gd name="T3" fmla="*/ 261 h 1709"/>
                <a:gd name="T4" fmla="*/ 406 w 1708"/>
                <a:gd name="T5" fmla="*/ 364 h 1709"/>
                <a:gd name="T6" fmla="*/ 291 w 1708"/>
                <a:gd name="T7" fmla="*/ 502 h 1709"/>
                <a:gd name="T8" fmla="*/ 216 w 1708"/>
                <a:gd name="T9" fmla="*/ 668 h 1709"/>
                <a:gd name="T10" fmla="*/ 190 w 1708"/>
                <a:gd name="T11" fmla="*/ 854 h 1709"/>
                <a:gd name="T12" fmla="*/ 216 w 1708"/>
                <a:gd name="T13" fmla="*/ 1040 h 1709"/>
                <a:gd name="T14" fmla="*/ 291 w 1708"/>
                <a:gd name="T15" fmla="*/ 1207 h 1709"/>
                <a:gd name="T16" fmla="*/ 406 w 1708"/>
                <a:gd name="T17" fmla="*/ 1345 h 1709"/>
                <a:gd name="T18" fmla="*/ 554 w 1708"/>
                <a:gd name="T19" fmla="*/ 1447 h 1709"/>
                <a:gd name="T20" fmla="*/ 728 w 1708"/>
                <a:gd name="T21" fmla="*/ 1507 h 1709"/>
                <a:gd name="T22" fmla="*/ 918 w 1708"/>
                <a:gd name="T23" fmla="*/ 1516 h 1709"/>
                <a:gd name="T24" fmla="*/ 1098 w 1708"/>
                <a:gd name="T25" fmla="*/ 1472 h 1709"/>
                <a:gd name="T26" fmla="*/ 1256 w 1708"/>
                <a:gd name="T27" fmla="*/ 1383 h 1709"/>
                <a:gd name="T28" fmla="*/ 1382 w 1708"/>
                <a:gd name="T29" fmla="*/ 1256 h 1709"/>
                <a:gd name="T30" fmla="*/ 1472 w 1708"/>
                <a:gd name="T31" fmla="*/ 1098 h 1709"/>
                <a:gd name="T32" fmla="*/ 1515 w 1708"/>
                <a:gd name="T33" fmla="*/ 918 h 1709"/>
                <a:gd name="T34" fmla="*/ 1506 w 1708"/>
                <a:gd name="T35" fmla="*/ 728 h 1709"/>
                <a:gd name="T36" fmla="*/ 1446 w 1708"/>
                <a:gd name="T37" fmla="*/ 555 h 1709"/>
                <a:gd name="T38" fmla="*/ 1343 w 1708"/>
                <a:gd name="T39" fmla="*/ 406 h 1709"/>
                <a:gd name="T40" fmla="*/ 1206 w 1708"/>
                <a:gd name="T41" fmla="*/ 291 h 1709"/>
                <a:gd name="T42" fmla="*/ 1040 w 1708"/>
                <a:gd name="T43" fmla="*/ 216 h 1709"/>
                <a:gd name="T44" fmla="*/ 853 w 1708"/>
                <a:gd name="T45" fmla="*/ 190 h 1709"/>
                <a:gd name="T46" fmla="*/ 999 w 1708"/>
                <a:gd name="T47" fmla="*/ 12 h 1709"/>
                <a:gd name="T48" fmla="*/ 1201 w 1708"/>
                <a:gd name="T49" fmla="*/ 74 h 1709"/>
                <a:gd name="T50" fmla="*/ 1380 w 1708"/>
                <a:gd name="T51" fmla="*/ 181 h 1709"/>
                <a:gd name="T52" fmla="*/ 1526 w 1708"/>
                <a:gd name="T53" fmla="*/ 327 h 1709"/>
                <a:gd name="T54" fmla="*/ 1633 w 1708"/>
                <a:gd name="T55" fmla="*/ 506 h 1709"/>
                <a:gd name="T56" fmla="*/ 1696 w 1708"/>
                <a:gd name="T57" fmla="*/ 708 h 1709"/>
                <a:gd name="T58" fmla="*/ 1705 w 1708"/>
                <a:gd name="T59" fmla="*/ 928 h 1709"/>
                <a:gd name="T60" fmla="*/ 1660 w 1708"/>
                <a:gd name="T61" fmla="*/ 1137 h 1709"/>
                <a:gd name="T62" fmla="*/ 1567 w 1708"/>
                <a:gd name="T63" fmla="*/ 1324 h 1709"/>
                <a:gd name="T64" fmla="*/ 1432 w 1708"/>
                <a:gd name="T65" fmla="*/ 1482 h 1709"/>
                <a:gd name="T66" fmla="*/ 1265 w 1708"/>
                <a:gd name="T67" fmla="*/ 1603 h 1709"/>
                <a:gd name="T68" fmla="*/ 1069 w 1708"/>
                <a:gd name="T69" fmla="*/ 1682 h 1709"/>
                <a:gd name="T70" fmla="*/ 853 w 1708"/>
                <a:gd name="T71" fmla="*/ 1709 h 1709"/>
                <a:gd name="T72" fmla="*/ 638 w 1708"/>
                <a:gd name="T73" fmla="*/ 1682 h 1709"/>
                <a:gd name="T74" fmla="*/ 443 w 1708"/>
                <a:gd name="T75" fmla="*/ 1603 h 1709"/>
                <a:gd name="T76" fmla="*/ 275 w 1708"/>
                <a:gd name="T77" fmla="*/ 1482 h 1709"/>
                <a:gd name="T78" fmla="*/ 141 w 1708"/>
                <a:gd name="T79" fmla="*/ 1324 h 1709"/>
                <a:gd name="T80" fmla="*/ 48 w 1708"/>
                <a:gd name="T81" fmla="*/ 1137 h 1709"/>
                <a:gd name="T82" fmla="*/ 3 w 1708"/>
                <a:gd name="T83" fmla="*/ 928 h 1709"/>
                <a:gd name="T84" fmla="*/ 12 w 1708"/>
                <a:gd name="T85" fmla="*/ 708 h 1709"/>
                <a:gd name="T86" fmla="*/ 73 w 1708"/>
                <a:gd name="T87" fmla="*/ 506 h 1709"/>
                <a:gd name="T88" fmla="*/ 182 w 1708"/>
                <a:gd name="T89" fmla="*/ 327 h 1709"/>
                <a:gd name="T90" fmla="*/ 328 w 1708"/>
                <a:gd name="T91" fmla="*/ 181 h 1709"/>
                <a:gd name="T92" fmla="*/ 505 w 1708"/>
                <a:gd name="T93" fmla="*/ 74 h 1709"/>
                <a:gd name="T94" fmla="*/ 708 w 1708"/>
                <a:gd name="T95" fmla="*/ 12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8" h="1709">
                  <a:moveTo>
                    <a:pt x="853" y="190"/>
                  </a:moveTo>
                  <a:lnTo>
                    <a:pt x="790" y="193"/>
                  </a:lnTo>
                  <a:lnTo>
                    <a:pt x="728" y="202"/>
                  </a:lnTo>
                  <a:lnTo>
                    <a:pt x="668" y="216"/>
                  </a:lnTo>
                  <a:lnTo>
                    <a:pt x="609" y="237"/>
                  </a:lnTo>
                  <a:lnTo>
                    <a:pt x="554" y="261"/>
                  </a:lnTo>
                  <a:lnTo>
                    <a:pt x="501" y="291"/>
                  </a:lnTo>
                  <a:lnTo>
                    <a:pt x="452" y="325"/>
                  </a:lnTo>
                  <a:lnTo>
                    <a:pt x="406" y="364"/>
                  </a:lnTo>
                  <a:lnTo>
                    <a:pt x="363" y="406"/>
                  </a:lnTo>
                  <a:lnTo>
                    <a:pt x="326" y="453"/>
                  </a:lnTo>
                  <a:lnTo>
                    <a:pt x="291" y="502"/>
                  </a:lnTo>
                  <a:lnTo>
                    <a:pt x="261" y="555"/>
                  </a:lnTo>
                  <a:lnTo>
                    <a:pt x="236" y="610"/>
                  </a:lnTo>
                  <a:lnTo>
                    <a:pt x="216" y="668"/>
                  </a:lnTo>
                  <a:lnTo>
                    <a:pt x="201" y="728"/>
                  </a:lnTo>
                  <a:lnTo>
                    <a:pt x="193" y="790"/>
                  </a:lnTo>
                  <a:lnTo>
                    <a:pt x="190" y="854"/>
                  </a:lnTo>
                  <a:lnTo>
                    <a:pt x="193" y="918"/>
                  </a:lnTo>
                  <a:lnTo>
                    <a:pt x="201" y="980"/>
                  </a:lnTo>
                  <a:lnTo>
                    <a:pt x="216" y="1040"/>
                  </a:lnTo>
                  <a:lnTo>
                    <a:pt x="236" y="1098"/>
                  </a:lnTo>
                  <a:lnTo>
                    <a:pt x="261" y="1154"/>
                  </a:lnTo>
                  <a:lnTo>
                    <a:pt x="291" y="1207"/>
                  </a:lnTo>
                  <a:lnTo>
                    <a:pt x="325" y="1256"/>
                  </a:lnTo>
                  <a:lnTo>
                    <a:pt x="363" y="1302"/>
                  </a:lnTo>
                  <a:lnTo>
                    <a:pt x="406" y="1345"/>
                  </a:lnTo>
                  <a:lnTo>
                    <a:pt x="452" y="1383"/>
                  </a:lnTo>
                  <a:lnTo>
                    <a:pt x="501" y="1417"/>
                  </a:lnTo>
                  <a:lnTo>
                    <a:pt x="554" y="1447"/>
                  </a:lnTo>
                  <a:lnTo>
                    <a:pt x="609" y="1472"/>
                  </a:lnTo>
                  <a:lnTo>
                    <a:pt x="668" y="1492"/>
                  </a:lnTo>
                  <a:lnTo>
                    <a:pt x="728" y="1507"/>
                  </a:lnTo>
                  <a:lnTo>
                    <a:pt x="790" y="1516"/>
                  </a:lnTo>
                  <a:lnTo>
                    <a:pt x="853" y="1519"/>
                  </a:lnTo>
                  <a:lnTo>
                    <a:pt x="918" y="1516"/>
                  </a:lnTo>
                  <a:lnTo>
                    <a:pt x="980" y="1507"/>
                  </a:lnTo>
                  <a:lnTo>
                    <a:pt x="1040" y="1492"/>
                  </a:lnTo>
                  <a:lnTo>
                    <a:pt x="1098" y="1472"/>
                  </a:lnTo>
                  <a:lnTo>
                    <a:pt x="1153" y="1447"/>
                  </a:lnTo>
                  <a:lnTo>
                    <a:pt x="1207" y="1417"/>
                  </a:lnTo>
                  <a:lnTo>
                    <a:pt x="1256" y="1383"/>
                  </a:lnTo>
                  <a:lnTo>
                    <a:pt x="1302" y="1345"/>
                  </a:lnTo>
                  <a:lnTo>
                    <a:pt x="1344" y="1302"/>
                  </a:lnTo>
                  <a:lnTo>
                    <a:pt x="1382" y="1256"/>
                  </a:lnTo>
                  <a:lnTo>
                    <a:pt x="1417" y="1207"/>
                  </a:lnTo>
                  <a:lnTo>
                    <a:pt x="1446" y="1154"/>
                  </a:lnTo>
                  <a:lnTo>
                    <a:pt x="1472" y="1098"/>
                  </a:lnTo>
                  <a:lnTo>
                    <a:pt x="1491" y="1040"/>
                  </a:lnTo>
                  <a:lnTo>
                    <a:pt x="1506" y="980"/>
                  </a:lnTo>
                  <a:lnTo>
                    <a:pt x="1515" y="918"/>
                  </a:lnTo>
                  <a:lnTo>
                    <a:pt x="1518" y="854"/>
                  </a:lnTo>
                  <a:lnTo>
                    <a:pt x="1515" y="790"/>
                  </a:lnTo>
                  <a:lnTo>
                    <a:pt x="1506" y="728"/>
                  </a:lnTo>
                  <a:lnTo>
                    <a:pt x="1491" y="668"/>
                  </a:lnTo>
                  <a:lnTo>
                    <a:pt x="1471" y="610"/>
                  </a:lnTo>
                  <a:lnTo>
                    <a:pt x="1446" y="555"/>
                  </a:lnTo>
                  <a:lnTo>
                    <a:pt x="1417" y="502"/>
                  </a:lnTo>
                  <a:lnTo>
                    <a:pt x="1382" y="453"/>
                  </a:lnTo>
                  <a:lnTo>
                    <a:pt x="1343" y="406"/>
                  </a:lnTo>
                  <a:lnTo>
                    <a:pt x="1302" y="364"/>
                  </a:lnTo>
                  <a:lnTo>
                    <a:pt x="1256" y="325"/>
                  </a:lnTo>
                  <a:lnTo>
                    <a:pt x="1206" y="291"/>
                  </a:lnTo>
                  <a:lnTo>
                    <a:pt x="1153" y="261"/>
                  </a:lnTo>
                  <a:lnTo>
                    <a:pt x="1097" y="237"/>
                  </a:lnTo>
                  <a:lnTo>
                    <a:pt x="1040" y="216"/>
                  </a:lnTo>
                  <a:lnTo>
                    <a:pt x="980" y="202"/>
                  </a:lnTo>
                  <a:lnTo>
                    <a:pt x="918" y="193"/>
                  </a:lnTo>
                  <a:lnTo>
                    <a:pt x="853" y="190"/>
                  </a:lnTo>
                  <a:close/>
                  <a:moveTo>
                    <a:pt x="853" y="0"/>
                  </a:moveTo>
                  <a:lnTo>
                    <a:pt x="927" y="3"/>
                  </a:lnTo>
                  <a:lnTo>
                    <a:pt x="999" y="12"/>
                  </a:lnTo>
                  <a:lnTo>
                    <a:pt x="1069" y="27"/>
                  </a:lnTo>
                  <a:lnTo>
                    <a:pt x="1137" y="48"/>
                  </a:lnTo>
                  <a:lnTo>
                    <a:pt x="1201" y="74"/>
                  </a:lnTo>
                  <a:lnTo>
                    <a:pt x="1265" y="105"/>
                  </a:lnTo>
                  <a:lnTo>
                    <a:pt x="1324" y="142"/>
                  </a:lnTo>
                  <a:lnTo>
                    <a:pt x="1380" y="181"/>
                  </a:lnTo>
                  <a:lnTo>
                    <a:pt x="1432" y="226"/>
                  </a:lnTo>
                  <a:lnTo>
                    <a:pt x="1481" y="275"/>
                  </a:lnTo>
                  <a:lnTo>
                    <a:pt x="1526" y="327"/>
                  </a:lnTo>
                  <a:lnTo>
                    <a:pt x="1567" y="384"/>
                  </a:lnTo>
                  <a:lnTo>
                    <a:pt x="1603" y="444"/>
                  </a:lnTo>
                  <a:lnTo>
                    <a:pt x="1633" y="506"/>
                  </a:lnTo>
                  <a:lnTo>
                    <a:pt x="1660" y="571"/>
                  </a:lnTo>
                  <a:lnTo>
                    <a:pt x="1680" y="639"/>
                  </a:lnTo>
                  <a:lnTo>
                    <a:pt x="1696" y="708"/>
                  </a:lnTo>
                  <a:lnTo>
                    <a:pt x="1705" y="781"/>
                  </a:lnTo>
                  <a:lnTo>
                    <a:pt x="1708" y="854"/>
                  </a:lnTo>
                  <a:lnTo>
                    <a:pt x="1705" y="928"/>
                  </a:lnTo>
                  <a:lnTo>
                    <a:pt x="1696" y="999"/>
                  </a:lnTo>
                  <a:lnTo>
                    <a:pt x="1680" y="1070"/>
                  </a:lnTo>
                  <a:lnTo>
                    <a:pt x="1660" y="1137"/>
                  </a:lnTo>
                  <a:lnTo>
                    <a:pt x="1633" y="1203"/>
                  </a:lnTo>
                  <a:lnTo>
                    <a:pt x="1603" y="1265"/>
                  </a:lnTo>
                  <a:lnTo>
                    <a:pt x="1567" y="1324"/>
                  </a:lnTo>
                  <a:lnTo>
                    <a:pt x="1526" y="1380"/>
                  </a:lnTo>
                  <a:lnTo>
                    <a:pt x="1481" y="1433"/>
                  </a:lnTo>
                  <a:lnTo>
                    <a:pt x="1432" y="1482"/>
                  </a:lnTo>
                  <a:lnTo>
                    <a:pt x="1380" y="1527"/>
                  </a:lnTo>
                  <a:lnTo>
                    <a:pt x="1324" y="1567"/>
                  </a:lnTo>
                  <a:lnTo>
                    <a:pt x="1265" y="1603"/>
                  </a:lnTo>
                  <a:lnTo>
                    <a:pt x="1201" y="1635"/>
                  </a:lnTo>
                  <a:lnTo>
                    <a:pt x="1137" y="1660"/>
                  </a:lnTo>
                  <a:lnTo>
                    <a:pt x="1069" y="1682"/>
                  </a:lnTo>
                  <a:lnTo>
                    <a:pt x="999" y="1697"/>
                  </a:lnTo>
                  <a:lnTo>
                    <a:pt x="927" y="1706"/>
                  </a:lnTo>
                  <a:lnTo>
                    <a:pt x="853" y="1709"/>
                  </a:lnTo>
                  <a:lnTo>
                    <a:pt x="780" y="1706"/>
                  </a:lnTo>
                  <a:lnTo>
                    <a:pt x="708" y="1697"/>
                  </a:lnTo>
                  <a:lnTo>
                    <a:pt x="638" y="1682"/>
                  </a:lnTo>
                  <a:lnTo>
                    <a:pt x="571" y="1660"/>
                  </a:lnTo>
                  <a:lnTo>
                    <a:pt x="505" y="1635"/>
                  </a:lnTo>
                  <a:lnTo>
                    <a:pt x="443" y="1603"/>
                  </a:lnTo>
                  <a:lnTo>
                    <a:pt x="384" y="1567"/>
                  </a:lnTo>
                  <a:lnTo>
                    <a:pt x="328" y="1527"/>
                  </a:lnTo>
                  <a:lnTo>
                    <a:pt x="275" y="1482"/>
                  </a:lnTo>
                  <a:lnTo>
                    <a:pt x="227" y="1433"/>
                  </a:lnTo>
                  <a:lnTo>
                    <a:pt x="182" y="1380"/>
                  </a:lnTo>
                  <a:lnTo>
                    <a:pt x="141" y="1324"/>
                  </a:lnTo>
                  <a:lnTo>
                    <a:pt x="105" y="1265"/>
                  </a:lnTo>
                  <a:lnTo>
                    <a:pt x="73" y="1203"/>
                  </a:lnTo>
                  <a:lnTo>
                    <a:pt x="48" y="1137"/>
                  </a:lnTo>
                  <a:lnTo>
                    <a:pt x="27" y="1070"/>
                  </a:lnTo>
                  <a:lnTo>
                    <a:pt x="12" y="999"/>
                  </a:lnTo>
                  <a:lnTo>
                    <a:pt x="3" y="928"/>
                  </a:lnTo>
                  <a:lnTo>
                    <a:pt x="0" y="854"/>
                  </a:lnTo>
                  <a:lnTo>
                    <a:pt x="3" y="781"/>
                  </a:lnTo>
                  <a:lnTo>
                    <a:pt x="12" y="708"/>
                  </a:lnTo>
                  <a:lnTo>
                    <a:pt x="27" y="639"/>
                  </a:lnTo>
                  <a:lnTo>
                    <a:pt x="48" y="571"/>
                  </a:lnTo>
                  <a:lnTo>
                    <a:pt x="73" y="506"/>
                  </a:lnTo>
                  <a:lnTo>
                    <a:pt x="105" y="444"/>
                  </a:lnTo>
                  <a:lnTo>
                    <a:pt x="141" y="384"/>
                  </a:lnTo>
                  <a:lnTo>
                    <a:pt x="182" y="327"/>
                  </a:lnTo>
                  <a:lnTo>
                    <a:pt x="227" y="275"/>
                  </a:lnTo>
                  <a:lnTo>
                    <a:pt x="275" y="226"/>
                  </a:lnTo>
                  <a:lnTo>
                    <a:pt x="328" y="181"/>
                  </a:lnTo>
                  <a:lnTo>
                    <a:pt x="384" y="142"/>
                  </a:lnTo>
                  <a:lnTo>
                    <a:pt x="443" y="105"/>
                  </a:lnTo>
                  <a:lnTo>
                    <a:pt x="505" y="74"/>
                  </a:lnTo>
                  <a:lnTo>
                    <a:pt x="571" y="48"/>
                  </a:lnTo>
                  <a:lnTo>
                    <a:pt x="638" y="27"/>
                  </a:lnTo>
                  <a:lnTo>
                    <a:pt x="708" y="12"/>
                  </a:lnTo>
                  <a:lnTo>
                    <a:pt x="780" y="3"/>
                  </a:lnTo>
                  <a:lnTo>
                    <a:pt x="8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3" name="Group 50"/>
          <p:cNvGrpSpPr/>
          <p:nvPr/>
        </p:nvGrpSpPr>
        <p:grpSpPr>
          <a:xfrm flipV="1">
            <a:off x="2095484" y="5254408"/>
            <a:ext cx="1724974" cy="218005"/>
            <a:chOff x="3557382" y="2856701"/>
            <a:chExt cx="1724974" cy="218005"/>
          </a:xfrm>
        </p:grpSpPr>
        <p:sp>
          <p:nvSpPr>
            <p:cNvPr id="24" name="Freeform 51"/>
            <p:cNvSpPr/>
            <p:nvPr/>
          </p:nvSpPr>
          <p:spPr bwMode="auto">
            <a:xfrm>
              <a:off x="3557382" y="2856701"/>
              <a:ext cx="1697574" cy="192987"/>
            </a:xfrm>
            <a:custGeom>
              <a:avLst/>
              <a:gdLst>
                <a:gd name="T0" fmla="*/ 1425 w 1425"/>
                <a:gd name="T1" fmla="*/ 153 h 162"/>
                <a:gd name="T2" fmla="*/ 1273 w 1425"/>
                <a:gd name="T3" fmla="*/ 0 h 162"/>
                <a:gd name="T4" fmla="*/ 0 w 1425"/>
                <a:gd name="T5" fmla="*/ 0 h 162"/>
                <a:gd name="T6" fmla="*/ 0 w 1425"/>
                <a:gd name="T7" fmla="*/ 14 h 162"/>
                <a:gd name="T8" fmla="*/ 1268 w 1425"/>
                <a:gd name="T9" fmla="*/ 14 h 162"/>
                <a:gd name="T10" fmla="*/ 1416 w 1425"/>
                <a:gd name="T11" fmla="*/ 162 h 162"/>
                <a:gd name="T12" fmla="*/ 1425 w 1425"/>
                <a:gd name="T13" fmla="*/ 1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162">
                  <a:moveTo>
                    <a:pt x="1425" y="153"/>
                  </a:moveTo>
                  <a:lnTo>
                    <a:pt x="1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68" y="14"/>
                  </a:lnTo>
                  <a:lnTo>
                    <a:pt x="1416" y="162"/>
                  </a:lnTo>
                  <a:lnTo>
                    <a:pt x="1425" y="1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52"/>
            <p:cNvSpPr/>
            <p:nvPr/>
          </p:nvSpPr>
          <p:spPr bwMode="auto">
            <a:xfrm>
              <a:off x="5219218" y="3013950"/>
              <a:ext cx="63138" cy="60756"/>
            </a:xfrm>
            <a:custGeom>
              <a:avLst/>
              <a:gdLst>
                <a:gd name="T0" fmla="*/ 53 w 53"/>
                <a:gd name="T1" fmla="*/ 51 h 51"/>
                <a:gd name="T2" fmla="*/ 42 w 53"/>
                <a:gd name="T3" fmla="*/ 0 h 51"/>
                <a:gd name="T4" fmla="*/ 0 w 53"/>
                <a:gd name="T5" fmla="*/ 42 h 51"/>
                <a:gd name="T6" fmla="*/ 53 w 53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5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6" name="Inhaltsplatzhalter 4"/>
          <p:cNvSpPr txBox="1"/>
          <p:nvPr/>
        </p:nvSpPr>
        <p:spPr>
          <a:xfrm>
            <a:off x="7444550" y="3480946"/>
            <a:ext cx="852756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+mj-lt"/>
              </a:rPr>
              <a:t>50%</a:t>
            </a:r>
            <a:endParaRPr lang="en-US" sz="2000" dirty="0">
              <a:latin typeface="+mn-lt"/>
            </a:endParaRPr>
          </a:p>
        </p:txBody>
      </p:sp>
      <p:grpSp>
        <p:nvGrpSpPr>
          <p:cNvPr id="27" name="Group 54"/>
          <p:cNvGrpSpPr/>
          <p:nvPr/>
        </p:nvGrpSpPr>
        <p:grpSpPr>
          <a:xfrm flipH="1">
            <a:off x="7270771" y="2429524"/>
            <a:ext cx="1348342" cy="218005"/>
            <a:chOff x="3934014" y="2856701"/>
            <a:chExt cx="1348342" cy="218005"/>
          </a:xfrm>
        </p:grpSpPr>
        <p:sp>
          <p:nvSpPr>
            <p:cNvPr id="28" name="Freeform 55"/>
            <p:cNvSpPr/>
            <p:nvPr/>
          </p:nvSpPr>
          <p:spPr bwMode="auto">
            <a:xfrm>
              <a:off x="3934014" y="2856701"/>
              <a:ext cx="1320942" cy="192987"/>
            </a:xfrm>
            <a:custGeom>
              <a:avLst/>
              <a:gdLst>
                <a:gd name="T0" fmla="*/ 1425 w 1425"/>
                <a:gd name="T1" fmla="*/ 153 h 162"/>
                <a:gd name="T2" fmla="*/ 1273 w 1425"/>
                <a:gd name="T3" fmla="*/ 0 h 162"/>
                <a:gd name="T4" fmla="*/ 0 w 1425"/>
                <a:gd name="T5" fmla="*/ 0 h 162"/>
                <a:gd name="T6" fmla="*/ 0 w 1425"/>
                <a:gd name="T7" fmla="*/ 14 h 162"/>
                <a:gd name="T8" fmla="*/ 1268 w 1425"/>
                <a:gd name="T9" fmla="*/ 14 h 162"/>
                <a:gd name="T10" fmla="*/ 1416 w 1425"/>
                <a:gd name="T11" fmla="*/ 162 h 162"/>
                <a:gd name="T12" fmla="*/ 1425 w 1425"/>
                <a:gd name="T13" fmla="*/ 1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162">
                  <a:moveTo>
                    <a:pt x="1425" y="153"/>
                  </a:moveTo>
                  <a:lnTo>
                    <a:pt x="1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68" y="14"/>
                  </a:lnTo>
                  <a:lnTo>
                    <a:pt x="1416" y="162"/>
                  </a:lnTo>
                  <a:lnTo>
                    <a:pt x="1425" y="1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56"/>
            <p:cNvSpPr/>
            <p:nvPr/>
          </p:nvSpPr>
          <p:spPr bwMode="auto">
            <a:xfrm>
              <a:off x="5219218" y="3013950"/>
              <a:ext cx="63138" cy="60756"/>
            </a:xfrm>
            <a:custGeom>
              <a:avLst/>
              <a:gdLst>
                <a:gd name="T0" fmla="*/ 53 w 53"/>
                <a:gd name="T1" fmla="*/ 51 h 51"/>
                <a:gd name="T2" fmla="*/ 42 w 53"/>
                <a:gd name="T3" fmla="*/ 0 h 51"/>
                <a:gd name="T4" fmla="*/ 0 w 53"/>
                <a:gd name="T5" fmla="*/ 42 h 51"/>
                <a:gd name="T6" fmla="*/ 53 w 53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5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0" name="Group 57"/>
          <p:cNvGrpSpPr/>
          <p:nvPr/>
        </p:nvGrpSpPr>
        <p:grpSpPr>
          <a:xfrm flipH="1" flipV="1">
            <a:off x="8390585" y="5254408"/>
            <a:ext cx="1724974" cy="218005"/>
            <a:chOff x="3557382" y="2856701"/>
            <a:chExt cx="1724974" cy="218005"/>
          </a:xfrm>
        </p:grpSpPr>
        <p:sp>
          <p:nvSpPr>
            <p:cNvPr id="31" name="Freeform 58"/>
            <p:cNvSpPr/>
            <p:nvPr/>
          </p:nvSpPr>
          <p:spPr bwMode="auto">
            <a:xfrm>
              <a:off x="3557382" y="2856701"/>
              <a:ext cx="1697574" cy="192987"/>
            </a:xfrm>
            <a:custGeom>
              <a:avLst/>
              <a:gdLst>
                <a:gd name="T0" fmla="*/ 1425 w 1425"/>
                <a:gd name="T1" fmla="*/ 153 h 162"/>
                <a:gd name="T2" fmla="*/ 1273 w 1425"/>
                <a:gd name="T3" fmla="*/ 0 h 162"/>
                <a:gd name="T4" fmla="*/ 0 w 1425"/>
                <a:gd name="T5" fmla="*/ 0 h 162"/>
                <a:gd name="T6" fmla="*/ 0 w 1425"/>
                <a:gd name="T7" fmla="*/ 14 h 162"/>
                <a:gd name="T8" fmla="*/ 1268 w 1425"/>
                <a:gd name="T9" fmla="*/ 14 h 162"/>
                <a:gd name="T10" fmla="*/ 1416 w 1425"/>
                <a:gd name="T11" fmla="*/ 162 h 162"/>
                <a:gd name="T12" fmla="*/ 1425 w 1425"/>
                <a:gd name="T13" fmla="*/ 1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162">
                  <a:moveTo>
                    <a:pt x="1425" y="153"/>
                  </a:moveTo>
                  <a:lnTo>
                    <a:pt x="1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68" y="14"/>
                  </a:lnTo>
                  <a:lnTo>
                    <a:pt x="1416" y="162"/>
                  </a:lnTo>
                  <a:lnTo>
                    <a:pt x="1425" y="1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59"/>
            <p:cNvSpPr/>
            <p:nvPr/>
          </p:nvSpPr>
          <p:spPr bwMode="auto">
            <a:xfrm>
              <a:off x="5219218" y="3013950"/>
              <a:ext cx="63138" cy="60756"/>
            </a:xfrm>
            <a:custGeom>
              <a:avLst/>
              <a:gdLst>
                <a:gd name="T0" fmla="*/ 53 w 53"/>
                <a:gd name="T1" fmla="*/ 51 h 51"/>
                <a:gd name="T2" fmla="*/ 42 w 53"/>
                <a:gd name="T3" fmla="*/ 0 h 51"/>
                <a:gd name="T4" fmla="*/ 0 w 53"/>
                <a:gd name="T5" fmla="*/ 42 h 51"/>
                <a:gd name="T6" fmla="*/ 53 w 53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5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cxnSp>
        <p:nvCxnSpPr>
          <p:cNvPr id="33" name="Straight Arrow Connector 61"/>
          <p:cNvCxnSpPr/>
          <p:nvPr/>
        </p:nvCxnSpPr>
        <p:spPr>
          <a:xfrm>
            <a:off x="2964514" y="3898068"/>
            <a:ext cx="824375" cy="0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62"/>
          <p:cNvCxnSpPr/>
          <p:nvPr/>
        </p:nvCxnSpPr>
        <p:spPr>
          <a:xfrm flipH="1">
            <a:off x="8363910" y="3898068"/>
            <a:ext cx="824375" cy="0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64"/>
          <p:cNvGrpSpPr/>
          <p:nvPr/>
        </p:nvGrpSpPr>
        <p:grpSpPr>
          <a:xfrm>
            <a:off x="8676564" y="3457923"/>
            <a:ext cx="511721" cy="342545"/>
            <a:chOff x="666750" y="3544888"/>
            <a:chExt cx="581025" cy="388938"/>
          </a:xfrm>
          <a:solidFill>
            <a:schemeClr val="bg1"/>
          </a:solidFill>
        </p:grpSpPr>
        <p:sp>
          <p:nvSpPr>
            <p:cNvPr id="36" name="Freeform 256"/>
            <p:cNvSpPr/>
            <p:nvPr/>
          </p:nvSpPr>
          <p:spPr bwMode="auto">
            <a:xfrm>
              <a:off x="755650" y="3598863"/>
              <a:ext cx="403225" cy="214313"/>
            </a:xfrm>
            <a:custGeom>
              <a:avLst/>
              <a:gdLst>
                <a:gd name="T0" fmla="*/ 79 w 2542"/>
                <a:gd name="T1" fmla="*/ 0 h 1347"/>
                <a:gd name="T2" fmla="*/ 2463 w 2542"/>
                <a:gd name="T3" fmla="*/ 0 h 1347"/>
                <a:gd name="T4" fmla="*/ 2484 w 2542"/>
                <a:gd name="T5" fmla="*/ 2 h 1347"/>
                <a:gd name="T6" fmla="*/ 2503 w 2542"/>
                <a:gd name="T7" fmla="*/ 10 h 1347"/>
                <a:gd name="T8" fmla="*/ 2520 w 2542"/>
                <a:gd name="T9" fmla="*/ 22 h 1347"/>
                <a:gd name="T10" fmla="*/ 2532 w 2542"/>
                <a:gd name="T11" fmla="*/ 38 h 1347"/>
                <a:gd name="T12" fmla="*/ 2540 w 2542"/>
                <a:gd name="T13" fmla="*/ 57 h 1347"/>
                <a:gd name="T14" fmla="*/ 2542 w 2542"/>
                <a:gd name="T15" fmla="*/ 78 h 1347"/>
                <a:gd name="T16" fmla="*/ 2542 w 2542"/>
                <a:gd name="T17" fmla="*/ 1268 h 1347"/>
                <a:gd name="T18" fmla="*/ 2540 w 2542"/>
                <a:gd name="T19" fmla="*/ 1289 h 1347"/>
                <a:gd name="T20" fmla="*/ 2532 w 2542"/>
                <a:gd name="T21" fmla="*/ 1308 h 1347"/>
                <a:gd name="T22" fmla="*/ 2520 w 2542"/>
                <a:gd name="T23" fmla="*/ 1323 h 1347"/>
                <a:gd name="T24" fmla="*/ 2503 w 2542"/>
                <a:gd name="T25" fmla="*/ 1337 h 1347"/>
                <a:gd name="T26" fmla="*/ 2484 w 2542"/>
                <a:gd name="T27" fmla="*/ 1344 h 1347"/>
                <a:gd name="T28" fmla="*/ 2463 w 2542"/>
                <a:gd name="T29" fmla="*/ 1347 h 1347"/>
                <a:gd name="T30" fmla="*/ 2442 w 2542"/>
                <a:gd name="T31" fmla="*/ 1344 h 1347"/>
                <a:gd name="T32" fmla="*/ 2424 w 2542"/>
                <a:gd name="T33" fmla="*/ 1337 h 1347"/>
                <a:gd name="T34" fmla="*/ 2408 w 2542"/>
                <a:gd name="T35" fmla="*/ 1323 h 1347"/>
                <a:gd name="T36" fmla="*/ 2396 w 2542"/>
                <a:gd name="T37" fmla="*/ 1308 h 1347"/>
                <a:gd name="T38" fmla="*/ 2388 w 2542"/>
                <a:gd name="T39" fmla="*/ 1289 h 1347"/>
                <a:gd name="T40" fmla="*/ 2385 w 2542"/>
                <a:gd name="T41" fmla="*/ 1268 h 1347"/>
                <a:gd name="T42" fmla="*/ 2385 w 2542"/>
                <a:gd name="T43" fmla="*/ 157 h 1347"/>
                <a:gd name="T44" fmla="*/ 157 w 2542"/>
                <a:gd name="T45" fmla="*/ 157 h 1347"/>
                <a:gd name="T46" fmla="*/ 157 w 2542"/>
                <a:gd name="T47" fmla="*/ 1268 h 1347"/>
                <a:gd name="T48" fmla="*/ 154 w 2542"/>
                <a:gd name="T49" fmla="*/ 1289 h 1347"/>
                <a:gd name="T50" fmla="*/ 146 w 2542"/>
                <a:gd name="T51" fmla="*/ 1308 h 1347"/>
                <a:gd name="T52" fmla="*/ 134 w 2542"/>
                <a:gd name="T53" fmla="*/ 1323 h 1347"/>
                <a:gd name="T54" fmla="*/ 118 w 2542"/>
                <a:gd name="T55" fmla="*/ 1337 h 1347"/>
                <a:gd name="T56" fmla="*/ 100 w 2542"/>
                <a:gd name="T57" fmla="*/ 1344 h 1347"/>
                <a:gd name="T58" fmla="*/ 79 w 2542"/>
                <a:gd name="T59" fmla="*/ 1347 h 1347"/>
                <a:gd name="T60" fmla="*/ 58 w 2542"/>
                <a:gd name="T61" fmla="*/ 1344 h 1347"/>
                <a:gd name="T62" fmla="*/ 39 w 2542"/>
                <a:gd name="T63" fmla="*/ 1337 h 1347"/>
                <a:gd name="T64" fmla="*/ 22 w 2542"/>
                <a:gd name="T65" fmla="*/ 1323 h 1347"/>
                <a:gd name="T66" fmla="*/ 10 w 2542"/>
                <a:gd name="T67" fmla="*/ 1308 h 1347"/>
                <a:gd name="T68" fmla="*/ 2 w 2542"/>
                <a:gd name="T69" fmla="*/ 1289 h 1347"/>
                <a:gd name="T70" fmla="*/ 0 w 2542"/>
                <a:gd name="T71" fmla="*/ 1268 h 1347"/>
                <a:gd name="T72" fmla="*/ 0 w 2542"/>
                <a:gd name="T73" fmla="*/ 78 h 1347"/>
                <a:gd name="T74" fmla="*/ 2 w 2542"/>
                <a:gd name="T75" fmla="*/ 57 h 1347"/>
                <a:gd name="T76" fmla="*/ 10 w 2542"/>
                <a:gd name="T77" fmla="*/ 38 h 1347"/>
                <a:gd name="T78" fmla="*/ 22 w 2542"/>
                <a:gd name="T79" fmla="*/ 22 h 1347"/>
                <a:gd name="T80" fmla="*/ 39 w 2542"/>
                <a:gd name="T81" fmla="*/ 10 h 1347"/>
                <a:gd name="T82" fmla="*/ 58 w 2542"/>
                <a:gd name="T83" fmla="*/ 2 h 1347"/>
                <a:gd name="T84" fmla="*/ 79 w 2542"/>
                <a:gd name="T85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2" h="1347">
                  <a:moveTo>
                    <a:pt x="79" y="0"/>
                  </a:moveTo>
                  <a:lnTo>
                    <a:pt x="2463" y="0"/>
                  </a:lnTo>
                  <a:lnTo>
                    <a:pt x="2484" y="2"/>
                  </a:lnTo>
                  <a:lnTo>
                    <a:pt x="2503" y="10"/>
                  </a:lnTo>
                  <a:lnTo>
                    <a:pt x="2520" y="22"/>
                  </a:lnTo>
                  <a:lnTo>
                    <a:pt x="2532" y="38"/>
                  </a:lnTo>
                  <a:lnTo>
                    <a:pt x="2540" y="57"/>
                  </a:lnTo>
                  <a:lnTo>
                    <a:pt x="2542" y="78"/>
                  </a:lnTo>
                  <a:lnTo>
                    <a:pt x="2542" y="1268"/>
                  </a:lnTo>
                  <a:lnTo>
                    <a:pt x="2540" y="1289"/>
                  </a:lnTo>
                  <a:lnTo>
                    <a:pt x="2532" y="1308"/>
                  </a:lnTo>
                  <a:lnTo>
                    <a:pt x="2520" y="1323"/>
                  </a:lnTo>
                  <a:lnTo>
                    <a:pt x="2503" y="1337"/>
                  </a:lnTo>
                  <a:lnTo>
                    <a:pt x="2484" y="1344"/>
                  </a:lnTo>
                  <a:lnTo>
                    <a:pt x="2463" y="1347"/>
                  </a:lnTo>
                  <a:lnTo>
                    <a:pt x="2442" y="1344"/>
                  </a:lnTo>
                  <a:lnTo>
                    <a:pt x="2424" y="1337"/>
                  </a:lnTo>
                  <a:lnTo>
                    <a:pt x="2408" y="1323"/>
                  </a:lnTo>
                  <a:lnTo>
                    <a:pt x="2396" y="1308"/>
                  </a:lnTo>
                  <a:lnTo>
                    <a:pt x="2388" y="1289"/>
                  </a:lnTo>
                  <a:lnTo>
                    <a:pt x="2385" y="1268"/>
                  </a:lnTo>
                  <a:lnTo>
                    <a:pt x="2385" y="157"/>
                  </a:lnTo>
                  <a:lnTo>
                    <a:pt x="157" y="157"/>
                  </a:lnTo>
                  <a:lnTo>
                    <a:pt x="157" y="1268"/>
                  </a:lnTo>
                  <a:lnTo>
                    <a:pt x="154" y="1289"/>
                  </a:lnTo>
                  <a:lnTo>
                    <a:pt x="146" y="1308"/>
                  </a:lnTo>
                  <a:lnTo>
                    <a:pt x="134" y="1323"/>
                  </a:lnTo>
                  <a:lnTo>
                    <a:pt x="118" y="1337"/>
                  </a:lnTo>
                  <a:lnTo>
                    <a:pt x="100" y="1344"/>
                  </a:lnTo>
                  <a:lnTo>
                    <a:pt x="79" y="1347"/>
                  </a:lnTo>
                  <a:lnTo>
                    <a:pt x="58" y="1344"/>
                  </a:lnTo>
                  <a:lnTo>
                    <a:pt x="39" y="1337"/>
                  </a:lnTo>
                  <a:lnTo>
                    <a:pt x="22" y="1323"/>
                  </a:lnTo>
                  <a:lnTo>
                    <a:pt x="10" y="1308"/>
                  </a:lnTo>
                  <a:lnTo>
                    <a:pt x="2" y="1289"/>
                  </a:lnTo>
                  <a:lnTo>
                    <a:pt x="0" y="1268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10" y="38"/>
                  </a:lnTo>
                  <a:lnTo>
                    <a:pt x="22" y="22"/>
                  </a:lnTo>
                  <a:lnTo>
                    <a:pt x="39" y="10"/>
                  </a:lnTo>
                  <a:lnTo>
                    <a:pt x="58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257"/>
            <p:cNvSpPr>
              <a:spLocks noEditPoints="1"/>
            </p:cNvSpPr>
            <p:nvPr/>
          </p:nvSpPr>
          <p:spPr bwMode="auto">
            <a:xfrm>
              <a:off x="666750" y="3544888"/>
              <a:ext cx="581025" cy="388938"/>
            </a:xfrm>
            <a:custGeom>
              <a:avLst/>
              <a:gdLst>
                <a:gd name="T0" fmla="*/ 145 w 3660"/>
                <a:gd name="T1" fmla="*/ 2140 h 2453"/>
                <a:gd name="T2" fmla="*/ 191 w 3660"/>
                <a:gd name="T3" fmla="*/ 2237 h 2453"/>
                <a:gd name="T4" fmla="*/ 277 w 3660"/>
                <a:gd name="T5" fmla="*/ 2298 h 2453"/>
                <a:gd name="T6" fmla="*/ 3311 w 3660"/>
                <a:gd name="T7" fmla="*/ 2311 h 2453"/>
                <a:gd name="T8" fmla="*/ 3415 w 3660"/>
                <a:gd name="T9" fmla="*/ 2282 h 2453"/>
                <a:gd name="T10" fmla="*/ 3490 w 3660"/>
                <a:gd name="T11" fmla="*/ 2208 h 2453"/>
                <a:gd name="T12" fmla="*/ 3518 w 3660"/>
                <a:gd name="T13" fmla="*/ 2102 h 2453"/>
                <a:gd name="T14" fmla="*/ 2264 w 3660"/>
                <a:gd name="T15" fmla="*/ 2071 h 2453"/>
                <a:gd name="T16" fmla="*/ 2189 w 3660"/>
                <a:gd name="T17" fmla="*/ 2163 h 2453"/>
                <a:gd name="T18" fmla="*/ 2081 w 3660"/>
                <a:gd name="T19" fmla="*/ 2210 h 2453"/>
                <a:gd name="T20" fmla="*/ 1579 w 3660"/>
                <a:gd name="T21" fmla="*/ 2210 h 2453"/>
                <a:gd name="T22" fmla="*/ 1471 w 3660"/>
                <a:gd name="T23" fmla="*/ 2163 h 2453"/>
                <a:gd name="T24" fmla="*/ 1396 w 3660"/>
                <a:gd name="T25" fmla="*/ 2071 h 2453"/>
                <a:gd name="T26" fmla="*/ 454 w 3660"/>
                <a:gd name="T27" fmla="*/ 157 h 2453"/>
                <a:gd name="T28" fmla="*/ 397 w 3660"/>
                <a:gd name="T29" fmla="*/ 181 h 2453"/>
                <a:gd name="T30" fmla="*/ 374 w 3660"/>
                <a:gd name="T31" fmla="*/ 237 h 2453"/>
                <a:gd name="T32" fmla="*/ 1460 w 3660"/>
                <a:gd name="T33" fmla="*/ 1895 h 2453"/>
                <a:gd name="T34" fmla="*/ 1503 w 3660"/>
                <a:gd name="T35" fmla="*/ 1927 h 2453"/>
                <a:gd name="T36" fmla="*/ 1516 w 3660"/>
                <a:gd name="T37" fmla="*/ 1988 h 2453"/>
                <a:gd name="T38" fmla="*/ 1554 w 3660"/>
                <a:gd name="T39" fmla="*/ 2048 h 2453"/>
                <a:gd name="T40" fmla="*/ 1621 w 3660"/>
                <a:gd name="T41" fmla="*/ 2072 h 2453"/>
                <a:gd name="T42" fmla="*/ 2086 w 3660"/>
                <a:gd name="T43" fmla="*/ 2061 h 2453"/>
                <a:gd name="T44" fmla="*/ 2136 w 3660"/>
                <a:gd name="T45" fmla="*/ 2011 h 2453"/>
                <a:gd name="T46" fmla="*/ 2149 w 3660"/>
                <a:gd name="T47" fmla="*/ 1944 h 2453"/>
                <a:gd name="T48" fmla="*/ 2186 w 3660"/>
                <a:gd name="T49" fmla="*/ 1900 h 2453"/>
                <a:gd name="T50" fmla="*/ 2220 w 3660"/>
                <a:gd name="T51" fmla="*/ 1893 h 2453"/>
                <a:gd name="T52" fmla="*/ 3284 w 3660"/>
                <a:gd name="T53" fmla="*/ 216 h 2453"/>
                <a:gd name="T54" fmla="*/ 3246 w 3660"/>
                <a:gd name="T55" fmla="*/ 168 h 2453"/>
                <a:gd name="T56" fmla="*/ 454 w 3660"/>
                <a:gd name="T57" fmla="*/ 157 h 2453"/>
                <a:gd name="T58" fmla="*/ 3244 w 3660"/>
                <a:gd name="T59" fmla="*/ 3 h 2453"/>
                <a:gd name="T60" fmla="*/ 3346 w 3660"/>
                <a:gd name="T61" fmla="*/ 45 h 2453"/>
                <a:gd name="T62" fmla="*/ 3417 w 3660"/>
                <a:gd name="T63" fmla="*/ 128 h 2453"/>
                <a:gd name="T64" fmla="*/ 3444 w 3660"/>
                <a:gd name="T65" fmla="*/ 237 h 2453"/>
                <a:gd name="T66" fmla="*/ 3608 w 3660"/>
                <a:gd name="T67" fmla="*/ 1895 h 2453"/>
                <a:gd name="T68" fmla="*/ 3650 w 3660"/>
                <a:gd name="T69" fmla="*/ 1928 h 2453"/>
                <a:gd name="T70" fmla="*/ 3660 w 3660"/>
                <a:gd name="T71" fmla="*/ 2102 h 2453"/>
                <a:gd name="T72" fmla="*/ 3632 w 3660"/>
                <a:gd name="T73" fmla="*/ 2239 h 2453"/>
                <a:gd name="T74" fmla="*/ 3558 w 3660"/>
                <a:gd name="T75" fmla="*/ 2350 h 2453"/>
                <a:gd name="T76" fmla="*/ 3446 w 3660"/>
                <a:gd name="T77" fmla="*/ 2425 h 2453"/>
                <a:gd name="T78" fmla="*/ 3311 w 3660"/>
                <a:gd name="T79" fmla="*/ 2453 h 2453"/>
                <a:gd name="T80" fmla="*/ 257 w 3660"/>
                <a:gd name="T81" fmla="*/ 2440 h 2453"/>
                <a:gd name="T82" fmla="*/ 136 w 3660"/>
                <a:gd name="T83" fmla="*/ 2380 h 2453"/>
                <a:gd name="T84" fmla="*/ 48 w 3660"/>
                <a:gd name="T85" fmla="*/ 2279 h 2453"/>
                <a:gd name="T86" fmla="*/ 3 w 3660"/>
                <a:gd name="T87" fmla="*/ 2150 h 2453"/>
                <a:gd name="T88" fmla="*/ 2 w 3660"/>
                <a:gd name="T89" fmla="*/ 1945 h 2453"/>
                <a:gd name="T90" fmla="*/ 35 w 3660"/>
                <a:gd name="T91" fmla="*/ 1903 h 2453"/>
                <a:gd name="T92" fmla="*/ 216 w 3660"/>
                <a:gd name="T93" fmla="*/ 1893 h 2453"/>
                <a:gd name="T94" fmla="*/ 228 w 3660"/>
                <a:gd name="T95" fmla="*/ 163 h 2453"/>
                <a:gd name="T96" fmla="*/ 286 w 3660"/>
                <a:gd name="T97" fmla="*/ 70 h 2453"/>
                <a:gd name="T98" fmla="*/ 379 w 3660"/>
                <a:gd name="T99" fmla="*/ 12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60" h="2453">
                  <a:moveTo>
                    <a:pt x="142" y="2035"/>
                  </a:moveTo>
                  <a:lnTo>
                    <a:pt x="142" y="2102"/>
                  </a:lnTo>
                  <a:lnTo>
                    <a:pt x="145" y="2140"/>
                  </a:lnTo>
                  <a:lnTo>
                    <a:pt x="155" y="2176"/>
                  </a:lnTo>
                  <a:lnTo>
                    <a:pt x="170" y="2208"/>
                  </a:lnTo>
                  <a:lnTo>
                    <a:pt x="191" y="2237"/>
                  </a:lnTo>
                  <a:lnTo>
                    <a:pt x="216" y="2262"/>
                  </a:lnTo>
                  <a:lnTo>
                    <a:pt x="245" y="2282"/>
                  </a:lnTo>
                  <a:lnTo>
                    <a:pt x="277" y="2298"/>
                  </a:lnTo>
                  <a:lnTo>
                    <a:pt x="313" y="2308"/>
                  </a:lnTo>
                  <a:lnTo>
                    <a:pt x="349" y="2311"/>
                  </a:lnTo>
                  <a:lnTo>
                    <a:pt x="3311" y="2311"/>
                  </a:lnTo>
                  <a:lnTo>
                    <a:pt x="3347" y="2308"/>
                  </a:lnTo>
                  <a:lnTo>
                    <a:pt x="3383" y="2298"/>
                  </a:lnTo>
                  <a:lnTo>
                    <a:pt x="3415" y="2282"/>
                  </a:lnTo>
                  <a:lnTo>
                    <a:pt x="3444" y="2262"/>
                  </a:lnTo>
                  <a:lnTo>
                    <a:pt x="3469" y="2237"/>
                  </a:lnTo>
                  <a:lnTo>
                    <a:pt x="3490" y="2208"/>
                  </a:lnTo>
                  <a:lnTo>
                    <a:pt x="3505" y="2176"/>
                  </a:lnTo>
                  <a:lnTo>
                    <a:pt x="3515" y="2140"/>
                  </a:lnTo>
                  <a:lnTo>
                    <a:pt x="3518" y="2102"/>
                  </a:lnTo>
                  <a:lnTo>
                    <a:pt x="3518" y="2035"/>
                  </a:lnTo>
                  <a:lnTo>
                    <a:pt x="2279" y="2035"/>
                  </a:lnTo>
                  <a:lnTo>
                    <a:pt x="2264" y="2071"/>
                  </a:lnTo>
                  <a:lnTo>
                    <a:pt x="2244" y="2106"/>
                  </a:lnTo>
                  <a:lnTo>
                    <a:pt x="2219" y="2137"/>
                  </a:lnTo>
                  <a:lnTo>
                    <a:pt x="2189" y="2163"/>
                  </a:lnTo>
                  <a:lnTo>
                    <a:pt x="2156" y="2184"/>
                  </a:lnTo>
                  <a:lnTo>
                    <a:pt x="2119" y="2200"/>
                  </a:lnTo>
                  <a:lnTo>
                    <a:pt x="2081" y="2210"/>
                  </a:lnTo>
                  <a:lnTo>
                    <a:pt x="2039" y="2213"/>
                  </a:lnTo>
                  <a:lnTo>
                    <a:pt x="1621" y="2213"/>
                  </a:lnTo>
                  <a:lnTo>
                    <a:pt x="1579" y="2210"/>
                  </a:lnTo>
                  <a:lnTo>
                    <a:pt x="1541" y="2200"/>
                  </a:lnTo>
                  <a:lnTo>
                    <a:pt x="1504" y="2184"/>
                  </a:lnTo>
                  <a:lnTo>
                    <a:pt x="1471" y="2163"/>
                  </a:lnTo>
                  <a:lnTo>
                    <a:pt x="1441" y="2137"/>
                  </a:lnTo>
                  <a:lnTo>
                    <a:pt x="1416" y="2106"/>
                  </a:lnTo>
                  <a:lnTo>
                    <a:pt x="1396" y="2071"/>
                  </a:lnTo>
                  <a:lnTo>
                    <a:pt x="1381" y="2035"/>
                  </a:lnTo>
                  <a:lnTo>
                    <a:pt x="142" y="2035"/>
                  </a:lnTo>
                  <a:close/>
                  <a:moveTo>
                    <a:pt x="454" y="157"/>
                  </a:moveTo>
                  <a:lnTo>
                    <a:pt x="433" y="159"/>
                  </a:lnTo>
                  <a:lnTo>
                    <a:pt x="414" y="168"/>
                  </a:lnTo>
                  <a:lnTo>
                    <a:pt x="397" y="181"/>
                  </a:lnTo>
                  <a:lnTo>
                    <a:pt x="385" y="197"/>
                  </a:lnTo>
                  <a:lnTo>
                    <a:pt x="376" y="216"/>
                  </a:lnTo>
                  <a:lnTo>
                    <a:pt x="374" y="237"/>
                  </a:lnTo>
                  <a:lnTo>
                    <a:pt x="374" y="1893"/>
                  </a:lnTo>
                  <a:lnTo>
                    <a:pt x="1441" y="1893"/>
                  </a:lnTo>
                  <a:lnTo>
                    <a:pt x="1460" y="1895"/>
                  </a:lnTo>
                  <a:lnTo>
                    <a:pt x="1477" y="1902"/>
                  </a:lnTo>
                  <a:lnTo>
                    <a:pt x="1492" y="1913"/>
                  </a:lnTo>
                  <a:lnTo>
                    <a:pt x="1503" y="1927"/>
                  </a:lnTo>
                  <a:lnTo>
                    <a:pt x="1511" y="1945"/>
                  </a:lnTo>
                  <a:lnTo>
                    <a:pt x="1513" y="1964"/>
                  </a:lnTo>
                  <a:lnTo>
                    <a:pt x="1516" y="1988"/>
                  </a:lnTo>
                  <a:lnTo>
                    <a:pt x="1524" y="2011"/>
                  </a:lnTo>
                  <a:lnTo>
                    <a:pt x="1537" y="2031"/>
                  </a:lnTo>
                  <a:lnTo>
                    <a:pt x="1554" y="2048"/>
                  </a:lnTo>
                  <a:lnTo>
                    <a:pt x="1574" y="2061"/>
                  </a:lnTo>
                  <a:lnTo>
                    <a:pt x="1597" y="2069"/>
                  </a:lnTo>
                  <a:lnTo>
                    <a:pt x="1621" y="2072"/>
                  </a:lnTo>
                  <a:lnTo>
                    <a:pt x="2039" y="2072"/>
                  </a:lnTo>
                  <a:lnTo>
                    <a:pt x="2063" y="2069"/>
                  </a:lnTo>
                  <a:lnTo>
                    <a:pt x="2086" y="2061"/>
                  </a:lnTo>
                  <a:lnTo>
                    <a:pt x="2106" y="2048"/>
                  </a:lnTo>
                  <a:lnTo>
                    <a:pt x="2123" y="2031"/>
                  </a:lnTo>
                  <a:lnTo>
                    <a:pt x="2136" y="2011"/>
                  </a:lnTo>
                  <a:lnTo>
                    <a:pt x="2144" y="1988"/>
                  </a:lnTo>
                  <a:lnTo>
                    <a:pt x="2147" y="1964"/>
                  </a:lnTo>
                  <a:lnTo>
                    <a:pt x="2149" y="1944"/>
                  </a:lnTo>
                  <a:lnTo>
                    <a:pt x="2157" y="1926"/>
                  </a:lnTo>
                  <a:lnTo>
                    <a:pt x="2170" y="1912"/>
                  </a:lnTo>
                  <a:lnTo>
                    <a:pt x="2186" y="1900"/>
                  </a:lnTo>
                  <a:lnTo>
                    <a:pt x="2205" y="1894"/>
                  </a:lnTo>
                  <a:lnTo>
                    <a:pt x="2213" y="1893"/>
                  </a:lnTo>
                  <a:lnTo>
                    <a:pt x="2220" y="1893"/>
                  </a:lnTo>
                  <a:lnTo>
                    <a:pt x="3286" y="1893"/>
                  </a:lnTo>
                  <a:lnTo>
                    <a:pt x="3286" y="237"/>
                  </a:lnTo>
                  <a:lnTo>
                    <a:pt x="3284" y="216"/>
                  </a:lnTo>
                  <a:lnTo>
                    <a:pt x="3275" y="197"/>
                  </a:lnTo>
                  <a:lnTo>
                    <a:pt x="3263" y="181"/>
                  </a:lnTo>
                  <a:lnTo>
                    <a:pt x="3246" y="168"/>
                  </a:lnTo>
                  <a:lnTo>
                    <a:pt x="3227" y="159"/>
                  </a:lnTo>
                  <a:lnTo>
                    <a:pt x="3206" y="157"/>
                  </a:lnTo>
                  <a:lnTo>
                    <a:pt x="454" y="157"/>
                  </a:lnTo>
                  <a:close/>
                  <a:moveTo>
                    <a:pt x="454" y="0"/>
                  </a:moveTo>
                  <a:lnTo>
                    <a:pt x="3206" y="0"/>
                  </a:lnTo>
                  <a:lnTo>
                    <a:pt x="3244" y="3"/>
                  </a:lnTo>
                  <a:lnTo>
                    <a:pt x="3281" y="12"/>
                  </a:lnTo>
                  <a:lnTo>
                    <a:pt x="3315" y="26"/>
                  </a:lnTo>
                  <a:lnTo>
                    <a:pt x="3346" y="45"/>
                  </a:lnTo>
                  <a:lnTo>
                    <a:pt x="3374" y="70"/>
                  </a:lnTo>
                  <a:lnTo>
                    <a:pt x="3398" y="97"/>
                  </a:lnTo>
                  <a:lnTo>
                    <a:pt x="3417" y="128"/>
                  </a:lnTo>
                  <a:lnTo>
                    <a:pt x="3432" y="163"/>
                  </a:lnTo>
                  <a:lnTo>
                    <a:pt x="3440" y="199"/>
                  </a:lnTo>
                  <a:lnTo>
                    <a:pt x="3444" y="237"/>
                  </a:lnTo>
                  <a:lnTo>
                    <a:pt x="3444" y="1893"/>
                  </a:lnTo>
                  <a:lnTo>
                    <a:pt x="3589" y="1893"/>
                  </a:lnTo>
                  <a:lnTo>
                    <a:pt x="3608" y="1895"/>
                  </a:lnTo>
                  <a:lnTo>
                    <a:pt x="3625" y="1903"/>
                  </a:lnTo>
                  <a:lnTo>
                    <a:pt x="3639" y="1914"/>
                  </a:lnTo>
                  <a:lnTo>
                    <a:pt x="3650" y="1928"/>
                  </a:lnTo>
                  <a:lnTo>
                    <a:pt x="3658" y="1945"/>
                  </a:lnTo>
                  <a:lnTo>
                    <a:pt x="3660" y="1964"/>
                  </a:lnTo>
                  <a:lnTo>
                    <a:pt x="3660" y="2102"/>
                  </a:lnTo>
                  <a:lnTo>
                    <a:pt x="3657" y="2150"/>
                  </a:lnTo>
                  <a:lnTo>
                    <a:pt x="3648" y="2196"/>
                  </a:lnTo>
                  <a:lnTo>
                    <a:pt x="3632" y="2239"/>
                  </a:lnTo>
                  <a:lnTo>
                    <a:pt x="3612" y="2279"/>
                  </a:lnTo>
                  <a:lnTo>
                    <a:pt x="3587" y="2317"/>
                  </a:lnTo>
                  <a:lnTo>
                    <a:pt x="3558" y="2350"/>
                  </a:lnTo>
                  <a:lnTo>
                    <a:pt x="3524" y="2380"/>
                  </a:lnTo>
                  <a:lnTo>
                    <a:pt x="3487" y="2404"/>
                  </a:lnTo>
                  <a:lnTo>
                    <a:pt x="3446" y="2425"/>
                  </a:lnTo>
                  <a:lnTo>
                    <a:pt x="3403" y="2440"/>
                  </a:lnTo>
                  <a:lnTo>
                    <a:pt x="3357" y="2450"/>
                  </a:lnTo>
                  <a:lnTo>
                    <a:pt x="3311" y="2453"/>
                  </a:lnTo>
                  <a:lnTo>
                    <a:pt x="349" y="2453"/>
                  </a:lnTo>
                  <a:lnTo>
                    <a:pt x="303" y="2450"/>
                  </a:lnTo>
                  <a:lnTo>
                    <a:pt x="257" y="2440"/>
                  </a:lnTo>
                  <a:lnTo>
                    <a:pt x="214" y="2425"/>
                  </a:lnTo>
                  <a:lnTo>
                    <a:pt x="173" y="2404"/>
                  </a:lnTo>
                  <a:lnTo>
                    <a:pt x="136" y="2380"/>
                  </a:lnTo>
                  <a:lnTo>
                    <a:pt x="102" y="2350"/>
                  </a:lnTo>
                  <a:lnTo>
                    <a:pt x="73" y="2317"/>
                  </a:lnTo>
                  <a:lnTo>
                    <a:pt x="48" y="2279"/>
                  </a:lnTo>
                  <a:lnTo>
                    <a:pt x="28" y="2239"/>
                  </a:lnTo>
                  <a:lnTo>
                    <a:pt x="12" y="2196"/>
                  </a:lnTo>
                  <a:lnTo>
                    <a:pt x="3" y="2150"/>
                  </a:lnTo>
                  <a:lnTo>
                    <a:pt x="0" y="2102"/>
                  </a:lnTo>
                  <a:lnTo>
                    <a:pt x="0" y="1964"/>
                  </a:lnTo>
                  <a:lnTo>
                    <a:pt x="2" y="1945"/>
                  </a:lnTo>
                  <a:lnTo>
                    <a:pt x="10" y="1928"/>
                  </a:lnTo>
                  <a:lnTo>
                    <a:pt x="21" y="1914"/>
                  </a:lnTo>
                  <a:lnTo>
                    <a:pt x="35" y="1903"/>
                  </a:lnTo>
                  <a:lnTo>
                    <a:pt x="52" y="1895"/>
                  </a:lnTo>
                  <a:lnTo>
                    <a:pt x="71" y="1893"/>
                  </a:lnTo>
                  <a:lnTo>
                    <a:pt x="216" y="1893"/>
                  </a:lnTo>
                  <a:lnTo>
                    <a:pt x="216" y="237"/>
                  </a:lnTo>
                  <a:lnTo>
                    <a:pt x="220" y="199"/>
                  </a:lnTo>
                  <a:lnTo>
                    <a:pt x="228" y="163"/>
                  </a:lnTo>
                  <a:lnTo>
                    <a:pt x="243" y="128"/>
                  </a:lnTo>
                  <a:lnTo>
                    <a:pt x="262" y="97"/>
                  </a:lnTo>
                  <a:lnTo>
                    <a:pt x="286" y="70"/>
                  </a:lnTo>
                  <a:lnTo>
                    <a:pt x="314" y="45"/>
                  </a:lnTo>
                  <a:lnTo>
                    <a:pt x="345" y="26"/>
                  </a:lnTo>
                  <a:lnTo>
                    <a:pt x="379" y="12"/>
                  </a:lnTo>
                  <a:lnTo>
                    <a:pt x="416" y="3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258"/>
            <p:cNvSpPr/>
            <p:nvPr/>
          </p:nvSpPr>
          <p:spPr bwMode="auto">
            <a:xfrm>
              <a:off x="876300" y="3667125"/>
              <a:ext cx="103188" cy="104775"/>
            </a:xfrm>
            <a:custGeom>
              <a:avLst/>
              <a:gdLst>
                <a:gd name="T0" fmla="*/ 575 w 654"/>
                <a:gd name="T1" fmla="*/ 0 h 653"/>
                <a:gd name="T2" fmla="*/ 595 w 654"/>
                <a:gd name="T3" fmla="*/ 3 h 653"/>
                <a:gd name="T4" fmla="*/ 614 w 654"/>
                <a:gd name="T5" fmla="*/ 10 h 653"/>
                <a:gd name="T6" fmla="*/ 630 w 654"/>
                <a:gd name="T7" fmla="*/ 23 h 653"/>
                <a:gd name="T8" fmla="*/ 644 w 654"/>
                <a:gd name="T9" fmla="*/ 40 h 653"/>
                <a:gd name="T10" fmla="*/ 652 w 654"/>
                <a:gd name="T11" fmla="*/ 59 h 653"/>
                <a:gd name="T12" fmla="*/ 654 w 654"/>
                <a:gd name="T13" fmla="*/ 79 h 653"/>
                <a:gd name="T14" fmla="*/ 652 w 654"/>
                <a:gd name="T15" fmla="*/ 99 h 653"/>
                <a:gd name="T16" fmla="*/ 644 w 654"/>
                <a:gd name="T17" fmla="*/ 118 h 653"/>
                <a:gd name="T18" fmla="*/ 630 w 654"/>
                <a:gd name="T19" fmla="*/ 135 h 653"/>
                <a:gd name="T20" fmla="*/ 136 w 654"/>
                <a:gd name="T21" fmla="*/ 630 h 653"/>
                <a:gd name="T22" fmla="*/ 118 w 654"/>
                <a:gd name="T23" fmla="*/ 643 h 653"/>
                <a:gd name="T24" fmla="*/ 99 w 654"/>
                <a:gd name="T25" fmla="*/ 651 h 653"/>
                <a:gd name="T26" fmla="*/ 79 w 654"/>
                <a:gd name="T27" fmla="*/ 653 h 653"/>
                <a:gd name="T28" fmla="*/ 59 w 654"/>
                <a:gd name="T29" fmla="*/ 651 h 653"/>
                <a:gd name="T30" fmla="*/ 40 w 654"/>
                <a:gd name="T31" fmla="*/ 643 h 653"/>
                <a:gd name="T32" fmla="*/ 24 w 654"/>
                <a:gd name="T33" fmla="*/ 630 h 653"/>
                <a:gd name="T34" fmla="*/ 12 w 654"/>
                <a:gd name="T35" fmla="*/ 613 h 653"/>
                <a:gd name="T36" fmla="*/ 4 w 654"/>
                <a:gd name="T37" fmla="*/ 594 h 653"/>
                <a:gd name="T38" fmla="*/ 0 w 654"/>
                <a:gd name="T39" fmla="*/ 574 h 653"/>
                <a:gd name="T40" fmla="*/ 4 w 654"/>
                <a:gd name="T41" fmla="*/ 554 h 653"/>
                <a:gd name="T42" fmla="*/ 12 w 654"/>
                <a:gd name="T43" fmla="*/ 535 h 653"/>
                <a:gd name="T44" fmla="*/ 24 w 654"/>
                <a:gd name="T45" fmla="*/ 519 h 653"/>
                <a:gd name="T46" fmla="*/ 520 w 654"/>
                <a:gd name="T47" fmla="*/ 23 h 653"/>
                <a:gd name="T48" fmla="*/ 536 w 654"/>
                <a:gd name="T49" fmla="*/ 10 h 653"/>
                <a:gd name="T50" fmla="*/ 555 w 654"/>
                <a:gd name="T51" fmla="*/ 3 h 653"/>
                <a:gd name="T52" fmla="*/ 575 w 654"/>
                <a:gd name="T53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4" h="653">
                  <a:moveTo>
                    <a:pt x="575" y="0"/>
                  </a:moveTo>
                  <a:lnTo>
                    <a:pt x="595" y="3"/>
                  </a:lnTo>
                  <a:lnTo>
                    <a:pt x="614" y="10"/>
                  </a:lnTo>
                  <a:lnTo>
                    <a:pt x="630" y="23"/>
                  </a:lnTo>
                  <a:lnTo>
                    <a:pt x="644" y="40"/>
                  </a:lnTo>
                  <a:lnTo>
                    <a:pt x="652" y="59"/>
                  </a:lnTo>
                  <a:lnTo>
                    <a:pt x="654" y="79"/>
                  </a:lnTo>
                  <a:lnTo>
                    <a:pt x="652" y="99"/>
                  </a:lnTo>
                  <a:lnTo>
                    <a:pt x="644" y="118"/>
                  </a:lnTo>
                  <a:lnTo>
                    <a:pt x="630" y="135"/>
                  </a:lnTo>
                  <a:lnTo>
                    <a:pt x="136" y="630"/>
                  </a:lnTo>
                  <a:lnTo>
                    <a:pt x="118" y="643"/>
                  </a:lnTo>
                  <a:lnTo>
                    <a:pt x="99" y="651"/>
                  </a:lnTo>
                  <a:lnTo>
                    <a:pt x="79" y="653"/>
                  </a:lnTo>
                  <a:lnTo>
                    <a:pt x="59" y="651"/>
                  </a:lnTo>
                  <a:lnTo>
                    <a:pt x="40" y="643"/>
                  </a:lnTo>
                  <a:lnTo>
                    <a:pt x="24" y="630"/>
                  </a:lnTo>
                  <a:lnTo>
                    <a:pt x="12" y="613"/>
                  </a:lnTo>
                  <a:lnTo>
                    <a:pt x="4" y="594"/>
                  </a:lnTo>
                  <a:lnTo>
                    <a:pt x="0" y="574"/>
                  </a:lnTo>
                  <a:lnTo>
                    <a:pt x="4" y="554"/>
                  </a:lnTo>
                  <a:lnTo>
                    <a:pt x="12" y="535"/>
                  </a:lnTo>
                  <a:lnTo>
                    <a:pt x="24" y="519"/>
                  </a:lnTo>
                  <a:lnTo>
                    <a:pt x="520" y="23"/>
                  </a:lnTo>
                  <a:lnTo>
                    <a:pt x="536" y="10"/>
                  </a:lnTo>
                  <a:lnTo>
                    <a:pt x="555" y="3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259"/>
            <p:cNvSpPr/>
            <p:nvPr/>
          </p:nvSpPr>
          <p:spPr bwMode="auto">
            <a:xfrm>
              <a:off x="969963" y="3713163"/>
              <a:ext cx="55563" cy="57150"/>
            </a:xfrm>
            <a:custGeom>
              <a:avLst/>
              <a:gdLst>
                <a:gd name="T0" fmla="*/ 276 w 355"/>
                <a:gd name="T1" fmla="*/ 0 h 355"/>
                <a:gd name="T2" fmla="*/ 296 w 355"/>
                <a:gd name="T3" fmla="*/ 3 h 355"/>
                <a:gd name="T4" fmla="*/ 315 w 355"/>
                <a:gd name="T5" fmla="*/ 11 h 355"/>
                <a:gd name="T6" fmla="*/ 331 w 355"/>
                <a:gd name="T7" fmla="*/ 23 h 355"/>
                <a:gd name="T8" fmla="*/ 345 w 355"/>
                <a:gd name="T9" fmla="*/ 40 h 355"/>
                <a:gd name="T10" fmla="*/ 351 w 355"/>
                <a:gd name="T11" fmla="*/ 59 h 355"/>
                <a:gd name="T12" fmla="*/ 355 w 355"/>
                <a:gd name="T13" fmla="*/ 79 h 355"/>
                <a:gd name="T14" fmla="*/ 351 w 355"/>
                <a:gd name="T15" fmla="*/ 99 h 355"/>
                <a:gd name="T16" fmla="*/ 345 w 355"/>
                <a:gd name="T17" fmla="*/ 118 h 355"/>
                <a:gd name="T18" fmla="*/ 331 w 355"/>
                <a:gd name="T19" fmla="*/ 135 h 355"/>
                <a:gd name="T20" fmla="*/ 134 w 355"/>
                <a:gd name="T21" fmla="*/ 333 h 355"/>
                <a:gd name="T22" fmla="*/ 117 w 355"/>
                <a:gd name="T23" fmla="*/ 345 h 355"/>
                <a:gd name="T24" fmla="*/ 98 w 355"/>
                <a:gd name="T25" fmla="*/ 353 h 355"/>
                <a:gd name="T26" fmla="*/ 78 w 355"/>
                <a:gd name="T27" fmla="*/ 355 h 355"/>
                <a:gd name="T28" fmla="*/ 59 w 355"/>
                <a:gd name="T29" fmla="*/ 353 h 355"/>
                <a:gd name="T30" fmla="*/ 40 w 355"/>
                <a:gd name="T31" fmla="*/ 345 h 355"/>
                <a:gd name="T32" fmla="*/ 23 w 355"/>
                <a:gd name="T33" fmla="*/ 333 h 355"/>
                <a:gd name="T34" fmla="*/ 10 w 355"/>
                <a:gd name="T35" fmla="*/ 315 h 355"/>
                <a:gd name="T36" fmla="*/ 2 w 355"/>
                <a:gd name="T37" fmla="*/ 296 h 355"/>
                <a:gd name="T38" fmla="*/ 0 w 355"/>
                <a:gd name="T39" fmla="*/ 276 h 355"/>
                <a:gd name="T40" fmla="*/ 2 w 355"/>
                <a:gd name="T41" fmla="*/ 256 h 355"/>
                <a:gd name="T42" fmla="*/ 10 w 355"/>
                <a:gd name="T43" fmla="*/ 237 h 355"/>
                <a:gd name="T44" fmla="*/ 23 w 355"/>
                <a:gd name="T45" fmla="*/ 221 h 355"/>
                <a:gd name="T46" fmla="*/ 220 w 355"/>
                <a:gd name="T47" fmla="*/ 23 h 355"/>
                <a:gd name="T48" fmla="*/ 237 w 355"/>
                <a:gd name="T49" fmla="*/ 11 h 355"/>
                <a:gd name="T50" fmla="*/ 256 w 355"/>
                <a:gd name="T51" fmla="*/ 3 h 355"/>
                <a:gd name="T52" fmla="*/ 276 w 355"/>
                <a:gd name="T5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5" h="355">
                  <a:moveTo>
                    <a:pt x="276" y="0"/>
                  </a:moveTo>
                  <a:lnTo>
                    <a:pt x="296" y="3"/>
                  </a:lnTo>
                  <a:lnTo>
                    <a:pt x="315" y="11"/>
                  </a:lnTo>
                  <a:lnTo>
                    <a:pt x="331" y="23"/>
                  </a:lnTo>
                  <a:lnTo>
                    <a:pt x="345" y="40"/>
                  </a:lnTo>
                  <a:lnTo>
                    <a:pt x="351" y="59"/>
                  </a:lnTo>
                  <a:lnTo>
                    <a:pt x="355" y="79"/>
                  </a:lnTo>
                  <a:lnTo>
                    <a:pt x="351" y="99"/>
                  </a:lnTo>
                  <a:lnTo>
                    <a:pt x="345" y="118"/>
                  </a:lnTo>
                  <a:lnTo>
                    <a:pt x="331" y="135"/>
                  </a:lnTo>
                  <a:lnTo>
                    <a:pt x="134" y="333"/>
                  </a:lnTo>
                  <a:lnTo>
                    <a:pt x="117" y="345"/>
                  </a:lnTo>
                  <a:lnTo>
                    <a:pt x="98" y="353"/>
                  </a:lnTo>
                  <a:lnTo>
                    <a:pt x="78" y="355"/>
                  </a:lnTo>
                  <a:lnTo>
                    <a:pt x="59" y="353"/>
                  </a:lnTo>
                  <a:lnTo>
                    <a:pt x="40" y="345"/>
                  </a:lnTo>
                  <a:lnTo>
                    <a:pt x="23" y="333"/>
                  </a:lnTo>
                  <a:lnTo>
                    <a:pt x="10" y="315"/>
                  </a:lnTo>
                  <a:lnTo>
                    <a:pt x="2" y="296"/>
                  </a:lnTo>
                  <a:lnTo>
                    <a:pt x="0" y="276"/>
                  </a:lnTo>
                  <a:lnTo>
                    <a:pt x="2" y="256"/>
                  </a:lnTo>
                  <a:lnTo>
                    <a:pt x="10" y="237"/>
                  </a:lnTo>
                  <a:lnTo>
                    <a:pt x="23" y="221"/>
                  </a:lnTo>
                  <a:lnTo>
                    <a:pt x="220" y="23"/>
                  </a:lnTo>
                  <a:lnTo>
                    <a:pt x="237" y="11"/>
                  </a:lnTo>
                  <a:lnTo>
                    <a:pt x="256" y="3"/>
                  </a:lnTo>
                  <a:lnTo>
                    <a:pt x="2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0" name="Freeform 264"/>
          <p:cNvSpPr>
            <a:spLocks noEditPoints="1"/>
          </p:cNvSpPr>
          <p:nvPr/>
        </p:nvSpPr>
        <p:spPr bwMode="auto">
          <a:xfrm>
            <a:off x="5695401" y="3329111"/>
            <a:ext cx="801198" cy="801196"/>
          </a:xfrm>
          <a:custGeom>
            <a:avLst/>
            <a:gdLst>
              <a:gd name="T0" fmla="*/ 1036 w 3366"/>
              <a:gd name="T1" fmla="*/ 2650 h 3366"/>
              <a:gd name="T2" fmla="*/ 938 w 3366"/>
              <a:gd name="T3" fmla="*/ 187 h 3366"/>
              <a:gd name="T4" fmla="*/ 759 w 3366"/>
              <a:gd name="T5" fmla="*/ 343 h 3366"/>
              <a:gd name="T6" fmla="*/ 549 w 3366"/>
              <a:gd name="T7" fmla="*/ 514 h 3366"/>
              <a:gd name="T8" fmla="*/ 310 w 3366"/>
              <a:gd name="T9" fmla="*/ 679 h 3366"/>
              <a:gd name="T10" fmla="*/ 168 w 3366"/>
              <a:gd name="T11" fmla="*/ 932 h 3366"/>
              <a:gd name="T12" fmla="*/ 154 w 3366"/>
              <a:gd name="T13" fmla="*/ 1233 h 3366"/>
              <a:gd name="T14" fmla="*/ 273 w 3366"/>
              <a:gd name="T15" fmla="*/ 1500 h 3366"/>
              <a:gd name="T16" fmla="*/ 495 w 3366"/>
              <a:gd name="T17" fmla="*/ 1686 h 3366"/>
              <a:gd name="T18" fmla="*/ 785 w 3366"/>
              <a:gd name="T19" fmla="*/ 1755 h 3366"/>
              <a:gd name="T20" fmla="*/ 2973 w 3366"/>
              <a:gd name="T21" fmla="*/ 1712 h 3366"/>
              <a:gd name="T22" fmla="*/ 3150 w 3366"/>
              <a:gd name="T23" fmla="*/ 1553 h 3366"/>
              <a:gd name="T24" fmla="*/ 3217 w 3366"/>
              <a:gd name="T25" fmla="*/ 1318 h 3366"/>
              <a:gd name="T26" fmla="*/ 3150 w 3366"/>
              <a:gd name="T27" fmla="*/ 1083 h 3366"/>
              <a:gd name="T28" fmla="*/ 2973 w 3366"/>
              <a:gd name="T29" fmla="*/ 925 h 3366"/>
              <a:gd name="T30" fmla="*/ 2751 w 3366"/>
              <a:gd name="T31" fmla="*/ 882 h 3366"/>
              <a:gd name="T32" fmla="*/ 2614 w 3366"/>
              <a:gd name="T33" fmla="*/ 910 h 3366"/>
              <a:gd name="T34" fmla="*/ 2540 w 3366"/>
              <a:gd name="T35" fmla="*/ 937 h 3366"/>
              <a:gd name="T36" fmla="*/ 2547 w 3366"/>
              <a:gd name="T37" fmla="*/ 898 h 3366"/>
              <a:gd name="T38" fmla="*/ 2559 w 3366"/>
              <a:gd name="T39" fmla="*/ 767 h 3366"/>
              <a:gd name="T40" fmla="*/ 2486 w 3366"/>
              <a:gd name="T41" fmla="*/ 481 h 3366"/>
              <a:gd name="T42" fmla="*/ 2293 w 3366"/>
              <a:gd name="T43" fmla="*/ 268 h 3366"/>
              <a:gd name="T44" fmla="*/ 2020 w 3366"/>
              <a:gd name="T45" fmla="*/ 168 h 3366"/>
              <a:gd name="T46" fmla="*/ 1787 w 3366"/>
              <a:gd name="T47" fmla="*/ 191 h 3366"/>
              <a:gd name="T48" fmla="*/ 1627 w 3366"/>
              <a:gd name="T49" fmla="*/ 266 h 3366"/>
              <a:gd name="T50" fmla="*/ 1537 w 3366"/>
              <a:gd name="T51" fmla="*/ 336 h 3366"/>
              <a:gd name="T52" fmla="*/ 1515 w 3366"/>
              <a:gd name="T53" fmla="*/ 343 h 3366"/>
              <a:gd name="T54" fmla="*/ 1447 w 3366"/>
              <a:gd name="T55" fmla="*/ 274 h 3366"/>
              <a:gd name="T56" fmla="*/ 1314 w 3366"/>
              <a:gd name="T57" fmla="*/ 187 h 3366"/>
              <a:gd name="T58" fmla="*/ 1129 w 3366"/>
              <a:gd name="T59" fmla="*/ 144 h 3366"/>
              <a:gd name="T60" fmla="*/ 1346 w 3366"/>
              <a:gd name="T61" fmla="*/ 40 h 3366"/>
              <a:gd name="T62" fmla="*/ 1583 w 3366"/>
              <a:gd name="T63" fmla="*/ 116 h 3366"/>
              <a:gd name="T64" fmla="*/ 1891 w 3366"/>
              <a:gd name="T65" fmla="*/ 18 h 3366"/>
              <a:gd name="T66" fmla="*/ 2212 w 3366"/>
              <a:gd name="T67" fmla="*/ 60 h 3366"/>
              <a:gd name="T68" fmla="*/ 2477 w 3366"/>
              <a:gd name="T69" fmla="*/ 227 h 3366"/>
              <a:gd name="T70" fmla="*/ 2651 w 3366"/>
              <a:gd name="T71" fmla="*/ 489 h 3366"/>
              <a:gd name="T72" fmla="*/ 2730 w 3366"/>
              <a:gd name="T73" fmla="*/ 741 h 3366"/>
              <a:gd name="T74" fmla="*/ 2960 w 3366"/>
              <a:gd name="T75" fmla="*/ 764 h 3366"/>
              <a:gd name="T76" fmla="*/ 3197 w 3366"/>
              <a:gd name="T77" fmla="*/ 908 h 3366"/>
              <a:gd name="T78" fmla="*/ 3341 w 3366"/>
              <a:gd name="T79" fmla="*/ 1145 h 3366"/>
              <a:gd name="T80" fmla="*/ 3354 w 3366"/>
              <a:gd name="T81" fmla="*/ 1435 h 3366"/>
              <a:gd name="T82" fmla="*/ 3231 w 3366"/>
              <a:gd name="T83" fmla="*/ 1688 h 3366"/>
              <a:gd name="T84" fmla="*/ 3007 w 3366"/>
              <a:gd name="T85" fmla="*/ 1852 h 3366"/>
              <a:gd name="T86" fmla="*/ 1751 w 3366"/>
              <a:gd name="T87" fmla="*/ 1898 h 3366"/>
              <a:gd name="T88" fmla="*/ 3287 w 3366"/>
              <a:gd name="T89" fmla="*/ 3008 h 3366"/>
              <a:gd name="T90" fmla="*/ 71 w 3366"/>
              <a:gd name="T91" fmla="*/ 3008 h 3366"/>
              <a:gd name="T92" fmla="*/ 1608 w 3366"/>
              <a:gd name="T93" fmla="*/ 1898 h 3366"/>
              <a:gd name="T94" fmla="*/ 511 w 3366"/>
              <a:gd name="T95" fmla="*/ 1849 h 3366"/>
              <a:gd name="T96" fmla="*/ 230 w 3366"/>
              <a:gd name="T97" fmla="*/ 1668 h 3366"/>
              <a:gd name="T98" fmla="*/ 49 w 3366"/>
              <a:gd name="T99" fmla="*/ 1386 h 3366"/>
              <a:gd name="T100" fmla="*/ 3 w 3366"/>
              <a:gd name="T101" fmla="*/ 1042 h 3366"/>
              <a:gd name="T102" fmla="*/ 98 w 3366"/>
              <a:gd name="T103" fmla="*/ 729 h 3366"/>
              <a:gd name="T104" fmla="*/ 306 w 3366"/>
              <a:gd name="T105" fmla="*/ 486 h 3366"/>
              <a:gd name="T106" fmla="*/ 601 w 3366"/>
              <a:gd name="T107" fmla="*/ 344 h 3366"/>
              <a:gd name="T108" fmla="*/ 772 w 3366"/>
              <a:gd name="T109" fmla="*/ 126 h 3366"/>
              <a:gd name="T110" fmla="*/ 1023 w 3366"/>
              <a:gd name="T111" fmla="*/ 11 h 3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6" h="3366">
                <a:moveTo>
                  <a:pt x="1036" y="2650"/>
                </a:moveTo>
                <a:lnTo>
                  <a:pt x="1036" y="3222"/>
                </a:lnTo>
                <a:lnTo>
                  <a:pt x="2323" y="3222"/>
                </a:lnTo>
                <a:lnTo>
                  <a:pt x="2323" y="2650"/>
                </a:lnTo>
                <a:lnTo>
                  <a:pt x="1036" y="2650"/>
                </a:lnTo>
                <a:close/>
                <a:moveTo>
                  <a:pt x="1129" y="144"/>
                </a:moveTo>
                <a:lnTo>
                  <a:pt x="1078" y="146"/>
                </a:lnTo>
                <a:lnTo>
                  <a:pt x="1030" y="155"/>
                </a:lnTo>
                <a:lnTo>
                  <a:pt x="983" y="168"/>
                </a:lnTo>
                <a:lnTo>
                  <a:pt x="938" y="187"/>
                </a:lnTo>
                <a:lnTo>
                  <a:pt x="897" y="209"/>
                </a:lnTo>
                <a:lnTo>
                  <a:pt x="857" y="237"/>
                </a:lnTo>
                <a:lnTo>
                  <a:pt x="821" y="268"/>
                </a:lnTo>
                <a:lnTo>
                  <a:pt x="787" y="303"/>
                </a:lnTo>
                <a:lnTo>
                  <a:pt x="759" y="343"/>
                </a:lnTo>
                <a:lnTo>
                  <a:pt x="734" y="385"/>
                </a:lnTo>
                <a:lnTo>
                  <a:pt x="714" y="430"/>
                </a:lnTo>
                <a:lnTo>
                  <a:pt x="664" y="480"/>
                </a:lnTo>
                <a:lnTo>
                  <a:pt x="606" y="495"/>
                </a:lnTo>
                <a:lnTo>
                  <a:pt x="549" y="514"/>
                </a:lnTo>
                <a:lnTo>
                  <a:pt x="495" y="538"/>
                </a:lnTo>
                <a:lnTo>
                  <a:pt x="444" y="567"/>
                </a:lnTo>
                <a:lnTo>
                  <a:pt x="396" y="601"/>
                </a:lnTo>
                <a:lnTo>
                  <a:pt x="351" y="638"/>
                </a:lnTo>
                <a:lnTo>
                  <a:pt x="310" y="679"/>
                </a:lnTo>
                <a:lnTo>
                  <a:pt x="273" y="724"/>
                </a:lnTo>
                <a:lnTo>
                  <a:pt x="240" y="772"/>
                </a:lnTo>
                <a:lnTo>
                  <a:pt x="211" y="823"/>
                </a:lnTo>
                <a:lnTo>
                  <a:pt x="188" y="876"/>
                </a:lnTo>
                <a:lnTo>
                  <a:pt x="168" y="932"/>
                </a:lnTo>
                <a:lnTo>
                  <a:pt x="154" y="989"/>
                </a:lnTo>
                <a:lnTo>
                  <a:pt x="146" y="1050"/>
                </a:lnTo>
                <a:lnTo>
                  <a:pt x="143" y="1110"/>
                </a:lnTo>
                <a:lnTo>
                  <a:pt x="146" y="1172"/>
                </a:lnTo>
                <a:lnTo>
                  <a:pt x="154" y="1233"/>
                </a:lnTo>
                <a:lnTo>
                  <a:pt x="168" y="1291"/>
                </a:lnTo>
                <a:lnTo>
                  <a:pt x="188" y="1348"/>
                </a:lnTo>
                <a:lnTo>
                  <a:pt x="211" y="1401"/>
                </a:lnTo>
                <a:lnTo>
                  <a:pt x="241" y="1452"/>
                </a:lnTo>
                <a:lnTo>
                  <a:pt x="273" y="1500"/>
                </a:lnTo>
                <a:lnTo>
                  <a:pt x="310" y="1545"/>
                </a:lnTo>
                <a:lnTo>
                  <a:pt x="351" y="1587"/>
                </a:lnTo>
                <a:lnTo>
                  <a:pt x="396" y="1624"/>
                </a:lnTo>
                <a:lnTo>
                  <a:pt x="444" y="1658"/>
                </a:lnTo>
                <a:lnTo>
                  <a:pt x="495" y="1686"/>
                </a:lnTo>
                <a:lnTo>
                  <a:pt x="549" y="1710"/>
                </a:lnTo>
                <a:lnTo>
                  <a:pt x="605" y="1729"/>
                </a:lnTo>
                <a:lnTo>
                  <a:pt x="663" y="1743"/>
                </a:lnTo>
                <a:lnTo>
                  <a:pt x="723" y="1752"/>
                </a:lnTo>
                <a:lnTo>
                  <a:pt x="785" y="1755"/>
                </a:lnTo>
                <a:lnTo>
                  <a:pt x="2781" y="1755"/>
                </a:lnTo>
                <a:lnTo>
                  <a:pt x="2832" y="1752"/>
                </a:lnTo>
                <a:lnTo>
                  <a:pt x="2882" y="1744"/>
                </a:lnTo>
                <a:lnTo>
                  <a:pt x="2928" y="1730"/>
                </a:lnTo>
                <a:lnTo>
                  <a:pt x="2973" y="1712"/>
                </a:lnTo>
                <a:lnTo>
                  <a:pt x="3015" y="1688"/>
                </a:lnTo>
                <a:lnTo>
                  <a:pt x="3055" y="1660"/>
                </a:lnTo>
                <a:lnTo>
                  <a:pt x="3090" y="1628"/>
                </a:lnTo>
                <a:lnTo>
                  <a:pt x="3122" y="1592"/>
                </a:lnTo>
                <a:lnTo>
                  <a:pt x="3150" y="1553"/>
                </a:lnTo>
                <a:lnTo>
                  <a:pt x="3173" y="1512"/>
                </a:lnTo>
                <a:lnTo>
                  <a:pt x="3192" y="1467"/>
                </a:lnTo>
                <a:lnTo>
                  <a:pt x="3206" y="1419"/>
                </a:lnTo>
                <a:lnTo>
                  <a:pt x="3214" y="1370"/>
                </a:lnTo>
                <a:lnTo>
                  <a:pt x="3217" y="1318"/>
                </a:lnTo>
                <a:lnTo>
                  <a:pt x="3214" y="1267"/>
                </a:lnTo>
                <a:lnTo>
                  <a:pt x="3206" y="1217"/>
                </a:lnTo>
                <a:lnTo>
                  <a:pt x="3192" y="1170"/>
                </a:lnTo>
                <a:lnTo>
                  <a:pt x="3173" y="1125"/>
                </a:lnTo>
                <a:lnTo>
                  <a:pt x="3150" y="1083"/>
                </a:lnTo>
                <a:lnTo>
                  <a:pt x="3122" y="1043"/>
                </a:lnTo>
                <a:lnTo>
                  <a:pt x="3090" y="1009"/>
                </a:lnTo>
                <a:lnTo>
                  <a:pt x="3055" y="976"/>
                </a:lnTo>
                <a:lnTo>
                  <a:pt x="3015" y="949"/>
                </a:lnTo>
                <a:lnTo>
                  <a:pt x="2973" y="925"/>
                </a:lnTo>
                <a:lnTo>
                  <a:pt x="2928" y="907"/>
                </a:lnTo>
                <a:lnTo>
                  <a:pt x="2882" y="893"/>
                </a:lnTo>
                <a:lnTo>
                  <a:pt x="2832" y="884"/>
                </a:lnTo>
                <a:lnTo>
                  <a:pt x="2781" y="881"/>
                </a:lnTo>
                <a:lnTo>
                  <a:pt x="2751" y="882"/>
                </a:lnTo>
                <a:lnTo>
                  <a:pt x="2721" y="885"/>
                </a:lnTo>
                <a:lnTo>
                  <a:pt x="2692" y="890"/>
                </a:lnTo>
                <a:lnTo>
                  <a:pt x="2664" y="897"/>
                </a:lnTo>
                <a:lnTo>
                  <a:pt x="2638" y="903"/>
                </a:lnTo>
                <a:lnTo>
                  <a:pt x="2614" y="910"/>
                </a:lnTo>
                <a:lnTo>
                  <a:pt x="2593" y="917"/>
                </a:lnTo>
                <a:lnTo>
                  <a:pt x="2573" y="923"/>
                </a:lnTo>
                <a:lnTo>
                  <a:pt x="2558" y="929"/>
                </a:lnTo>
                <a:lnTo>
                  <a:pt x="2547" y="934"/>
                </a:lnTo>
                <a:lnTo>
                  <a:pt x="2540" y="937"/>
                </a:lnTo>
                <a:lnTo>
                  <a:pt x="2538" y="938"/>
                </a:lnTo>
                <a:lnTo>
                  <a:pt x="2539" y="935"/>
                </a:lnTo>
                <a:lnTo>
                  <a:pt x="2540" y="927"/>
                </a:lnTo>
                <a:lnTo>
                  <a:pt x="2543" y="915"/>
                </a:lnTo>
                <a:lnTo>
                  <a:pt x="2547" y="898"/>
                </a:lnTo>
                <a:lnTo>
                  <a:pt x="2550" y="876"/>
                </a:lnTo>
                <a:lnTo>
                  <a:pt x="2553" y="853"/>
                </a:lnTo>
                <a:lnTo>
                  <a:pt x="2556" y="826"/>
                </a:lnTo>
                <a:lnTo>
                  <a:pt x="2558" y="797"/>
                </a:lnTo>
                <a:lnTo>
                  <a:pt x="2559" y="767"/>
                </a:lnTo>
                <a:lnTo>
                  <a:pt x="2556" y="706"/>
                </a:lnTo>
                <a:lnTo>
                  <a:pt x="2547" y="646"/>
                </a:lnTo>
                <a:lnTo>
                  <a:pt x="2532" y="589"/>
                </a:lnTo>
                <a:lnTo>
                  <a:pt x="2511" y="533"/>
                </a:lnTo>
                <a:lnTo>
                  <a:pt x="2486" y="481"/>
                </a:lnTo>
                <a:lnTo>
                  <a:pt x="2455" y="431"/>
                </a:lnTo>
                <a:lnTo>
                  <a:pt x="2420" y="385"/>
                </a:lnTo>
                <a:lnTo>
                  <a:pt x="2382" y="342"/>
                </a:lnTo>
                <a:lnTo>
                  <a:pt x="2339" y="303"/>
                </a:lnTo>
                <a:lnTo>
                  <a:pt x="2293" y="268"/>
                </a:lnTo>
                <a:lnTo>
                  <a:pt x="2244" y="238"/>
                </a:lnTo>
                <a:lnTo>
                  <a:pt x="2191" y="212"/>
                </a:lnTo>
                <a:lnTo>
                  <a:pt x="2136" y="192"/>
                </a:lnTo>
                <a:lnTo>
                  <a:pt x="2079" y="177"/>
                </a:lnTo>
                <a:lnTo>
                  <a:pt x="2020" y="168"/>
                </a:lnTo>
                <a:lnTo>
                  <a:pt x="1958" y="165"/>
                </a:lnTo>
                <a:lnTo>
                  <a:pt x="1913" y="166"/>
                </a:lnTo>
                <a:lnTo>
                  <a:pt x="1869" y="172"/>
                </a:lnTo>
                <a:lnTo>
                  <a:pt x="1827" y="181"/>
                </a:lnTo>
                <a:lnTo>
                  <a:pt x="1787" y="191"/>
                </a:lnTo>
                <a:lnTo>
                  <a:pt x="1750" y="204"/>
                </a:lnTo>
                <a:lnTo>
                  <a:pt x="1716" y="218"/>
                </a:lnTo>
                <a:lnTo>
                  <a:pt x="1683" y="234"/>
                </a:lnTo>
                <a:lnTo>
                  <a:pt x="1653" y="250"/>
                </a:lnTo>
                <a:lnTo>
                  <a:pt x="1627" y="266"/>
                </a:lnTo>
                <a:lnTo>
                  <a:pt x="1602" y="283"/>
                </a:lnTo>
                <a:lnTo>
                  <a:pt x="1582" y="298"/>
                </a:lnTo>
                <a:lnTo>
                  <a:pt x="1564" y="312"/>
                </a:lnTo>
                <a:lnTo>
                  <a:pt x="1548" y="325"/>
                </a:lnTo>
                <a:lnTo>
                  <a:pt x="1537" y="336"/>
                </a:lnTo>
                <a:lnTo>
                  <a:pt x="1529" y="344"/>
                </a:lnTo>
                <a:lnTo>
                  <a:pt x="1523" y="349"/>
                </a:lnTo>
                <a:lnTo>
                  <a:pt x="1522" y="351"/>
                </a:lnTo>
                <a:lnTo>
                  <a:pt x="1520" y="349"/>
                </a:lnTo>
                <a:lnTo>
                  <a:pt x="1515" y="343"/>
                </a:lnTo>
                <a:lnTo>
                  <a:pt x="1508" y="334"/>
                </a:lnTo>
                <a:lnTo>
                  <a:pt x="1496" y="322"/>
                </a:lnTo>
                <a:lnTo>
                  <a:pt x="1483" y="308"/>
                </a:lnTo>
                <a:lnTo>
                  <a:pt x="1466" y="292"/>
                </a:lnTo>
                <a:lnTo>
                  <a:pt x="1447" y="274"/>
                </a:lnTo>
                <a:lnTo>
                  <a:pt x="1425" y="256"/>
                </a:lnTo>
                <a:lnTo>
                  <a:pt x="1401" y="238"/>
                </a:lnTo>
                <a:lnTo>
                  <a:pt x="1374" y="220"/>
                </a:lnTo>
                <a:lnTo>
                  <a:pt x="1345" y="203"/>
                </a:lnTo>
                <a:lnTo>
                  <a:pt x="1314" y="187"/>
                </a:lnTo>
                <a:lnTo>
                  <a:pt x="1281" y="172"/>
                </a:lnTo>
                <a:lnTo>
                  <a:pt x="1245" y="161"/>
                </a:lnTo>
                <a:lnTo>
                  <a:pt x="1209" y="152"/>
                </a:lnTo>
                <a:lnTo>
                  <a:pt x="1169" y="146"/>
                </a:lnTo>
                <a:lnTo>
                  <a:pt x="1129" y="144"/>
                </a:lnTo>
                <a:close/>
                <a:moveTo>
                  <a:pt x="1136" y="0"/>
                </a:moveTo>
                <a:lnTo>
                  <a:pt x="1189" y="3"/>
                </a:lnTo>
                <a:lnTo>
                  <a:pt x="1242" y="10"/>
                </a:lnTo>
                <a:lnTo>
                  <a:pt x="1295" y="23"/>
                </a:lnTo>
                <a:lnTo>
                  <a:pt x="1346" y="40"/>
                </a:lnTo>
                <a:lnTo>
                  <a:pt x="1395" y="62"/>
                </a:lnTo>
                <a:lnTo>
                  <a:pt x="1442" y="88"/>
                </a:lnTo>
                <a:lnTo>
                  <a:pt x="1487" y="117"/>
                </a:lnTo>
                <a:lnTo>
                  <a:pt x="1529" y="151"/>
                </a:lnTo>
                <a:lnTo>
                  <a:pt x="1583" y="116"/>
                </a:lnTo>
                <a:lnTo>
                  <a:pt x="1640" y="87"/>
                </a:lnTo>
                <a:lnTo>
                  <a:pt x="1699" y="61"/>
                </a:lnTo>
                <a:lnTo>
                  <a:pt x="1762" y="42"/>
                </a:lnTo>
                <a:lnTo>
                  <a:pt x="1825" y="28"/>
                </a:lnTo>
                <a:lnTo>
                  <a:pt x="1891" y="18"/>
                </a:lnTo>
                <a:lnTo>
                  <a:pt x="1957" y="15"/>
                </a:lnTo>
                <a:lnTo>
                  <a:pt x="2024" y="18"/>
                </a:lnTo>
                <a:lnTo>
                  <a:pt x="2089" y="27"/>
                </a:lnTo>
                <a:lnTo>
                  <a:pt x="2151" y="41"/>
                </a:lnTo>
                <a:lnTo>
                  <a:pt x="2212" y="60"/>
                </a:lnTo>
                <a:lnTo>
                  <a:pt x="2271" y="85"/>
                </a:lnTo>
                <a:lnTo>
                  <a:pt x="2327" y="114"/>
                </a:lnTo>
                <a:lnTo>
                  <a:pt x="2380" y="148"/>
                </a:lnTo>
                <a:lnTo>
                  <a:pt x="2431" y="186"/>
                </a:lnTo>
                <a:lnTo>
                  <a:pt x="2477" y="227"/>
                </a:lnTo>
                <a:lnTo>
                  <a:pt x="2520" y="273"/>
                </a:lnTo>
                <a:lnTo>
                  <a:pt x="2559" y="322"/>
                </a:lnTo>
                <a:lnTo>
                  <a:pt x="2594" y="374"/>
                </a:lnTo>
                <a:lnTo>
                  <a:pt x="2624" y="430"/>
                </a:lnTo>
                <a:lnTo>
                  <a:pt x="2651" y="489"/>
                </a:lnTo>
                <a:lnTo>
                  <a:pt x="2671" y="550"/>
                </a:lnTo>
                <a:lnTo>
                  <a:pt x="2687" y="613"/>
                </a:lnTo>
                <a:lnTo>
                  <a:pt x="2697" y="678"/>
                </a:lnTo>
                <a:lnTo>
                  <a:pt x="2701" y="746"/>
                </a:lnTo>
                <a:lnTo>
                  <a:pt x="2730" y="741"/>
                </a:lnTo>
                <a:lnTo>
                  <a:pt x="2758" y="738"/>
                </a:lnTo>
                <a:lnTo>
                  <a:pt x="2787" y="738"/>
                </a:lnTo>
                <a:lnTo>
                  <a:pt x="2847" y="742"/>
                </a:lnTo>
                <a:lnTo>
                  <a:pt x="2904" y="750"/>
                </a:lnTo>
                <a:lnTo>
                  <a:pt x="2960" y="764"/>
                </a:lnTo>
                <a:lnTo>
                  <a:pt x="3013" y="783"/>
                </a:lnTo>
                <a:lnTo>
                  <a:pt x="3064" y="808"/>
                </a:lnTo>
                <a:lnTo>
                  <a:pt x="3111" y="837"/>
                </a:lnTo>
                <a:lnTo>
                  <a:pt x="3156" y="870"/>
                </a:lnTo>
                <a:lnTo>
                  <a:pt x="3197" y="908"/>
                </a:lnTo>
                <a:lnTo>
                  <a:pt x="3234" y="949"/>
                </a:lnTo>
                <a:lnTo>
                  <a:pt x="3267" y="993"/>
                </a:lnTo>
                <a:lnTo>
                  <a:pt x="3297" y="1041"/>
                </a:lnTo>
                <a:lnTo>
                  <a:pt x="3321" y="1091"/>
                </a:lnTo>
                <a:lnTo>
                  <a:pt x="3341" y="1145"/>
                </a:lnTo>
                <a:lnTo>
                  <a:pt x="3355" y="1201"/>
                </a:lnTo>
                <a:lnTo>
                  <a:pt x="3363" y="1259"/>
                </a:lnTo>
                <a:lnTo>
                  <a:pt x="3366" y="1318"/>
                </a:lnTo>
                <a:lnTo>
                  <a:pt x="3363" y="1378"/>
                </a:lnTo>
                <a:lnTo>
                  <a:pt x="3354" y="1435"/>
                </a:lnTo>
                <a:lnTo>
                  <a:pt x="3339" y="1491"/>
                </a:lnTo>
                <a:lnTo>
                  <a:pt x="3320" y="1544"/>
                </a:lnTo>
                <a:lnTo>
                  <a:pt x="3295" y="1595"/>
                </a:lnTo>
                <a:lnTo>
                  <a:pt x="3265" y="1643"/>
                </a:lnTo>
                <a:lnTo>
                  <a:pt x="3231" y="1688"/>
                </a:lnTo>
                <a:lnTo>
                  <a:pt x="3194" y="1729"/>
                </a:lnTo>
                <a:lnTo>
                  <a:pt x="3152" y="1767"/>
                </a:lnTo>
                <a:lnTo>
                  <a:pt x="3107" y="1799"/>
                </a:lnTo>
                <a:lnTo>
                  <a:pt x="3058" y="1829"/>
                </a:lnTo>
                <a:lnTo>
                  <a:pt x="3007" y="1852"/>
                </a:lnTo>
                <a:lnTo>
                  <a:pt x="2954" y="1872"/>
                </a:lnTo>
                <a:lnTo>
                  <a:pt x="2898" y="1886"/>
                </a:lnTo>
                <a:lnTo>
                  <a:pt x="2840" y="1895"/>
                </a:lnTo>
                <a:lnTo>
                  <a:pt x="2781" y="1898"/>
                </a:lnTo>
                <a:lnTo>
                  <a:pt x="1751" y="1898"/>
                </a:lnTo>
                <a:lnTo>
                  <a:pt x="1751" y="2507"/>
                </a:lnTo>
                <a:lnTo>
                  <a:pt x="2465" y="2507"/>
                </a:lnTo>
                <a:lnTo>
                  <a:pt x="2465" y="2864"/>
                </a:lnTo>
                <a:lnTo>
                  <a:pt x="3287" y="2864"/>
                </a:lnTo>
                <a:lnTo>
                  <a:pt x="3287" y="3008"/>
                </a:lnTo>
                <a:lnTo>
                  <a:pt x="2465" y="3008"/>
                </a:lnTo>
                <a:lnTo>
                  <a:pt x="2465" y="3366"/>
                </a:lnTo>
                <a:lnTo>
                  <a:pt x="894" y="3366"/>
                </a:lnTo>
                <a:lnTo>
                  <a:pt x="894" y="3008"/>
                </a:lnTo>
                <a:lnTo>
                  <a:pt x="71" y="3008"/>
                </a:lnTo>
                <a:lnTo>
                  <a:pt x="71" y="2864"/>
                </a:lnTo>
                <a:lnTo>
                  <a:pt x="894" y="2864"/>
                </a:lnTo>
                <a:lnTo>
                  <a:pt x="894" y="2507"/>
                </a:lnTo>
                <a:lnTo>
                  <a:pt x="1608" y="2507"/>
                </a:lnTo>
                <a:lnTo>
                  <a:pt x="1608" y="1898"/>
                </a:lnTo>
                <a:lnTo>
                  <a:pt x="785" y="1898"/>
                </a:lnTo>
                <a:lnTo>
                  <a:pt x="714" y="1895"/>
                </a:lnTo>
                <a:lnTo>
                  <a:pt x="645" y="1885"/>
                </a:lnTo>
                <a:lnTo>
                  <a:pt x="576" y="1870"/>
                </a:lnTo>
                <a:lnTo>
                  <a:pt x="511" y="1849"/>
                </a:lnTo>
                <a:lnTo>
                  <a:pt x="449" y="1823"/>
                </a:lnTo>
                <a:lnTo>
                  <a:pt x="389" y="1791"/>
                </a:lnTo>
                <a:lnTo>
                  <a:pt x="332" y="1754"/>
                </a:lnTo>
                <a:lnTo>
                  <a:pt x="278" y="1714"/>
                </a:lnTo>
                <a:lnTo>
                  <a:pt x="230" y="1668"/>
                </a:lnTo>
                <a:lnTo>
                  <a:pt x="185" y="1619"/>
                </a:lnTo>
                <a:lnTo>
                  <a:pt x="144" y="1566"/>
                </a:lnTo>
                <a:lnTo>
                  <a:pt x="107" y="1509"/>
                </a:lnTo>
                <a:lnTo>
                  <a:pt x="75" y="1448"/>
                </a:lnTo>
                <a:lnTo>
                  <a:pt x="49" y="1386"/>
                </a:lnTo>
                <a:lnTo>
                  <a:pt x="28" y="1320"/>
                </a:lnTo>
                <a:lnTo>
                  <a:pt x="12" y="1253"/>
                </a:lnTo>
                <a:lnTo>
                  <a:pt x="3" y="1182"/>
                </a:lnTo>
                <a:lnTo>
                  <a:pt x="0" y="1110"/>
                </a:lnTo>
                <a:lnTo>
                  <a:pt x="3" y="1042"/>
                </a:lnTo>
                <a:lnTo>
                  <a:pt x="11" y="976"/>
                </a:lnTo>
                <a:lnTo>
                  <a:pt x="26" y="911"/>
                </a:lnTo>
                <a:lnTo>
                  <a:pt x="45" y="849"/>
                </a:lnTo>
                <a:lnTo>
                  <a:pt x="68" y="787"/>
                </a:lnTo>
                <a:lnTo>
                  <a:pt x="98" y="729"/>
                </a:lnTo>
                <a:lnTo>
                  <a:pt x="131" y="674"/>
                </a:lnTo>
                <a:lnTo>
                  <a:pt x="169" y="622"/>
                </a:lnTo>
                <a:lnTo>
                  <a:pt x="211" y="573"/>
                </a:lnTo>
                <a:lnTo>
                  <a:pt x="256" y="527"/>
                </a:lnTo>
                <a:lnTo>
                  <a:pt x="306" y="486"/>
                </a:lnTo>
                <a:lnTo>
                  <a:pt x="359" y="449"/>
                </a:lnTo>
                <a:lnTo>
                  <a:pt x="415" y="415"/>
                </a:lnTo>
                <a:lnTo>
                  <a:pt x="474" y="387"/>
                </a:lnTo>
                <a:lnTo>
                  <a:pt x="536" y="362"/>
                </a:lnTo>
                <a:lnTo>
                  <a:pt x="601" y="344"/>
                </a:lnTo>
                <a:lnTo>
                  <a:pt x="626" y="293"/>
                </a:lnTo>
                <a:lnTo>
                  <a:pt x="657" y="246"/>
                </a:lnTo>
                <a:lnTo>
                  <a:pt x="692" y="202"/>
                </a:lnTo>
                <a:lnTo>
                  <a:pt x="729" y="162"/>
                </a:lnTo>
                <a:lnTo>
                  <a:pt x="772" y="126"/>
                </a:lnTo>
                <a:lnTo>
                  <a:pt x="817" y="94"/>
                </a:lnTo>
                <a:lnTo>
                  <a:pt x="866" y="66"/>
                </a:lnTo>
                <a:lnTo>
                  <a:pt x="916" y="43"/>
                </a:lnTo>
                <a:lnTo>
                  <a:pt x="969" y="24"/>
                </a:lnTo>
                <a:lnTo>
                  <a:pt x="1023" y="11"/>
                </a:lnTo>
                <a:lnTo>
                  <a:pt x="1079" y="3"/>
                </a:lnTo>
                <a:lnTo>
                  <a:pt x="113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" name="Inhaltsplatzhalter 4"/>
          <p:cNvSpPr txBox="1"/>
          <p:nvPr/>
        </p:nvSpPr>
        <p:spPr>
          <a:xfrm>
            <a:off x="5324929" y="4349079"/>
            <a:ext cx="1542142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788947" y="786528"/>
            <a:ext cx="179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43" name="图片 42" descr="图片包含 物体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4" y="0"/>
            <a:ext cx="1445353" cy="1826275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2352126" y="2503481"/>
            <a:ext cx="2105359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717174" y="3982485"/>
            <a:ext cx="2105359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866763" y="5516301"/>
            <a:ext cx="2105359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584421" y="2524613"/>
            <a:ext cx="2105359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505797" y="3963631"/>
            <a:ext cx="2105359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331792" y="5560564"/>
            <a:ext cx="2105359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399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8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199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6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/>
      <p:bldP spid="9" grpId="0"/>
      <p:bldP spid="10" grpId="0"/>
      <p:bldP spid="11" grpId="0"/>
      <p:bldP spid="12" grpId="0" animBg="1"/>
      <p:bldP spid="16" grpId="0" animBg="1"/>
      <p:bldP spid="26" grpId="0"/>
      <p:bldP spid="40" grpId="0" animBg="1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38069" y="2133769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chemeClr val="bg1"/>
                </a:solidFill>
                <a:effectLst>
                  <a:outerShdw blurRad="114300" dist="25400" dir="3540000" sx="102000" sy="102000" algn="tl" rotWithShape="0">
                    <a:srgbClr val="FFCC00">
                      <a:alpha val="40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第四部分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02016" y="2964766"/>
            <a:ext cx="61318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6600" b="1" dirty="0">
                <a:solidFill>
                  <a:schemeClr val="bg1"/>
                </a:solidFill>
                <a:effectLst>
                  <a:outerShdw blurRad="114300" dist="25400" dir="3540000" sx="102000" sy="102000" algn="tl" rotWithShape="0">
                    <a:srgbClr val="FFCC00">
                      <a:alpha val="40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【</a:t>
            </a:r>
            <a:r>
              <a:rPr lang="zh-CN" altLang="en-US" sz="6600" b="1" dirty="0">
                <a:solidFill>
                  <a:schemeClr val="bg1"/>
                </a:solidFill>
                <a:effectLst>
                  <a:outerShdw blurRad="114300" dist="25400" dir="3540000" sx="102000" sy="102000" algn="tl" rotWithShape="0">
                    <a:srgbClr val="FFCC00">
                      <a:alpha val="40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请输入标题</a:t>
            </a:r>
            <a:r>
              <a:rPr lang="en-US" altLang="zh-CN" sz="6600" b="1" dirty="0">
                <a:solidFill>
                  <a:schemeClr val="bg1"/>
                </a:solidFill>
                <a:effectLst>
                  <a:outerShdw blurRad="114300" dist="25400" dir="3540000" sx="102000" sy="102000" algn="tl" rotWithShape="0">
                    <a:srgbClr val="FFCC00">
                      <a:alpha val="40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】</a:t>
            </a:r>
            <a:endParaRPr lang="zh-CN" altLang="en-US" sz="6600" b="1" dirty="0">
              <a:solidFill>
                <a:schemeClr val="bg1"/>
              </a:solidFill>
              <a:effectLst>
                <a:outerShdw blurRad="114300" dist="25400" dir="3540000" sx="102000" sy="102000" algn="tl" rotWithShape="0">
                  <a:srgbClr val="FFCC00">
                    <a:alpha val="40000"/>
                  </a:srgb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雨伞, 人员, 掌握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3" y="1541417"/>
            <a:ext cx="5364481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 descr="图片包含 户外, 山, 摇滚, 自然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44536"/>
            <a:ext cx="5364481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562624" y="4299663"/>
            <a:ext cx="413334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96062" y="1706686"/>
            <a:ext cx="413334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88947" y="786528"/>
            <a:ext cx="179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11" name="图片 10" descr="图片包含 物体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4" y="0"/>
            <a:ext cx="1445353" cy="182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88947" y="786528"/>
            <a:ext cx="179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3" name="图片 2" descr="图片包含 物体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4" y="0"/>
            <a:ext cx="1445353" cy="1826275"/>
          </a:xfrm>
          <a:prstGeom prst="rect">
            <a:avLst/>
          </a:prstGeom>
        </p:spPr>
      </p:pic>
      <p:sp>
        <p:nvSpPr>
          <p:cNvPr id="4" name="Freeform 5"/>
          <p:cNvSpPr/>
          <p:nvPr/>
        </p:nvSpPr>
        <p:spPr bwMode="auto">
          <a:xfrm rot="5400000">
            <a:off x="4109858" y="2074584"/>
            <a:ext cx="2027710" cy="1755525"/>
          </a:xfrm>
          <a:custGeom>
            <a:avLst/>
            <a:gdLst>
              <a:gd name="T0" fmla="*/ 549 w 595"/>
              <a:gd name="T1" fmla="*/ 0 h 515"/>
              <a:gd name="T2" fmla="*/ 45 w 595"/>
              <a:gd name="T3" fmla="*/ 0 h 515"/>
              <a:gd name="T4" fmla="*/ 16 w 595"/>
              <a:gd name="T5" fmla="*/ 51 h 515"/>
              <a:gd name="T6" fmla="*/ 268 w 595"/>
              <a:gd name="T7" fmla="*/ 488 h 515"/>
              <a:gd name="T8" fmla="*/ 327 w 595"/>
              <a:gd name="T9" fmla="*/ 488 h 515"/>
              <a:gd name="T10" fmla="*/ 579 w 595"/>
              <a:gd name="T11" fmla="*/ 51 h 515"/>
              <a:gd name="T12" fmla="*/ 549 w 595"/>
              <a:gd name="T13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5" h="515">
                <a:moveTo>
                  <a:pt x="549" y="0"/>
                </a:move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23"/>
                  <a:pt x="16" y="51"/>
                </a:cubicBezTo>
                <a:cubicBezTo>
                  <a:pt x="268" y="488"/>
                  <a:pt x="268" y="488"/>
                  <a:pt x="268" y="488"/>
                </a:cubicBezTo>
                <a:cubicBezTo>
                  <a:pt x="284" y="515"/>
                  <a:pt x="311" y="515"/>
                  <a:pt x="327" y="488"/>
                </a:cubicBezTo>
                <a:cubicBezTo>
                  <a:pt x="579" y="51"/>
                  <a:pt x="579" y="51"/>
                  <a:pt x="579" y="51"/>
                </a:cubicBezTo>
                <a:cubicBezTo>
                  <a:pt x="595" y="23"/>
                  <a:pt x="582" y="0"/>
                  <a:pt x="549" y="0"/>
                </a:cubicBez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" name="Freeform 6"/>
          <p:cNvSpPr/>
          <p:nvPr/>
        </p:nvSpPr>
        <p:spPr bwMode="auto">
          <a:xfrm rot="5400000">
            <a:off x="6000035" y="4434244"/>
            <a:ext cx="2024829" cy="1756964"/>
          </a:xfrm>
          <a:custGeom>
            <a:avLst/>
            <a:gdLst>
              <a:gd name="T0" fmla="*/ 45 w 594"/>
              <a:gd name="T1" fmla="*/ 515 h 515"/>
              <a:gd name="T2" fmla="*/ 549 w 594"/>
              <a:gd name="T3" fmla="*/ 515 h 515"/>
              <a:gd name="T4" fmla="*/ 578 w 594"/>
              <a:gd name="T5" fmla="*/ 464 h 515"/>
              <a:gd name="T6" fmla="*/ 326 w 594"/>
              <a:gd name="T7" fmla="*/ 28 h 515"/>
              <a:gd name="T8" fmla="*/ 268 w 594"/>
              <a:gd name="T9" fmla="*/ 28 h 515"/>
              <a:gd name="T10" fmla="*/ 16 w 594"/>
              <a:gd name="T11" fmla="*/ 464 h 515"/>
              <a:gd name="T12" fmla="*/ 45 w 594"/>
              <a:gd name="T13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4" h="515">
                <a:moveTo>
                  <a:pt x="45" y="515"/>
                </a:moveTo>
                <a:cubicBezTo>
                  <a:pt x="549" y="515"/>
                  <a:pt x="549" y="515"/>
                  <a:pt x="549" y="515"/>
                </a:cubicBezTo>
                <a:cubicBezTo>
                  <a:pt x="581" y="515"/>
                  <a:pt x="594" y="492"/>
                  <a:pt x="578" y="464"/>
                </a:cubicBezTo>
                <a:cubicBezTo>
                  <a:pt x="326" y="28"/>
                  <a:pt x="326" y="28"/>
                  <a:pt x="326" y="28"/>
                </a:cubicBezTo>
                <a:cubicBezTo>
                  <a:pt x="310" y="0"/>
                  <a:pt x="284" y="0"/>
                  <a:pt x="268" y="28"/>
                </a:cubicBezTo>
                <a:cubicBezTo>
                  <a:pt x="16" y="464"/>
                  <a:pt x="16" y="464"/>
                  <a:pt x="16" y="464"/>
                </a:cubicBezTo>
                <a:cubicBezTo>
                  <a:pt x="0" y="492"/>
                  <a:pt x="13" y="515"/>
                  <a:pt x="45" y="515"/>
                </a:cubicBezTo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6" name="Freeform 7"/>
          <p:cNvSpPr/>
          <p:nvPr/>
        </p:nvSpPr>
        <p:spPr bwMode="auto">
          <a:xfrm rot="5400000">
            <a:off x="4111299" y="4434964"/>
            <a:ext cx="2024829" cy="1755525"/>
          </a:xfrm>
          <a:custGeom>
            <a:avLst/>
            <a:gdLst>
              <a:gd name="T0" fmla="*/ 549 w 594"/>
              <a:gd name="T1" fmla="*/ 0 h 515"/>
              <a:gd name="T2" fmla="*/ 45 w 594"/>
              <a:gd name="T3" fmla="*/ 0 h 515"/>
              <a:gd name="T4" fmla="*/ 16 w 594"/>
              <a:gd name="T5" fmla="*/ 51 h 515"/>
              <a:gd name="T6" fmla="*/ 268 w 594"/>
              <a:gd name="T7" fmla="*/ 488 h 515"/>
              <a:gd name="T8" fmla="*/ 326 w 594"/>
              <a:gd name="T9" fmla="*/ 488 h 515"/>
              <a:gd name="T10" fmla="*/ 578 w 594"/>
              <a:gd name="T11" fmla="*/ 51 h 515"/>
              <a:gd name="T12" fmla="*/ 549 w 594"/>
              <a:gd name="T13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4" h="515">
                <a:moveTo>
                  <a:pt x="549" y="0"/>
                </a:move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23"/>
                  <a:pt x="16" y="51"/>
                </a:cubicBezTo>
                <a:cubicBezTo>
                  <a:pt x="268" y="488"/>
                  <a:pt x="268" y="488"/>
                  <a:pt x="268" y="488"/>
                </a:cubicBezTo>
                <a:cubicBezTo>
                  <a:pt x="284" y="515"/>
                  <a:pt x="310" y="515"/>
                  <a:pt x="326" y="488"/>
                </a:cubicBezTo>
                <a:cubicBezTo>
                  <a:pt x="578" y="51"/>
                  <a:pt x="578" y="51"/>
                  <a:pt x="578" y="51"/>
                </a:cubicBezTo>
                <a:cubicBezTo>
                  <a:pt x="594" y="23"/>
                  <a:pt x="581" y="0"/>
                  <a:pt x="549" y="0"/>
                </a:cubicBez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" name="Freeform 8"/>
          <p:cNvSpPr/>
          <p:nvPr/>
        </p:nvSpPr>
        <p:spPr bwMode="auto">
          <a:xfrm rot="5400000">
            <a:off x="5998595" y="2073864"/>
            <a:ext cx="2027710" cy="1756964"/>
          </a:xfrm>
          <a:custGeom>
            <a:avLst/>
            <a:gdLst>
              <a:gd name="T0" fmla="*/ 45 w 595"/>
              <a:gd name="T1" fmla="*/ 515 h 515"/>
              <a:gd name="T2" fmla="*/ 549 w 595"/>
              <a:gd name="T3" fmla="*/ 515 h 515"/>
              <a:gd name="T4" fmla="*/ 579 w 595"/>
              <a:gd name="T5" fmla="*/ 464 h 515"/>
              <a:gd name="T6" fmla="*/ 327 w 595"/>
              <a:gd name="T7" fmla="*/ 28 h 515"/>
              <a:gd name="T8" fmla="*/ 268 w 595"/>
              <a:gd name="T9" fmla="*/ 28 h 515"/>
              <a:gd name="T10" fmla="*/ 16 w 595"/>
              <a:gd name="T11" fmla="*/ 464 h 515"/>
              <a:gd name="T12" fmla="*/ 45 w 595"/>
              <a:gd name="T13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5" h="515">
                <a:moveTo>
                  <a:pt x="45" y="515"/>
                </a:moveTo>
                <a:cubicBezTo>
                  <a:pt x="549" y="515"/>
                  <a:pt x="549" y="515"/>
                  <a:pt x="549" y="515"/>
                </a:cubicBezTo>
                <a:cubicBezTo>
                  <a:pt x="582" y="515"/>
                  <a:pt x="595" y="492"/>
                  <a:pt x="579" y="464"/>
                </a:cubicBezTo>
                <a:cubicBezTo>
                  <a:pt x="327" y="28"/>
                  <a:pt x="327" y="28"/>
                  <a:pt x="327" y="28"/>
                </a:cubicBezTo>
                <a:cubicBezTo>
                  <a:pt x="311" y="0"/>
                  <a:pt x="284" y="0"/>
                  <a:pt x="268" y="28"/>
                </a:cubicBezTo>
                <a:cubicBezTo>
                  <a:pt x="16" y="464"/>
                  <a:pt x="16" y="464"/>
                  <a:pt x="16" y="464"/>
                </a:cubicBezTo>
                <a:cubicBezTo>
                  <a:pt x="0" y="492"/>
                  <a:pt x="13" y="515"/>
                  <a:pt x="45" y="515"/>
                </a:cubicBez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" name="Freeform 9"/>
          <p:cNvSpPr/>
          <p:nvPr/>
        </p:nvSpPr>
        <p:spPr bwMode="auto">
          <a:xfrm rot="5400000">
            <a:off x="3973045" y="3254054"/>
            <a:ext cx="2027710" cy="1755525"/>
          </a:xfrm>
          <a:custGeom>
            <a:avLst/>
            <a:gdLst>
              <a:gd name="T0" fmla="*/ 327 w 595"/>
              <a:gd name="T1" fmla="*/ 28 h 515"/>
              <a:gd name="T2" fmla="*/ 268 w 595"/>
              <a:gd name="T3" fmla="*/ 28 h 515"/>
              <a:gd name="T4" fmla="*/ 16 w 595"/>
              <a:gd name="T5" fmla="*/ 464 h 515"/>
              <a:gd name="T6" fmla="*/ 46 w 595"/>
              <a:gd name="T7" fmla="*/ 515 h 515"/>
              <a:gd name="T8" fmla="*/ 550 w 595"/>
              <a:gd name="T9" fmla="*/ 515 h 515"/>
              <a:gd name="T10" fmla="*/ 579 w 595"/>
              <a:gd name="T11" fmla="*/ 464 h 515"/>
              <a:gd name="T12" fmla="*/ 327 w 595"/>
              <a:gd name="T13" fmla="*/ 28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5" h="515">
                <a:moveTo>
                  <a:pt x="327" y="28"/>
                </a:moveTo>
                <a:cubicBezTo>
                  <a:pt x="311" y="0"/>
                  <a:pt x="285" y="0"/>
                  <a:pt x="268" y="28"/>
                </a:cubicBezTo>
                <a:cubicBezTo>
                  <a:pt x="16" y="464"/>
                  <a:pt x="16" y="464"/>
                  <a:pt x="16" y="464"/>
                </a:cubicBezTo>
                <a:cubicBezTo>
                  <a:pt x="0" y="492"/>
                  <a:pt x="14" y="515"/>
                  <a:pt x="46" y="515"/>
                </a:cubicBezTo>
                <a:cubicBezTo>
                  <a:pt x="550" y="515"/>
                  <a:pt x="550" y="515"/>
                  <a:pt x="550" y="515"/>
                </a:cubicBezTo>
                <a:cubicBezTo>
                  <a:pt x="582" y="515"/>
                  <a:pt x="595" y="492"/>
                  <a:pt x="579" y="464"/>
                </a:cubicBezTo>
                <a:lnTo>
                  <a:pt x="327" y="28"/>
                </a:ln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9" name="Freeform 10"/>
          <p:cNvSpPr/>
          <p:nvPr/>
        </p:nvSpPr>
        <p:spPr bwMode="auto">
          <a:xfrm rot="5400000">
            <a:off x="6131807" y="3254053"/>
            <a:ext cx="2027710" cy="1755525"/>
          </a:xfrm>
          <a:custGeom>
            <a:avLst/>
            <a:gdLst>
              <a:gd name="T0" fmla="*/ 46 w 595"/>
              <a:gd name="T1" fmla="*/ 0 h 515"/>
              <a:gd name="T2" fmla="*/ 16 w 595"/>
              <a:gd name="T3" fmla="*/ 51 h 515"/>
              <a:gd name="T4" fmla="*/ 268 w 595"/>
              <a:gd name="T5" fmla="*/ 487 h 515"/>
              <a:gd name="T6" fmla="*/ 327 w 595"/>
              <a:gd name="T7" fmla="*/ 487 h 515"/>
              <a:gd name="T8" fmla="*/ 579 w 595"/>
              <a:gd name="T9" fmla="*/ 51 h 515"/>
              <a:gd name="T10" fmla="*/ 550 w 595"/>
              <a:gd name="T11" fmla="*/ 0 h 515"/>
              <a:gd name="T12" fmla="*/ 46 w 595"/>
              <a:gd name="T13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5" h="515">
                <a:moveTo>
                  <a:pt x="46" y="0"/>
                </a:moveTo>
                <a:cubicBezTo>
                  <a:pt x="14" y="0"/>
                  <a:pt x="0" y="23"/>
                  <a:pt x="16" y="51"/>
                </a:cubicBezTo>
                <a:cubicBezTo>
                  <a:pt x="268" y="487"/>
                  <a:pt x="268" y="487"/>
                  <a:pt x="268" y="487"/>
                </a:cubicBezTo>
                <a:cubicBezTo>
                  <a:pt x="285" y="515"/>
                  <a:pt x="311" y="515"/>
                  <a:pt x="327" y="487"/>
                </a:cubicBezTo>
                <a:cubicBezTo>
                  <a:pt x="579" y="51"/>
                  <a:pt x="579" y="51"/>
                  <a:pt x="579" y="51"/>
                </a:cubicBezTo>
                <a:cubicBezTo>
                  <a:pt x="595" y="23"/>
                  <a:pt x="582" y="0"/>
                  <a:pt x="550" y="0"/>
                </a:cubicBezTo>
                <a:lnTo>
                  <a:pt x="46" y="0"/>
                </a:ln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7617307" y="3722817"/>
            <a:ext cx="817996" cy="817996"/>
          </a:xfrm>
          <a:prstGeom prst="ellipse">
            <a:avLst/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685912" y="2029940"/>
            <a:ext cx="817996" cy="819437"/>
          </a:xfrm>
          <a:prstGeom prst="ellipse">
            <a:avLst/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685912" y="5421456"/>
            <a:ext cx="817996" cy="819437"/>
          </a:xfrm>
          <a:prstGeom prst="ellipse">
            <a:avLst/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639455" y="2030660"/>
            <a:ext cx="817996" cy="817996"/>
          </a:xfrm>
          <a:prstGeom prst="ellipse">
            <a:avLst/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6639455" y="5414975"/>
            <a:ext cx="817996" cy="817996"/>
          </a:xfrm>
          <a:prstGeom prst="ellipse">
            <a:avLst/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3703741" y="3722818"/>
            <a:ext cx="817996" cy="817996"/>
          </a:xfrm>
          <a:prstGeom prst="ellipse">
            <a:avLst/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01</a:t>
            </a:r>
          </a:p>
        </p:txBody>
      </p:sp>
      <p:grpSp>
        <p:nvGrpSpPr>
          <p:cNvPr id="16" name="Group 24"/>
          <p:cNvGrpSpPr/>
          <p:nvPr/>
        </p:nvGrpSpPr>
        <p:grpSpPr>
          <a:xfrm>
            <a:off x="6714272" y="3865682"/>
            <a:ext cx="486920" cy="482666"/>
            <a:chOff x="-6350" y="1208088"/>
            <a:chExt cx="363538" cy="360363"/>
          </a:xfrm>
          <a:solidFill>
            <a:schemeClr val="bg1"/>
          </a:solidFill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-6350" y="1208088"/>
              <a:ext cx="363538" cy="360363"/>
            </a:xfrm>
            <a:custGeom>
              <a:avLst/>
              <a:gdLst/>
              <a:ahLst/>
              <a:cxnLst>
                <a:cxn ang="0">
                  <a:pos x="121" y="41"/>
                </a:cxn>
                <a:cxn ang="0">
                  <a:pos x="83" y="2"/>
                </a:cxn>
                <a:cxn ang="0">
                  <a:pos x="76" y="0"/>
                </a:cxn>
                <a:cxn ang="0">
                  <a:pos x="72" y="2"/>
                </a:cxn>
                <a:cxn ang="0">
                  <a:pos x="70" y="6"/>
                </a:cxn>
                <a:cxn ang="0">
                  <a:pos x="61" y="21"/>
                </a:cxn>
                <a:cxn ang="0">
                  <a:pos x="39" y="36"/>
                </a:cxn>
                <a:cxn ang="0">
                  <a:pos x="14" y="53"/>
                </a:cxn>
                <a:cxn ang="0">
                  <a:pos x="1" y="75"/>
                </a:cxn>
                <a:cxn ang="0">
                  <a:pos x="3" y="82"/>
                </a:cxn>
                <a:cxn ang="0">
                  <a:pos x="42" y="121"/>
                </a:cxn>
                <a:cxn ang="0">
                  <a:pos x="49" y="123"/>
                </a:cxn>
                <a:cxn ang="0">
                  <a:pos x="52" y="121"/>
                </a:cxn>
                <a:cxn ang="0">
                  <a:pos x="54" y="117"/>
                </a:cxn>
                <a:cxn ang="0">
                  <a:pos x="63" y="103"/>
                </a:cxn>
                <a:cxn ang="0">
                  <a:pos x="85" y="87"/>
                </a:cxn>
                <a:cxn ang="0">
                  <a:pos x="110" y="70"/>
                </a:cxn>
                <a:cxn ang="0">
                  <a:pos x="123" y="48"/>
                </a:cxn>
                <a:cxn ang="0">
                  <a:pos x="121" y="41"/>
                </a:cxn>
                <a:cxn ang="0">
                  <a:pos x="47" y="115"/>
                </a:cxn>
                <a:cxn ang="0">
                  <a:pos x="9" y="77"/>
                </a:cxn>
                <a:cxn ang="0">
                  <a:pos x="78" y="8"/>
                </a:cxn>
                <a:cxn ang="0">
                  <a:pos x="116" y="46"/>
                </a:cxn>
                <a:cxn ang="0">
                  <a:pos x="47" y="115"/>
                </a:cxn>
                <a:cxn ang="0">
                  <a:pos x="47" y="115"/>
                </a:cxn>
                <a:cxn ang="0">
                  <a:pos x="47" y="115"/>
                </a:cxn>
              </a:cxnLst>
              <a:rect l="0" t="0" r="r" b="b"/>
              <a:pathLst>
                <a:path w="124" h="123">
                  <a:moveTo>
                    <a:pt x="121" y="41"/>
                  </a:moveTo>
                  <a:cubicBezTo>
                    <a:pt x="83" y="2"/>
                    <a:pt x="83" y="2"/>
                    <a:pt x="83" y="2"/>
                  </a:cubicBezTo>
                  <a:cubicBezTo>
                    <a:pt x="81" y="0"/>
                    <a:pt x="78" y="0"/>
                    <a:pt x="76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1" y="3"/>
                    <a:pt x="71" y="4"/>
                    <a:pt x="70" y="6"/>
                  </a:cubicBezTo>
                  <a:cubicBezTo>
                    <a:pt x="69" y="11"/>
                    <a:pt x="66" y="16"/>
                    <a:pt x="61" y="21"/>
                  </a:cubicBezTo>
                  <a:cubicBezTo>
                    <a:pt x="55" y="26"/>
                    <a:pt x="47" y="31"/>
                    <a:pt x="39" y="36"/>
                  </a:cubicBezTo>
                  <a:cubicBezTo>
                    <a:pt x="31" y="41"/>
                    <a:pt x="22" y="46"/>
                    <a:pt x="14" y="53"/>
                  </a:cubicBezTo>
                  <a:cubicBezTo>
                    <a:pt x="8" y="60"/>
                    <a:pt x="4" y="67"/>
                    <a:pt x="1" y="75"/>
                  </a:cubicBezTo>
                  <a:cubicBezTo>
                    <a:pt x="0" y="77"/>
                    <a:pt x="1" y="80"/>
                    <a:pt x="3" y="82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3" y="123"/>
                    <a:pt x="46" y="123"/>
                    <a:pt x="49" y="123"/>
                  </a:cubicBezTo>
                  <a:cubicBezTo>
                    <a:pt x="50" y="122"/>
                    <a:pt x="51" y="122"/>
                    <a:pt x="52" y="121"/>
                  </a:cubicBezTo>
                  <a:cubicBezTo>
                    <a:pt x="53" y="120"/>
                    <a:pt x="54" y="119"/>
                    <a:pt x="54" y="117"/>
                  </a:cubicBezTo>
                  <a:cubicBezTo>
                    <a:pt x="56" y="112"/>
                    <a:pt x="59" y="107"/>
                    <a:pt x="63" y="103"/>
                  </a:cubicBezTo>
                  <a:cubicBezTo>
                    <a:pt x="69" y="97"/>
                    <a:pt x="77" y="92"/>
                    <a:pt x="85" y="87"/>
                  </a:cubicBezTo>
                  <a:cubicBezTo>
                    <a:pt x="94" y="82"/>
                    <a:pt x="103" y="77"/>
                    <a:pt x="110" y="70"/>
                  </a:cubicBezTo>
                  <a:cubicBezTo>
                    <a:pt x="117" y="63"/>
                    <a:pt x="121" y="57"/>
                    <a:pt x="123" y="48"/>
                  </a:cubicBezTo>
                  <a:cubicBezTo>
                    <a:pt x="124" y="46"/>
                    <a:pt x="123" y="43"/>
                    <a:pt x="121" y="41"/>
                  </a:cubicBezTo>
                  <a:close/>
                  <a:moveTo>
                    <a:pt x="47" y="115"/>
                  </a:moveTo>
                  <a:cubicBezTo>
                    <a:pt x="34" y="103"/>
                    <a:pt x="21" y="90"/>
                    <a:pt x="9" y="77"/>
                  </a:cubicBezTo>
                  <a:cubicBezTo>
                    <a:pt x="20" y="42"/>
                    <a:pt x="67" y="43"/>
                    <a:pt x="78" y="8"/>
                  </a:cubicBezTo>
                  <a:cubicBezTo>
                    <a:pt x="90" y="21"/>
                    <a:pt x="103" y="33"/>
                    <a:pt x="116" y="46"/>
                  </a:cubicBezTo>
                  <a:cubicBezTo>
                    <a:pt x="105" y="81"/>
                    <a:pt x="58" y="80"/>
                    <a:pt x="47" y="115"/>
                  </a:cubicBezTo>
                  <a:close/>
                  <a:moveTo>
                    <a:pt x="47" y="115"/>
                  </a:moveTo>
                  <a:cubicBezTo>
                    <a:pt x="47" y="115"/>
                    <a:pt x="47" y="115"/>
                    <a:pt x="47" y="1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125413" y="1336676"/>
              <a:ext cx="100013" cy="100013"/>
            </a:xfrm>
            <a:custGeom>
              <a:avLst/>
              <a:gdLst/>
              <a:ahLst/>
              <a:cxnLst>
                <a:cxn ang="0">
                  <a:pos x="27" y="11"/>
                </a:cxn>
                <a:cxn ang="0">
                  <a:pos x="20" y="12"/>
                </a:cxn>
                <a:cxn ang="0">
                  <a:pos x="9" y="6"/>
                </a:cxn>
                <a:cxn ang="0">
                  <a:pos x="15" y="5"/>
                </a:cxn>
                <a:cxn ang="0">
                  <a:pos x="19" y="5"/>
                </a:cxn>
                <a:cxn ang="0">
                  <a:pos x="19" y="1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4" y="5"/>
                </a:cxn>
                <a:cxn ang="0">
                  <a:pos x="1" y="13"/>
                </a:cxn>
                <a:cxn ang="0">
                  <a:pos x="3" y="20"/>
                </a:cxn>
                <a:cxn ang="0">
                  <a:pos x="18" y="20"/>
                </a:cxn>
                <a:cxn ang="0">
                  <a:pos x="22" y="29"/>
                </a:cxn>
                <a:cxn ang="0">
                  <a:pos x="18" y="28"/>
                </a:cxn>
                <a:cxn ang="0">
                  <a:pos x="15" y="26"/>
                </a:cxn>
                <a:cxn ang="0">
                  <a:pos x="13" y="29"/>
                </a:cxn>
                <a:cxn ang="0">
                  <a:pos x="16" y="33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2" y="32"/>
                </a:cxn>
                <a:cxn ang="0">
                  <a:pos x="32" y="30"/>
                </a:cxn>
                <a:cxn ang="0">
                  <a:pos x="32" y="24"/>
                </a:cxn>
                <a:cxn ang="0">
                  <a:pos x="33" y="16"/>
                </a:cxn>
                <a:cxn ang="0">
                  <a:pos x="10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13" y="15"/>
                </a:cxn>
                <a:cxn ang="0">
                  <a:pos x="28" y="24"/>
                </a:cxn>
                <a:cxn ang="0">
                  <a:pos x="20" y="18"/>
                </a:cxn>
                <a:cxn ang="0">
                  <a:pos x="24" y="17"/>
                </a:cxn>
                <a:cxn ang="0">
                  <a:pos x="27" y="18"/>
                </a:cxn>
                <a:cxn ang="0">
                  <a:pos x="28" y="22"/>
                </a:cxn>
                <a:cxn ang="0">
                  <a:pos x="28" y="24"/>
                </a:cxn>
              </a:cxnLst>
              <a:rect l="0" t="0" r="r" b="b"/>
              <a:pathLst>
                <a:path w="34" h="34">
                  <a:moveTo>
                    <a:pt x="31" y="13"/>
                  </a:moveTo>
                  <a:cubicBezTo>
                    <a:pt x="30" y="12"/>
                    <a:pt x="28" y="12"/>
                    <a:pt x="27" y="11"/>
                  </a:cubicBezTo>
                  <a:cubicBezTo>
                    <a:pt x="26" y="11"/>
                    <a:pt x="25" y="11"/>
                    <a:pt x="23" y="11"/>
                  </a:cubicBezTo>
                  <a:cubicBezTo>
                    <a:pt x="22" y="11"/>
                    <a:pt x="21" y="11"/>
                    <a:pt x="20" y="12"/>
                  </a:cubicBezTo>
                  <a:cubicBezTo>
                    <a:pt x="18" y="12"/>
                    <a:pt x="17" y="13"/>
                    <a:pt x="16" y="13"/>
                  </a:cubicBezTo>
                  <a:cubicBezTo>
                    <a:pt x="14" y="11"/>
                    <a:pt x="12" y="9"/>
                    <a:pt x="9" y="6"/>
                  </a:cubicBezTo>
                  <a:cubicBezTo>
                    <a:pt x="10" y="6"/>
                    <a:pt x="11" y="5"/>
                    <a:pt x="12" y="5"/>
                  </a:cubicBezTo>
                  <a:cubicBezTo>
                    <a:pt x="13" y="5"/>
                    <a:pt x="14" y="5"/>
                    <a:pt x="15" y="5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8" y="6"/>
                    <a:pt x="18" y="6"/>
                    <a:pt x="19" y="5"/>
                  </a:cubicBezTo>
                  <a:cubicBezTo>
                    <a:pt x="19" y="5"/>
                    <a:pt x="20" y="4"/>
                    <a:pt x="20" y="4"/>
                  </a:cubicBezTo>
                  <a:cubicBezTo>
                    <a:pt x="20" y="3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2" y="8"/>
                    <a:pt x="2" y="9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2" y="19"/>
                    <a:pt x="3" y="20"/>
                  </a:cubicBezTo>
                  <a:cubicBezTo>
                    <a:pt x="5" y="21"/>
                    <a:pt x="7" y="22"/>
                    <a:pt x="10" y="22"/>
                  </a:cubicBezTo>
                  <a:cubicBezTo>
                    <a:pt x="12" y="22"/>
                    <a:pt x="15" y="21"/>
                    <a:pt x="18" y="20"/>
                  </a:cubicBezTo>
                  <a:cubicBezTo>
                    <a:pt x="20" y="22"/>
                    <a:pt x="22" y="25"/>
                    <a:pt x="24" y="27"/>
                  </a:cubicBezTo>
                  <a:cubicBezTo>
                    <a:pt x="24" y="28"/>
                    <a:pt x="23" y="28"/>
                    <a:pt x="22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7"/>
                    <a:pt x="17" y="27"/>
                    <a:pt x="17" y="27"/>
                  </a:cubicBezTo>
                  <a:cubicBezTo>
                    <a:pt x="16" y="27"/>
                    <a:pt x="16" y="26"/>
                    <a:pt x="15" y="26"/>
                  </a:cubicBezTo>
                  <a:cubicBezTo>
                    <a:pt x="15" y="26"/>
                    <a:pt x="14" y="27"/>
                    <a:pt x="14" y="27"/>
                  </a:cubicBezTo>
                  <a:cubicBezTo>
                    <a:pt x="13" y="28"/>
                    <a:pt x="13" y="28"/>
                    <a:pt x="13" y="29"/>
                  </a:cubicBezTo>
                  <a:cubicBezTo>
                    <a:pt x="13" y="30"/>
                    <a:pt x="13" y="31"/>
                    <a:pt x="14" y="31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17" y="34"/>
                    <a:pt x="18" y="34"/>
                    <a:pt x="20" y="34"/>
                  </a:cubicBezTo>
                  <a:cubicBezTo>
                    <a:pt x="21" y="34"/>
                    <a:pt x="22" y="34"/>
                    <a:pt x="24" y="33"/>
                  </a:cubicBezTo>
                  <a:cubicBezTo>
                    <a:pt x="25" y="33"/>
                    <a:pt x="26" y="32"/>
                    <a:pt x="28" y="31"/>
                  </a:cubicBezTo>
                  <a:cubicBezTo>
                    <a:pt x="28" y="31"/>
                    <a:pt x="29" y="32"/>
                    <a:pt x="30" y="32"/>
                  </a:cubicBezTo>
                  <a:cubicBezTo>
                    <a:pt x="30" y="33"/>
                    <a:pt x="30" y="33"/>
                    <a:pt x="31" y="33"/>
                  </a:cubicBezTo>
                  <a:cubicBezTo>
                    <a:pt x="31" y="33"/>
                    <a:pt x="32" y="33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1" y="30"/>
                    <a:pt x="30" y="29"/>
                    <a:pt x="30" y="28"/>
                  </a:cubicBezTo>
                  <a:cubicBezTo>
                    <a:pt x="31" y="27"/>
                    <a:pt x="32" y="26"/>
                    <a:pt x="32" y="24"/>
                  </a:cubicBezTo>
                  <a:cubicBezTo>
                    <a:pt x="33" y="23"/>
                    <a:pt x="34" y="21"/>
                    <a:pt x="34" y="20"/>
                  </a:cubicBezTo>
                  <a:cubicBezTo>
                    <a:pt x="34" y="19"/>
                    <a:pt x="34" y="17"/>
                    <a:pt x="33" y="16"/>
                  </a:cubicBezTo>
                  <a:cubicBezTo>
                    <a:pt x="33" y="15"/>
                    <a:pt x="32" y="14"/>
                    <a:pt x="31" y="13"/>
                  </a:cubicBezTo>
                  <a:close/>
                  <a:moveTo>
                    <a:pt x="10" y="16"/>
                  </a:moveTo>
                  <a:cubicBezTo>
                    <a:pt x="8" y="16"/>
                    <a:pt x="7" y="16"/>
                    <a:pt x="7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7" y="10"/>
                    <a:pt x="7" y="9"/>
                    <a:pt x="8" y="8"/>
                  </a:cubicBezTo>
                  <a:cubicBezTo>
                    <a:pt x="9" y="10"/>
                    <a:pt x="11" y="12"/>
                    <a:pt x="13" y="15"/>
                  </a:cubicBezTo>
                  <a:cubicBezTo>
                    <a:pt x="12" y="15"/>
                    <a:pt x="11" y="16"/>
                    <a:pt x="10" y="16"/>
                  </a:cubicBezTo>
                  <a:close/>
                  <a:moveTo>
                    <a:pt x="28" y="24"/>
                  </a:moveTo>
                  <a:cubicBezTo>
                    <a:pt x="27" y="24"/>
                    <a:pt x="27" y="25"/>
                    <a:pt x="26" y="25"/>
                  </a:cubicBezTo>
                  <a:cubicBezTo>
                    <a:pt x="24" y="23"/>
                    <a:pt x="22" y="21"/>
                    <a:pt x="20" y="18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7"/>
                    <a:pt x="23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6" y="17"/>
                    <a:pt x="27" y="18"/>
                    <a:pt x="27" y="18"/>
                  </a:cubicBezTo>
                  <a:cubicBezTo>
                    <a:pt x="28" y="19"/>
                    <a:pt x="28" y="19"/>
                    <a:pt x="28" y="20"/>
                  </a:cubicBezTo>
                  <a:cubicBezTo>
                    <a:pt x="28" y="20"/>
                    <a:pt x="28" y="21"/>
                    <a:pt x="28" y="22"/>
                  </a:cubicBezTo>
                  <a:cubicBezTo>
                    <a:pt x="28" y="22"/>
                    <a:pt x="28" y="23"/>
                    <a:pt x="28" y="24"/>
                  </a:cubicBezTo>
                  <a:close/>
                  <a:moveTo>
                    <a:pt x="28" y="24"/>
                  </a:moveTo>
                  <a:cubicBezTo>
                    <a:pt x="28" y="24"/>
                    <a:pt x="28" y="24"/>
                    <a:pt x="28" y="2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117475" y="1457326"/>
              <a:ext cx="55563" cy="555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8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1" y="19"/>
                </a:cxn>
                <a:cxn ang="0">
                  <a:pos x="3" y="19"/>
                </a:cxn>
                <a:cxn ang="0">
                  <a:pos x="4" y="18"/>
                </a:cxn>
                <a:cxn ang="0">
                  <a:pos x="6" y="15"/>
                </a:cxn>
                <a:cxn ang="0">
                  <a:pos x="11" y="9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9" h="19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2"/>
                    <a:pt x="11" y="4"/>
                    <a:pt x="8" y="6"/>
                  </a:cubicBezTo>
                  <a:cubicBezTo>
                    <a:pt x="6" y="8"/>
                    <a:pt x="4" y="10"/>
                    <a:pt x="3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3" y="19"/>
                    <a:pt x="3" y="18"/>
                    <a:pt x="4" y="1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9" y="11"/>
                    <a:pt x="11" y="9"/>
                  </a:cubicBezTo>
                  <a:cubicBezTo>
                    <a:pt x="13" y="7"/>
                    <a:pt x="15" y="5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2"/>
                    <a:pt x="19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lose/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180975" y="1263651"/>
              <a:ext cx="55563" cy="58738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16"/>
                </a:cxn>
                <a:cxn ang="0">
                  <a:pos x="1" y="17"/>
                </a:cxn>
                <a:cxn ang="0">
                  <a:pos x="1" y="19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10" y="13"/>
                </a:cxn>
                <a:cxn ang="0">
                  <a:pos x="16" y="7"/>
                </a:cxn>
                <a:cxn ang="0">
                  <a:pos x="18" y="3"/>
                </a:cxn>
                <a:cxn ang="0">
                  <a:pos x="18" y="1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</a:cxnLst>
              <a:rect l="0" t="0" r="r" b="b"/>
              <a:pathLst>
                <a:path w="19" h="20">
                  <a:moveTo>
                    <a:pt x="7" y="11"/>
                  </a:moveTo>
                  <a:cubicBezTo>
                    <a:pt x="5" y="13"/>
                    <a:pt x="3" y="15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" y="20"/>
                    <a:pt x="2" y="20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6" y="18"/>
                    <a:pt x="8" y="16"/>
                    <a:pt x="10" y="13"/>
                  </a:cubicBezTo>
                  <a:cubicBezTo>
                    <a:pt x="12" y="11"/>
                    <a:pt x="14" y="9"/>
                    <a:pt x="16" y="7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9" y="9"/>
                    <a:pt x="7" y="11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1" name="Group 29"/>
          <p:cNvGrpSpPr/>
          <p:nvPr/>
        </p:nvGrpSpPr>
        <p:grpSpPr>
          <a:xfrm>
            <a:off x="4855569" y="3847734"/>
            <a:ext cx="367628" cy="490890"/>
            <a:chOff x="754063" y="1211263"/>
            <a:chExt cx="269875" cy="360363"/>
          </a:xfrm>
          <a:solidFill>
            <a:schemeClr val="bg1"/>
          </a:solidFill>
        </p:grpSpPr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avLst/>
              <a:gdLst/>
              <a:ahLst/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l="0" t="0" r="r" b="b"/>
              <a:pathLst>
                <a:path w="92" h="123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4" name="Group 33"/>
          <p:cNvGrpSpPr/>
          <p:nvPr/>
        </p:nvGrpSpPr>
        <p:grpSpPr>
          <a:xfrm>
            <a:off x="6269712" y="4716675"/>
            <a:ext cx="493578" cy="428350"/>
            <a:chOff x="8783638" y="1235076"/>
            <a:chExt cx="360363" cy="312738"/>
          </a:xfrm>
          <a:solidFill>
            <a:schemeClr val="bg1"/>
          </a:solidFill>
        </p:grpSpPr>
        <p:sp>
          <p:nvSpPr>
            <p:cNvPr id="25" name="Freeform 51"/>
            <p:cNvSpPr>
              <a:spLocks noEditPoints="1"/>
            </p:cNvSpPr>
            <p:nvPr/>
          </p:nvSpPr>
          <p:spPr bwMode="auto">
            <a:xfrm>
              <a:off x="8842375" y="1290638"/>
              <a:ext cx="128588" cy="841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3" y="27"/>
                </a:cxn>
                <a:cxn ang="0">
                  <a:pos x="42" y="4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4" h="29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52"/>
            <p:cNvSpPr>
              <a:spLocks noEditPoints="1"/>
            </p:cNvSpPr>
            <p:nvPr/>
          </p:nvSpPr>
          <p:spPr bwMode="auto">
            <a:xfrm>
              <a:off x="8783638" y="1235076"/>
              <a:ext cx="360363" cy="31273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6"/>
                </a:cxn>
                <a:cxn ang="0">
                  <a:pos x="27" y="84"/>
                </a:cxn>
                <a:cxn ang="0">
                  <a:pos x="27" y="84"/>
                </a:cxn>
                <a:cxn ang="0">
                  <a:pos x="20" y="102"/>
                </a:cxn>
                <a:cxn ang="0">
                  <a:pos x="20" y="104"/>
                </a:cxn>
                <a:cxn ang="0">
                  <a:pos x="23" y="107"/>
                </a:cxn>
                <a:cxn ang="0">
                  <a:pos x="24" y="107"/>
                </a:cxn>
                <a:cxn ang="0">
                  <a:pos x="50" y="91"/>
                </a:cxn>
                <a:cxn ang="0">
                  <a:pos x="62" y="92"/>
                </a:cxn>
                <a:cxn ang="0">
                  <a:pos x="123" y="46"/>
                </a:cxn>
                <a:cxn ang="0">
                  <a:pos x="62" y="0"/>
                </a:cxn>
                <a:cxn ang="0">
                  <a:pos x="62" y="84"/>
                </a:cxn>
                <a:cxn ang="0">
                  <a:pos x="51" y="83"/>
                </a:cxn>
                <a:cxn ang="0">
                  <a:pos x="50" y="83"/>
                </a:cxn>
                <a:cxn ang="0">
                  <a:pos x="44" y="86"/>
                </a:cxn>
                <a:cxn ang="0">
                  <a:pos x="32" y="96"/>
                </a:cxn>
                <a:cxn ang="0">
                  <a:pos x="35" y="85"/>
                </a:cxn>
                <a:cxn ang="0">
                  <a:pos x="35" y="84"/>
                </a:cxn>
                <a:cxn ang="0">
                  <a:pos x="31" y="77"/>
                </a:cxn>
                <a:cxn ang="0">
                  <a:pos x="8" y="46"/>
                </a:cxn>
                <a:cxn ang="0">
                  <a:pos x="62" y="7"/>
                </a:cxn>
                <a:cxn ang="0">
                  <a:pos x="115" y="46"/>
                </a:cxn>
                <a:cxn ang="0">
                  <a:pos x="62" y="84"/>
                </a:cxn>
                <a:cxn ang="0">
                  <a:pos x="62" y="84"/>
                </a:cxn>
                <a:cxn ang="0">
                  <a:pos x="62" y="84"/>
                </a:cxn>
              </a:cxnLst>
              <a:rect l="0" t="0" r="r" b="b"/>
              <a:pathLst>
                <a:path w="123" h="107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7" name="Group 36"/>
          <p:cNvGrpSpPr/>
          <p:nvPr/>
        </p:nvGrpSpPr>
        <p:grpSpPr>
          <a:xfrm>
            <a:off x="5421523" y="3016903"/>
            <a:ext cx="381984" cy="555833"/>
            <a:chOff x="4075113" y="1909763"/>
            <a:chExt cx="247650" cy="360363"/>
          </a:xfrm>
          <a:solidFill>
            <a:schemeClr val="bg1"/>
          </a:solidFill>
        </p:grpSpPr>
        <p:sp>
          <p:nvSpPr>
            <p:cNvPr id="28" name="Freeform 78"/>
            <p:cNvSpPr>
              <a:spLocks noEditPoints="1"/>
            </p:cNvSpPr>
            <p:nvPr/>
          </p:nvSpPr>
          <p:spPr bwMode="auto">
            <a:xfrm>
              <a:off x="4075113" y="1909763"/>
              <a:ext cx="247650" cy="3603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42"/>
                </a:cxn>
                <a:cxn ang="0">
                  <a:pos x="19" y="88"/>
                </a:cxn>
                <a:cxn ang="0">
                  <a:pos x="42" y="123"/>
                </a:cxn>
                <a:cxn ang="0">
                  <a:pos x="65" y="88"/>
                </a:cxn>
                <a:cxn ang="0">
                  <a:pos x="85" y="42"/>
                </a:cxn>
                <a:cxn ang="0">
                  <a:pos x="42" y="0"/>
                </a:cxn>
                <a:cxn ang="0">
                  <a:pos x="52" y="104"/>
                </a:cxn>
                <a:cxn ang="0">
                  <a:pos x="33" y="106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55" y="96"/>
                </a:cxn>
                <a:cxn ang="0">
                  <a:pos x="54" y="99"/>
                </a:cxn>
                <a:cxn ang="0">
                  <a:pos x="52" y="104"/>
                </a:cxn>
                <a:cxn ang="0">
                  <a:pos x="30" y="95"/>
                </a:cxn>
                <a:cxn ang="0">
                  <a:pos x="27" y="88"/>
                </a:cxn>
                <a:cxn ang="0">
                  <a:pos x="57" y="88"/>
                </a:cxn>
                <a:cxn ang="0">
                  <a:pos x="56" y="92"/>
                </a:cxn>
                <a:cxn ang="0">
                  <a:pos x="30" y="95"/>
                </a:cxn>
                <a:cxn ang="0">
                  <a:pos x="42" y="115"/>
                </a:cxn>
                <a:cxn ang="0">
                  <a:pos x="35" y="110"/>
                </a:cxn>
                <a:cxn ang="0">
                  <a:pos x="51" y="108"/>
                </a:cxn>
                <a:cxn ang="0">
                  <a:pos x="42" y="115"/>
                </a:cxn>
                <a:cxn ang="0">
                  <a:pos x="60" y="80"/>
                </a:cxn>
                <a:cxn ang="0">
                  <a:pos x="24" y="80"/>
                </a:cxn>
                <a:cxn ang="0">
                  <a:pos x="18" y="68"/>
                </a:cxn>
                <a:cxn ang="0">
                  <a:pos x="8" y="42"/>
                </a:cxn>
                <a:cxn ang="0">
                  <a:pos x="42" y="8"/>
                </a:cxn>
                <a:cxn ang="0">
                  <a:pos x="77" y="42"/>
                </a:cxn>
                <a:cxn ang="0">
                  <a:pos x="67" y="68"/>
                </a:cxn>
                <a:cxn ang="0">
                  <a:pos x="60" y="80"/>
                </a:cxn>
                <a:cxn ang="0">
                  <a:pos x="60" y="80"/>
                </a:cxn>
                <a:cxn ang="0">
                  <a:pos x="60" y="80"/>
                </a:cxn>
              </a:cxnLst>
              <a:rect l="0" t="0" r="r" b="b"/>
              <a:pathLst>
                <a:path w="85" h="123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57"/>
                    <a:pt x="14" y="74"/>
                    <a:pt x="19" y="88"/>
                  </a:cubicBezTo>
                  <a:cubicBezTo>
                    <a:pt x="27" y="110"/>
                    <a:pt x="26" y="123"/>
                    <a:pt x="42" y="123"/>
                  </a:cubicBezTo>
                  <a:cubicBezTo>
                    <a:pt x="59" y="123"/>
                    <a:pt x="58" y="110"/>
                    <a:pt x="65" y="88"/>
                  </a:cubicBezTo>
                  <a:cubicBezTo>
                    <a:pt x="70" y="74"/>
                    <a:pt x="85" y="57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52" y="104"/>
                  </a:moveTo>
                  <a:cubicBezTo>
                    <a:pt x="33" y="106"/>
                    <a:pt x="33" y="106"/>
                    <a:pt x="33" y="106"/>
                  </a:cubicBezTo>
                  <a:cubicBezTo>
                    <a:pt x="33" y="104"/>
                    <a:pt x="32" y="102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4" y="97"/>
                    <a:pt x="54" y="98"/>
                    <a:pt x="54" y="99"/>
                  </a:cubicBezTo>
                  <a:cubicBezTo>
                    <a:pt x="53" y="101"/>
                    <a:pt x="53" y="103"/>
                    <a:pt x="52" y="104"/>
                  </a:cubicBezTo>
                  <a:close/>
                  <a:moveTo>
                    <a:pt x="30" y="95"/>
                  </a:moveTo>
                  <a:cubicBezTo>
                    <a:pt x="29" y="93"/>
                    <a:pt x="28" y="91"/>
                    <a:pt x="2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9"/>
                    <a:pt x="56" y="91"/>
                    <a:pt x="56" y="92"/>
                  </a:cubicBezTo>
                  <a:lnTo>
                    <a:pt x="30" y="95"/>
                  </a:lnTo>
                  <a:close/>
                  <a:moveTo>
                    <a:pt x="42" y="115"/>
                  </a:moveTo>
                  <a:cubicBezTo>
                    <a:pt x="38" y="115"/>
                    <a:pt x="37" y="114"/>
                    <a:pt x="35" y="110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9" y="114"/>
                    <a:pt x="47" y="115"/>
                    <a:pt x="42" y="115"/>
                  </a:cubicBezTo>
                  <a:close/>
                  <a:moveTo>
                    <a:pt x="60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76"/>
                    <a:pt x="20" y="72"/>
                    <a:pt x="18" y="68"/>
                  </a:cubicBezTo>
                  <a:cubicBezTo>
                    <a:pt x="13" y="59"/>
                    <a:pt x="8" y="50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7" y="23"/>
                    <a:pt x="77" y="42"/>
                  </a:cubicBezTo>
                  <a:cubicBezTo>
                    <a:pt x="77" y="50"/>
                    <a:pt x="72" y="59"/>
                    <a:pt x="67" y="68"/>
                  </a:cubicBezTo>
                  <a:cubicBezTo>
                    <a:pt x="64" y="72"/>
                    <a:pt x="62" y="76"/>
                    <a:pt x="60" y="80"/>
                  </a:cubicBezTo>
                  <a:close/>
                  <a:moveTo>
                    <a:pt x="60" y="80"/>
                  </a:moveTo>
                  <a:cubicBezTo>
                    <a:pt x="60" y="80"/>
                    <a:pt x="60" y="80"/>
                    <a:pt x="60" y="8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79"/>
            <p:cNvSpPr>
              <a:spLocks noEditPoints="1"/>
            </p:cNvSpPr>
            <p:nvPr/>
          </p:nvSpPr>
          <p:spPr bwMode="auto">
            <a:xfrm>
              <a:off x="4130675" y="1965326"/>
              <a:ext cx="73025" cy="730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4" y="23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5" h="25">
                  <a:moveTo>
                    <a:pt x="23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4" y="24"/>
                    <a:pt x="4" y="23"/>
                  </a:cubicBezTo>
                  <a:cubicBezTo>
                    <a:pt x="4" y="12"/>
                    <a:pt x="1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0" name="Freeform 90"/>
          <p:cNvSpPr>
            <a:spLocks noEditPoints="1"/>
          </p:cNvSpPr>
          <p:nvPr/>
        </p:nvSpPr>
        <p:spPr bwMode="auto">
          <a:xfrm>
            <a:off x="5325509" y="4714017"/>
            <a:ext cx="488021" cy="488021"/>
          </a:xfrm>
          <a:custGeom>
            <a:avLst/>
            <a:gdLst/>
            <a:ahLst/>
            <a:cxnLst>
              <a:cxn ang="0">
                <a:pos x="77" y="14"/>
              </a:cxn>
              <a:cxn ang="0">
                <a:pos x="51" y="34"/>
              </a:cxn>
              <a:cxn ang="0">
                <a:pos x="0" y="54"/>
              </a:cxn>
              <a:cxn ang="0">
                <a:pos x="23" y="80"/>
              </a:cxn>
              <a:cxn ang="0">
                <a:pos x="31" y="123"/>
              </a:cxn>
              <a:cxn ang="0">
                <a:pos x="54" y="115"/>
              </a:cxn>
              <a:cxn ang="0">
                <a:pos x="50" y="103"/>
              </a:cxn>
              <a:cxn ang="0">
                <a:pos x="50" y="76"/>
              </a:cxn>
              <a:cxn ang="0">
                <a:pos x="51" y="74"/>
              </a:cxn>
              <a:cxn ang="0">
                <a:pos x="52" y="73"/>
              </a:cxn>
              <a:cxn ang="0">
                <a:pos x="53" y="73"/>
              </a:cxn>
              <a:cxn ang="0">
                <a:pos x="77" y="94"/>
              </a:cxn>
              <a:cxn ang="0">
                <a:pos x="123" y="54"/>
              </a:cxn>
              <a:cxn ang="0">
                <a:pos x="77" y="54"/>
              </a:cxn>
              <a:cxn ang="0">
                <a:pos x="88" y="42"/>
              </a:cxn>
              <a:cxn ang="0">
                <a:pos x="88" y="65"/>
              </a:cxn>
              <a:cxn ang="0">
                <a:pos x="77" y="54"/>
              </a:cxn>
              <a:cxn ang="0">
                <a:pos x="15" y="42"/>
              </a:cxn>
              <a:cxn ang="0">
                <a:pos x="38" y="54"/>
              </a:cxn>
              <a:cxn ang="0">
                <a:pos x="15" y="65"/>
              </a:cxn>
              <a:cxn ang="0">
                <a:pos x="46" y="115"/>
              </a:cxn>
              <a:cxn ang="0">
                <a:pos x="31" y="80"/>
              </a:cxn>
              <a:cxn ang="0">
                <a:pos x="31" y="73"/>
              </a:cxn>
              <a:cxn ang="0">
                <a:pos x="43" y="73"/>
              </a:cxn>
              <a:cxn ang="0">
                <a:pos x="42" y="103"/>
              </a:cxn>
              <a:cxn ang="0">
                <a:pos x="46" y="112"/>
              </a:cxn>
              <a:cxn ang="0">
                <a:pos x="51" y="65"/>
              </a:cxn>
              <a:cxn ang="0">
                <a:pos x="50" y="65"/>
              </a:cxn>
              <a:cxn ang="0">
                <a:pos x="50" y="42"/>
              </a:cxn>
              <a:cxn ang="0">
                <a:pos x="71" y="34"/>
              </a:cxn>
              <a:cxn ang="0">
                <a:pos x="71" y="73"/>
              </a:cxn>
              <a:cxn ang="0">
                <a:pos x="96" y="100"/>
              </a:cxn>
              <a:cxn ang="0">
                <a:pos x="88" y="73"/>
              </a:cxn>
              <a:cxn ang="0">
                <a:pos x="88" y="34"/>
              </a:cxn>
              <a:cxn ang="0">
                <a:pos x="96" y="8"/>
              </a:cxn>
              <a:cxn ang="0">
                <a:pos x="96" y="100"/>
              </a:cxn>
              <a:cxn ang="0">
                <a:pos x="96" y="100"/>
              </a:cxn>
            </a:cxnLst>
            <a:rect l="0" t="0" r="r" b="b"/>
            <a:pathLst>
              <a:path w="123" h="123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1" name="Group 40"/>
          <p:cNvGrpSpPr/>
          <p:nvPr/>
        </p:nvGrpSpPr>
        <p:grpSpPr>
          <a:xfrm>
            <a:off x="6299881" y="3040001"/>
            <a:ext cx="550892" cy="550892"/>
            <a:chOff x="8780463" y="1906588"/>
            <a:chExt cx="360363" cy="360363"/>
          </a:xfrm>
          <a:solidFill>
            <a:schemeClr val="bg1"/>
          </a:solidFill>
        </p:grpSpPr>
        <p:sp>
          <p:nvSpPr>
            <p:cNvPr id="32" name="Freeform 93"/>
            <p:cNvSpPr>
              <a:spLocks noEditPoints="1"/>
            </p:cNvSpPr>
            <p:nvPr/>
          </p:nvSpPr>
          <p:spPr bwMode="auto">
            <a:xfrm>
              <a:off x="8780463" y="1938338"/>
              <a:ext cx="328613" cy="328613"/>
            </a:xfrm>
            <a:custGeom>
              <a:avLst/>
              <a:gdLst/>
              <a:ahLst/>
              <a:cxnLst>
                <a:cxn ang="0">
                  <a:pos x="80" y="3"/>
                </a:cxn>
                <a:cxn ang="0">
                  <a:pos x="73" y="0"/>
                </a:cxn>
                <a:cxn ang="0">
                  <a:pos x="66" y="3"/>
                </a:cxn>
                <a:cxn ang="0">
                  <a:pos x="61" y="9"/>
                </a:cxn>
                <a:cxn ang="0">
                  <a:pos x="58" y="15"/>
                </a:cxn>
                <a:cxn ang="0">
                  <a:pos x="60" y="20"/>
                </a:cxn>
                <a:cxn ang="0">
                  <a:pos x="8" y="41"/>
                </a:cxn>
                <a:cxn ang="0">
                  <a:pos x="1" y="50"/>
                </a:cxn>
                <a:cxn ang="0">
                  <a:pos x="4" y="60"/>
                </a:cxn>
                <a:cxn ang="0">
                  <a:pos x="53" y="108"/>
                </a:cxn>
                <a:cxn ang="0">
                  <a:pos x="61" y="112"/>
                </a:cxn>
                <a:cxn ang="0">
                  <a:pos x="61" y="112"/>
                </a:cxn>
                <a:cxn ang="0">
                  <a:pos x="63" y="111"/>
                </a:cxn>
                <a:cxn ang="0">
                  <a:pos x="72" y="104"/>
                </a:cxn>
                <a:cxn ang="0">
                  <a:pos x="92" y="53"/>
                </a:cxn>
                <a:cxn ang="0">
                  <a:pos x="97" y="55"/>
                </a:cxn>
                <a:cxn ang="0">
                  <a:pos x="104" y="52"/>
                </a:cxn>
                <a:cxn ang="0">
                  <a:pos x="110" y="46"/>
                </a:cxn>
                <a:cxn ang="0">
                  <a:pos x="112" y="40"/>
                </a:cxn>
                <a:cxn ang="0">
                  <a:pos x="110" y="33"/>
                </a:cxn>
                <a:cxn ang="0">
                  <a:pos x="80" y="3"/>
                </a:cxn>
                <a:cxn ang="0">
                  <a:pos x="65" y="102"/>
                </a:cxn>
                <a:cxn ang="0">
                  <a:pos x="62" y="104"/>
                </a:cxn>
                <a:cxn ang="0">
                  <a:pos x="61" y="104"/>
                </a:cxn>
                <a:cxn ang="0">
                  <a:pos x="58" y="103"/>
                </a:cxn>
                <a:cxn ang="0">
                  <a:pos x="9" y="55"/>
                </a:cxn>
                <a:cxn ang="0">
                  <a:pos x="8" y="51"/>
                </a:cxn>
                <a:cxn ang="0">
                  <a:pos x="11" y="48"/>
                </a:cxn>
                <a:cxn ang="0">
                  <a:pos x="34" y="39"/>
                </a:cxn>
                <a:cxn ang="0">
                  <a:pos x="83" y="56"/>
                </a:cxn>
                <a:cxn ang="0">
                  <a:pos x="65" y="102"/>
                </a:cxn>
                <a:cxn ang="0">
                  <a:pos x="104" y="41"/>
                </a:cxn>
                <a:cxn ang="0">
                  <a:pos x="99" y="46"/>
                </a:cxn>
                <a:cxn ang="0">
                  <a:pos x="96" y="46"/>
                </a:cxn>
                <a:cxn ang="0">
                  <a:pos x="89" y="40"/>
                </a:cxn>
                <a:cxn ang="0">
                  <a:pos x="84" y="53"/>
                </a:cxn>
                <a:cxn ang="0">
                  <a:pos x="84" y="52"/>
                </a:cxn>
                <a:cxn ang="0">
                  <a:pos x="50" y="38"/>
                </a:cxn>
                <a:cxn ang="0">
                  <a:pos x="40" y="36"/>
                </a:cxn>
                <a:cxn ang="0">
                  <a:pos x="73" y="23"/>
                </a:cxn>
                <a:cxn ang="0">
                  <a:pos x="66" y="17"/>
                </a:cxn>
                <a:cxn ang="0">
                  <a:pos x="66" y="14"/>
                </a:cxn>
                <a:cxn ang="0">
                  <a:pos x="72" y="9"/>
                </a:cxn>
                <a:cxn ang="0">
                  <a:pos x="75" y="9"/>
                </a:cxn>
                <a:cxn ang="0">
                  <a:pos x="104" y="38"/>
                </a:cxn>
                <a:cxn ang="0">
                  <a:pos x="104" y="41"/>
                </a:cxn>
                <a:cxn ang="0">
                  <a:pos x="104" y="41"/>
                </a:cxn>
                <a:cxn ang="0">
                  <a:pos x="104" y="41"/>
                </a:cxn>
              </a:cxnLst>
              <a:rect l="0" t="0" r="r" b="b"/>
              <a:pathLst>
                <a:path w="112" h="112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94"/>
            <p:cNvSpPr>
              <a:spLocks noEditPoints="1"/>
            </p:cNvSpPr>
            <p:nvPr/>
          </p:nvSpPr>
          <p:spPr bwMode="auto">
            <a:xfrm>
              <a:off x="8939213" y="2084388"/>
              <a:ext cx="55563" cy="57150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9"/>
                </a:cxn>
                <a:cxn ang="0">
                  <a:pos x="10" y="4"/>
                </a:cxn>
                <a:cxn ang="0">
                  <a:pos x="16" y="10"/>
                </a:cxn>
                <a:cxn ang="0">
                  <a:pos x="10" y="16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95"/>
            <p:cNvSpPr>
              <a:spLocks noEditPoints="1"/>
            </p:cNvSpPr>
            <p:nvPr/>
          </p:nvSpPr>
          <p:spPr bwMode="auto">
            <a:xfrm>
              <a:off x="9085263" y="1906588"/>
              <a:ext cx="55563" cy="555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0" y="19"/>
                </a:cxn>
                <a:cxn ang="0">
                  <a:pos x="19" y="9"/>
                </a:cxn>
                <a:cxn ang="0">
                  <a:pos x="10" y="0"/>
                </a:cxn>
                <a:cxn ang="0">
                  <a:pos x="10" y="15"/>
                </a:cxn>
                <a:cxn ang="0">
                  <a:pos x="4" y="9"/>
                </a:cxn>
                <a:cxn ang="0">
                  <a:pos x="10" y="4"/>
                </a:cxn>
                <a:cxn ang="0">
                  <a:pos x="16" y="9"/>
                </a:cxn>
                <a:cxn ang="0">
                  <a:pos x="10" y="15"/>
                </a:cxn>
                <a:cxn ang="0">
                  <a:pos x="10" y="15"/>
                </a:cxn>
                <a:cxn ang="0">
                  <a:pos x="10" y="15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96"/>
            <p:cNvSpPr>
              <a:spLocks noEditPoints="1"/>
            </p:cNvSpPr>
            <p:nvPr/>
          </p:nvSpPr>
          <p:spPr bwMode="auto">
            <a:xfrm>
              <a:off x="8872538" y="2073276"/>
              <a:ext cx="46038" cy="476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97"/>
            <p:cNvSpPr>
              <a:spLocks noEditPoints="1"/>
            </p:cNvSpPr>
            <p:nvPr/>
          </p:nvSpPr>
          <p:spPr bwMode="auto">
            <a:xfrm>
              <a:off x="8918575" y="2152651"/>
              <a:ext cx="20638" cy="23813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98"/>
            <p:cNvSpPr>
              <a:spLocks noEditPoints="1"/>
            </p:cNvSpPr>
            <p:nvPr/>
          </p:nvSpPr>
          <p:spPr bwMode="auto">
            <a:xfrm>
              <a:off x="9096375" y="1985963"/>
              <a:ext cx="23813" cy="2063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2010741" y="1816410"/>
            <a:ext cx="21053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228884" y="3294318"/>
            <a:ext cx="21053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865061" y="4996176"/>
            <a:ext cx="21053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435303" y="1888688"/>
            <a:ext cx="21053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851418" y="3279619"/>
            <a:ext cx="21053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176309" y="5001301"/>
            <a:ext cx="21053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0" grpId="0" animBg="1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88947" y="786528"/>
            <a:ext cx="179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3" name="图片 2" descr="图片包含 物体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4" y="0"/>
            <a:ext cx="1445353" cy="1826275"/>
          </a:xfrm>
          <a:prstGeom prst="rect">
            <a:avLst/>
          </a:prstGeom>
        </p:spPr>
      </p:pic>
      <p:grpSp>
        <p:nvGrpSpPr>
          <p:cNvPr id="4" name="Group 1"/>
          <p:cNvGrpSpPr/>
          <p:nvPr/>
        </p:nvGrpSpPr>
        <p:grpSpPr>
          <a:xfrm>
            <a:off x="4813886" y="1997166"/>
            <a:ext cx="2564227" cy="3909134"/>
            <a:chOff x="4764088" y="1755775"/>
            <a:chExt cx="2665413" cy="4140200"/>
          </a:xfr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5" name="Freeform 42"/>
            <p:cNvSpPr/>
            <p:nvPr/>
          </p:nvSpPr>
          <p:spPr bwMode="auto">
            <a:xfrm>
              <a:off x="4799013" y="1755775"/>
              <a:ext cx="1238250" cy="1028700"/>
            </a:xfrm>
            <a:custGeom>
              <a:avLst/>
              <a:gdLst>
                <a:gd name="T0" fmla="*/ 780 w 780"/>
                <a:gd name="T1" fmla="*/ 0 h 648"/>
                <a:gd name="T2" fmla="*/ 780 w 780"/>
                <a:gd name="T3" fmla="*/ 648 h 648"/>
                <a:gd name="T4" fmla="*/ 0 w 780"/>
                <a:gd name="T5" fmla="*/ 648 h 648"/>
                <a:gd name="T6" fmla="*/ 21 w 780"/>
                <a:gd name="T7" fmla="*/ 574 h 648"/>
                <a:gd name="T8" fmla="*/ 50 w 780"/>
                <a:gd name="T9" fmla="*/ 500 h 648"/>
                <a:gd name="T10" fmla="*/ 84 w 780"/>
                <a:gd name="T11" fmla="*/ 432 h 648"/>
                <a:gd name="T12" fmla="*/ 126 w 780"/>
                <a:gd name="T13" fmla="*/ 367 h 648"/>
                <a:gd name="T14" fmla="*/ 172 w 780"/>
                <a:gd name="T15" fmla="*/ 305 h 648"/>
                <a:gd name="T16" fmla="*/ 223 w 780"/>
                <a:gd name="T17" fmla="*/ 248 h 648"/>
                <a:gd name="T18" fmla="*/ 280 w 780"/>
                <a:gd name="T19" fmla="*/ 197 h 648"/>
                <a:gd name="T20" fmla="*/ 340 w 780"/>
                <a:gd name="T21" fmla="*/ 149 h 648"/>
                <a:gd name="T22" fmla="*/ 406 w 780"/>
                <a:gd name="T23" fmla="*/ 109 h 648"/>
                <a:gd name="T24" fmla="*/ 475 w 780"/>
                <a:gd name="T25" fmla="*/ 73 h 648"/>
                <a:gd name="T26" fmla="*/ 547 w 780"/>
                <a:gd name="T27" fmla="*/ 45 h 648"/>
                <a:gd name="T28" fmla="*/ 622 w 780"/>
                <a:gd name="T29" fmla="*/ 22 h 648"/>
                <a:gd name="T30" fmla="*/ 700 w 780"/>
                <a:gd name="T31" fmla="*/ 8 h 648"/>
                <a:gd name="T32" fmla="*/ 780 w 780"/>
                <a:gd name="T33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0" h="648">
                  <a:moveTo>
                    <a:pt x="780" y="0"/>
                  </a:moveTo>
                  <a:lnTo>
                    <a:pt x="780" y="648"/>
                  </a:lnTo>
                  <a:lnTo>
                    <a:pt x="0" y="648"/>
                  </a:lnTo>
                  <a:lnTo>
                    <a:pt x="21" y="574"/>
                  </a:lnTo>
                  <a:lnTo>
                    <a:pt x="50" y="500"/>
                  </a:lnTo>
                  <a:lnTo>
                    <a:pt x="84" y="432"/>
                  </a:lnTo>
                  <a:lnTo>
                    <a:pt x="126" y="367"/>
                  </a:lnTo>
                  <a:lnTo>
                    <a:pt x="172" y="305"/>
                  </a:lnTo>
                  <a:lnTo>
                    <a:pt x="223" y="248"/>
                  </a:lnTo>
                  <a:lnTo>
                    <a:pt x="280" y="197"/>
                  </a:lnTo>
                  <a:lnTo>
                    <a:pt x="340" y="149"/>
                  </a:lnTo>
                  <a:lnTo>
                    <a:pt x="406" y="109"/>
                  </a:lnTo>
                  <a:lnTo>
                    <a:pt x="475" y="73"/>
                  </a:lnTo>
                  <a:lnTo>
                    <a:pt x="547" y="45"/>
                  </a:lnTo>
                  <a:lnTo>
                    <a:pt x="622" y="22"/>
                  </a:lnTo>
                  <a:lnTo>
                    <a:pt x="700" y="8"/>
                  </a:lnTo>
                  <a:lnTo>
                    <a:pt x="78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6" name="Freeform 43"/>
            <p:cNvSpPr/>
            <p:nvPr/>
          </p:nvSpPr>
          <p:spPr bwMode="auto">
            <a:xfrm>
              <a:off x="4764088" y="2898775"/>
              <a:ext cx="1273175" cy="1123950"/>
            </a:xfrm>
            <a:custGeom>
              <a:avLst/>
              <a:gdLst>
                <a:gd name="T0" fmla="*/ 8 w 802"/>
                <a:gd name="T1" fmla="*/ 0 h 708"/>
                <a:gd name="T2" fmla="*/ 802 w 802"/>
                <a:gd name="T3" fmla="*/ 0 h 708"/>
                <a:gd name="T4" fmla="*/ 802 w 802"/>
                <a:gd name="T5" fmla="*/ 708 h 708"/>
                <a:gd name="T6" fmla="*/ 239 w 802"/>
                <a:gd name="T7" fmla="*/ 708 h 708"/>
                <a:gd name="T8" fmla="*/ 239 w 802"/>
                <a:gd name="T9" fmla="*/ 707 h 708"/>
                <a:gd name="T10" fmla="*/ 187 w 802"/>
                <a:gd name="T11" fmla="*/ 649 h 708"/>
                <a:gd name="T12" fmla="*/ 141 w 802"/>
                <a:gd name="T13" fmla="*/ 587 h 708"/>
                <a:gd name="T14" fmla="*/ 101 w 802"/>
                <a:gd name="T15" fmla="*/ 520 h 708"/>
                <a:gd name="T16" fmla="*/ 67 w 802"/>
                <a:gd name="T17" fmla="*/ 449 h 708"/>
                <a:gd name="T18" fmla="*/ 39 w 802"/>
                <a:gd name="T19" fmla="*/ 375 h 708"/>
                <a:gd name="T20" fmla="*/ 18 w 802"/>
                <a:gd name="T21" fmla="*/ 297 h 708"/>
                <a:gd name="T22" fmla="*/ 5 w 802"/>
                <a:gd name="T23" fmla="*/ 217 h 708"/>
                <a:gd name="T24" fmla="*/ 0 w 802"/>
                <a:gd name="T25" fmla="*/ 135 h 708"/>
                <a:gd name="T26" fmla="*/ 1 w 802"/>
                <a:gd name="T27" fmla="*/ 67 h 708"/>
                <a:gd name="T28" fmla="*/ 8 w 802"/>
                <a:gd name="T29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2" h="708">
                  <a:moveTo>
                    <a:pt x="8" y="0"/>
                  </a:moveTo>
                  <a:lnTo>
                    <a:pt x="802" y="0"/>
                  </a:lnTo>
                  <a:lnTo>
                    <a:pt x="802" y="708"/>
                  </a:lnTo>
                  <a:lnTo>
                    <a:pt x="239" y="708"/>
                  </a:lnTo>
                  <a:lnTo>
                    <a:pt x="239" y="707"/>
                  </a:lnTo>
                  <a:lnTo>
                    <a:pt x="187" y="649"/>
                  </a:lnTo>
                  <a:lnTo>
                    <a:pt x="141" y="587"/>
                  </a:lnTo>
                  <a:lnTo>
                    <a:pt x="101" y="520"/>
                  </a:lnTo>
                  <a:lnTo>
                    <a:pt x="67" y="449"/>
                  </a:lnTo>
                  <a:lnTo>
                    <a:pt x="39" y="375"/>
                  </a:lnTo>
                  <a:lnTo>
                    <a:pt x="18" y="297"/>
                  </a:lnTo>
                  <a:lnTo>
                    <a:pt x="5" y="217"/>
                  </a:lnTo>
                  <a:lnTo>
                    <a:pt x="0" y="135"/>
                  </a:lnTo>
                  <a:lnTo>
                    <a:pt x="1" y="67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7" name="Freeform 44"/>
            <p:cNvSpPr/>
            <p:nvPr/>
          </p:nvSpPr>
          <p:spPr bwMode="auto">
            <a:xfrm>
              <a:off x="5243513" y="4137025"/>
              <a:ext cx="793750" cy="1025525"/>
            </a:xfrm>
            <a:custGeom>
              <a:avLst/>
              <a:gdLst>
                <a:gd name="T0" fmla="*/ 0 w 500"/>
                <a:gd name="T1" fmla="*/ 0 h 646"/>
                <a:gd name="T2" fmla="*/ 500 w 500"/>
                <a:gd name="T3" fmla="*/ 0 h 646"/>
                <a:gd name="T4" fmla="*/ 500 w 500"/>
                <a:gd name="T5" fmla="*/ 646 h 646"/>
                <a:gd name="T6" fmla="*/ 223 w 500"/>
                <a:gd name="T7" fmla="*/ 646 h 646"/>
                <a:gd name="T8" fmla="*/ 202 w 500"/>
                <a:gd name="T9" fmla="*/ 642 h 646"/>
                <a:gd name="T10" fmla="*/ 184 w 500"/>
                <a:gd name="T11" fmla="*/ 633 h 646"/>
                <a:gd name="T12" fmla="*/ 170 w 500"/>
                <a:gd name="T13" fmla="*/ 618 h 646"/>
                <a:gd name="T14" fmla="*/ 161 w 500"/>
                <a:gd name="T15" fmla="*/ 601 h 646"/>
                <a:gd name="T16" fmla="*/ 157 w 500"/>
                <a:gd name="T17" fmla="*/ 580 h 646"/>
                <a:gd name="T18" fmla="*/ 157 w 500"/>
                <a:gd name="T19" fmla="*/ 459 h 646"/>
                <a:gd name="T20" fmla="*/ 155 w 500"/>
                <a:gd name="T21" fmla="*/ 388 h 646"/>
                <a:gd name="T22" fmla="*/ 144 w 500"/>
                <a:gd name="T23" fmla="*/ 319 h 646"/>
                <a:gd name="T24" fmla="*/ 127 w 500"/>
                <a:gd name="T25" fmla="*/ 249 h 646"/>
                <a:gd name="T26" fmla="*/ 105 w 500"/>
                <a:gd name="T27" fmla="*/ 184 h 646"/>
                <a:gd name="T28" fmla="*/ 76 w 500"/>
                <a:gd name="T29" fmla="*/ 120 h 646"/>
                <a:gd name="T30" fmla="*/ 41 w 500"/>
                <a:gd name="T31" fmla="*/ 58 h 646"/>
                <a:gd name="T32" fmla="*/ 0 w 500"/>
                <a:gd name="T33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0" h="646">
                  <a:moveTo>
                    <a:pt x="0" y="0"/>
                  </a:moveTo>
                  <a:lnTo>
                    <a:pt x="500" y="0"/>
                  </a:lnTo>
                  <a:lnTo>
                    <a:pt x="500" y="646"/>
                  </a:lnTo>
                  <a:lnTo>
                    <a:pt x="223" y="646"/>
                  </a:lnTo>
                  <a:lnTo>
                    <a:pt x="202" y="642"/>
                  </a:lnTo>
                  <a:lnTo>
                    <a:pt x="184" y="633"/>
                  </a:lnTo>
                  <a:lnTo>
                    <a:pt x="170" y="618"/>
                  </a:lnTo>
                  <a:lnTo>
                    <a:pt x="161" y="601"/>
                  </a:lnTo>
                  <a:lnTo>
                    <a:pt x="157" y="580"/>
                  </a:lnTo>
                  <a:lnTo>
                    <a:pt x="157" y="459"/>
                  </a:lnTo>
                  <a:lnTo>
                    <a:pt x="155" y="388"/>
                  </a:lnTo>
                  <a:lnTo>
                    <a:pt x="144" y="319"/>
                  </a:lnTo>
                  <a:lnTo>
                    <a:pt x="127" y="249"/>
                  </a:lnTo>
                  <a:lnTo>
                    <a:pt x="105" y="184"/>
                  </a:lnTo>
                  <a:lnTo>
                    <a:pt x="76" y="120"/>
                  </a:lnTo>
                  <a:lnTo>
                    <a:pt x="41" y="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8" name="Freeform 45"/>
            <p:cNvSpPr/>
            <p:nvPr/>
          </p:nvSpPr>
          <p:spPr bwMode="auto">
            <a:xfrm>
              <a:off x="6154738" y="1755775"/>
              <a:ext cx="1239838" cy="1028700"/>
            </a:xfrm>
            <a:custGeom>
              <a:avLst/>
              <a:gdLst>
                <a:gd name="T0" fmla="*/ 0 w 781"/>
                <a:gd name="T1" fmla="*/ 0 h 648"/>
                <a:gd name="T2" fmla="*/ 80 w 781"/>
                <a:gd name="T3" fmla="*/ 8 h 648"/>
                <a:gd name="T4" fmla="*/ 158 w 781"/>
                <a:gd name="T5" fmla="*/ 22 h 648"/>
                <a:gd name="T6" fmla="*/ 234 w 781"/>
                <a:gd name="T7" fmla="*/ 45 h 648"/>
                <a:gd name="T8" fmla="*/ 306 w 781"/>
                <a:gd name="T9" fmla="*/ 72 h 648"/>
                <a:gd name="T10" fmla="*/ 375 w 781"/>
                <a:gd name="T11" fmla="*/ 108 h 648"/>
                <a:gd name="T12" fmla="*/ 441 w 781"/>
                <a:gd name="T13" fmla="*/ 148 h 648"/>
                <a:gd name="T14" fmla="*/ 502 w 781"/>
                <a:gd name="T15" fmla="*/ 195 h 648"/>
                <a:gd name="T16" fmla="*/ 559 w 781"/>
                <a:gd name="T17" fmla="*/ 246 h 648"/>
                <a:gd name="T18" fmla="*/ 610 w 781"/>
                <a:gd name="T19" fmla="*/ 304 h 648"/>
                <a:gd name="T20" fmla="*/ 657 w 781"/>
                <a:gd name="T21" fmla="*/ 365 h 648"/>
                <a:gd name="T22" fmla="*/ 697 w 781"/>
                <a:gd name="T23" fmla="*/ 431 h 648"/>
                <a:gd name="T24" fmla="*/ 731 w 781"/>
                <a:gd name="T25" fmla="*/ 500 h 648"/>
                <a:gd name="T26" fmla="*/ 760 w 781"/>
                <a:gd name="T27" fmla="*/ 572 h 648"/>
                <a:gd name="T28" fmla="*/ 781 w 781"/>
                <a:gd name="T29" fmla="*/ 648 h 648"/>
                <a:gd name="T30" fmla="*/ 0 w 781"/>
                <a:gd name="T31" fmla="*/ 648 h 648"/>
                <a:gd name="T32" fmla="*/ 0 w 781"/>
                <a:gd name="T33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1" h="648">
                  <a:moveTo>
                    <a:pt x="0" y="0"/>
                  </a:moveTo>
                  <a:lnTo>
                    <a:pt x="80" y="8"/>
                  </a:lnTo>
                  <a:lnTo>
                    <a:pt x="158" y="22"/>
                  </a:lnTo>
                  <a:lnTo>
                    <a:pt x="234" y="45"/>
                  </a:lnTo>
                  <a:lnTo>
                    <a:pt x="306" y="72"/>
                  </a:lnTo>
                  <a:lnTo>
                    <a:pt x="375" y="108"/>
                  </a:lnTo>
                  <a:lnTo>
                    <a:pt x="441" y="148"/>
                  </a:lnTo>
                  <a:lnTo>
                    <a:pt x="502" y="195"/>
                  </a:lnTo>
                  <a:lnTo>
                    <a:pt x="559" y="246"/>
                  </a:lnTo>
                  <a:lnTo>
                    <a:pt x="610" y="304"/>
                  </a:lnTo>
                  <a:lnTo>
                    <a:pt x="657" y="365"/>
                  </a:lnTo>
                  <a:lnTo>
                    <a:pt x="697" y="431"/>
                  </a:lnTo>
                  <a:lnTo>
                    <a:pt x="731" y="500"/>
                  </a:lnTo>
                  <a:lnTo>
                    <a:pt x="760" y="572"/>
                  </a:lnTo>
                  <a:lnTo>
                    <a:pt x="781" y="648"/>
                  </a:lnTo>
                  <a:lnTo>
                    <a:pt x="0" y="6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9" name="Freeform 46"/>
            <p:cNvSpPr/>
            <p:nvPr/>
          </p:nvSpPr>
          <p:spPr bwMode="auto">
            <a:xfrm>
              <a:off x="6154738" y="4137025"/>
              <a:ext cx="793750" cy="1025525"/>
            </a:xfrm>
            <a:custGeom>
              <a:avLst/>
              <a:gdLst>
                <a:gd name="T0" fmla="*/ 0 w 500"/>
                <a:gd name="T1" fmla="*/ 0 h 646"/>
                <a:gd name="T2" fmla="*/ 500 w 500"/>
                <a:gd name="T3" fmla="*/ 0 h 646"/>
                <a:gd name="T4" fmla="*/ 459 w 500"/>
                <a:gd name="T5" fmla="*/ 59 h 646"/>
                <a:gd name="T6" fmla="*/ 425 w 500"/>
                <a:gd name="T7" fmla="*/ 121 h 646"/>
                <a:gd name="T8" fmla="*/ 395 w 500"/>
                <a:gd name="T9" fmla="*/ 186 h 646"/>
                <a:gd name="T10" fmla="*/ 373 w 500"/>
                <a:gd name="T11" fmla="*/ 253 h 646"/>
                <a:gd name="T12" fmla="*/ 356 w 500"/>
                <a:gd name="T13" fmla="*/ 322 h 646"/>
                <a:gd name="T14" fmla="*/ 345 w 500"/>
                <a:gd name="T15" fmla="*/ 392 h 646"/>
                <a:gd name="T16" fmla="*/ 343 w 500"/>
                <a:gd name="T17" fmla="*/ 464 h 646"/>
                <a:gd name="T18" fmla="*/ 343 w 500"/>
                <a:gd name="T19" fmla="*/ 580 h 646"/>
                <a:gd name="T20" fmla="*/ 339 w 500"/>
                <a:gd name="T21" fmla="*/ 601 h 646"/>
                <a:gd name="T22" fmla="*/ 330 w 500"/>
                <a:gd name="T23" fmla="*/ 618 h 646"/>
                <a:gd name="T24" fmla="*/ 316 w 500"/>
                <a:gd name="T25" fmla="*/ 633 h 646"/>
                <a:gd name="T26" fmla="*/ 298 w 500"/>
                <a:gd name="T27" fmla="*/ 642 h 646"/>
                <a:gd name="T28" fmla="*/ 277 w 500"/>
                <a:gd name="T29" fmla="*/ 646 h 646"/>
                <a:gd name="T30" fmla="*/ 0 w 500"/>
                <a:gd name="T31" fmla="*/ 646 h 646"/>
                <a:gd name="T32" fmla="*/ 0 w 500"/>
                <a:gd name="T33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0" h="646">
                  <a:moveTo>
                    <a:pt x="0" y="0"/>
                  </a:moveTo>
                  <a:lnTo>
                    <a:pt x="500" y="0"/>
                  </a:lnTo>
                  <a:lnTo>
                    <a:pt x="459" y="59"/>
                  </a:lnTo>
                  <a:lnTo>
                    <a:pt x="425" y="121"/>
                  </a:lnTo>
                  <a:lnTo>
                    <a:pt x="395" y="186"/>
                  </a:lnTo>
                  <a:lnTo>
                    <a:pt x="373" y="253"/>
                  </a:lnTo>
                  <a:lnTo>
                    <a:pt x="356" y="322"/>
                  </a:lnTo>
                  <a:lnTo>
                    <a:pt x="345" y="392"/>
                  </a:lnTo>
                  <a:lnTo>
                    <a:pt x="343" y="464"/>
                  </a:lnTo>
                  <a:lnTo>
                    <a:pt x="343" y="580"/>
                  </a:lnTo>
                  <a:lnTo>
                    <a:pt x="339" y="601"/>
                  </a:lnTo>
                  <a:lnTo>
                    <a:pt x="330" y="618"/>
                  </a:lnTo>
                  <a:lnTo>
                    <a:pt x="316" y="633"/>
                  </a:lnTo>
                  <a:lnTo>
                    <a:pt x="298" y="642"/>
                  </a:lnTo>
                  <a:lnTo>
                    <a:pt x="277" y="646"/>
                  </a:lnTo>
                  <a:lnTo>
                    <a:pt x="0" y="6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10" name="Freeform 47"/>
            <p:cNvSpPr/>
            <p:nvPr/>
          </p:nvSpPr>
          <p:spPr bwMode="auto">
            <a:xfrm>
              <a:off x="6154738" y="2898775"/>
              <a:ext cx="1274763" cy="1123950"/>
            </a:xfrm>
            <a:custGeom>
              <a:avLst/>
              <a:gdLst>
                <a:gd name="T0" fmla="*/ 0 w 803"/>
                <a:gd name="T1" fmla="*/ 0 h 708"/>
                <a:gd name="T2" fmla="*/ 794 w 803"/>
                <a:gd name="T3" fmla="*/ 0 h 708"/>
                <a:gd name="T4" fmla="*/ 801 w 803"/>
                <a:gd name="T5" fmla="*/ 59 h 708"/>
                <a:gd name="T6" fmla="*/ 803 w 803"/>
                <a:gd name="T7" fmla="*/ 119 h 708"/>
                <a:gd name="T8" fmla="*/ 800 w 803"/>
                <a:gd name="T9" fmla="*/ 194 h 708"/>
                <a:gd name="T10" fmla="*/ 790 w 803"/>
                <a:gd name="T11" fmla="*/ 267 h 708"/>
                <a:gd name="T12" fmla="*/ 773 w 803"/>
                <a:gd name="T13" fmla="*/ 339 h 708"/>
                <a:gd name="T14" fmla="*/ 752 w 803"/>
                <a:gd name="T15" fmla="*/ 407 h 708"/>
                <a:gd name="T16" fmla="*/ 725 w 803"/>
                <a:gd name="T17" fmla="*/ 474 h 708"/>
                <a:gd name="T18" fmla="*/ 692 w 803"/>
                <a:gd name="T19" fmla="*/ 537 h 708"/>
                <a:gd name="T20" fmla="*/ 654 w 803"/>
                <a:gd name="T21" fmla="*/ 597 h 708"/>
                <a:gd name="T22" fmla="*/ 611 w 803"/>
                <a:gd name="T23" fmla="*/ 652 h 708"/>
                <a:gd name="T24" fmla="*/ 565 w 803"/>
                <a:gd name="T25" fmla="*/ 706 h 708"/>
                <a:gd name="T26" fmla="*/ 563 w 803"/>
                <a:gd name="T27" fmla="*/ 708 h 708"/>
                <a:gd name="T28" fmla="*/ 0 w 803"/>
                <a:gd name="T29" fmla="*/ 708 h 708"/>
                <a:gd name="T30" fmla="*/ 0 w 803"/>
                <a:gd name="T31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3" h="708">
                  <a:moveTo>
                    <a:pt x="0" y="0"/>
                  </a:moveTo>
                  <a:lnTo>
                    <a:pt x="794" y="0"/>
                  </a:lnTo>
                  <a:lnTo>
                    <a:pt x="801" y="59"/>
                  </a:lnTo>
                  <a:lnTo>
                    <a:pt x="803" y="119"/>
                  </a:lnTo>
                  <a:lnTo>
                    <a:pt x="800" y="194"/>
                  </a:lnTo>
                  <a:lnTo>
                    <a:pt x="790" y="267"/>
                  </a:lnTo>
                  <a:lnTo>
                    <a:pt x="773" y="339"/>
                  </a:lnTo>
                  <a:lnTo>
                    <a:pt x="752" y="407"/>
                  </a:lnTo>
                  <a:lnTo>
                    <a:pt x="725" y="474"/>
                  </a:lnTo>
                  <a:lnTo>
                    <a:pt x="692" y="537"/>
                  </a:lnTo>
                  <a:lnTo>
                    <a:pt x="654" y="597"/>
                  </a:lnTo>
                  <a:lnTo>
                    <a:pt x="611" y="652"/>
                  </a:lnTo>
                  <a:lnTo>
                    <a:pt x="565" y="706"/>
                  </a:lnTo>
                  <a:lnTo>
                    <a:pt x="563" y="708"/>
                  </a:lnTo>
                  <a:lnTo>
                    <a:pt x="0" y="7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11" name="Freeform 48"/>
            <p:cNvSpPr/>
            <p:nvPr/>
          </p:nvSpPr>
          <p:spPr bwMode="auto">
            <a:xfrm>
              <a:off x="5492750" y="5224463"/>
              <a:ext cx="1206500" cy="182563"/>
            </a:xfrm>
            <a:custGeom>
              <a:avLst/>
              <a:gdLst>
                <a:gd name="T0" fmla="*/ 57 w 760"/>
                <a:gd name="T1" fmla="*/ 0 h 115"/>
                <a:gd name="T2" fmla="*/ 703 w 760"/>
                <a:gd name="T3" fmla="*/ 0 h 115"/>
                <a:gd name="T4" fmla="*/ 722 w 760"/>
                <a:gd name="T5" fmla="*/ 3 h 115"/>
                <a:gd name="T6" fmla="*/ 737 w 760"/>
                <a:gd name="T7" fmla="*/ 12 h 115"/>
                <a:gd name="T8" fmla="*/ 749 w 760"/>
                <a:gd name="T9" fmla="*/ 24 h 115"/>
                <a:gd name="T10" fmla="*/ 757 w 760"/>
                <a:gd name="T11" fmla="*/ 39 h 115"/>
                <a:gd name="T12" fmla="*/ 760 w 760"/>
                <a:gd name="T13" fmla="*/ 58 h 115"/>
                <a:gd name="T14" fmla="*/ 757 w 760"/>
                <a:gd name="T15" fmla="*/ 76 h 115"/>
                <a:gd name="T16" fmla="*/ 749 w 760"/>
                <a:gd name="T17" fmla="*/ 92 h 115"/>
                <a:gd name="T18" fmla="*/ 737 w 760"/>
                <a:gd name="T19" fmla="*/ 103 h 115"/>
                <a:gd name="T20" fmla="*/ 722 w 760"/>
                <a:gd name="T21" fmla="*/ 111 h 115"/>
                <a:gd name="T22" fmla="*/ 703 w 760"/>
                <a:gd name="T23" fmla="*/ 115 h 115"/>
                <a:gd name="T24" fmla="*/ 57 w 760"/>
                <a:gd name="T25" fmla="*/ 115 h 115"/>
                <a:gd name="T26" fmla="*/ 38 w 760"/>
                <a:gd name="T27" fmla="*/ 111 h 115"/>
                <a:gd name="T28" fmla="*/ 23 w 760"/>
                <a:gd name="T29" fmla="*/ 103 h 115"/>
                <a:gd name="T30" fmla="*/ 11 w 760"/>
                <a:gd name="T31" fmla="*/ 92 h 115"/>
                <a:gd name="T32" fmla="*/ 3 w 760"/>
                <a:gd name="T33" fmla="*/ 76 h 115"/>
                <a:gd name="T34" fmla="*/ 0 w 760"/>
                <a:gd name="T35" fmla="*/ 58 h 115"/>
                <a:gd name="T36" fmla="*/ 3 w 760"/>
                <a:gd name="T37" fmla="*/ 39 h 115"/>
                <a:gd name="T38" fmla="*/ 11 w 760"/>
                <a:gd name="T39" fmla="*/ 24 h 115"/>
                <a:gd name="T40" fmla="*/ 23 w 760"/>
                <a:gd name="T41" fmla="*/ 12 h 115"/>
                <a:gd name="T42" fmla="*/ 38 w 760"/>
                <a:gd name="T43" fmla="*/ 3 h 115"/>
                <a:gd name="T44" fmla="*/ 57 w 760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0" h="115">
                  <a:moveTo>
                    <a:pt x="57" y="0"/>
                  </a:moveTo>
                  <a:lnTo>
                    <a:pt x="703" y="0"/>
                  </a:lnTo>
                  <a:lnTo>
                    <a:pt x="722" y="3"/>
                  </a:lnTo>
                  <a:lnTo>
                    <a:pt x="737" y="12"/>
                  </a:lnTo>
                  <a:lnTo>
                    <a:pt x="749" y="24"/>
                  </a:lnTo>
                  <a:lnTo>
                    <a:pt x="757" y="39"/>
                  </a:lnTo>
                  <a:lnTo>
                    <a:pt x="760" y="58"/>
                  </a:lnTo>
                  <a:lnTo>
                    <a:pt x="757" y="76"/>
                  </a:lnTo>
                  <a:lnTo>
                    <a:pt x="749" y="92"/>
                  </a:lnTo>
                  <a:lnTo>
                    <a:pt x="737" y="103"/>
                  </a:lnTo>
                  <a:lnTo>
                    <a:pt x="722" y="111"/>
                  </a:lnTo>
                  <a:lnTo>
                    <a:pt x="703" y="115"/>
                  </a:lnTo>
                  <a:lnTo>
                    <a:pt x="57" y="115"/>
                  </a:lnTo>
                  <a:lnTo>
                    <a:pt x="38" y="111"/>
                  </a:lnTo>
                  <a:lnTo>
                    <a:pt x="23" y="103"/>
                  </a:lnTo>
                  <a:lnTo>
                    <a:pt x="11" y="92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38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12" name="Freeform 49"/>
            <p:cNvSpPr/>
            <p:nvPr/>
          </p:nvSpPr>
          <p:spPr bwMode="auto">
            <a:xfrm>
              <a:off x="5492750" y="5470525"/>
              <a:ext cx="1206500" cy="179388"/>
            </a:xfrm>
            <a:custGeom>
              <a:avLst/>
              <a:gdLst>
                <a:gd name="T0" fmla="*/ 57 w 760"/>
                <a:gd name="T1" fmla="*/ 0 h 113"/>
                <a:gd name="T2" fmla="*/ 703 w 760"/>
                <a:gd name="T3" fmla="*/ 0 h 113"/>
                <a:gd name="T4" fmla="*/ 722 w 760"/>
                <a:gd name="T5" fmla="*/ 2 h 113"/>
                <a:gd name="T6" fmla="*/ 737 w 760"/>
                <a:gd name="T7" fmla="*/ 10 h 113"/>
                <a:gd name="T8" fmla="*/ 749 w 760"/>
                <a:gd name="T9" fmla="*/ 23 h 113"/>
                <a:gd name="T10" fmla="*/ 757 w 760"/>
                <a:gd name="T11" fmla="*/ 39 h 113"/>
                <a:gd name="T12" fmla="*/ 760 w 760"/>
                <a:gd name="T13" fmla="*/ 57 h 113"/>
                <a:gd name="T14" fmla="*/ 757 w 760"/>
                <a:gd name="T15" fmla="*/ 74 h 113"/>
                <a:gd name="T16" fmla="*/ 749 w 760"/>
                <a:gd name="T17" fmla="*/ 90 h 113"/>
                <a:gd name="T18" fmla="*/ 737 w 760"/>
                <a:gd name="T19" fmla="*/ 103 h 113"/>
                <a:gd name="T20" fmla="*/ 722 w 760"/>
                <a:gd name="T21" fmla="*/ 111 h 113"/>
                <a:gd name="T22" fmla="*/ 703 w 760"/>
                <a:gd name="T23" fmla="*/ 113 h 113"/>
                <a:gd name="T24" fmla="*/ 57 w 760"/>
                <a:gd name="T25" fmla="*/ 113 h 113"/>
                <a:gd name="T26" fmla="*/ 38 w 760"/>
                <a:gd name="T27" fmla="*/ 111 h 113"/>
                <a:gd name="T28" fmla="*/ 23 w 760"/>
                <a:gd name="T29" fmla="*/ 103 h 113"/>
                <a:gd name="T30" fmla="*/ 11 w 760"/>
                <a:gd name="T31" fmla="*/ 90 h 113"/>
                <a:gd name="T32" fmla="*/ 3 w 760"/>
                <a:gd name="T33" fmla="*/ 74 h 113"/>
                <a:gd name="T34" fmla="*/ 0 w 760"/>
                <a:gd name="T35" fmla="*/ 57 h 113"/>
                <a:gd name="T36" fmla="*/ 3 w 760"/>
                <a:gd name="T37" fmla="*/ 39 h 113"/>
                <a:gd name="T38" fmla="*/ 11 w 760"/>
                <a:gd name="T39" fmla="*/ 23 h 113"/>
                <a:gd name="T40" fmla="*/ 23 w 760"/>
                <a:gd name="T41" fmla="*/ 10 h 113"/>
                <a:gd name="T42" fmla="*/ 38 w 760"/>
                <a:gd name="T43" fmla="*/ 2 h 113"/>
                <a:gd name="T44" fmla="*/ 57 w 760"/>
                <a:gd name="T4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0" h="113">
                  <a:moveTo>
                    <a:pt x="57" y="0"/>
                  </a:moveTo>
                  <a:lnTo>
                    <a:pt x="703" y="0"/>
                  </a:lnTo>
                  <a:lnTo>
                    <a:pt x="722" y="2"/>
                  </a:lnTo>
                  <a:lnTo>
                    <a:pt x="737" y="10"/>
                  </a:lnTo>
                  <a:lnTo>
                    <a:pt x="749" y="23"/>
                  </a:lnTo>
                  <a:lnTo>
                    <a:pt x="757" y="39"/>
                  </a:lnTo>
                  <a:lnTo>
                    <a:pt x="760" y="57"/>
                  </a:lnTo>
                  <a:lnTo>
                    <a:pt x="757" y="74"/>
                  </a:lnTo>
                  <a:lnTo>
                    <a:pt x="749" y="90"/>
                  </a:lnTo>
                  <a:lnTo>
                    <a:pt x="737" y="103"/>
                  </a:lnTo>
                  <a:lnTo>
                    <a:pt x="722" y="111"/>
                  </a:lnTo>
                  <a:lnTo>
                    <a:pt x="703" y="113"/>
                  </a:lnTo>
                  <a:lnTo>
                    <a:pt x="57" y="113"/>
                  </a:lnTo>
                  <a:lnTo>
                    <a:pt x="38" y="111"/>
                  </a:lnTo>
                  <a:lnTo>
                    <a:pt x="23" y="103"/>
                  </a:lnTo>
                  <a:lnTo>
                    <a:pt x="11" y="90"/>
                  </a:lnTo>
                  <a:lnTo>
                    <a:pt x="3" y="74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13" name="Freeform 50"/>
            <p:cNvSpPr/>
            <p:nvPr/>
          </p:nvSpPr>
          <p:spPr bwMode="auto">
            <a:xfrm>
              <a:off x="5646738" y="5715000"/>
              <a:ext cx="879475" cy="180975"/>
            </a:xfrm>
            <a:custGeom>
              <a:avLst/>
              <a:gdLst>
                <a:gd name="T0" fmla="*/ 58 w 554"/>
                <a:gd name="T1" fmla="*/ 0 h 114"/>
                <a:gd name="T2" fmla="*/ 496 w 554"/>
                <a:gd name="T3" fmla="*/ 0 h 114"/>
                <a:gd name="T4" fmla="*/ 515 w 554"/>
                <a:gd name="T5" fmla="*/ 3 h 114"/>
                <a:gd name="T6" fmla="*/ 530 w 554"/>
                <a:gd name="T7" fmla="*/ 10 h 114"/>
                <a:gd name="T8" fmla="*/ 542 w 554"/>
                <a:gd name="T9" fmla="*/ 24 h 114"/>
                <a:gd name="T10" fmla="*/ 550 w 554"/>
                <a:gd name="T11" fmla="*/ 39 h 114"/>
                <a:gd name="T12" fmla="*/ 554 w 554"/>
                <a:gd name="T13" fmla="*/ 56 h 114"/>
                <a:gd name="T14" fmla="*/ 550 w 554"/>
                <a:gd name="T15" fmla="*/ 75 h 114"/>
                <a:gd name="T16" fmla="*/ 542 w 554"/>
                <a:gd name="T17" fmla="*/ 90 h 114"/>
                <a:gd name="T18" fmla="*/ 530 w 554"/>
                <a:gd name="T19" fmla="*/ 103 h 114"/>
                <a:gd name="T20" fmla="*/ 515 w 554"/>
                <a:gd name="T21" fmla="*/ 111 h 114"/>
                <a:gd name="T22" fmla="*/ 496 w 554"/>
                <a:gd name="T23" fmla="*/ 114 h 114"/>
                <a:gd name="T24" fmla="*/ 58 w 554"/>
                <a:gd name="T25" fmla="*/ 114 h 114"/>
                <a:gd name="T26" fmla="*/ 40 w 554"/>
                <a:gd name="T27" fmla="*/ 111 h 114"/>
                <a:gd name="T28" fmla="*/ 24 w 554"/>
                <a:gd name="T29" fmla="*/ 103 h 114"/>
                <a:gd name="T30" fmla="*/ 11 w 554"/>
                <a:gd name="T31" fmla="*/ 90 h 114"/>
                <a:gd name="T32" fmla="*/ 3 w 554"/>
                <a:gd name="T33" fmla="*/ 75 h 114"/>
                <a:gd name="T34" fmla="*/ 0 w 554"/>
                <a:gd name="T35" fmla="*/ 56 h 114"/>
                <a:gd name="T36" fmla="*/ 3 w 554"/>
                <a:gd name="T37" fmla="*/ 39 h 114"/>
                <a:gd name="T38" fmla="*/ 11 w 554"/>
                <a:gd name="T39" fmla="*/ 24 h 114"/>
                <a:gd name="T40" fmla="*/ 24 w 554"/>
                <a:gd name="T41" fmla="*/ 10 h 114"/>
                <a:gd name="T42" fmla="*/ 40 w 554"/>
                <a:gd name="T43" fmla="*/ 3 h 114"/>
                <a:gd name="T44" fmla="*/ 58 w 554"/>
                <a:gd name="T4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4" h="114">
                  <a:moveTo>
                    <a:pt x="58" y="0"/>
                  </a:moveTo>
                  <a:lnTo>
                    <a:pt x="496" y="0"/>
                  </a:lnTo>
                  <a:lnTo>
                    <a:pt x="515" y="3"/>
                  </a:lnTo>
                  <a:lnTo>
                    <a:pt x="530" y="10"/>
                  </a:lnTo>
                  <a:lnTo>
                    <a:pt x="542" y="24"/>
                  </a:lnTo>
                  <a:lnTo>
                    <a:pt x="550" y="39"/>
                  </a:lnTo>
                  <a:lnTo>
                    <a:pt x="554" y="56"/>
                  </a:lnTo>
                  <a:lnTo>
                    <a:pt x="550" y="75"/>
                  </a:lnTo>
                  <a:lnTo>
                    <a:pt x="542" y="90"/>
                  </a:lnTo>
                  <a:lnTo>
                    <a:pt x="530" y="103"/>
                  </a:lnTo>
                  <a:lnTo>
                    <a:pt x="515" y="111"/>
                  </a:lnTo>
                  <a:lnTo>
                    <a:pt x="496" y="114"/>
                  </a:lnTo>
                  <a:lnTo>
                    <a:pt x="58" y="114"/>
                  </a:lnTo>
                  <a:lnTo>
                    <a:pt x="40" y="111"/>
                  </a:lnTo>
                  <a:lnTo>
                    <a:pt x="24" y="103"/>
                  </a:lnTo>
                  <a:lnTo>
                    <a:pt x="11" y="90"/>
                  </a:lnTo>
                  <a:lnTo>
                    <a:pt x="3" y="75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4" y="10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972582" y="2460972"/>
            <a:ext cx="21053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08759" y="4162830"/>
            <a:ext cx="21053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52991" y="2460972"/>
            <a:ext cx="21053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77882" y="4182654"/>
            <a:ext cx="21053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4841733" y="2691414"/>
            <a:ext cx="1825532" cy="1195657"/>
          </a:xfrm>
          <a:custGeom>
            <a:avLst/>
            <a:gdLst>
              <a:gd name="T0" fmla="*/ 66 w 116"/>
              <a:gd name="T1" fmla="*/ 12 h 76"/>
              <a:gd name="T2" fmla="*/ 39 w 116"/>
              <a:gd name="T3" fmla="*/ 0 h 76"/>
              <a:gd name="T4" fmla="*/ 11 w 116"/>
              <a:gd name="T5" fmla="*/ 12 h 76"/>
              <a:gd name="T6" fmla="*/ 0 w 116"/>
              <a:gd name="T7" fmla="*/ 39 h 76"/>
              <a:gd name="T8" fmla="*/ 11 w 116"/>
              <a:gd name="T9" fmla="*/ 67 h 76"/>
              <a:gd name="T10" fmla="*/ 20 w 116"/>
              <a:gd name="T11" fmla="*/ 76 h 76"/>
              <a:gd name="T12" fmla="*/ 34 w 116"/>
              <a:gd name="T13" fmla="*/ 62 h 76"/>
              <a:gd name="T14" fmla="*/ 34 w 116"/>
              <a:gd name="T15" fmla="*/ 62 h 76"/>
              <a:gd name="T16" fmla="*/ 25 w 116"/>
              <a:gd name="T17" fmla="*/ 53 h 76"/>
              <a:gd name="T18" fmla="*/ 25 w 116"/>
              <a:gd name="T19" fmla="*/ 26 h 76"/>
              <a:gd name="T20" fmla="*/ 39 w 116"/>
              <a:gd name="T21" fmla="*/ 20 h 76"/>
              <a:gd name="T22" fmla="*/ 52 w 116"/>
              <a:gd name="T23" fmla="*/ 26 h 76"/>
              <a:gd name="T24" fmla="*/ 81 w 116"/>
              <a:gd name="T25" fmla="*/ 54 h 76"/>
              <a:gd name="T26" fmla="*/ 102 w 116"/>
              <a:gd name="T27" fmla="*/ 76 h 76"/>
              <a:gd name="T28" fmla="*/ 116 w 116"/>
              <a:gd name="T29" fmla="*/ 62 h 76"/>
              <a:gd name="T30" fmla="*/ 66 w 116"/>
              <a:gd name="T31" fmla="*/ 1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6" h="76">
                <a:moveTo>
                  <a:pt x="66" y="12"/>
                </a:moveTo>
                <a:cubicBezTo>
                  <a:pt x="59" y="4"/>
                  <a:pt x="49" y="0"/>
                  <a:pt x="39" y="0"/>
                </a:cubicBezTo>
                <a:cubicBezTo>
                  <a:pt x="29" y="0"/>
                  <a:pt x="19" y="4"/>
                  <a:pt x="11" y="12"/>
                </a:cubicBezTo>
                <a:cubicBezTo>
                  <a:pt x="4" y="19"/>
                  <a:pt x="0" y="29"/>
                  <a:pt x="0" y="39"/>
                </a:cubicBezTo>
                <a:cubicBezTo>
                  <a:pt x="0" y="49"/>
                  <a:pt x="4" y="59"/>
                  <a:pt x="11" y="67"/>
                </a:cubicBezTo>
                <a:cubicBezTo>
                  <a:pt x="20" y="76"/>
                  <a:pt x="20" y="76"/>
                  <a:pt x="20" y="76"/>
                </a:cubicBezTo>
                <a:cubicBezTo>
                  <a:pt x="34" y="62"/>
                  <a:pt x="34" y="62"/>
                  <a:pt x="34" y="62"/>
                </a:cubicBezTo>
                <a:cubicBezTo>
                  <a:pt x="34" y="62"/>
                  <a:pt x="34" y="62"/>
                  <a:pt x="34" y="62"/>
                </a:cubicBezTo>
                <a:cubicBezTo>
                  <a:pt x="25" y="53"/>
                  <a:pt x="25" y="53"/>
                  <a:pt x="25" y="53"/>
                </a:cubicBezTo>
                <a:cubicBezTo>
                  <a:pt x="18" y="45"/>
                  <a:pt x="18" y="33"/>
                  <a:pt x="25" y="26"/>
                </a:cubicBezTo>
                <a:cubicBezTo>
                  <a:pt x="29" y="22"/>
                  <a:pt x="34" y="20"/>
                  <a:pt x="39" y="20"/>
                </a:cubicBezTo>
                <a:cubicBezTo>
                  <a:pt x="44" y="20"/>
                  <a:pt x="49" y="22"/>
                  <a:pt x="52" y="26"/>
                </a:cubicBezTo>
                <a:cubicBezTo>
                  <a:pt x="81" y="54"/>
                  <a:pt x="81" y="54"/>
                  <a:pt x="81" y="54"/>
                </a:cubicBezTo>
                <a:cubicBezTo>
                  <a:pt x="102" y="76"/>
                  <a:pt x="102" y="76"/>
                  <a:pt x="102" y="76"/>
                </a:cubicBezTo>
                <a:cubicBezTo>
                  <a:pt x="116" y="62"/>
                  <a:pt x="116" y="62"/>
                  <a:pt x="116" y="62"/>
                </a:cubicBezTo>
                <a:lnTo>
                  <a:pt x="66" y="12"/>
                </a:ln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4779850" y="3398641"/>
            <a:ext cx="1242069" cy="1841002"/>
          </a:xfrm>
          <a:custGeom>
            <a:avLst/>
            <a:gdLst>
              <a:gd name="T0" fmla="*/ 56 w 79"/>
              <a:gd name="T1" fmla="*/ 92 h 117"/>
              <a:gd name="T2" fmla="*/ 43 w 79"/>
              <a:gd name="T3" fmla="*/ 97 h 117"/>
              <a:gd name="T4" fmla="*/ 29 w 79"/>
              <a:gd name="T5" fmla="*/ 92 h 117"/>
              <a:gd name="T6" fmla="*/ 29 w 79"/>
              <a:gd name="T7" fmla="*/ 65 h 117"/>
              <a:gd name="T8" fmla="*/ 44 w 79"/>
              <a:gd name="T9" fmla="*/ 50 h 117"/>
              <a:gd name="T10" fmla="*/ 58 w 79"/>
              <a:gd name="T11" fmla="*/ 36 h 117"/>
              <a:gd name="T12" fmla="*/ 79 w 79"/>
              <a:gd name="T13" fmla="*/ 14 h 117"/>
              <a:gd name="T14" fmla="*/ 79 w 79"/>
              <a:gd name="T15" fmla="*/ 14 h 117"/>
              <a:gd name="T16" fmla="*/ 65 w 79"/>
              <a:gd name="T17" fmla="*/ 0 h 117"/>
              <a:gd name="T18" fmla="*/ 44 w 79"/>
              <a:gd name="T19" fmla="*/ 22 h 117"/>
              <a:gd name="T20" fmla="*/ 30 w 79"/>
              <a:gd name="T21" fmla="*/ 36 h 117"/>
              <a:gd name="T22" fmla="*/ 15 w 79"/>
              <a:gd name="T23" fmla="*/ 51 h 117"/>
              <a:gd name="T24" fmla="*/ 15 w 79"/>
              <a:gd name="T25" fmla="*/ 106 h 117"/>
              <a:gd name="T26" fmla="*/ 28 w 79"/>
              <a:gd name="T27" fmla="*/ 114 h 117"/>
              <a:gd name="T28" fmla="*/ 43 w 79"/>
              <a:gd name="T29" fmla="*/ 117 h 117"/>
              <a:gd name="T30" fmla="*/ 70 w 79"/>
              <a:gd name="T31" fmla="*/ 106 h 117"/>
              <a:gd name="T32" fmla="*/ 79 w 79"/>
              <a:gd name="T33" fmla="*/ 96 h 117"/>
              <a:gd name="T34" fmla="*/ 65 w 79"/>
              <a:gd name="T35" fmla="*/ 82 h 117"/>
              <a:gd name="T36" fmla="*/ 56 w 79"/>
              <a:gd name="T37" fmla="*/ 92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9" h="117">
                <a:moveTo>
                  <a:pt x="56" y="92"/>
                </a:moveTo>
                <a:cubicBezTo>
                  <a:pt x="53" y="95"/>
                  <a:pt x="48" y="97"/>
                  <a:pt x="43" y="97"/>
                </a:cubicBezTo>
                <a:cubicBezTo>
                  <a:pt x="38" y="97"/>
                  <a:pt x="33" y="95"/>
                  <a:pt x="29" y="92"/>
                </a:cubicBezTo>
                <a:cubicBezTo>
                  <a:pt x="22" y="84"/>
                  <a:pt x="22" y="72"/>
                  <a:pt x="29" y="65"/>
                </a:cubicBezTo>
                <a:cubicBezTo>
                  <a:pt x="44" y="50"/>
                  <a:pt x="44" y="50"/>
                  <a:pt x="44" y="50"/>
                </a:cubicBezTo>
                <a:cubicBezTo>
                  <a:pt x="58" y="36"/>
                  <a:pt x="58" y="36"/>
                  <a:pt x="58" y="36"/>
                </a:cubicBezTo>
                <a:cubicBezTo>
                  <a:pt x="79" y="14"/>
                  <a:pt x="79" y="14"/>
                  <a:pt x="79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65" y="0"/>
                  <a:pt x="65" y="0"/>
                  <a:pt x="65" y="0"/>
                </a:cubicBezTo>
                <a:cubicBezTo>
                  <a:pt x="44" y="22"/>
                  <a:pt x="44" y="22"/>
                  <a:pt x="44" y="22"/>
                </a:cubicBezTo>
                <a:cubicBezTo>
                  <a:pt x="30" y="36"/>
                  <a:pt x="30" y="36"/>
                  <a:pt x="30" y="36"/>
                </a:cubicBezTo>
                <a:cubicBezTo>
                  <a:pt x="15" y="51"/>
                  <a:pt x="15" y="51"/>
                  <a:pt x="15" y="51"/>
                </a:cubicBezTo>
                <a:cubicBezTo>
                  <a:pt x="0" y="66"/>
                  <a:pt x="0" y="90"/>
                  <a:pt x="15" y="106"/>
                </a:cubicBezTo>
                <a:cubicBezTo>
                  <a:pt x="19" y="109"/>
                  <a:pt x="23" y="112"/>
                  <a:pt x="28" y="114"/>
                </a:cubicBezTo>
                <a:cubicBezTo>
                  <a:pt x="33" y="116"/>
                  <a:pt x="38" y="117"/>
                  <a:pt x="43" y="117"/>
                </a:cubicBezTo>
                <a:cubicBezTo>
                  <a:pt x="53" y="117"/>
                  <a:pt x="63" y="113"/>
                  <a:pt x="70" y="106"/>
                </a:cubicBezTo>
                <a:cubicBezTo>
                  <a:pt x="79" y="96"/>
                  <a:pt x="79" y="96"/>
                  <a:pt x="79" y="96"/>
                </a:cubicBezTo>
                <a:cubicBezTo>
                  <a:pt x="65" y="82"/>
                  <a:pt x="65" y="82"/>
                  <a:pt x="65" y="82"/>
                </a:cubicBezTo>
                <a:lnTo>
                  <a:pt x="56" y="92"/>
                </a:ln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6194306" y="2691414"/>
            <a:ext cx="1242069" cy="1841002"/>
          </a:xfrm>
          <a:custGeom>
            <a:avLst/>
            <a:gdLst>
              <a:gd name="T0" fmla="*/ 64 w 79"/>
              <a:gd name="T1" fmla="*/ 12 h 117"/>
              <a:gd name="T2" fmla="*/ 51 w 79"/>
              <a:gd name="T3" fmla="*/ 3 h 117"/>
              <a:gd name="T4" fmla="*/ 37 w 79"/>
              <a:gd name="T5" fmla="*/ 0 h 117"/>
              <a:gd name="T6" fmla="*/ 9 w 79"/>
              <a:gd name="T7" fmla="*/ 12 h 117"/>
              <a:gd name="T8" fmla="*/ 0 w 79"/>
              <a:gd name="T9" fmla="*/ 21 h 117"/>
              <a:gd name="T10" fmla="*/ 14 w 79"/>
              <a:gd name="T11" fmla="*/ 35 h 117"/>
              <a:gd name="T12" fmla="*/ 23 w 79"/>
              <a:gd name="T13" fmla="*/ 26 h 117"/>
              <a:gd name="T14" fmla="*/ 37 w 79"/>
              <a:gd name="T15" fmla="*/ 20 h 117"/>
              <a:gd name="T16" fmla="*/ 50 w 79"/>
              <a:gd name="T17" fmla="*/ 26 h 117"/>
              <a:gd name="T18" fmla="*/ 50 w 79"/>
              <a:gd name="T19" fmla="*/ 53 h 117"/>
              <a:gd name="T20" fmla="*/ 0 w 79"/>
              <a:gd name="T21" fmla="*/ 103 h 117"/>
              <a:gd name="T22" fmla="*/ 14 w 79"/>
              <a:gd name="T23" fmla="*/ 117 h 117"/>
              <a:gd name="T24" fmla="*/ 36 w 79"/>
              <a:gd name="T25" fmla="*/ 95 h 117"/>
              <a:gd name="T26" fmla="*/ 64 w 79"/>
              <a:gd name="T27" fmla="*/ 67 h 117"/>
              <a:gd name="T28" fmla="*/ 64 w 79"/>
              <a:gd name="T29" fmla="*/ 12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9" h="117">
                <a:moveTo>
                  <a:pt x="64" y="12"/>
                </a:moveTo>
                <a:cubicBezTo>
                  <a:pt x="60" y="8"/>
                  <a:pt x="56" y="5"/>
                  <a:pt x="51" y="3"/>
                </a:cubicBezTo>
                <a:cubicBezTo>
                  <a:pt x="47" y="1"/>
                  <a:pt x="42" y="0"/>
                  <a:pt x="37" y="0"/>
                </a:cubicBezTo>
                <a:cubicBezTo>
                  <a:pt x="27" y="0"/>
                  <a:pt x="17" y="4"/>
                  <a:pt x="9" y="12"/>
                </a:cubicBezTo>
                <a:cubicBezTo>
                  <a:pt x="0" y="21"/>
                  <a:pt x="0" y="21"/>
                  <a:pt x="0" y="21"/>
                </a:cubicBezTo>
                <a:cubicBezTo>
                  <a:pt x="14" y="35"/>
                  <a:pt x="14" y="35"/>
                  <a:pt x="14" y="35"/>
                </a:cubicBezTo>
                <a:cubicBezTo>
                  <a:pt x="23" y="26"/>
                  <a:pt x="23" y="26"/>
                  <a:pt x="23" y="26"/>
                </a:cubicBezTo>
                <a:cubicBezTo>
                  <a:pt x="27" y="22"/>
                  <a:pt x="32" y="20"/>
                  <a:pt x="37" y="20"/>
                </a:cubicBezTo>
                <a:cubicBezTo>
                  <a:pt x="42" y="20"/>
                  <a:pt x="46" y="22"/>
                  <a:pt x="50" y="26"/>
                </a:cubicBezTo>
                <a:cubicBezTo>
                  <a:pt x="58" y="33"/>
                  <a:pt x="58" y="45"/>
                  <a:pt x="50" y="53"/>
                </a:cubicBezTo>
                <a:cubicBezTo>
                  <a:pt x="0" y="103"/>
                  <a:pt x="0" y="103"/>
                  <a:pt x="0" y="103"/>
                </a:cubicBezTo>
                <a:cubicBezTo>
                  <a:pt x="14" y="117"/>
                  <a:pt x="14" y="117"/>
                  <a:pt x="14" y="117"/>
                </a:cubicBezTo>
                <a:cubicBezTo>
                  <a:pt x="36" y="95"/>
                  <a:pt x="36" y="95"/>
                  <a:pt x="36" y="95"/>
                </a:cubicBezTo>
                <a:cubicBezTo>
                  <a:pt x="64" y="67"/>
                  <a:pt x="64" y="67"/>
                  <a:pt x="64" y="67"/>
                </a:cubicBezTo>
                <a:cubicBezTo>
                  <a:pt x="79" y="52"/>
                  <a:pt x="79" y="27"/>
                  <a:pt x="64" y="12"/>
                </a:cubicBez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5548961" y="4043987"/>
            <a:ext cx="1825532" cy="1195657"/>
          </a:xfrm>
          <a:custGeom>
            <a:avLst/>
            <a:gdLst>
              <a:gd name="T0" fmla="*/ 105 w 116"/>
              <a:gd name="T1" fmla="*/ 10 h 76"/>
              <a:gd name="T2" fmla="*/ 96 w 116"/>
              <a:gd name="T3" fmla="*/ 0 h 76"/>
              <a:gd name="T4" fmla="*/ 82 w 116"/>
              <a:gd name="T5" fmla="*/ 14 h 76"/>
              <a:gd name="T6" fmla="*/ 91 w 116"/>
              <a:gd name="T7" fmla="*/ 24 h 76"/>
              <a:gd name="T8" fmla="*/ 91 w 116"/>
              <a:gd name="T9" fmla="*/ 51 h 76"/>
              <a:gd name="T10" fmla="*/ 78 w 116"/>
              <a:gd name="T11" fmla="*/ 56 h 76"/>
              <a:gd name="T12" fmla="*/ 64 w 116"/>
              <a:gd name="T13" fmla="*/ 51 h 76"/>
              <a:gd name="T14" fmla="*/ 14 w 116"/>
              <a:gd name="T15" fmla="*/ 0 h 76"/>
              <a:gd name="T16" fmla="*/ 0 w 116"/>
              <a:gd name="T17" fmla="*/ 14 h 76"/>
              <a:gd name="T18" fmla="*/ 22 w 116"/>
              <a:gd name="T19" fmla="*/ 36 h 76"/>
              <a:gd name="T20" fmla="*/ 36 w 116"/>
              <a:gd name="T21" fmla="*/ 50 h 76"/>
              <a:gd name="T22" fmla="*/ 50 w 116"/>
              <a:gd name="T23" fmla="*/ 65 h 76"/>
              <a:gd name="T24" fmla="*/ 78 w 116"/>
              <a:gd name="T25" fmla="*/ 76 h 76"/>
              <a:gd name="T26" fmla="*/ 105 w 116"/>
              <a:gd name="T27" fmla="*/ 65 h 76"/>
              <a:gd name="T28" fmla="*/ 116 w 116"/>
              <a:gd name="T29" fmla="*/ 37 h 76"/>
              <a:gd name="T30" fmla="*/ 105 w 116"/>
              <a:gd name="T31" fmla="*/ 1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6" h="76">
                <a:moveTo>
                  <a:pt x="105" y="10"/>
                </a:moveTo>
                <a:cubicBezTo>
                  <a:pt x="96" y="0"/>
                  <a:pt x="96" y="0"/>
                  <a:pt x="96" y="0"/>
                </a:cubicBezTo>
                <a:cubicBezTo>
                  <a:pt x="82" y="14"/>
                  <a:pt x="82" y="14"/>
                  <a:pt x="82" y="14"/>
                </a:cubicBezTo>
                <a:cubicBezTo>
                  <a:pt x="91" y="24"/>
                  <a:pt x="91" y="24"/>
                  <a:pt x="91" y="24"/>
                </a:cubicBezTo>
                <a:cubicBezTo>
                  <a:pt x="99" y="31"/>
                  <a:pt x="99" y="43"/>
                  <a:pt x="91" y="51"/>
                </a:cubicBezTo>
                <a:cubicBezTo>
                  <a:pt x="87" y="54"/>
                  <a:pt x="83" y="56"/>
                  <a:pt x="78" y="56"/>
                </a:cubicBezTo>
                <a:cubicBezTo>
                  <a:pt x="73" y="56"/>
                  <a:pt x="68" y="54"/>
                  <a:pt x="64" y="51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22" y="36"/>
                  <a:pt x="22" y="36"/>
                  <a:pt x="22" y="36"/>
                </a:cubicBezTo>
                <a:cubicBezTo>
                  <a:pt x="36" y="50"/>
                  <a:pt x="36" y="50"/>
                  <a:pt x="36" y="50"/>
                </a:cubicBezTo>
                <a:cubicBezTo>
                  <a:pt x="50" y="65"/>
                  <a:pt x="50" y="65"/>
                  <a:pt x="50" y="65"/>
                </a:cubicBezTo>
                <a:cubicBezTo>
                  <a:pt x="58" y="72"/>
                  <a:pt x="68" y="76"/>
                  <a:pt x="78" y="76"/>
                </a:cubicBezTo>
                <a:cubicBezTo>
                  <a:pt x="88" y="76"/>
                  <a:pt x="97" y="72"/>
                  <a:pt x="105" y="65"/>
                </a:cubicBezTo>
                <a:cubicBezTo>
                  <a:pt x="113" y="57"/>
                  <a:pt x="116" y="47"/>
                  <a:pt x="116" y="37"/>
                </a:cubicBezTo>
                <a:cubicBezTo>
                  <a:pt x="116" y="27"/>
                  <a:pt x="113" y="17"/>
                  <a:pt x="105" y="10"/>
                </a:cubicBez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4306892" y="2187514"/>
            <a:ext cx="771320" cy="755849"/>
          </a:xfrm>
          <a:prstGeom prst="ellipse">
            <a:avLst/>
          </a:prstGeom>
          <a:solidFill>
            <a:srgbClr val="B70000"/>
          </a:solidFill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7138014" y="4987694"/>
            <a:ext cx="771320" cy="771320"/>
          </a:xfrm>
          <a:prstGeom prst="ellipse">
            <a:avLst/>
          </a:prstGeom>
          <a:solidFill>
            <a:srgbClr val="B70000"/>
          </a:solidFill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7138014" y="2187514"/>
            <a:ext cx="771320" cy="755849"/>
          </a:xfrm>
          <a:prstGeom prst="ellipse">
            <a:avLst/>
          </a:prstGeom>
          <a:solidFill>
            <a:srgbClr val="B70000"/>
          </a:solidFill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306892" y="4987694"/>
            <a:ext cx="771320" cy="771320"/>
          </a:xfrm>
          <a:prstGeom prst="ellipse">
            <a:avLst/>
          </a:prstGeom>
          <a:solidFill>
            <a:srgbClr val="B70000"/>
          </a:solidFill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" name="Freeform 62"/>
          <p:cNvSpPr>
            <a:spLocks noEditPoints="1"/>
          </p:cNvSpPr>
          <p:nvPr/>
        </p:nvSpPr>
        <p:spPr bwMode="auto">
          <a:xfrm>
            <a:off x="4576052" y="5245728"/>
            <a:ext cx="233000" cy="255252"/>
          </a:xfrm>
          <a:custGeom>
            <a:avLst/>
            <a:gdLst>
              <a:gd name="T0" fmla="*/ 52 w 53"/>
              <a:gd name="T1" fmla="*/ 0 h 58"/>
              <a:gd name="T2" fmla="*/ 52 w 53"/>
              <a:gd name="T3" fmla="*/ 0 h 58"/>
              <a:gd name="T4" fmla="*/ 52 w 53"/>
              <a:gd name="T5" fmla="*/ 0 h 58"/>
              <a:gd name="T6" fmla="*/ 17 w 53"/>
              <a:gd name="T7" fmla="*/ 5 h 58"/>
              <a:gd name="T8" fmla="*/ 17 w 53"/>
              <a:gd name="T9" fmla="*/ 5 h 58"/>
              <a:gd name="T10" fmla="*/ 16 w 53"/>
              <a:gd name="T11" fmla="*/ 6 h 58"/>
              <a:gd name="T12" fmla="*/ 16 w 53"/>
              <a:gd name="T13" fmla="*/ 46 h 58"/>
              <a:gd name="T14" fmla="*/ 12 w 53"/>
              <a:gd name="T15" fmla="*/ 45 h 58"/>
              <a:gd name="T16" fmla="*/ 7 w 53"/>
              <a:gd name="T17" fmla="*/ 45 h 58"/>
              <a:gd name="T18" fmla="*/ 0 w 53"/>
              <a:gd name="T19" fmla="*/ 52 h 58"/>
              <a:gd name="T20" fmla="*/ 7 w 53"/>
              <a:gd name="T21" fmla="*/ 58 h 58"/>
              <a:gd name="T22" fmla="*/ 12 w 53"/>
              <a:gd name="T23" fmla="*/ 58 h 58"/>
              <a:gd name="T24" fmla="*/ 19 w 53"/>
              <a:gd name="T25" fmla="*/ 52 h 58"/>
              <a:gd name="T26" fmla="*/ 19 w 53"/>
              <a:gd name="T27" fmla="*/ 21 h 58"/>
              <a:gd name="T28" fmla="*/ 51 w 53"/>
              <a:gd name="T29" fmla="*/ 16 h 58"/>
              <a:gd name="T30" fmla="*/ 51 w 53"/>
              <a:gd name="T31" fmla="*/ 38 h 58"/>
              <a:gd name="T32" fmla="*/ 47 w 53"/>
              <a:gd name="T33" fmla="*/ 37 h 58"/>
              <a:gd name="T34" fmla="*/ 41 w 53"/>
              <a:gd name="T35" fmla="*/ 37 h 58"/>
              <a:gd name="T36" fmla="*/ 35 w 53"/>
              <a:gd name="T37" fmla="*/ 44 h 58"/>
              <a:gd name="T38" fmla="*/ 41 w 53"/>
              <a:gd name="T39" fmla="*/ 50 h 58"/>
              <a:gd name="T40" fmla="*/ 47 w 53"/>
              <a:gd name="T41" fmla="*/ 50 h 58"/>
              <a:gd name="T42" fmla="*/ 53 w 53"/>
              <a:gd name="T43" fmla="*/ 44 h 58"/>
              <a:gd name="T44" fmla="*/ 53 w 53"/>
              <a:gd name="T45" fmla="*/ 1 h 58"/>
              <a:gd name="T46" fmla="*/ 52 w 53"/>
              <a:gd name="T47" fmla="*/ 0 h 58"/>
              <a:gd name="T48" fmla="*/ 12 w 53"/>
              <a:gd name="T49" fmla="*/ 56 h 58"/>
              <a:gd name="T50" fmla="*/ 7 w 53"/>
              <a:gd name="T51" fmla="*/ 56 h 58"/>
              <a:gd name="T52" fmla="*/ 3 w 53"/>
              <a:gd name="T53" fmla="*/ 52 h 58"/>
              <a:gd name="T54" fmla="*/ 7 w 53"/>
              <a:gd name="T55" fmla="*/ 48 h 58"/>
              <a:gd name="T56" fmla="*/ 12 w 53"/>
              <a:gd name="T57" fmla="*/ 48 h 58"/>
              <a:gd name="T58" fmla="*/ 16 w 53"/>
              <a:gd name="T59" fmla="*/ 52 h 58"/>
              <a:gd name="T60" fmla="*/ 12 w 53"/>
              <a:gd name="T61" fmla="*/ 56 h 58"/>
              <a:gd name="T62" fmla="*/ 47 w 53"/>
              <a:gd name="T63" fmla="*/ 48 h 58"/>
              <a:gd name="T64" fmla="*/ 41 w 53"/>
              <a:gd name="T65" fmla="*/ 48 h 58"/>
              <a:gd name="T66" fmla="*/ 37 w 53"/>
              <a:gd name="T67" fmla="*/ 44 h 58"/>
              <a:gd name="T68" fmla="*/ 41 w 53"/>
              <a:gd name="T69" fmla="*/ 40 h 58"/>
              <a:gd name="T70" fmla="*/ 47 w 53"/>
              <a:gd name="T71" fmla="*/ 40 h 58"/>
              <a:gd name="T72" fmla="*/ 51 w 53"/>
              <a:gd name="T73" fmla="*/ 44 h 58"/>
              <a:gd name="T74" fmla="*/ 47 w 53"/>
              <a:gd name="T75" fmla="*/ 48 h 58"/>
              <a:gd name="T76" fmla="*/ 51 w 53"/>
              <a:gd name="T77" fmla="*/ 13 h 58"/>
              <a:gd name="T78" fmla="*/ 19 w 53"/>
              <a:gd name="T79" fmla="*/ 18 h 58"/>
              <a:gd name="T80" fmla="*/ 19 w 53"/>
              <a:gd name="T81" fmla="*/ 7 h 58"/>
              <a:gd name="T82" fmla="*/ 51 w 53"/>
              <a:gd name="T83" fmla="*/ 3 h 58"/>
              <a:gd name="T84" fmla="*/ 51 w 53"/>
              <a:gd name="T85" fmla="*/ 1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" h="58">
                <a:moveTo>
                  <a:pt x="52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6"/>
                  <a:pt x="14" y="45"/>
                  <a:pt x="12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3" y="45"/>
                  <a:pt x="0" y="48"/>
                  <a:pt x="0" y="52"/>
                </a:cubicBezTo>
                <a:cubicBezTo>
                  <a:pt x="0" y="55"/>
                  <a:pt x="3" y="58"/>
                  <a:pt x="7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6" y="58"/>
                  <a:pt x="19" y="55"/>
                  <a:pt x="19" y="52"/>
                </a:cubicBezTo>
                <a:cubicBezTo>
                  <a:pt x="19" y="21"/>
                  <a:pt x="19" y="21"/>
                  <a:pt x="19" y="21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38"/>
                  <a:pt x="51" y="38"/>
                  <a:pt x="51" y="38"/>
                </a:cubicBezTo>
                <a:cubicBezTo>
                  <a:pt x="50" y="38"/>
                  <a:pt x="48" y="37"/>
                  <a:pt x="47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38" y="37"/>
                  <a:pt x="35" y="40"/>
                  <a:pt x="35" y="44"/>
                </a:cubicBezTo>
                <a:cubicBezTo>
                  <a:pt x="35" y="47"/>
                  <a:pt x="38" y="50"/>
                  <a:pt x="41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50" y="50"/>
                  <a:pt x="53" y="47"/>
                  <a:pt x="53" y="44"/>
                </a:cubicBezTo>
                <a:cubicBezTo>
                  <a:pt x="53" y="1"/>
                  <a:pt x="53" y="1"/>
                  <a:pt x="53" y="1"/>
                </a:cubicBezTo>
                <a:cubicBezTo>
                  <a:pt x="53" y="0"/>
                  <a:pt x="53" y="0"/>
                  <a:pt x="52" y="0"/>
                </a:cubicBezTo>
                <a:close/>
                <a:moveTo>
                  <a:pt x="12" y="56"/>
                </a:moveTo>
                <a:cubicBezTo>
                  <a:pt x="7" y="56"/>
                  <a:pt x="7" y="56"/>
                  <a:pt x="7" y="56"/>
                </a:cubicBezTo>
                <a:cubicBezTo>
                  <a:pt x="4" y="56"/>
                  <a:pt x="3" y="54"/>
                  <a:pt x="3" y="52"/>
                </a:cubicBezTo>
                <a:cubicBezTo>
                  <a:pt x="3" y="49"/>
                  <a:pt x="4" y="48"/>
                  <a:pt x="7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9"/>
                  <a:pt x="16" y="52"/>
                </a:cubicBezTo>
                <a:cubicBezTo>
                  <a:pt x="16" y="54"/>
                  <a:pt x="14" y="56"/>
                  <a:pt x="12" y="56"/>
                </a:cubicBezTo>
                <a:close/>
                <a:moveTo>
                  <a:pt x="47" y="48"/>
                </a:moveTo>
                <a:cubicBezTo>
                  <a:pt x="41" y="48"/>
                  <a:pt x="41" y="48"/>
                  <a:pt x="41" y="48"/>
                </a:cubicBezTo>
                <a:cubicBezTo>
                  <a:pt x="39" y="48"/>
                  <a:pt x="37" y="46"/>
                  <a:pt x="37" y="44"/>
                </a:cubicBezTo>
                <a:cubicBezTo>
                  <a:pt x="37" y="41"/>
                  <a:pt x="39" y="40"/>
                  <a:pt x="41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9" y="40"/>
                  <a:pt x="51" y="41"/>
                  <a:pt x="51" y="44"/>
                </a:cubicBezTo>
                <a:cubicBezTo>
                  <a:pt x="51" y="46"/>
                  <a:pt x="49" y="48"/>
                  <a:pt x="47" y="48"/>
                </a:cubicBezTo>
                <a:close/>
                <a:moveTo>
                  <a:pt x="51" y="13"/>
                </a:moveTo>
                <a:cubicBezTo>
                  <a:pt x="19" y="18"/>
                  <a:pt x="19" y="18"/>
                  <a:pt x="19" y="18"/>
                </a:cubicBezTo>
                <a:cubicBezTo>
                  <a:pt x="19" y="7"/>
                  <a:pt x="19" y="7"/>
                  <a:pt x="19" y="7"/>
                </a:cubicBezTo>
                <a:cubicBezTo>
                  <a:pt x="51" y="3"/>
                  <a:pt x="51" y="3"/>
                  <a:pt x="51" y="3"/>
                </a:cubicBezTo>
                <a:lnTo>
                  <a:pt x="51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56BDBD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Freeform 64"/>
          <p:cNvSpPr>
            <a:spLocks noEditPoints="1"/>
          </p:cNvSpPr>
          <p:nvPr/>
        </p:nvSpPr>
        <p:spPr bwMode="auto">
          <a:xfrm>
            <a:off x="4562307" y="2437812"/>
            <a:ext cx="260490" cy="255252"/>
          </a:xfrm>
          <a:custGeom>
            <a:avLst/>
            <a:gdLst>
              <a:gd name="T0" fmla="*/ 199 w 199"/>
              <a:gd name="T1" fmla="*/ 70 h 195"/>
              <a:gd name="T2" fmla="*/ 128 w 199"/>
              <a:gd name="T3" fmla="*/ 70 h 195"/>
              <a:gd name="T4" fmla="*/ 101 w 199"/>
              <a:gd name="T5" fmla="*/ 0 h 195"/>
              <a:gd name="T6" fmla="*/ 74 w 199"/>
              <a:gd name="T7" fmla="*/ 70 h 195"/>
              <a:gd name="T8" fmla="*/ 0 w 199"/>
              <a:gd name="T9" fmla="*/ 70 h 195"/>
              <a:gd name="T10" fmla="*/ 61 w 199"/>
              <a:gd name="T11" fmla="*/ 114 h 195"/>
              <a:gd name="T12" fmla="*/ 34 w 199"/>
              <a:gd name="T13" fmla="*/ 195 h 195"/>
              <a:gd name="T14" fmla="*/ 101 w 199"/>
              <a:gd name="T15" fmla="*/ 148 h 195"/>
              <a:gd name="T16" fmla="*/ 169 w 199"/>
              <a:gd name="T17" fmla="*/ 195 h 195"/>
              <a:gd name="T18" fmla="*/ 142 w 199"/>
              <a:gd name="T19" fmla="*/ 114 h 195"/>
              <a:gd name="T20" fmla="*/ 199 w 199"/>
              <a:gd name="T21" fmla="*/ 70 h 195"/>
              <a:gd name="T22" fmla="*/ 148 w 199"/>
              <a:gd name="T23" fmla="*/ 171 h 195"/>
              <a:gd name="T24" fmla="*/ 105 w 199"/>
              <a:gd name="T25" fmla="*/ 141 h 195"/>
              <a:gd name="T26" fmla="*/ 101 w 199"/>
              <a:gd name="T27" fmla="*/ 134 h 195"/>
              <a:gd name="T28" fmla="*/ 95 w 199"/>
              <a:gd name="T29" fmla="*/ 141 h 195"/>
              <a:gd name="T30" fmla="*/ 51 w 199"/>
              <a:gd name="T31" fmla="*/ 171 h 195"/>
              <a:gd name="T32" fmla="*/ 68 w 199"/>
              <a:gd name="T33" fmla="*/ 118 h 195"/>
              <a:gd name="T34" fmla="*/ 71 w 199"/>
              <a:gd name="T35" fmla="*/ 111 h 195"/>
              <a:gd name="T36" fmla="*/ 64 w 199"/>
              <a:gd name="T37" fmla="*/ 107 h 195"/>
              <a:gd name="T38" fmla="*/ 27 w 199"/>
              <a:gd name="T39" fmla="*/ 81 h 195"/>
              <a:gd name="T40" fmla="*/ 81 w 199"/>
              <a:gd name="T41" fmla="*/ 81 h 195"/>
              <a:gd name="T42" fmla="*/ 81 w 199"/>
              <a:gd name="T43" fmla="*/ 74 h 195"/>
              <a:gd name="T44" fmla="*/ 101 w 199"/>
              <a:gd name="T45" fmla="*/ 23 h 195"/>
              <a:gd name="T46" fmla="*/ 118 w 199"/>
              <a:gd name="T47" fmla="*/ 74 h 195"/>
              <a:gd name="T48" fmla="*/ 122 w 199"/>
              <a:gd name="T49" fmla="*/ 81 h 195"/>
              <a:gd name="T50" fmla="*/ 172 w 199"/>
              <a:gd name="T51" fmla="*/ 81 h 195"/>
              <a:gd name="T52" fmla="*/ 135 w 199"/>
              <a:gd name="T53" fmla="*/ 107 h 195"/>
              <a:gd name="T54" fmla="*/ 132 w 199"/>
              <a:gd name="T55" fmla="*/ 111 h 195"/>
              <a:gd name="T56" fmla="*/ 148 w 199"/>
              <a:gd name="T57" fmla="*/ 171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9" h="195">
                <a:moveTo>
                  <a:pt x="199" y="70"/>
                </a:moveTo>
                <a:lnTo>
                  <a:pt x="128" y="70"/>
                </a:lnTo>
                <a:lnTo>
                  <a:pt x="101" y="0"/>
                </a:lnTo>
                <a:lnTo>
                  <a:pt x="74" y="70"/>
                </a:lnTo>
                <a:lnTo>
                  <a:pt x="0" y="70"/>
                </a:lnTo>
                <a:lnTo>
                  <a:pt x="61" y="114"/>
                </a:lnTo>
                <a:lnTo>
                  <a:pt x="34" y="195"/>
                </a:lnTo>
                <a:lnTo>
                  <a:pt x="101" y="148"/>
                </a:lnTo>
                <a:lnTo>
                  <a:pt x="169" y="195"/>
                </a:lnTo>
                <a:lnTo>
                  <a:pt x="142" y="114"/>
                </a:lnTo>
                <a:lnTo>
                  <a:pt x="199" y="70"/>
                </a:lnTo>
                <a:close/>
                <a:moveTo>
                  <a:pt x="148" y="171"/>
                </a:moveTo>
                <a:lnTo>
                  <a:pt x="105" y="141"/>
                </a:lnTo>
                <a:lnTo>
                  <a:pt x="101" y="134"/>
                </a:lnTo>
                <a:lnTo>
                  <a:pt x="95" y="141"/>
                </a:lnTo>
                <a:lnTo>
                  <a:pt x="51" y="171"/>
                </a:lnTo>
                <a:lnTo>
                  <a:pt x="68" y="118"/>
                </a:lnTo>
                <a:lnTo>
                  <a:pt x="71" y="111"/>
                </a:lnTo>
                <a:lnTo>
                  <a:pt x="64" y="107"/>
                </a:lnTo>
                <a:lnTo>
                  <a:pt x="27" y="81"/>
                </a:lnTo>
                <a:lnTo>
                  <a:pt x="81" y="81"/>
                </a:lnTo>
                <a:lnTo>
                  <a:pt x="81" y="74"/>
                </a:lnTo>
                <a:lnTo>
                  <a:pt x="101" y="23"/>
                </a:lnTo>
                <a:lnTo>
                  <a:pt x="118" y="74"/>
                </a:lnTo>
                <a:lnTo>
                  <a:pt x="122" y="81"/>
                </a:lnTo>
                <a:lnTo>
                  <a:pt x="172" y="81"/>
                </a:lnTo>
                <a:lnTo>
                  <a:pt x="135" y="107"/>
                </a:lnTo>
                <a:lnTo>
                  <a:pt x="132" y="111"/>
                </a:lnTo>
                <a:lnTo>
                  <a:pt x="148" y="1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56BDBD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" name="Freeform 75"/>
          <p:cNvSpPr>
            <a:spLocks noEditPoints="1"/>
          </p:cNvSpPr>
          <p:nvPr/>
        </p:nvSpPr>
        <p:spPr bwMode="auto">
          <a:xfrm>
            <a:off x="7393429" y="2437812"/>
            <a:ext cx="260490" cy="255252"/>
          </a:xfrm>
          <a:custGeom>
            <a:avLst/>
            <a:gdLst>
              <a:gd name="T0" fmla="*/ 32 w 59"/>
              <a:gd name="T1" fmla="*/ 42 h 58"/>
              <a:gd name="T2" fmla="*/ 22 w 59"/>
              <a:gd name="T3" fmla="*/ 42 h 58"/>
              <a:gd name="T4" fmla="*/ 8 w 59"/>
              <a:gd name="T5" fmla="*/ 44 h 58"/>
              <a:gd name="T6" fmla="*/ 22 w 59"/>
              <a:gd name="T7" fmla="*/ 45 h 58"/>
              <a:gd name="T8" fmla="*/ 32 w 59"/>
              <a:gd name="T9" fmla="*/ 45 h 58"/>
              <a:gd name="T10" fmla="*/ 51 w 59"/>
              <a:gd name="T11" fmla="*/ 44 h 58"/>
              <a:gd name="T12" fmla="*/ 27 w 59"/>
              <a:gd name="T13" fmla="*/ 46 h 58"/>
              <a:gd name="T14" fmla="*/ 27 w 59"/>
              <a:gd name="T15" fmla="*/ 41 h 58"/>
              <a:gd name="T16" fmla="*/ 27 w 59"/>
              <a:gd name="T17" fmla="*/ 46 h 58"/>
              <a:gd name="T18" fmla="*/ 27 w 59"/>
              <a:gd name="T19" fmla="*/ 13 h 58"/>
              <a:gd name="T20" fmla="*/ 17 w 59"/>
              <a:gd name="T21" fmla="*/ 13 h 58"/>
              <a:gd name="T22" fmla="*/ 8 w 59"/>
              <a:gd name="T23" fmla="*/ 14 h 58"/>
              <a:gd name="T24" fmla="*/ 17 w 59"/>
              <a:gd name="T25" fmla="*/ 16 h 58"/>
              <a:gd name="T26" fmla="*/ 27 w 59"/>
              <a:gd name="T27" fmla="*/ 16 h 58"/>
              <a:gd name="T28" fmla="*/ 51 w 59"/>
              <a:gd name="T29" fmla="*/ 14 h 58"/>
              <a:gd name="T30" fmla="*/ 22 w 59"/>
              <a:gd name="T31" fmla="*/ 17 h 58"/>
              <a:gd name="T32" fmla="*/ 22 w 59"/>
              <a:gd name="T33" fmla="*/ 12 h 58"/>
              <a:gd name="T34" fmla="*/ 22 w 59"/>
              <a:gd name="T35" fmla="*/ 17 h 58"/>
              <a:gd name="T36" fmla="*/ 45 w 59"/>
              <a:gd name="T37" fmla="*/ 28 h 58"/>
              <a:gd name="T38" fmla="*/ 35 w 59"/>
              <a:gd name="T39" fmla="*/ 28 h 58"/>
              <a:gd name="T40" fmla="*/ 8 w 59"/>
              <a:gd name="T41" fmla="*/ 29 h 58"/>
              <a:gd name="T42" fmla="*/ 35 w 59"/>
              <a:gd name="T43" fmla="*/ 30 h 58"/>
              <a:gd name="T44" fmla="*/ 45 w 59"/>
              <a:gd name="T45" fmla="*/ 30 h 58"/>
              <a:gd name="T46" fmla="*/ 51 w 59"/>
              <a:gd name="T47" fmla="*/ 29 h 58"/>
              <a:gd name="T48" fmla="*/ 40 w 59"/>
              <a:gd name="T49" fmla="*/ 32 h 58"/>
              <a:gd name="T50" fmla="*/ 40 w 59"/>
              <a:gd name="T51" fmla="*/ 26 h 58"/>
              <a:gd name="T52" fmla="*/ 40 w 59"/>
              <a:gd name="T53" fmla="*/ 32 h 58"/>
              <a:gd name="T54" fmla="*/ 6 w 59"/>
              <a:gd name="T55" fmla="*/ 0 h 58"/>
              <a:gd name="T56" fmla="*/ 0 w 59"/>
              <a:gd name="T57" fmla="*/ 53 h 58"/>
              <a:gd name="T58" fmla="*/ 54 w 59"/>
              <a:gd name="T59" fmla="*/ 58 h 58"/>
              <a:gd name="T60" fmla="*/ 59 w 59"/>
              <a:gd name="T61" fmla="*/ 5 h 58"/>
              <a:gd name="T62" fmla="*/ 56 w 59"/>
              <a:gd name="T63" fmla="*/ 53 h 58"/>
              <a:gd name="T64" fmla="*/ 6 w 59"/>
              <a:gd name="T65" fmla="*/ 56 h 58"/>
              <a:gd name="T66" fmla="*/ 3 w 59"/>
              <a:gd name="T67" fmla="*/ 5 h 58"/>
              <a:gd name="T68" fmla="*/ 54 w 59"/>
              <a:gd name="T69" fmla="*/ 2 h 58"/>
              <a:gd name="T70" fmla="*/ 56 w 59"/>
              <a:gd name="T71" fmla="*/ 5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9" h="58">
                <a:moveTo>
                  <a:pt x="50" y="42"/>
                </a:moveTo>
                <a:cubicBezTo>
                  <a:pt x="32" y="42"/>
                  <a:pt x="32" y="42"/>
                  <a:pt x="32" y="42"/>
                </a:cubicBezTo>
                <a:cubicBezTo>
                  <a:pt x="32" y="40"/>
                  <a:pt x="29" y="38"/>
                  <a:pt x="27" y="38"/>
                </a:cubicBezTo>
                <a:cubicBezTo>
                  <a:pt x="25" y="38"/>
                  <a:pt x="22" y="40"/>
                  <a:pt x="22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8" y="43"/>
                  <a:pt x="8" y="44"/>
                </a:cubicBezTo>
                <a:cubicBezTo>
                  <a:pt x="8" y="44"/>
                  <a:pt x="9" y="45"/>
                  <a:pt x="10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5" y="49"/>
                  <a:pt x="27" y="49"/>
                </a:cubicBezTo>
                <a:cubicBezTo>
                  <a:pt x="29" y="49"/>
                  <a:pt x="32" y="47"/>
                  <a:pt x="32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1" y="44"/>
                  <a:pt x="51" y="44"/>
                </a:cubicBezTo>
                <a:cubicBezTo>
                  <a:pt x="51" y="43"/>
                  <a:pt x="50" y="42"/>
                  <a:pt x="50" y="42"/>
                </a:cubicBezTo>
                <a:close/>
                <a:moveTo>
                  <a:pt x="27" y="46"/>
                </a:moveTo>
                <a:cubicBezTo>
                  <a:pt x="26" y="46"/>
                  <a:pt x="24" y="45"/>
                  <a:pt x="24" y="44"/>
                </a:cubicBezTo>
                <a:cubicBezTo>
                  <a:pt x="24" y="42"/>
                  <a:pt x="26" y="41"/>
                  <a:pt x="27" y="41"/>
                </a:cubicBezTo>
                <a:cubicBezTo>
                  <a:pt x="28" y="41"/>
                  <a:pt x="30" y="42"/>
                  <a:pt x="30" y="44"/>
                </a:cubicBezTo>
                <a:cubicBezTo>
                  <a:pt x="30" y="45"/>
                  <a:pt x="28" y="46"/>
                  <a:pt x="27" y="46"/>
                </a:cubicBezTo>
                <a:close/>
                <a:moveTo>
                  <a:pt x="50" y="13"/>
                </a:moveTo>
                <a:cubicBezTo>
                  <a:pt x="27" y="13"/>
                  <a:pt x="27" y="13"/>
                  <a:pt x="27" y="13"/>
                </a:cubicBezTo>
                <a:cubicBezTo>
                  <a:pt x="26" y="11"/>
                  <a:pt x="24" y="9"/>
                  <a:pt x="22" y="9"/>
                </a:cubicBezTo>
                <a:cubicBezTo>
                  <a:pt x="19" y="9"/>
                  <a:pt x="17" y="11"/>
                  <a:pt x="17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9" y="13"/>
                  <a:pt x="8" y="14"/>
                  <a:pt x="8" y="14"/>
                </a:cubicBezTo>
                <a:cubicBezTo>
                  <a:pt x="8" y="15"/>
                  <a:pt x="9" y="16"/>
                  <a:pt x="1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8"/>
                  <a:pt x="19" y="20"/>
                  <a:pt x="22" y="20"/>
                </a:cubicBezTo>
                <a:cubicBezTo>
                  <a:pt x="24" y="20"/>
                  <a:pt x="26" y="18"/>
                  <a:pt x="27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1" y="15"/>
                  <a:pt x="51" y="14"/>
                </a:cubicBezTo>
                <a:cubicBezTo>
                  <a:pt x="51" y="14"/>
                  <a:pt x="50" y="13"/>
                  <a:pt x="50" y="13"/>
                </a:cubicBezTo>
                <a:close/>
                <a:moveTo>
                  <a:pt x="22" y="17"/>
                </a:moveTo>
                <a:cubicBezTo>
                  <a:pt x="20" y="17"/>
                  <a:pt x="19" y="16"/>
                  <a:pt x="19" y="14"/>
                </a:cubicBezTo>
                <a:cubicBezTo>
                  <a:pt x="19" y="13"/>
                  <a:pt x="20" y="12"/>
                  <a:pt x="22" y="12"/>
                </a:cubicBezTo>
                <a:cubicBezTo>
                  <a:pt x="23" y="12"/>
                  <a:pt x="24" y="13"/>
                  <a:pt x="24" y="14"/>
                </a:cubicBezTo>
                <a:cubicBezTo>
                  <a:pt x="24" y="16"/>
                  <a:pt x="23" y="17"/>
                  <a:pt x="22" y="17"/>
                </a:cubicBezTo>
                <a:close/>
                <a:moveTo>
                  <a:pt x="50" y="28"/>
                </a:moveTo>
                <a:cubicBezTo>
                  <a:pt x="45" y="28"/>
                  <a:pt x="45" y="28"/>
                  <a:pt x="45" y="28"/>
                </a:cubicBezTo>
                <a:cubicBezTo>
                  <a:pt x="45" y="25"/>
                  <a:pt x="43" y="24"/>
                  <a:pt x="40" y="24"/>
                </a:cubicBezTo>
                <a:cubicBezTo>
                  <a:pt x="38" y="24"/>
                  <a:pt x="36" y="25"/>
                  <a:pt x="35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9" y="28"/>
                  <a:pt x="8" y="28"/>
                  <a:pt x="8" y="29"/>
                </a:cubicBezTo>
                <a:cubicBezTo>
                  <a:pt x="8" y="30"/>
                  <a:pt x="9" y="30"/>
                  <a:pt x="10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33"/>
                  <a:pt x="38" y="34"/>
                  <a:pt x="40" y="34"/>
                </a:cubicBezTo>
                <a:cubicBezTo>
                  <a:pt x="43" y="34"/>
                  <a:pt x="45" y="33"/>
                  <a:pt x="45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1" y="30"/>
                  <a:pt x="51" y="29"/>
                </a:cubicBezTo>
                <a:cubicBezTo>
                  <a:pt x="51" y="28"/>
                  <a:pt x="50" y="28"/>
                  <a:pt x="50" y="28"/>
                </a:cubicBezTo>
                <a:close/>
                <a:moveTo>
                  <a:pt x="40" y="32"/>
                </a:moveTo>
                <a:cubicBezTo>
                  <a:pt x="39" y="32"/>
                  <a:pt x="38" y="30"/>
                  <a:pt x="38" y="29"/>
                </a:cubicBezTo>
                <a:cubicBezTo>
                  <a:pt x="38" y="28"/>
                  <a:pt x="39" y="26"/>
                  <a:pt x="40" y="26"/>
                </a:cubicBezTo>
                <a:cubicBezTo>
                  <a:pt x="42" y="26"/>
                  <a:pt x="43" y="28"/>
                  <a:pt x="43" y="29"/>
                </a:cubicBezTo>
                <a:cubicBezTo>
                  <a:pt x="43" y="30"/>
                  <a:pt x="42" y="32"/>
                  <a:pt x="40" y="32"/>
                </a:cubicBezTo>
                <a:close/>
                <a:moveTo>
                  <a:pt x="5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6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7" y="58"/>
                  <a:pt x="59" y="56"/>
                  <a:pt x="59" y="53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57" y="0"/>
                  <a:pt x="54" y="0"/>
                </a:cubicBezTo>
                <a:close/>
                <a:moveTo>
                  <a:pt x="56" y="53"/>
                </a:moveTo>
                <a:cubicBezTo>
                  <a:pt x="56" y="54"/>
                  <a:pt x="55" y="56"/>
                  <a:pt x="54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4" y="56"/>
                  <a:pt x="3" y="54"/>
                  <a:pt x="3" y="53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5" y="2"/>
                  <a:pt x="56" y="4"/>
                  <a:pt x="56" y="5"/>
                </a:cubicBezTo>
                <a:lnTo>
                  <a:pt x="56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56BDBD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3" name="Freeform 76"/>
          <p:cNvSpPr>
            <a:spLocks noEditPoints="1"/>
          </p:cNvSpPr>
          <p:nvPr/>
        </p:nvSpPr>
        <p:spPr bwMode="auto">
          <a:xfrm>
            <a:off x="7393429" y="5245728"/>
            <a:ext cx="260490" cy="255252"/>
          </a:xfrm>
          <a:custGeom>
            <a:avLst/>
            <a:gdLst>
              <a:gd name="T0" fmla="*/ 54 w 59"/>
              <a:gd name="T1" fmla="*/ 22 h 58"/>
              <a:gd name="T2" fmla="*/ 53 w 59"/>
              <a:gd name="T3" fmla="*/ 14 h 58"/>
              <a:gd name="T4" fmla="*/ 48 w 59"/>
              <a:gd name="T5" fmla="*/ 5 h 58"/>
              <a:gd name="T6" fmla="*/ 45 w 59"/>
              <a:gd name="T7" fmla="*/ 5 h 58"/>
              <a:gd name="T8" fmla="*/ 36 w 59"/>
              <a:gd name="T9" fmla="*/ 4 h 58"/>
              <a:gd name="T10" fmla="*/ 34 w 59"/>
              <a:gd name="T11" fmla="*/ 0 h 58"/>
              <a:gd name="T12" fmla="*/ 24 w 59"/>
              <a:gd name="T13" fmla="*/ 2 h 58"/>
              <a:gd name="T14" fmla="*/ 17 w 59"/>
              <a:gd name="T15" fmla="*/ 7 h 58"/>
              <a:gd name="T16" fmla="*/ 13 w 59"/>
              <a:gd name="T17" fmla="*/ 5 h 58"/>
              <a:gd name="T18" fmla="*/ 6 w 59"/>
              <a:gd name="T19" fmla="*/ 11 h 58"/>
              <a:gd name="T20" fmla="*/ 8 w 59"/>
              <a:gd name="T21" fmla="*/ 16 h 58"/>
              <a:gd name="T22" fmla="*/ 2 w 59"/>
              <a:gd name="T23" fmla="*/ 23 h 58"/>
              <a:gd name="T24" fmla="*/ 0 w 59"/>
              <a:gd name="T25" fmla="*/ 33 h 58"/>
              <a:gd name="T26" fmla="*/ 5 w 59"/>
              <a:gd name="T27" fmla="*/ 36 h 58"/>
              <a:gd name="T28" fmla="*/ 6 w 59"/>
              <a:gd name="T29" fmla="*/ 44 h 58"/>
              <a:gd name="T30" fmla="*/ 12 w 59"/>
              <a:gd name="T31" fmla="*/ 53 h 58"/>
              <a:gd name="T32" fmla="*/ 14 w 59"/>
              <a:gd name="T33" fmla="*/ 53 h 58"/>
              <a:gd name="T34" fmla="*/ 23 w 59"/>
              <a:gd name="T35" fmla="*/ 54 h 58"/>
              <a:gd name="T36" fmla="*/ 26 w 59"/>
              <a:gd name="T37" fmla="*/ 58 h 58"/>
              <a:gd name="T38" fmla="*/ 36 w 59"/>
              <a:gd name="T39" fmla="*/ 56 h 58"/>
              <a:gd name="T40" fmla="*/ 42 w 59"/>
              <a:gd name="T41" fmla="*/ 51 h 58"/>
              <a:gd name="T42" fmla="*/ 46 w 59"/>
              <a:gd name="T43" fmla="*/ 53 h 58"/>
              <a:gd name="T44" fmla="*/ 53 w 59"/>
              <a:gd name="T45" fmla="*/ 47 h 58"/>
              <a:gd name="T46" fmla="*/ 52 w 59"/>
              <a:gd name="T47" fmla="*/ 42 h 58"/>
              <a:gd name="T48" fmla="*/ 57 w 59"/>
              <a:gd name="T49" fmla="*/ 35 h 58"/>
              <a:gd name="T50" fmla="*/ 59 w 59"/>
              <a:gd name="T51" fmla="*/ 25 h 58"/>
              <a:gd name="T52" fmla="*/ 56 w 59"/>
              <a:gd name="T53" fmla="*/ 32 h 58"/>
              <a:gd name="T54" fmla="*/ 54 w 59"/>
              <a:gd name="T55" fmla="*/ 33 h 58"/>
              <a:gd name="T56" fmla="*/ 49 w 59"/>
              <a:gd name="T57" fmla="*/ 40 h 58"/>
              <a:gd name="T58" fmla="*/ 51 w 59"/>
              <a:gd name="T59" fmla="*/ 46 h 58"/>
              <a:gd name="T60" fmla="*/ 46 w 59"/>
              <a:gd name="T61" fmla="*/ 50 h 58"/>
              <a:gd name="T62" fmla="*/ 42 w 59"/>
              <a:gd name="T63" fmla="*/ 48 h 58"/>
              <a:gd name="T64" fmla="*/ 36 w 59"/>
              <a:gd name="T65" fmla="*/ 51 h 58"/>
              <a:gd name="T66" fmla="*/ 33 w 59"/>
              <a:gd name="T67" fmla="*/ 56 h 58"/>
              <a:gd name="T68" fmla="*/ 26 w 59"/>
              <a:gd name="T69" fmla="*/ 56 h 58"/>
              <a:gd name="T70" fmla="*/ 24 w 59"/>
              <a:gd name="T71" fmla="*/ 51 h 58"/>
              <a:gd name="T72" fmla="*/ 17 w 59"/>
              <a:gd name="T73" fmla="*/ 48 h 58"/>
              <a:gd name="T74" fmla="*/ 13 w 59"/>
              <a:gd name="T75" fmla="*/ 50 h 58"/>
              <a:gd name="T76" fmla="*/ 8 w 59"/>
              <a:gd name="T77" fmla="*/ 46 h 58"/>
              <a:gd name="T78" fmla="*/ 10 w 59"/>
              <a:gd name="T79" fmla="*/ 40 h 58"/>
              <a:gd name="T80" fmla="*/ 6 w 59"/>
              <a:gd name="T81" fmla="*/ 33 h 58"/>
              <a:gd name="T82" fmla="*/ 3 w 59"/>
              <a:gd name="T83" fmla="*/ 32 h 58"/>
              <a:gd name="T84" fmla="*/ 6 w 59"/>
              <a:gd name="T85" fmla="*/ 25 h 58"/>
              <a:gd name="T86" fmla="*/ 10 w 59"/>
              <a:gd name="T87" fmla="*/ 18 h 58"/>
              <a:gd name="T88" fmla="*/ 8 w 59"/>
              <a:gd name="T89" fmla="*/ 12 h 58"/>
              <a:gd name="T90" fmla="*/ 13 w 59"/>
              <a:gd name="T91" fmla="*/ 8 h 58"/>
              <a:gd name="T92" fmla="*/ 17 w 59"/>
              <a:gd name="T93" fmla="*/ 10 h 58"/>
              <a:gd name="T94" fmla="*/ 24 w 59"/>
              <a:gd name="T95" fmla="*/ 7 h 58"/>
              <a:gd name="T96" fmla="*/ 26 w 59"/>
              <a:gd name="T97" fmla="*/ 2 h 58"/>
              <a:gd name="T98" fmla="*/ 33 w 59"/>
              <a:gd name="T99" fmla="*/ 2 h 58"/>
              <a:gd name="T100" fmla="*/ 36 w 59"/>
              <a:gd name="T101" fmla="*/ 7 h 58"/>
              <a:gd name="T102" fmla="*/ 42 w 59"/>
              <a:gd name="T103" fmla="*/ 10 h 58"/>
              <a:gd name="T104" fmla="*/ 46 w 59"/>
              <a:gd name="T105" fmla="*/ 8 h 58"/>
              <a:gd name="T106" fmla="*/ 51 w 59"/>
              <a:gd name="T107" fmla="*/ 13 h 58"/>
              <a:gd name="T108" fmla="*/ 49 w 59"/>
              <a:gd name="T109" fmla="*/ 18 h 58"/>
              <a:gd name="T110" fmla="*/ 54 w 59"/>
              <a:gd name="T111" fmla="*/ 25 h 58"/>
              <a:gd name="T112" fmla="*/ 56 w 59"/>
              <a:gd name="T113" fmla="*/ 32 h 58"/>
              <a:gd name="T114" fmla="*/ 16 w 59"/>
              <a:gd name="T115" fmla="*/ 29 h 58"/>
              <a:gd name="T116" fmla="*/ 43 w 59"/>
              <a:gd name="T117" fmla="*/ 29 h 58"/>
              <a:gd name="T118" fmla="*/ 30 w 59"/>
              <a:gd name="T119" fmla="*/ 40 h 58"/>
              <a:gd name="T120" fmla="*/ 30 w 59"/>
              <a:gd name="T121" fmla="*/ 18 h 58"/>
              <a:gd name="T122" fmla="*/ 30 w 59"/>
              <a:gd name="T123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" h="58">
                <a:moveTo>
                  <a:pt x="57" y="23"/>
                </a:moveTo>
                <a:cubicBezTo>
                  <a:pt x="54" y="22"/>
                  <a:pt x="54" y="22"/>
                  <a:pt x="54" y="22"/>
                </a:cubicBezTo>
                <a:cubicBezTo>
                  <a:pt x="54" y="20"/>
                  <a:pt x="53" y="18"/>
                  <a:pt x="52" y="16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3"/>
                  <a:pt x="54" y="12"/>
                  <a:pt x="53" y="11"/>
                </a:cubicBezTo>
                <a:cubicBezTo>
                  <a:pt x="48" y="5"/>
                  <a:pt x="48" y="5"/>
                  <a:pt x="48" y="5"/>
                </a:cubicBezTo>
                <a:cubicBezTo>
                  <a:pt x="47" y="5"/>
                  <a:pt x="47" y="5"/>
                  <a:pt x="46" y="5"/>
                </a:cubicBezTo>
                <a:cubicBezTo>
                  <a:pt x="46" y="5"/>
                  <a:pt x="45" y="5"/>
                  <a:pt x="45" y="5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6"/>
                  <a:pt x="38" y="5"/>
                  <a:pt x="36" y="4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1"/>
                  <a:pt x="35" y="0"/>
                  <a:pt x="34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1"/>
                  <a:pt x="24" y="2"/>
                </a:cubicBezTo>
                <a:cubicBezTo>
                  <a:pt x="23" y="4"/>
                  <a:pt x="23" y="4"/>
                  <a:pt x="23" y="4"/>
                </a:cubicBezTo>
                <a:cubicBezTo>
                  <a:pt x="21" y="5"/>
                  <a:pt x="19" y="6"/>
                  <a:pt x="17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3" y="5"/>
                  <a:pt x="13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6" y="13"/>
                  <a:pt x="6" y="14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8"/>
                  <a:pt x="6" y="20"/>
                  <a:pt x="5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4"/>
                  <a:pt x="0" y="2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5"/>
                  <a:pt x="2" y="35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8"/>
                  <a:pt x="7" y="40"/>
                  <a:pt x="8" y="42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5"/>
                  <a:pt x="5" y="46"/>
                  <a:pt x="6" y="47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3"/>
                  <a:pt x="12" y="53"/>
                  <a:pt x="13" y="53"/>
                </a:cubicBezTo>
                <a:cubicBezTo>
                  <a:pt x="13" y="53"/>
                  <a:pt x="14" y="53"/>
                  <a:pt x="14" y="53"/>
                </a:cubicBezTo>
                <a:cubicBezTo>
                  <a:pt x="17" y="51"/>
                  <a:pt x="17" y="51"/>
                  <a:pt x="17" y="51"/>
                </a:cubicBezTo>
                <a:cubicBezTo>
                  <a:pt x="19" y="52"/>
                  <a:pt x="21" y="53"/>
                  <a:pt x="23" y="54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7"/>
                  <a:pt x="25" y="58"/>
                  <a:pt x="26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7"/>
                  <a:pt x="36" y="56"/>
                </a:cubicBezTo>
                <a:cubicBezTo>
                  <a:pt x="36" y="54"/>
                  <a:pt x="36" y="54"/>
                  <a:pt x="36" y="54"/>
                </a:cubicBezTo>
                <a:cubicBezTo>
                  <a:pt x="38" y="53"/>
                  <a:pt x="40" y="52"/>
                  <a:pt x="42" y="51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6" y="53"/>
                  <a:pt x="46" y="53"/>
                </a:cubicBezTo>
                <a:cubicBezTo>
                  <a:pt x="47" y="53"/>
                  <a:pt x="47" y="53"/>
                  <a:pt x="48" y="53"/>
                </a:cubicBezTo>
                <a:cubicBezTo>
                  <a:pt x="53" y="47"/>
                  <a:pt x="53" y="47"/>
                  <a:pt x="53" y="47"/>
                </a:cubicBezTo>
                <a:cubicBezTo>
                  <a:pt x="54" y="46"/>
                  <a:pt x="54" y="45"/>
                  <a:pt x="53" y="44"/>
                </a:cubicBezTo>
                <a:cubicBezTo>
                  <a:pt x="52" y="42"/>
                  <a:pt x="52" y="42"/>
                  <a:pt x="52" y="42"/>
                </a:cubicBezTo>
                <a:cubicBezTo>
                  <a:pt x="53" y="40"/>
                  <a:pt x="54" y="38"/>
                  <a:pt x="54" y="36"/>
                </a:cubicBezTo>
                <a:cubicBezTo>
                  <a:pt x="57" y="35"/>
                  <a:pt x="57" y="35"/>
                  <a:pt x="57" y="35"/>
                </a:cubicBezTo>
                <a:cubicBezTo>
                  <a:pt x="58" y="35"/>
                  <a:pt x="59" y="34"/>
                  <a:pt x="59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4"/>
                  <a:pt x="58" y="23"/>
                  <a:pt x="57" y="23"/>
                </a:cubicBezTo>
                <a:close/>
                <a:moveTo>
                  <a:pt x="56" y="32"/>
                </a:moveTo>
                <a:cubicBezTo>
                  <a:pt x="56" y="32"/>
                  <a:pt x="56" y="32"/>
                  <a:pt x="56" y="32"/>
                </a:cubicBezTo>
                <a:cubicBezTo>
                  <a:pt x="54" y="33"/>
                  <a:pt x="54" y="33"/>
                  <a:pt x="54" y="33"/>
                </a:cubicBezTo>
                <a:cubicBezTo>
                  <a:pt x="53" y="33"/>
                  <a:pt x="52" y="34"/>
                  <a:pt x="52" y="35"/>
                </a:cubicBezTo>
                <a:cubicBezTo>
                  <a:pt x="51" y="37"/>
                  <a:pt x="50" y="39"/>
                  <a:pt x="49" y="40"/>
                </a:cubicBezTo>
                <a:cubicBezTo>
                  <a:pt x="49" y="41"/>
                  <a:pt x="49" y="42"/>
                  <a:pt x="49" y="43"/>
                </a:cubicBezTo>
                <a:cubicBezTo>
                  <a:pt x="51" y="46"/>
                  <a:pt x="51" y="46"/>
                  <a:pt x="51" y="46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4" y="49"/>
                  <a:pt x="44" y="49"/>
                  <a:pt x="44" y="49"/>
                </a:cubicBezTo>
                <a:cubicBezTo>
                  <a:pt x="43" y="48"/>
                  <a:pt x="43" y="48"/>
                  <a:pt x="42" y="48"/>
                </a:cubicBezTo>
                <a:cubicBezTo>
                  <a:pt x="42" y="48"/>
                  <a:pt x="41" y="48"/>
                  <a:pt x="41" y="49"/>
                </a:cubicBezTo>
                <a:cubicBezTo>
                  <a:pt x="39" y="50"/>
                  <a:pt x="37" y="50"/>
                  <a:pt x="36" y="51"/>
                </a:cubicBezTo>
                <a:cubicBezTo>
                  <a:pt x="35" y="51"/>
                  <a:pt x="34" y="52"/>
                  <a:pt x="34" y="53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3"/>
                  <a:pt x="26" y="53"/>
                  <a:pt x="26" y="53"/>
                </a:cubicBezTo>
                <a:cubicBezTo>
                  <a:pt x="25" y="52"/>
                  <a:pt x="25" y="51"/>
                  <a:pt x="24" y="51"/>
                </a:cubicBezTo>
                <a:cubicBezTo>
                  <a:pt x="22" y="50"/>
                  <a:pt x="20" y="50"/>
                  <a:pt x="18" y="49"/>
                </a:cubicBezTo>
                <a:cubicBezTo>
                  <a:pt x="18" y="48"/>
                  <a:pt x="17" y="48"/>
                  <a:pt x="17" y="48"/>
                </a:cubicBezTo>
                <a:cubicBezTo>
                  <a:pt x="16" y="48"/>
                  <a:pt x="16" y="48"/>
                  <a:pt x="16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8" y="46"/>
                  <a:pt x="8" y="46"/>
                  <a:pt x="8" y="46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1"/>
                  <a:pt x="10" y="40"/>
                </a:cubicBezTo>
                <a:cubicBezTo>
                  <a:pt x="9" y="39"/>
                  <a:pt x="8" y="37"/>
                  <a:pt x="8" y="35"/>
                </a:cubicBezTo>
                <a:cubicBezTo>
                  <a:pt x="7" y="34"/>
                  <a:pt x="7" y="33"/>
                  <a:pt x="6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6"/>
                  <a:pt x="3" y="26"/>
                  <a:pt x="3" y="26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5"/>
                  <a:pt x="7" y="24"/>
                  <a:pt x="8" y="23"/>
                </a:cubicBezTo>
                <a:cubicBezTo>
                  <a:pt x="8" y="21"/>
                  <a:pt x="9" y="19"/>
                  <a:pt x="10" y="18"/>
                </a:cubicBezTo>
                <a:cubicBezTo>
                  <a:pt x="10" y="17"/>
                  <a:pt x="10" y="16"/>
                  <a:pt x="10" y="15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13" y="8"/>
                  <a:pt x="13" y="8"/>
                  <a:pt x="13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7" y="10"/>
                </a:cubicBezTo>
                <a:cubicBezTo>
                  <a:pt x="17" y="10"/>
                  <a:pt x="18" y="10"/>
                  <a:pt x="18" y="9"/>
                </a:cubicBezTo>
                <a:cubicBezTo>
                  <a:pt x="20" y="8"/>
                  <a:pt x="22" y="8"/>
                  <a:pt x="24" y="7"/>
                </a:cubicBezTo>
                <a:cubicBezTo>
                  <a:pt x="25" y="7"/>
                  <a:pt x="25" y="6"/>
                  <a:pt x="26" y="5"/>
                </a:cubicBezTo>
                <a:cubicBezTo>
                  <a:pt x="26" y="2"/>
                  <a:pt x="26" y="2"/>
                  <a:pt x="26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6"/>
                  <a:pt x="35" y="7"/>
                  <a:pt x="36" y="7"/>
                </a:cubicBezTo>
                <a:cubicBezTo>
                  <a:pt x="37" y="8"/>
                  <a:pt x="39" y="8"/>
                  <a:pt x="41" y="9"/>
                </a:cubicBezTo>
                <a:cubicBezTo>
                  <a:pt x="41" y="10"/>
                  <a:pt x="42" y="10"/>
                  <a:pt x="42" y="10"/>
                </a:cubicBezTo>
                <a:cubicBezTo>
                  <a:pt x="43" y="10"/>
                  <a:pt x="43" y="10"/>
                  <a:pt x="44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2"/>
                  <a:pt x="51" y="12"/>
                  <a:pt x="51" y="13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6"/>
                  <a:pt x="49" y="17"/>
                  <a:pt x="49" y="18"/>
                </a:cubicBezTo>
                <a:cubicBezTo>
                  <a:pt x="50" y="19"/>
                  <a:pt x="51" y="21"/>
                  <a:pt x="52" y="23"/>
                </a:cubicBezTo>
                <a:cubicBezTo>
                  <a:pt x="52" y="24"/>
                  <a:pt x="53" y="25"/>
                  <a:pt x="54" y="25"/>
                </a:cubicBezTo>
                <a:cubicBezTo>
                  <a:pt x="56" y="26"/>
                  <a:pt x="56" y="26"/>
                  <a:pt x="56" y="26"/>
                </a:cubicBezTo>
                <a:lnTo>
                  <a:pt x="56" y="32"/>
                </a:lnTo>
                <a:close/>
                <a:moveTo>
                  <a:pt x="30" y="16"/>
                </a:moveTo>
                <a:cubicBezTo>
                  <a:pt x="22" y="16"/>
                  <a:pt x="16" y="22"/>
                  <a:pt x="16" y="29"/>
                </a:cubicBezTo>
                <a:cubicBezTo>
                  <a:pt x="16" y="36"/>
                  <a:pt x="22" y="42"/>
                  <a:pt x="30" y="42"/>
                </a:cubicBezTo>
                <a:cubicBezTo>
                  <a:pt x="37" y="42"/>
                  <a:pt x="43" y="36"/>
                  <a:pt x="43" y="29"/>
                </a:cubicBezTo>
                <a:cubicBezTo>
                  <a:pt x="43" y="22"/>
                  <a:pt x="37" y="16"/>
                  <a:pt x="30" y="16"/>
                </a:cubicBezTo>
                <a:close/>
                <a:moveTo>
                  <a:pt x="30" y="40"/>
                </a:moveTo>
                <a:cubicBezTo>
                  <a:pt x="24" y="40"/>
                  <a:pt x="19" y="35"/>
                  <a:pt x="19" y="29"/>
                </a:cubicBezTo>
                <a:cubicBezTo>
                  <a:pt x="19" y="23"/>
                  <a:pt x="24" y="18"/>
                  <a:pt x="30" y="18"/>
                </a:cubicBezTo>
                <a:cubicBezTo>
                  <a:pt x="36" y="18"/>
                  <a:pt x="40" y="23"/>
                  <a:pt x="40" y="29"/>
                </a:cubicBezTo>
                <a:cubicBezTo>
                  <a:pt x="40" y="35"/>
                  <a:pt x="36" y="40"/>
                  <a:pt x="30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56BDBD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88947" y="786528"/>
            <a:ext cx="179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15" name="图片 14" descr="图片包含 物体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4" y="0"/>
            <a:ext cx="1445353" cy="18262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590870" y="2152146"/>
            <a:ext cx="22430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26319" y="4641815"/>
            <a:ext cx="22430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56318" y="2152146"/>
            <a:ext cx="22430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291767" y="4641815"/>
            <a:ext cx="22430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38664" y="1284271"/>
            <a:ext cx="361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4400" b="1" dirty="0">
                <a:solidFill>
                  <a:schemeClr val="bg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结束语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97737" y="2272648"/>
            <a:ext cx="75965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尊敬的各位领导、专家、同仁、朋友们：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l"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让我们以这次会议为契机，以“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”为精神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以“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”为作风，有力推动科技发展，和谐发展，让“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”精神开出绚丽之花，让会议要旨结出丰硕成果！最后，欢迎各位领导，专家多提宝贵意见。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l">
              <a:lnSpc>
                <a:spcPct val="2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祝大家身体健康，万事如意，谢谢大家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图: 延期 36"/>
          <p:cNvSpPr/>
          <p:nvPr/>
        </p:nvSpPr>
        <p:spPr>
          <a:xfrm>
            <a:off x="1773926" y="2601911"/>
            <a:ext cx="1985274" cy="1985274"/>
          </a:xfrm>
          <a:prstGeom prst="flowChartDelay">
            <a:avLst/>
          </a:prstGeom>
          <a:solidFill>
            <a:srgbClr val="B7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contains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297680" y="1669683"/>
            <a:ext cx="4519749" cy="694694"/>
            <a:chOff x="4297680" y="1669683"/>
            <a:chExt cx="4519749" cy="694694"/>
          </a:xfrm>
        </p:grpSpPr>
        <p:sp>
          <p:nvSpPr>
            <p:cNvPr id="23" name="矩形: 圆角 22"/>
            <p:cNvSpPr/>
            <p:nvPr/>
          </p:nvSpPr>
          <p:spPr>
            <a:xfrm>
              <a:off x="4297680" y="1669683"/>
              <a:ext cx="4519749" cy="694694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25" name="流程图: 文档 24"/>
            <p:cNvSpPr/>
            <p:nvPr/>
          </p:nvSpPr>
          <p:spPr>
            <a:xfrm>
              <a:off x="4480560" y="1669683"/>
              <a:ext cx="600891" cy="590191"/>
            </a:xfrm>
            <a:prstGeom prst="flowChartDocument">
              <a:avLst/>
            </a:prstGeom>
            <a:solidFill>
              <a:srgbClr val="B7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297680" y="2601911"/>
            <a:ext cx="4519749" cy="694694"/>
            <a:chOff x="4297680" y="1669683"/>
            <a:chExt cx="4519749" cy="694694"/>
          </a:xfrm>
        </p:grpSpPr>
        <p:sp>
          <p:nvSpPr>
            <p:cNvPr id="28" name="矩形: 圆角 27"/>
            <p:cNvSpPr/>
            <p:nvPr/>
          </p:nvSpPr>
          <p:spPr>
            <a:xfrm>
              <a:off x="4297680" y="1669683"/>
              <a:ext cx="4519749" cy="694694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29" name="流程图: 文档 28"/>
            <p:cNvSpPr/>
            <p:nvPr/>
          </p:nvSpPr>
          <p:spPr>
            <a:xfrm>
              <a:off x="4480560" y="1669683"/>
              <a:ext cx="600891" cy="590191"/>
            </a:xfrm>
            <a:prstGeom prst="flowChartDocument">
              <a:avLst/>
            </a:prstGeom>
            <a:solidFill>
              <a:srgbClr val="B7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297680" y="3518645"/>
            <a:ext cx="4519749" cy="694694"/>
            <a:chOff x="4297680" y="1669683"/>
            <a:chExt cx="4519749" cy="694694"/>
          </a:xfrm>
        </p:grpSpPr>
        <p:sp>
          <p:nvSpPr>
            <p:cNvPr id="31" name="矩形: 圆角 30"/>
            <p:cNvSpPr/>
            <p:nvPr/>
          </p:nvSpPr>
          <p:spPr>
            <a:xfrm>
              <a:off x="4297680" y="1669683"/>
              <a:ext cx="4519749" cy="694694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32" name="流程图: 文档 31"/>
            <p:cNvSpPr/>
            <p:nvPr/>
          </p:nvSpPr>
          <p:spPr>
            <a:xfrm>
              <a:off x="4480560" y="1669683"/>
              <a:ext cx="600891" cy="590191"/>
            </a:xfrm>
            <a:prstGeom prst="flowChartDocument">
              <a:avLst/>
            </a:prstGeom>
            <a:solidFill>
              <a:srgbClr val="B7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297679" y="4493623"/>
            <a:ext cx="4519749" cy="694694"/>
            <a:chOff x="4297680" y="1669683"/>
            <a:chExt cx="4519749" cy="694694"/>
          </a:xfrm>
        </p:grpSpPr>
        <p:sp>
          <p:nvSpPr>
            <p:cNvPr id="35" name="矩形: 圆角 34"/>
            <p:cNvSpPr/>
            <p:nvPr/>
          </p:nvSpPr>
          <p:spPr>
            <a:xfrm>
              <a:off x="4297680" y="1669683"/>
              <a:ext cx="4519749" cy="694694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36" name="流程图: 文档 35"/>
            <p:cNvSpPr/>
            <p:nvPr/>
          </p:nvSpPr>
          <p:spPr>
            <a:xfrm>
              <a:off x="4480560" y="1669683"/>
              <a:ext cx="600891" cy="590191"/>
            </a:xfrm>
            <a:prstGeom prst="flowChartDocument">
              <a:avLst/>
            </a:prstGeom>
            <a:solidFill>
              <a:srgbClr val="B7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38069" y="2133769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chemeClr val="bg1"/>
                </a:solidFill>
                <a:effectLst>
                  <a:outerShdw blurRad="114300" dist="25400" dir="3540000" sx="102000" sy="102000" algn="tl" rotWithShape="0">
                    <a:srgbClr val="FFCC00">
                      <a:alpha val="40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第一部分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02016" y="2964766"/>
            <a:ext cx="61318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6600" b="1" dirty="0">
                <a:solidFill>
                  <a:schemeClr val="bg1"/>
                </a:solidFill>
                <a:effectLst>
                  <a:outerShdw blurRad="114300" dist="25400" dir="3540000" sx="102000" sy="102000" algn="tl" rotWithShape="0">
                    <a:srgbClr val="FFCC00">
                      <a:alpha val="40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【</a:t>
            </a:r>
            <a:r>
              <a:rPr lang="zh-CN" altLang="en-US" sz="6600" b="1" dirty="0">
                <a:solidFill>
                  <a:schemeClr val="bg1"/>
                </a:solidFill>
                <a:effectLst>
                  <a:outerShdw blurRad="114300" dist="25400" dir="3540000" sx="102000" sy="102000" algn="tl" rotWithShape="0">
                    <a:srgbClr val="FFCC00">
                      <a:alpha val="40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请输入标题</a:t>
            </a:r>
            <a:r>
              <a:rPr lang="en-US" altLang="zh-CN" sz="6600" b="1" dirty="0">
                <a:solidFill>
                  <a:schemeClr val="bg1"/>
                </a:solidFill>
                <a:effectLst>
                  <a:outerShdw blurRad="114300" dist="25400" dir="3540000" sx="102000" sy="102000" algn="tl" rotWithShape="0">
                    <a:srgbClr val="FFCC00">
                      <a:alpha val="40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】</a:t>
            </a:r>
            <a:endParaRPr lang="zh-CN" altLang="en-US" sz="6600" b="1" dirty="0">
              <a:solidFill>
                <a:schemeClr val="bg1"/>
              </a:solidFill>
              <a:effectLst>
                <a:outerShdw blurRad="114300" dist="25400" dir="3540000" sx="102000" sy="102000" algn="tl" rotWithShape="0">
                  <a:srgbClr val="FFCC00">
                    <a:alpha val="40000"/>
                  </a:srgb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笔记本电脑, 餐桌, 计算机, 室内&#10;&#10;已生成极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5"/>
          <a:stretch>
            <a:fillRect/>
          </a:stretch>
        </p:blipFill>
        <p:spPr>
          <a:xfrm>
            <a:off x="5050301" y="1788208"/>
            <a:ext cx="6307439" cy="328158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88947" y="786528"/>
            <a:ext cx="179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8" name="图片 7" descr="图片包含 物体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4" y="0"/>
            <a:ext cx="1445353" cy="18262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08295" y="1788208"/>
            <a:ext cx="3742006" cy="3281583"/>
          </a:xfrm>
          <a:prstGeom prst="rect">
            <a:avLst/>
          </a:prstGeom>
          <a:solidFill>
            <a:srgbClr val="B7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435147" y="1936158"/>
            <a:ext cx="348830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88947" y="786528"/>
            <a:ext cx="179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3" name="图片 2" descr="图片包含 物体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4" y="0"/>
            <a:ext cx="1445353" cy="1826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1"/>
          <a:stretch>
            <a:fillRect/>
          </a:stretch>
        </p:blipFill>
        <p:spPr>
          <a:xfrm>
            <a:off x="8098023" y="1826275"/>
            <a:ext cx="2022496" cy="182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 descr="图片包含 室内, 墙壁, 地板, 椅子&#10;&#10;已生成极高可信度的说明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9"/>
          <a:stretch>
            <a:fillRect/>
          </a:stretch>
        </p:blipFill>
        <p:spPr>
          <a:xfrm>
            <a:off x="4943485" y="1826275"/>
            <a:ext cx="2022496" cy="1838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 descr="图片包含 室内, 墙壁, 障子, 地板&#10;&#10;已生成极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47" y="1826275"/>
            <a:ext cx="2022496" cy="1838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矩形: 圆角 9"/>
          <p:cNvSpPr/>
          <p:nvPr/>
        </p:nvSpPr>
        <p:spPr>
          <a:xfrm>
            <a:off x="1788947" y="3831771"/>
            <a:ext cx="2022496" cy="522515"/>
          </a:xfrm>
          <a:prstGeom prst="roundRect">
            <a:avLst/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4943485" y="3831771"/>
            <a:ext cx="2022496" cy="522515"/>
          </a:xfrm>
          <a:prstGeom prst="roundRect">
            <a:avLst/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8098023" y="3846286"/>
            <a:ext cx="2022496" cy="522515"/>
          </a:xfrm>
          <a:prstGeom prst="roundRect">
            <a:avLst/>
          </a:pr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634873" y="4473026"/>
            <a:ext cx="2330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43485" y="4473026"/>
            <a:ext cx="2330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996269" y="4473026"/>
            <a:ext cx="2330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rc 19"/>
          <p:cNvSpPr/>
          <p:nvPr/>
        </p:nvSpPr>
        <p:spPr>
          <a:xfrm>
            <a:off x="-170226" y="2003967"/>
            <a:ext cx="3813689" cy="3813689"/>
          </a:xfrm>
          <a:prstGeom prst="arc">
            <a:avLst>
              <a:gd name="adj1" fmla="val 16200000"/>
              <a:gd name="adj2" fmla="val 5327013"/>
            </a:avLst>
          </a:prstGeom>
          <a:ln w="2603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20"/>
          <p:cNvSpPr/>
          <p:nvPr/>
        </p:nvSpPr>
        <p:spPr>
          <a:xfrm>
            <a:off x="3832149" y="3429000"/>
            <a:ext cx="3043004" cy="956356"/>
          </a:xfrm>
          <a:prstGeom prst="rightArrow">
            <a:avLst>
              <a:gd name="adj1" fmla="val 63280"/>
              <a:gd name="adj2" fmla="val 5000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9"/>
          <p:cNvSpPr/>
          <p:nvPr/>
        </p:nvSpPr>
        <p:spPr bwMode="auto">
          <a:xfrm>
            <a:off x="1517210" y="1613240"/>
            <a:ext cx="862013" cy="862013"/>
          </a:xfrm>
          <a:custGeom>
            <a:avLst/>
            <a:gdLst>
              <a:gd name="T0" fmla="*/ 354 w 452"/>
              <a:gd name="T1" fmla="*/ 70 h 452"/>
              <a:gd name="T2" fmla="*/ 381 w 452"/>
              <a:gd name="T3" fmla="*/ 354 h 452"/>
              <a:gd name="T4" fmla="*/ 98 w 452"/>
              <a:gd name="T5" fmla="*/ 381 h 452"/>
              <a:gd name="T6" fmla="*/ 71 w 452"/>
              <a:gd name="T7" fmla="*/ 97 h 452"/>
              <a:gd name="T8" fmla="*/ 354 w 452"/>
              <a:gd name="T9" fmla="*/ 7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452">
                <a:moveTo>
                  <a:pt x="354" y="70"/>
                </a:moveTo>
                <a:cubicBezTo>
                  <a:pt x="440" y="141"/>
                  <a:pt x="452" y="268"/>
                  <a:pt x="381" y="354"/>
                </a:cubicBezTo>
                <a:cubicBezTo>
                  <a:pt x="310" y="439"/>
                  <a:pt x="183" y="452"/>
                  <a:pt x="98" y="381"/>
                </a:cubicBezTo>
                <a:cubicBezTo>
                  <a:pt x="12" y="310"/>
                  <a:pt x="0" y="183"/>
                  <a:pt x="71" y="97"/>
                </a:cubicBezTo>
                <a:cubicBezTo>
                  <a:pt x="141" y="12"/>
                  <a:pt x="268" y="0"/>
                  <a:pt x="354" y="70"/>
                </a:cubicBezTo>
                <a:close/>
              </a:path>
            </a:pathLst>
          </a:custGeom>
          <a:solidFill>
            <a:srgbClr val="B70000"/>
          </a:solidFill>
          <a:ln w="76200">
            <a:solidFill>
              <a:schemeClr val="bg2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10"/>
          <p:cNvSpPr/>
          <p:nvPr/>
        </p:nvSpPr>
        <p:spPr bwMode="auto">
          <a:xfrm>
            <a:off x="2810570" y="2127364"/>
            <a:ext cx="860425" cy="862013"/>
          </a:xfrm>
          <a:custGeom>
            <a:avLst/>
            <a:gdLst>
              <a:gd name="T0" fmla="*/ 354 w 452"/>
              <a:gd name="T1" fmla="*/ 70 h 452"/>
              <a:gd name="T2" fmla="*/ 381 w 452"/>
              <a:gd name="T3" fmla="*/ 354 h 452"/>
              <a:gd name="T4" fmla="*/ 97 w 452"/>
              <a:gd name="T5" fmla="*/ 381 h 452"/>
              <a:gd name="T6" fmla="*/ 70 w 452"/>
              <a:gd name="T7" fmla="*/ 97 h 452"/>
              <a:gd name="T8" fmla="*/ 354 w 452"/>
              <a:gd name="T9" fmla="*/ 7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452">
                <a:moveTo>
                  <a:pt x="354" y="70"/>
                </a:moveTo>
                <a:cubicBezTo>
                  <a:pt x="439" y="141"/>
                  <a:pt x="452" y="268"/>
                  <a:pt x="381" y="354"/>
                </a:cubicBezTo>
                <a:cubicBezTo>
                  <a:pt x="310" y="439"/>
                  <a:pt x="183" y="452"/>
                  <a:pt x="97" y="381"/>
                </a:cubicBezTo>
                <a:cubicBezTo>
                  <a:pt x="12" y="310"/>
                  <a:pt x="0" y="183"/>
                  <a:pt x="70" y="97"/>
                </a:cubicBezTo>
                <a:cubicBezTo>
                  <a:pt x="141" y="12"/>
                  <a:pt x="268" y="0"/>
                  <a:pt x="354" y="70"/>
                </a:cubicBezTo>
                <a:close/>
              </a:path>
            </a:pathLst>
          </a:custGeom>
          <a:solidFill>
            <a:srgbClr val="B70000"/>
          </a:solidFill>
          <a:ln w="76200">
            <a:solidFill>
              <a:schemeClr val="bg2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13"/>
          <p:cNvSpPr/>
          <p:nvPr/>
        </p:nvSpPr>
        <p:spPr bwMode="auto">
          <a:xfrm>
            <a:off x="3327174" y="3438938"/>
            <a:ext cx="858838" cy="860425"/>
          </a:xfrm>
          <a:custGeom>
            <a:avLst/>
            <a:gdLst>
              <a:gd name="T0" fmla="*/ 354 w 451"/>
              <a:gd name="T1" fmla="*/ 70 h 451"/>
              <a:gd name="T2" fmla="*/ 381 w 451"/>
              <a:gd name="T3" fmla="*/ 354 h 451"/>
              <a:gd name="T4" fmla="*/ 97 w 451"/>
              <a:gd name="T5" fmla="*/ 381 h 451"/>
              <a:gd name="T6" fmla="*/ 70 w 451"/>
              <a:gd name="T7" fmla="*/ 97 h 451"/>
              <a:gd name="T8" fmla="*/ 354 w 451"/>
              <a:gd name="T9" fmla="*/ 70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451">
                <a:moveTo>
                  <a:pt x="354" y="70"/>
                </a:moveTo>
                <a:cubicBezTo>
                  <a:pt x="439" y="141"/>
                  <a:pt x="451" y="268"/>
                  <a:pt x="381" y="354"/>
                </a:cubicBezTo>
                <a:cubicBezTo>
                  <a:pt x="310" y="439"/>
                  <a:pt x="183" y="451"/>
                  <a:pt x="97" y="381"/>
                </a:cubicBezTo>
                <a:cubicBezTo>
                  <a:pt x="12" y="310"/>
                  <a:pt x="0" y="183"/>
                  <a:pt x="70" y="97"/>
                </a:cubicBezTo>
                <a:cubicBezTo>
                  <a:pt x="141" y="12"/>
                  <a:pt x="268" y="0"/>
                  <a:pt x="354" y="70"/>
                </a:cubicBezTo>
                <a:close/>
              </a:path>
            </a:pathLst>
          </a:custGeom>
          <a:solidFill>
            <a:srgbClr val="B70000"/>
          </a:solidFill>
          <a:ln w="76200">
            <a:solidFill>
              <a:schemeClr val="bg2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15"/>
          <p:cNvSpPr/>
          <p:nvPr/>
        </p:nvSpPr>
        <p:spPr bwMode="auto">
          <a:xfrm>
            <a:off x="2790599" y="4743863"/>
            <a:ext cx="860425" cy="862013"/>
          </a:xfrm>
          <a:custGeom>
            <a:avLst/>
            <a:gdLst>
              <a:gd name="T0" fmla="*/ 354 w 451"/>
              <a:gd name="T1" fmla="*/ 71 h 452"/>
              <a:gd name="T2" fmla="*/ 381 w 451"/>
              <a:gd name="T3" fmla="*/ 355 h 452"/>
              <a:gd name="T4" fmla="*/ 97 w 451"/>
              <a:gd name="T5" fmla="*/ 381 h 452"/>
              <a:gd name="T6" fmla="*/ 70 w 451"/>
              <a:gd name="T7" fmla="*/ 98 h 452"/>
              <a:gd name="T8" fmla="*/ 354 w 451"/>
              <a:gd name="T9" fmla="*/ 7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452">
                <a:moveTo>
                  <a:pt x="354" y="71"/>
                </a:moveTo>
                <a:cubicBezTo>
                  <a:pt x="439" y="142"/>
                  <a:pt x="451" y="269"/>
                  <a:pt x="381" y="355"/>
                </a:cubicBezTo>
                <a:cubicBezTo>
                  <a:pt x="310" y="440"/>
                  <a:pt x="183" y="452"/>
                  <a:pt x="97" y="381"/>
                </a:cubicBezTo>
                <a:cubicBezTo>
                  <a:pt x="12" y="311"/>
                  <a:pt x="0" y="184"/>
                  <a:pt x="70" y="98"/>
                </a:cubicBezTo>
                <a:cubicBezTo>
                  <a:pt x="141" y="13"/>
                  <a:pt x="268" y="0"/>
                  <a:pt x="354" y="71"/>
                </a:cubicBezTo>
                <a:close/>
              </a:path>
            </a:pathLst>
          </a:custGeom>
          <a:solidFill>
            <a:srgbClr val="B70000"/>
          </a:solidFill>
          <a:ln w="76200">
            <a:solidFill>
              <a:schemeClr val="bg2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17"/>
          <p:cNvSpPr/>
          <p:nvPr/>
        </p:nvSpPr>
        <p:spPr bwMode="auto">
          <a:xfrm>
            <a:off x="1536260" y="5291478"/>
            <a:ext cx="862013" cy="862013"/>
          </a:xfrm>
          <a:custGeom>
            <a:avLst/>
            <a:gdLst>
              <a:gd name="T0" fmla="*/ 354 w 452"/>
              <a:gd name="T1" fmla="*/ 70 h 451"/>
              <a:gd name="T2" fmla="*/ 381 w 452"/>
              <a:gd name="T3" fmla="*/ 354 h 451"/>
              <a:gd name="T4" fmla="*/ 98 w 452"/>
              <a:gd name="T5" fmla="*/ 381 h 451"/>
              <a:gd name="T6" fmla="*/ 71 w 452"/>
              <a:gd name="T7" fmla="*/ 97 h 451"/>
              <a:gd name="T8" fmla="*/ 354 w 452"/>
              <a:gd name="T9" fmla="*/ 70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451">
                <a:moveTo>
                  <a:pt x="354" y="70"/>
                </a:moveTo>
                <a:cubicBezTo>
                  <a:pt x="440" y="141"/>
                  <a:pt x="452" y="268"/>
                  <a:pt x="381" y="354"/>
                </a:cubicBezTo>
                <a:cubicBezTo>
                  <a:pt x="311" y="439"/>
                  <a:pt x="184" y="451"/>
                  <a:pt x="98" y="381"/>
                </a:cubicBezTo>
                <a:cubicBezTo>
                  <a:pt x="12" y="310"/>
                  <a:pt x="0" y="183"/>
                  <a:pt x="71" y="97"/>
                </a:cubicBezTo>
                <a:cubicBezTo>
                  <a:pt x="142" y="12"/>
                  <a:pt x="269" y="0"/>
                  <a:pt x="354" y="70"/>
                </a:cubicBezTo>
                <a:close/>
              </a:path>
            </a:pathLst>
          </a:custGeom>
          <a:solidFill>
            <a:srgbClr val="B70000"/>
          </a:solidFill>
          <a:ln w="76200">
            <a:solidFill>
              <a:schemeClr val="bg2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2" name="Group 37"/>
          <p:cNvGrpSpPr/>
          <p:nvPr/>
        </p:nvGrpSpPr>
        <p:grpSpPr>
          <a:xfrm>
            <a:off x="3023447" y="2347142"/>
            <a:ext cx="407122" cy="404775"/>
            <a:chOff x="3411538" y="3463925"/>
            <a:chExt cx="550863" cy="547688"/>
          </a:xfrm>
          <a:solidFill>
            <a:schemeClr val="bg1"/>
          </a:solidFill>
        </p:grpSpPr>
        <p:sp>
          <p:nvSpPr>
            <p:cNvPr id="23" name="Freeform 250"/>
            <p:cNvSpPr/>
            <p:nvPr/>
          </p:nvSpPr>
          <p:spPr bwMode="auto">
            <a:xfrm>
              <a:off x="3411538" y="3589338"/>
              <a:ext cx="422275" cy="422275"/>
            </a:xfrm>
            <a:custGeom>
              <a:avLst/>
              <a:gdLst>
                <a:gd name="T0" fmla="*/ 1095 w 2659"/>
                <a:gd name="T1" fmla="*/ 64 h 2665"/>
                <a:gd name="T2" fmla="*/ 1191 w 2659"/>
                <a:gd name="T3" fmla="*/ 326 h 2665"/>
                <a:gd name="T4" fmla="*/ 1099 w 2659"/>
                <a:gd name="T5" fmla="*/ 364 h 2665"/>
                <a:gd name="T6" fmla="*/ 982 w 2659"/>
                <a:gd name="T7" fmla="*/ 148 h 2665"/>
                <a:gd name="T8" fmla="*/ 757 w 2659"/>
                <a:gd name="T9" fmla="*/ 220 h 2665"/>
                <a:gd name="T10" fmla="*/ 810 w 2659"/>
                <a:gd name="T11" fmla="*/ 429 h 2665"/>
                <a:gd name="T12" fmla="*/ 732 w 2659"/>
                <a:gd name="T13" fmla="*/ 552 h 2665"/>
                <a:gd name="T14" fmla="*/ 501 w 2659"/>
                <a:gd name="T15" fmla="*/ 799 h 2665"/>
                <a:gd name="T16" fmla="*/ 256 w 2659"/>
                <a:gd name="T17" fmla="*/ 741 h 2665"/>
                <a:gd name="T18" fmla="*/ 140 w 2659"/>
                <a:gd name="T19" fmla="*/ 955 h 2665"/>
                <a:gd name="T20" fmla="*/ 342 w 2659"/>
                <a:gd name="T21" fmla="*/ 1072 h 2665"/>
                <a:gd name="T22" fmla="*/ 349 w 2659"/>
                <a:gd name="T23" fmla="*/ 1294 h 2665"/>
                <a:gd name="T24" fmla="*/ 354 w 2659"/>
                <a:gd name="T25" fmla="*/ 1578 h 2665"/>
                <a:gd name="T26" fmla="*/ 142 w 2659"/>
                <a:gd name="T27" fmla="*/ 1690 h 2665"/>
                <a:gd name="T28" fmla="*/ 228 w 2659"/>
                <a:gd name="T29" fmla="*/ 1913 h 2665"/>
                <a:gd name="T30" fmla="*/ 466 w 2659"/>
                <a:gd name="T31" fmla="*/ 1849 h 2665"/>
                <a:gd name="T32" fmla="*/ 635 w 2659"/>
                <a:gd name="T33" fmla="*/ 2028 h 2665"/>
                <a:gd name="T34" fmla="*/ 813 w 2659"/>
                <a:gd name="T35" fmla="*/ 2196 h 2665"/>
                <a:gd name="T36" fmla="*/ 742 w 2659"/>
                <a:gd name="T37" fmla="*/ 2427 h 2665"/>
                <a:gd name="T38" fmla="*/ 965 w 2659"/>
                <a:gd name="T39" fmla="*/ 2523 h 2665"/>
                <a:gd name="T40" fmla="*/ 1083 w 2659"/>
                <a:gd name="T41" fmla="*/ 2309 h 2665"/>
                <a:gd name="T42" fmla="*/ 1367 w 2659"/>
                <a:gd name="T43" fmla="*/ 2316 h 2665"/>
                <a:gd name="T44" fmla="*/ 1588 w 2659"/>
                <a:gd name="T45" fmla="*/ 2322 h 2665"/>
                <a:gd name="T46" fmla="*/ 1697 w 2659"/>
                <a:gd name="T47" fmla="*/ 2524 h 2665"/>
                <a:gd name="T48" fmla="*/ 1916 w 2659"/>
                <a:gd name="T49" fmla="*/ 2420 h 2665"/>
                <a:gd name="T50" fmla="*/ 1850 w 2659"/>
                <a:gd name="T51" fmla="*/ 2179 h 2665"/>
                <a:gd name="T52" fmla="*/ 2067 w 2659"/>
                <a:gd name="T53" fmla="*/ 1982 h 2665"/>
                <a:gd name="T54" fmla="*/ 2210 w 2659"/>
                <a:gd name="T55" fmla="*/ 1850 h 2665"/>
                <a:gd name="T56" fmla="*/ 2431 w 2659"/>
                <a:gd name="T57" fmla="*/ 1914 h 2665"/>
                <a:gd name="T58" fmla="*/ 2513 w 2659"/>
                <a:gd name="T59" fmla="*/ 1686 h 2665"/>
                <a:gd name="T60" fmla="*/ 2296 w 2659"/>
                <a:gd name="T61" fmla="*/ 1565 h 2665"/>
                <a:gd name="T62" fmla="*/ 2334 w 2659"/>
                <a:gd name="T63" fmla="*/ 1472 h 2665"/>
                <a:gd name="T64" fmla="*/ 2596 w 2659"/>
                <a:gd name="T65" fmla="*/ 1570 h 2665"/>
                <a:gd name="T66" fmla="*/ 2659 w 2659"/>
                <a:gd name="T67" fmla="*/ 1720 h 2665"/>
                <a:gd name="T68" fmla="*/ 2522 w 2659"/>
                <a:gd name="T69" fmla="*/ 2020 h 2665"/>
                <a:gd name="T70" fmla="*/ 2362 w 2659"/>
                <a:gd name="T71" fmla="*/ 2058 h 2665"/>
                <a:gd name="T72" fmla="*/ 2050 w 2659"/>
                <a:gd name="T73" fmla="*/ 2193 h 2665"/>
                <a:gd name="T74" fmla="*/ 2052 w 2659"/>
                <a:gd name="T75" fmla="*/ 2454 h 2665"/>
                <a:gd name="T76" fmla="*/ 1946 w 2659"/>
                <a:gd name="T77" fmla="*/ 2579 h 2665"/>
                <a:gd name="T78" fmla="*/ 1633 w 2659"/>
                <a:gd name="T79" fmla="*/ 2651 h 2665"/>
                <a:gd name="T80" fmla="*/ 1490 w 2659"/>
                <a:gd name="T81" fmla="*/ 2444 h 2665"/>
                <a:gd name="T82" fmla="*/ 1109 w 2659"/>
                <a:gd name="T83" fmla="*/ 2579 h 2665"/>
                <a:gd name="T84" fmla="*/ 971 w 2659"/>
                <a:gd name="T85" fmla="*/ 2663 h 2665"/>
                <a:gd name="T86" fmla="*/ 663 w 2659"/>
                <a:gd name="T87" fmla="*/ 2548 h 2665"/>
                <a:gd name="T88" fmla="*/ 600 w 2659"/>
                <a:gd name="T89" fmla="*/ 2396 h 2665"/>
                <a:gd name="T90" fmla="*/ 514 w 2659"/>
                <a:gd name="T91" fmla="*/ 2103 h 2665"/>
                <a:gd name="T92" fmla="*/ 239 w 2659"/>
                <a:gd name="T93" fmla="*/ 2062 h 2665"/>
                <a:gd name="T94" fmla="*/ 98 w 2659"/>
                <a:gd name="T95" fmla="*/ 1976 h 2665"/>
                <a:gd name="T96" fmla="*/ 5 w 2659"/>
                <a:gd name="T97" fmla="*/ 1665 h 2665"/>
                <a:gd name="T98" fmla="*/ 112 w 2659"/>
                <a:gd name="T99" fmla="*/ 1538 h 2665"/>
                <a:gd name="T100" fmla="*/ 112 w 2659"/>
                <a:gd name="T101" fmla="*/ 1126 h 2665"/>
                <a:gd name="T102" fmla="*/ 5 w 2659"/>
                <a:gd name="T103" fmla="*/ 1001 h 2665"/>
                <a:gd name="T104" fmla="*/ 100 w 2659"/>
                <a:gd name="T105" fmla="*/ 687 h 2665"/>
                <a:gd name="T106" fmla="*/ 239 w 2659"/>
                <a:gd name="T107" fmla="*/ 603 h 2665"/>
                <a:gd name="T108" fmla="*/ 515 w 2659"/>
                <a:gd name="T109" fmla="*/ 560 h 2665"/>
                <a:gd name="T110" fmla="*/ 602 w 2659"/>
                <a:gd name="T111" fmla="*/ 268 h 2665"/>
                <a:gd name="T112" fmla="*/ 665 w 2659"/>
                <a:gd name="T113" fmla="*/ 116 h 2665"/>
                <a:gd name="T114" fmla="*/ 956 w 2659"/>
                <a:gd name="T115" fmla="*/ 0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59" h="2665">
                  <a:moveTo>
                    <a:pt x="956" y="0"/>
                  </a:moveTo>
                  <a:lnTo>
                    <a:pt x="991" y="3"/>
                  </a:lnTo>
                  <a:lnTo>
                    <a:pt x="1026" y="14"/>
                  </a:lnTo>
                  <a:lnTo>
                    <a:pt x="1051" y="27"/>
                  </a:lnTo>
                  <a:lnTo>
                    <a:pt x="1075" y="44"/>
                  </a:lnTo>
                  <a:lnTo>
                    <a:pt x="1095" y="64"/>
                  </a:lnTo>
                  <a:lnTo>
                    <a:pt x="1111" y="87"/>
                  </a:lnTo>
                  <a:lnTo>
                    <a:pt x="1124" y="112"/>
                  </a:lnTo>
                  <a:lnTo>
                    <a:pt x="1191" y="273"/>
                  </a:lnTo>
                  <a:lnTo>
                    <a:pt x="1195" y="291"/>
                  </a:lnTo>
                  <a:lnTo>
                    <a:pt x="1195" y="309"/>
                  </a:lnTo>
                  <a:lnTo>
                    <a:pt x="1191" y="326"/>
                  </a:lnTo>
                  <a:lnTo>
                    <a:pt x="1181" y="342"/>
                  </a:lnTo>
                  <a:lnTo>
                    <a:pt x="1168" y="354"/>
                  </a:lnTo>
                  <a:lnTo>
                    <a:pt x="1153" y="364"/>
                  </a:lnTo>
                  <a:lnTo>
                    <a:pt x="1135" y="369"/>
                  </a:lnTo>
                  <a:lnTo>
                    <a:pt x="1116" y="369"/>
                  </a:lnTo>
                  <a:lnTo>
                    <a:pt x="1099" y="364"/>
                  </a:lnTo>
                  <a:lnTo>
                    <a:pt x="1083" y="355"/>
                  </a:lnTo>
                  <a:lnTo>
                    <a:pt x="1070" y="342"/>
                  </a:lnTo>
                  <a:lnTo>
                    <a:pt x="1061" y="326"/>
                  </a:lnTo>
                  <a:lnTo>
                    <a:pt x="994" y="166"/>
                  </a:lnTo>
                  <a:lnTo>
                    <a:pt x="989" y="157"/>
                  </a:lnTo>
                  <a:lnTo>
                    <a:pt x="982" y="148"/>
                  </a:lnTo>
                  <a:lnTo>
                    <a:pt x="972" y="143"/>
                  </a:lnTo>
                  <a:lnTo>
                    <a:pt x="962" y="141"/>
                  </a:lnTo>
                  <a:lnTo>
                    <a:pt x="951" y="141"/>
                  </a:lnTo>
                  <a:lnTo>
                    <a:pt x="941" y="143"/>
                  </a:lnTo>
                  <a:lnTo>
                    <a:pt x="767" y="215"/>
                  </a:lnTo>
                  <a:lnTo>
                    <a:pt x="757" y="220"/>
                  </a:lnTo>
                  <a:lnTo>
                    <a:pt x="750" y="229"/>
                  </a:lnTo>
                  <a:lnTo>
                    <a:pt x="745" y="238"/>
                  </a:lnTo>
                  <a:lnTo>
                    <a:pt x="741" y="249"/>
                  </a:lnTo>
                  <a:lnTo>
                    <a:pt x="741" y="259"/>
                  </a:lnTo>
                  <a:lnTo>
                    <a:pt x="745" y="270"/>
                  </a:lnTo>
                  <a:lnTo>
                    <a:pt x="810" y="429"/>
                  </a:lnTo>
                  <a:lnTo>
                    <a:pt x="815" y="448"/>
                  </a:lnTo>
                  <a:lnTo>
                    <a:pt x="814" y="467"/>
                  </a:lnTo>
                  <a:lnTo>
                    <a:pt x="809" y="485"/>
                  </a:lnTo>
                  <a:lnTo>
                    <a:pt x="798" y="501"/>
                  </a:lnTo>
                  <a:lnTo>
                    <a:pt x="784" y="515"/>
                  </a:lnTo>
                  <a:lnTo>
                    <a:pt x="732" y="552"/>
                  </a:lnTo>
                  <a:lnTo>
                    <a:pt x="682" y="592"/>
                  </a:lnTo>
                  <a:lnTo>
                    <a:pt x="635" y="637"/>
                  </a:lnTo>
                  <a:lnTo>
                    <a:pt x="592" y="683"/>
                  </a:lnTo>
                  <a:lnTo>
                    <a:pt x="552" y="733"/>
                  </a:lnTo>
                  <a:lnTo>
                    <a:pt x="514" y="786"/>
                  </a:lnTo>
                  <a:lnTo>
                    <a:pt x="501" y="799"/>
                  </a:lnTo>
                  <a:lnTo>
                    <a:pt x="485" y="810"/>
                  </a:lnTo>
                  <a:lnTo>
                    <a:pt x="467" y="815"/>
                  </a:lnTo>
                  <a:lnTo>
                    <a:pt x="448" y="815"/>
                  </a:lnTo>
                  <a:lnTo>
                    <a:pt x="429" y="811"/>
                  </a:lnTo>
                  <a:lnTo>
                    <a:pt x="270" y="744"/>
                  </a:lnTo>
                  <a:lnTo>
                    <a:pt x="256" y="741"/>
                  </a:lnTo>
                  <a:lnTo>
                    <a:pt x="244" y="743"/>
                  </a:lnTo>
                  <a:lnTo>
                    <a:pt x="232" y="747"/>
                  </a:lnTo>
                  <a:lnTo>
                    <a:pt x="221" y="756"/>
                  </a:lnTo>
                  <a:lnTo>
                    <a:pt x="215" y="768"/>
                  </a:lnTo>
                  <a:lnTo>
                    <a:pt x="142" y="941"/>
                  </a:lnTo>
                  <a:lnTo>
                    <a:pt x="140" y="955"/>
                  </a:lnTo>
                  <a:lnTo>
                    <a:pt x="141" y="967"/>
                  </a:lnTo>
                  <a:lnTo>
                    <a:pt x="146" y="979"/>
                  </a:lnTo>
                  <a:lnTo>
                    <a:pt x="154" y="989"/>
                  </a:lnTo>
                  <a:lnTo>
                    <a:pt x="166" y="996"/>
                  </a:lnTo>
                  <a:lnTo>
                    <a:pt x="325" y="1062"/>
                  </a:lnTo>
                  <a:lnTo>
                    <a:pt x="342" y="1072"/>
                  </a:lnTo>
                  <a:lnTo>
                    <a:pt x="354" y="1086"/>
                  </a:lnTo>
                  <a:lnTo>
                    <a:pt x="364" y="1103"/>
                  </a:lnTo>
                  <a:lnTo>
                    <a:pt x="368" y="1122"/>
                  </a:lnTo>
                  <a:lnTo>
                    <a:pt x="367" y="1141"/>
                  </a:lnTo>
                  <a:lnTo>
                    <a:pt x="354" y="1217"/>
                  </a:lnTo>
                  <a:lnTo>
                    <a:pt x="349" y="1294"/>
                  </a:lnTo>
                  <a:lnTo>
                    <a:pt x="348" y="1370"/>
                  </a:lnTo>
                  <a:lnTo>
                    <a:pt x="354" y="1446"/>
                  </a:lnTo>
                  <a:lnTo>
                    <a:pt x="367" y="1523"/>
                  </a:lnTo>
                  <a:lnTo>
                    <a:pt x="368" y="1542"/>
                  </a:lnTo>
                  <a:lnTo>
                    <a:pt x="364" y="1561"/>
                  </a:lnTo>
                  <a:lnTo>
                    <a:pt x="354" y="1578"/>
                  </a:lnTo>
                  <a:lnTo>
                    <a:pt x="342" y="1592"/>
                  </a:lnTo>
                  <a:lnTo>
                    <a:pt x="325" y="1601"/>
                  </a:lnTo>
                  <a:lnTo>
                    <a:pt x="166" y="1668"/>
                  </a:lnTo>
                  <a:lnTo>
                    <a:pt x="156" y="1673"/>
                  </a:lnTo>
                  <a:lnTo>
                    <a:pt x="148" y="1681"/>
                  </a:lnTo>
                  <a:lnTo>
                    <a:pt x="142" y="1690"/>
                  </a:lnTo>
                  <a:lnTo>
                    <a:pt x="140" y="1701"/>
                  </a:lnTo>
                  <a:lnTo>
                    <a:pt x="140" y="1711"/>
                  </a:lnTo>
                  <a:lnTo>
                    <a:pt x="142" y="1722"/>
                  </a:lnTo>
                  <a:lnTo>
                    <a:pt x="214" y="1896"/>
                  </a:lnTo>
                  <a:lnTo>
                    <a:pt x="219" y="1906"/>
                  </a:lnTo>
                  <a:lnTo>
                    <a:pt x="228" y="1913"/>
                  </a:lnTo>
                  <a:lnTo>
                    <a:pt x="237" y="1918"/>
                  </a:lnTo>
                  <a:lnTo>
                    <a:pt x="253" y="1922"/>
                  </a:lnTo>
                  <a:lnTo>
                    <a:pt x="269" y="1918"/>
                  </a:lnTo>
                  <a:lnTo>
                    <a:pt x="428" y="1853"/>
                  </a:lnTo>
                  <a:lnTo>
                    <a:pt x="447" y="1848"/>
                  </a:lnTo>
                  <a:lnTo>
                    <a:pt x="466" y="1849"/>
                  </a:lnTo>
                  <a:lnTo>
                    <a:pt x="484" y="1854"/>
                  </a:lnTo>
                  <a:lnTo>
                    <a:pt x="500" y="1865"/>
                  </a:lnTo>
                  <a:lnTo>
                    <a:pt x="514" y="1879"/>
                  </a:lnTo>
                  <a:lnTo>
                    <a:pt x="550" y="1931"/>
                  </a:lnTo>
                  <a:lnTo>
                    <a:pt x="592" y="1981"/>
                  </a:lnTo>
                  <a:lnTo>
                    <a:pt x="635" y="2028"/>
                  </a:lnTo>
                  <a:lnTo>
                    <a:pt x="681" y="2072"/>
                  </a:lnTo>
                  <a:lnTo>
                    <a:pt x="731" y="2112"/>
                  </a:lnTo>
                  <a:lnTo>
                    <a:pt x="784" y="2150"/>
                  </a:lnTo>
                  <a:lnTo>
                    <a:pt x="797" y="2163"/>
                  </a:lnTo>
                  <a:lnTo>
                    <a:pt x="808" y="2178"/>
                  </a:lnTo>
                  <a:lnTo>
                    <a:pt x="813" y="2196"/>
                  </a:lnTo>
                  <a:lnTo>
                    <a:pt x="813" y="2215"/>
                  </a:lnTo>
                  <a:lnTo>
                    <a:pt x="809" y="2234"/>
                  </a:lnTo>
                  <a:lnTo>
                    <a:pt x="742" y="2394"/>
                  </a:lnTo>
                  <a:lnTo>
                    <a:pt x="740" y="2406"/>
                  </a:lnTo>
                  <a:lnTo>
                    <a:pt x="740" y="2416"/>
                  </a:lnTo>
                  <a:lnTo>
                    <a:pt x="742" y="2427"/>
                  </a:lnTo>
                  <a:lnTo>
                    <a:pt x="749" y="2436"/>
                  </a:lnTo>
                  <a:lnTo>
                    <a:pt x="756" y="2444"/>
                  </a:lnTo>
                  <a:lnTo>
                    <a:pt x="766" y="2449"/>
                  </a:lnTo>
                  <a:lnTo>
                    <a:pt x="939" y="2522"/>
                  </a:lnTo>
                  <a:lnTo>
                    <a:pt x="952" y="2524"/>
                  </a:lnTo>
                  <a:lnTo>
                    <a:pt x="965" y="2523"/>
                  </a:lnTo>
                  <a:lnTo>
                    <a:pt x="977" y="2519"/>
                  </a:lnTo>
                  <a:lnTo>
                    <a:pt x="987" y="2510"/>
                  </a:lnTo>
                  <a:lnTo>
                    <a:pt x="993" y="2499"/>
                  </a:lnTo>
                  <a:lnTo>
                    <a:pt x="1060" y="2339"/>
                  </a:lnTo>
                  <a:lnTo>
                    <a:pt x="1069" y="2322"/>
                  </a:lnTo>
                  <a:lnTo>
                    <a:pt x="1083" y="2309"/>
                  </a:lnTo>
                  <a:lnTo>
                    <a:pt x="1100" y="2300"/>
                  </a:lnTo>
                  <a:lnTo>
                    <a:pt x="1119" y="2296"/>
                  </a:lnTo>
                  <a:lnTo>
                    <a:pt x="1138" y="2297"/>
                  </a:lnTo>
                  <a:lnTo>
                    <a:pt x="1214" y="2309"/>
                  </a:lnTo>
                  <a:lnTo>
                    <a:pt x="1291" y="2315"/>
                  </a:lnTo>
                  <a:lnTo>
                    <a:pt x="1367" y="2316"/>
                  </a:lnTo>
                  <a:lnTo>
                    <a:pt x="1444" y="2309"/>
                  </a:lnTo>
                  <a:lnTo>
                    <a:pt x="1520" y="2297"/>
                  </a:lnTo>
                  <a:lnTo>
                    <a:pt x="1539" y="2296"/>
                  </a:lnTo>
                  <a:lnTo>
                    <a:pt x="1558" y="2300"/>
                  </a:lnTo>
                  <a:lnTo>
                    <a:pt x="1574" y="2308"/>
                  </a:lnTo>
                  <a:lnTo>
                    <a:pt x="1588" y="2322"/>
                  </a:lnTo>
                  <a:lnTo>
                    <a:pt x="1598" y="2339"/>
                  </a:lnTo>
                  <a:lnTo>
                    <a:pt x="1664" y="2499"/>
                  </a:lnTo>
                  <a:lnTo>
                    <a:pt x="1669" y="2508"/>
                  </a:lnTo>
                  <a:lnTo>
                    <a:pt x="1677" y="2517"/>
                  </a:lnTo>
                  <a:lnTo>
                    <a:pt x="1686" y="2522"/>
                  </a:lnTo>
                  <a:lnTo>
                    <a:pt x="1697" y="2524"/>
                  </a:lnTo>
                  <a:lnTo>
                    <a:pt x="1708" y="2524"/>
                  </a:lnTo>
                  <a:lnTo>
                    <a:pt x="1718" y="2522"/>
                  </a:lnTo>
                  <a:lnTo>
                    <a:pt x="1892" y="2450"/>
                  </a:lnTo>
                  <a:lnTo>
                    <a:pt x="1903" y="2443"/>
                  </a:lnTo>
                  <a:lnTo>
                    <a:pt x="1912" y="2433"/>
                  </a:lnTo>
                  <a:lnTo>
                    <a:pt x="1916" y="2420"/>
                  </a:lnTo>
                  <a:lnTo>
                    <a:pt x="1917" y="2408"/>
                  </a:lnTo>
                  <a:lnTo>
                    <a:pt x="1914" y="2395"/>
                  </a:lnTo>
                  <a:lnTo>
                    <a:pt x="1849" y="2235"/>
                  </a:lnTo>
                  <a:lnTo>
                    <a:pt x="1843" y="2216"/>
                  </a:lnTo>
                  <a:lnTo>
                    <a:pt x="1844" y="2197"/>
                  </a:lnTo>
                  <a:lnTo>
                    <a:pt x="1850" y="2179"/>
                  </a:lnTo>
                  <a:lnTo>
                    <a:pt x="1860" y="2164"/>
                  </a:lnTo>
                  <a:lnTo>
                    <a:pt x="1875" y="2150"/>
                  </a:lnTo>
                  <a:lnTo>
                    <a:pt x="1927" y="2113"/>
                  </a:lnTo>
                  <a:lnTo>
                    <a:pt x="1976" y="2072"/>
                  </a:lnTo>
                  <a:lnTo>
                    <a:pt x="2024" y="2028"/>
                  </a:lnTo>
                  <a:lnTo>
                    <a:pt x="2067" y="1982"/>
                  </a:lnTo>
                  <a:lnTo>
                    <a:pt x="2107" y="1932"/>
                  </a:lnTo>
                  <a:lnTo>
                    <a:pt x="2145" y="1879"/>
                  </a:lnTo>
                  <a:lnTo>
                    <a:pt x="2158" y="1866"/>
                  </a:lnTo>
                  <a:lnTo>
                    <a:pt x="2173" y="1855"/>
                  </a:lnTo>
                  <a:lnTo>
                    <a:pt x="2191" y="1850"/>
                  </a:lnTo>
                  <a:lnTo>
                    <a:pt x="2210" y="1850"/>
                  </a:lnTo>
                  <a:lnTo>
                    <a:pt x="2229" y="1854"/>
                  </a:lnTo>
                  <a:lnTo>
                    <a:pt x="2390" y="1921"/>
                  </a:lnTo>
                  <a:lnTo>
                    <a:pt x="2400" y="1923"/>
                  </a:lnTo>
                  <a:lnTo>
                    <a:pt x="2411" y="1923"/>
                  </a:lnTo>
                  <a:lnTo>
                    <a:pt x="2421" y="1921"/>
                  </a:lnTo>
                  <a:lnTo>
                    <a:pt x="2431" y="1914"/>
                  </a:lnTo>
                  <a:lnTo>
                    <a:pt x="2438" y="1907"/>
                  </a:lnTo>
                  <a:lnTo>
                    <a:pt x="2443" y="1897"/>
                  </a:lnTo>
                  <a:lnTo>
                    <a:pt x="2516" y="1724"/>
                  </a:lnTo>
                  <a:lnTo>
                    <a:pt x="2519" y="1710"/>
                  </a:lnTo>
                  <a:lnTo>
                    <a:pt x="2517" y="1698"/>
                  </a:lnTo>
                  <a:lnTo>
                    <a:pt x="2513" y="1686"/>
                  </a:lnTo>
                  <a:lnTo>
                    <a:pt x="2505" y="1675"/>
                  </a:lnTo>
                  <a:lnTo>
                    <a:pt x="2493" y="1669"/>
                  </a:lnTo>
                  <a:lnTo>
                    <a:pt x="2334" y="1602"/>
                  </a:lnTo>
                  <a:lnTo>
                    <a:pt x="2318" y="1593"/>
                  </a:lnTo>
                  <a:lnTo>
                    <a:pt x="2304" y="1580"/>
                  </a:lnTo>
                  <a:lnTo>
                    <a:pt x="2296" y="1565"/>
                  </a:lnTo>
                  <a:lnTo>
                    <a:pt x="2290" y="1547"/>
                  </a:lnTo>
                  <a:lnTo>
                    <a:pt x="2290" y="1530"/>
                  </a:lnTo>
                  <a:lnTo>
                    <a:pt x="2296" y="1512"/>
                  </a:lnTo>
                  <a:lnTo>
                    <a:pt x="2305" y="1495"/>
                  </a:lnTo>
                  <a:lnTo>
                    <a:pt x="2318" y="1482"/>
                  </a:lnTo>
                  <a:lnTo>
                    <a:pt x="2334" y="1472"/>
                  </a:lnTo>
                  <a:lnTo>
                    <a:pt x="2351" y="1468"/>
                  </a:lnTo>
                  <a:lnTo>
                    <a:pt x="2369" y="1468"/>
                  </a:lnTo>
                  <a:lnTo>
                    <a:pt x="2386" y="1472"/>
                  </a:lnTo>
                  <a:lnTo>
                    <a:pt x="2547" y="1539"/>
                  </a:lnTo>
                  <a:lnTo>
                    <a:pt x="2573" y="1553"/>
                  </a:lnTo>
                  <a:lnTo>
                    <a:pt x="2596" y="1570"/>
                  </a:lnTo>
                  <a:lnTo>
                    <a:pt x="2615" y="1590"/>
                  </a:lnTo>
                  <a:lnTo>
                    <a:pt x="2632" y="1612"/>
                  </a:lnTo>
                  <a:lnTo>
                    <a:pt x="2645" y="1637"/>
                  </a:lnTo>
                  <a:lnTo>
                    <a:pt x="2653" y="1664"/>
                  </a:lnTo>
                  <a:lnTo>
                    <a:pt x="2657" y="1691"/>
                  </a:lnTo>
                  <a:lnTo>
                    <a:pt x="2659" y="1720"/>
                  </a:lnTo>
                  <a:lnTo>
                    <a:pt x="2654" y="1748"/>
                  </a:lnTo>
                  <a:lnTo>
                    <a:pt x="2645" y="1777"/>
                  </a:lnTo>
                  <a:lnTo>
                    <a:pt x="2572" y="1951"/>
                  </a:lnTo>
                  <a:lnTo>
                    <a:pt x="2559" y="1977"/>
                  </a:lnTo>
                  <a:lnTo>
                    <a:pt x="2543" y="2000"/>
                  </a:lnTo>
                  <a:lnTo>
                    <a:pt x="2522" y="2020"/>
                  </a:lnTo>
                  <a:lnTo>
                    <a:pt x="2499" y="2037"/>
                  </a:lnTo>
                  <a:lnTo>
                    <a:pt x="2474" y="2049"/>
                  </a:lnTo>
                  <a:lnTo>
                    <a:pt x="2447" y="2058"/>
                  </a:lnTo>
                  <a:lnTo>
                    <a:pt x="2419" y="2063"/>
                  </a:lnTo>
                  <a:lnTo>
                    <a:pt x="2391" y="2063"/>
                  </a:lnTo>
                  <a:lnTo>
                    <a:pt x="2362" y="2058"/>
                  </a:lnTo>
                  <a:lnTo>
                    <a:pt x="2335" y="2049"/>
                  </a:lnTo>
                  <a:lnTo>
                    <a:pt x="2227" y="2005"/>
                  </a:lnTo>
                  <a:lnTo>
                    <a:pt x="2187" y="2056"/>
                  </a:lnTo>
                  <a:lnTo>
                    <a:pt x="2144" y="2104"/>
                  </a:lnTo>
                  <a:lnTo>
                    <a:pt x="2099" y="2150"/>
                  </a:lnTo>
                  <a:lnTo>
                    <a:pt x="2050" y="2193"/>
                  </a:lnTo>
                  <a:lnTo>
                    <a:pt x="1999" y="2233"/>
                  </a:lnTo>
                  <a:lnTo>
                    <a:pt x="2044" y="2341"/>
                  </a:lnTo>
                  <a:lnTo>
                    <a:pt x="2053" y="2370"/>
                  </a:lnTo>
                  <a:lnTo>
                    <a:pt x="2057" y="2397"/>
                  </a:lnTo>
                  <a:lnTo>
                    <a:pt x="2057" y="2426"/>
                  </a:lnTo>
                  <a:lnTo>
                    <a:pt x="2052" y="2454"/>
                  </a:lnTo>
                  <a:lnTo>
                    <a:pt x="2044" y="2481"/>
                  </a:lnTo>
                  <a:lnTo>
                    <a:pt x="2031" y="2505"/>
                  </a:lnTo>
                  <a:lnTo>
                    <a:pt x="2015" y="2528"/>
                  </a:lnTo>
                  <a:lnTo>
                    <a:pt x="1995" y="2548"/>
                  </a:lnTo>
                  <a:lnTo>
                    <a:pt x="1972" y="2565"/>
                  </a:lnTo>
                  <a:lnTo>
                    <a:pt x="1946" y="2579"/>
                  </a:lnTo>
                  <a:lnTo>
                    <a:pt x="1772" y="2651"/>
                  </a:lnTo>
                  <a:lnTo>
                    <a:pt x="1745" y="2659"/>
                  </a:lnTo>
                  <a:lnTo>
                    <a:pt x="1717" y="2663"/>
                  </a:lnTo>
                  <a:lnTo>
                    <a:pt x="1688" y="2663"/>
                  </a:lnTo>
                  <a:lnTo>
                    <a:pt x="1661" y="2659"/>
                  </a:lnTo>
                  <a:lnTo>
                    <a:pt x="1633" y="2651"/>
                  </a:lnTo>
                  <a:lnTo>
                    <a:pt x="1607" y="2638"/>
                  </a:lnTo>
                  <a:lnTo>
                    <a:pt x="1585" y="2621"/>
                  </a:lnTo>
                  <a:lnTo>
                    <a:pt x="1565" y="2601"/>
                  </a:lnTo>
                  <a:lnTo>
                    <a:pt x="1548" y="2578"/>
                  </a:lnTo>
                  <a:lnTo>
                    <a:pt x="1534" y="2553"/>
                  </a:lnTo>
                  <a:lnTo>
                    <a:pt x="1490" y="2444"/>
                  </a:lnTo>
                  <a:lnTo>
                    <a:pt x="1410" y="2453"/>
                  </a:lnTo>
                  <a:lnTo>
                    <a:pt x="1329" y="2456"/>
                  </a:lnTo>
                  <a:lnTo>
                    <a:pt x="1249" y="2453"/>
                  </a:lnTo>
                  <a:lnTo>
                    <a:pt x="1167" y="2444"/>
                  </a:lnTo>
                  <a:lnTo>
                    <a:pt x="1123" y="2553"/>
                  </a:lnTo>
                  <a:lnTo>
                    <a:pt x="1109" y="2579"/>
                  </a:lnTo>
                  <a:lnTo>
                    <a:pt x="1093" y="2602"/>
                  </a:lnTo>
                  <a:lnTo>
                    <a:pt x="1072" y="2621"/>
                  </a:lnTo>
                  <a:lnTo>
                    <a:pt x="1050" y="2638"/>
                  </a:lnTo>
                  <a:lnTo>
                    <a:pt x="1025" y="2651"/>
                  </a:lnTo>
                  <a:lnTo>
                    <a:pt x="999" y="2659"/>
                  </a:lnTo>
                  <a:lnTo>
                    <a:pt x="971" y="2663"/>
                  </a:lnTo>
                  <a:lnTo>
                    <a:pt x="943" y="2665"/>
                  </a:lnTo>
                  <a:lnTo>
                    <a:pt x="914" y="2659"/>
                  </a:lnTo>
                  <a:lnTo>
                    <a:pt x="886" y="2651"/>
                  </a:lnTo>
                  <a:lnTo>
                    <a:pt x="712" y="2578"/>
                  </a:lnTo>
                  <a:lnTo>
                    <a:pt x="687" y="2565"/>
                  </a:lnTo>
                  <a:lnTo>
                    <a:pt x="663" y="2548"/>
                  </a:lnTo>
                  <a:lnTo>
                    <a:pt x="643" y="2528"/>
                  </a:lnTo>
                  <a:lnTo>
                    <a:pt x="626" y="2505"/>
                  </a:lnTo>
                  <a:lnTo>
                    <a:pt x="614" y="2480"/>
                  </a:lnTo>
                  <a:lnTo>
                    <a:pt x="605" y="2452"/>
                  </a:lnTo>
                  <a:lnTo>
                    <a:pt x="600" y="2425"/>
                  </a:lnTo>
                  <a:lnTo>
                    <a:pt x="600" y="2396"/>
                  </a:lnTo>
                  <a:lnTo>
                    <a:pt x="605" y="2368"/>
                  </a:lnTo>
                  <a:lnTo>
                    <a:pt x="614" y="2340"/>
                  </a:lnTo>
                  <a:lnTo>
                    <a:pt x="658" y="2232"/>
                  </a:lnTo>
                  <a:lnTo>
                    <a:pt x="607" y="2192"/>
                  </a:lnTo>
                  <a:lnTo>
                    <a:pt x="559" y="2149"/>
                  </a:lnTo>
                  <a:lnTo>
                    <a:pt x="514" y="2103"/>
                  </a:lnTo>
                  <a:lnTo>
                    <a:pt x="470" y="2055"/>
                  </a:lnTo>
                  <a:lnTo>
                    <a:pt x="430" y="2004"/>
                  </a:lnTo>
                  <a:lnTo>
                    <a:pt x="323" y="2048"/>
                  </a:lnTo>
                  <a:lnTo>
                    <a:pt x="295" y="2058"/>
                  </a:lnTo>
                  <a:lnTo>
                    <a:pt x="268" y="2062"/>
                  </a:lnTo>
                  <a:lnTo>
                    <a:pt x="239" y="2062"/>
                  </a:lnTo>
                  <a:lnTo>
                    <a:pt x="211" y="2058"/>
                  </a:lnTo>
                  <a:lnTo>
                    <a:pt x="183" y="2048"/>
                  </a:lnTo>
                  <a:lnTo>
                    <a:pt x="158" y="2036"/>
                  </a:lnTo>
                  <a:lnTo>
                    <a:pt x="135" y="2019"/>
                  </a:lnTo>
                  <a:lnTo>
                    <a:pt x="115" y="1999"/>
                  </a:lnTo>
                  <a:lnTo>
                    <a:pt x="98" y="1976"/>
                  </a:lnTo>
                  <a:lnTo>
                    <a:pt x="85" y="1950"/>
                  </a:lnTo>
                  <a:lnTo>
                    <a:pt x="14" y="1776"/>
                  </a:lnTo>
                  <a:lnTo>
                    <a:pt x="5" y="1748"/>
                  </a:lnTo>
                  <a:lnTo>
                    <a:pt x="1" y="1721"/>
                  </a:lnTo>
                  <a:lnTo>
                    <a:pt x="1" y="1692"/>
                  </a:lnTo>
                  <a:lnTo>
                    <a:pt x="5" y="1665"/>
                  </a:lnTo>
                  <a:lnTo>
                    <a:pt x="14" y="1637"/>
                  </a:lnTo>
                  <a:lnTo>
                    <a:pt x="26" y="1611"/>
                  </a:lnTo>
                  <a:lnTo>
                    <a:pt x="43" y="1589"/>
                  </a:lnTo>
                  <a:lnTo>
                    <a:pt x="63" y="1569"/>
                  </a:lnTo>
                  <a:lnTo>
                    <a:pt x="86" y="1552"/>
                  </a:lnTo>
                  <a:lnTo>
                    <a:pt x="112" y="1538"/>
                  </a:lnTo>
                  <a:lnTo>
                    <a:pt x="220" y="1494"/>
                  </a:lnTo>
                  <a:lnTo>
                    <a:pt x="211" y="1413"/>
                  </a:lnTo>
                  <a:lnTo>
                    <a:pt x="208" y="1332"/>
                  </a:lnTo>
                  <a:lnTo>
                    <a:pt x="211" y="1252"/>
                  </a:lnTo>
                  <a:lnTo>
                    <a:pt x="220" y="1170"/>
                  </a:lnTo>
                  <a:lnTo>
                    <a:pt x="112" y="1126"/>
                  </a:lnTo>
                  <a:lnTo>
                    <a:pt x="85" y="1112"/>
                  </a:lnTo>
                  <a:lnTo>
                    <a:pt x="62" y="1095"/>
                  </a:lnTo>
                  <a:lnTo>
                    <a:pt x="43" y="1075"/>
                  </a:lnTo>
                  <a:lnTo>
                    <a:pt x="26" y="1052"/>
                  </a:lnTo>
                  <a:lnTo>
                    <a:pt x="14" y="1028"/>
                  </a:lnTo>
                  <a:lnTo>
                    <a:pt x="5" y="1001"/>
                  </a:lnTo>
                  <a:lnTo>
                    <a:pt x="1" y="973"/>
                  </a:lnTo>
                  <a:lnTo>
                    <a:pt x="0" y="945"/>
                  </a:lnTo>
                  <a:lnTo>
                    <a:pt x="5" y="917"/>
                  </a:lnTo>
                  <a:lnTo>
                    <a:pt x="14" y="888"/>
                  </a:lnTo>
                  <a:lnTo>
                    <a:pt x="86" y="714"/>
                  </a:lnTo>
                  <a:lnTo>
                    <a:pt x="100" y="687"/>
                  </a:lnTo>
                  <a:lnTo>
                    <a:pt x="117" y="664"/>
                  </a:lnTo>
                  <a:lnTo>
                    <a:pt x="137" y="645"/>
                  </a:lnTo>
                  <a:lnTo>
                    <a:pt x="160" y="628"/>
                  </a:lnTo>
                  <a:lnTo>
                    <a:pt x="185" y="615"/>
                  </a:lnTo>
                  <a:lnTo>
                    <a:pt x="212" y="607"/>
                  </a:lnTo>
                  <a:lnTo>
                    <a:pt x="239" y="603"/>
                  </a:lnTo>
                  <a:lnTo>
                    <a:pt x="268" y="602"/>
                  </a:lnTo>
                  <a:lnTo>
                    <a:pt x="296" y="606"/>
                  </a:lnTo>
                  <a:lnTo>
                    <a:pt x="324" y="615"/>
                  </a:lnTo>
                  <a:lnTo>
                    <a:pt x="431" y="660"/>
                  </a:lnTo>
                  <a:lnTo>
                    <a:pt x="472" y="609"/>
                  </a:lnTo>
                  <a:lnTo>
                    <a:pt x="515" y="560"/>
                  </a:lnTo>
                  <a:lnTo>
                    <a:pt x="561" y="515"/>
                  </a:lnTo>
                  <a:lnTo>
                    <a:pt x="608" y="472"/>
                  </a:lnTo>
                  <a:lnTo>
                    <a:pt x="660" y="432"/>
                  </a:lnTo>
                  <a:lnTo>
                    <a:pt x="615" y="324"/>
                  </a:lnTo>
                  <a:lnTo>
                    <a:pt x="606" y="296"/>
                  </a:lnTo>
                  <a:lnTo>
                    <a:pt x="602" y="268"/>
                  </a:lnTo>
                  <a:lnTo>
                    <a:pt x="602" y="240"/>
                  </a:lnTo>
                  <a:lnTo>
                    <a:pt x="606" y="212"/>
                  </a:lnTo>
                  <a:lnTo>
                    <a:pt x="615" y="184"/>
                  </a:lnTo>
                  <a:lnTo>
                    <a:pt x="629" y="159"/>
                  </a:lnTo>
                  <a:lnTo>
                    <a:pt x="645" y="136"/>
                  </a:lnTo>
                  <a:lnTo>
                    <a:pt x="665" y="116"/>
                  </a:lnTo>
                  <a:lnTo>
                    <a:pt x="689" y="99"/>
                  </a:lnTo>
                  <a:lnTo>
                    <a:pt x="714" y="86"/>
                  </a:lnTo>
                  <a:lnTo>
                    <a:pt x="887" y="14"/>
                  </a:lnTo>
                  <a:lnTo>
                    <a:pt x="910" y="7"/>
                  </a:lnTo>
                  <a:lnTo>
                    <a:pt x="933" y="1"/>
                  </a:lnTo>
                  <a:lnTo>
                    <a:pt x="9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251"/>
            <p:cNvSpPr/>
            <p:nvPr/>
          </p:nvSpPr>
          <p:spPr bwMode="auto">
            <a:xfrm>
              <a:off x="3532188" y="3709988"/>
              <a:ext cx="180975" cy="180975"/>
            </a:xfrm>
            <a:custGeom>
              <a:avLst/>
              <a:gdLst>
                <a:gd name="T0" fmla="*/ 568 w 1141"/>
                <a:gd name="T1" fmla="*/ 0 h 1143"/>
                <a:gd name="T2" fmla="*/ 602 w 1141"/>
                <a:gd name="T3" fmla="*/ 10 h 1143"/>
                <a:gd name="T4" fmla="*/ 628 w 1141"/>
                <a:gd name="T5" fmla="*/ 34 h 1143"/>
                <a:gd name="T6" fmla="*/ 637 w 1141"/>
                <a:gd name="T7" fmla="*/ 70 h 1143"/>
                <a:gd name="T8" fmla="*/ 629 w 1141"/>
                <a:gd name="T9" fmla="*/ 105 h 1143"/>
                <a:gd name="T10" fmla="*/ 603 w 1141"/>
                <a:gd name="T11" fmla="*/ 131 h 1143"/>
                <a:gd name="T12" fmla="*/ 569 w 1141"/>
                <a:gd name="T13" fmla="*/ 141 h 1143"/>
                <a:gd name="T14" fmla="*/ 470 w 1141"/>
                <a:gd name="T15" fmla="*/ 152 h 1143"/>
                <a:gd name="T16" fmla="*/ 380 w 1141"/>
                <a:gd name="T17" fmla="*/ 186 h 1143"/>
                <a:gd name="T18" fmla="*/ 300 w 1141"/>
                <a:gd name="T19" fmla="*/ 238 h 1143"/>
                <a:gd name="T20" fmla="*/ 233 w 1141"/>
                <a:gd name="T21" fmla="*/ 305 h 1143"/>
                <a:gd name="T22" fmla="*/ 184 w 1141"/>
                <a:gd name="T23" fmla="*/ 385 h 1143"/>
                <a:gd name="T24" fmla="*/ 152 w 1141"/>
                <a:gd name="T25" fmla="*/ 476 h 1143"/>
                <a:gd name="T26" fmla="*/ 141 w 1141"/>
                <a:gd name="T27" fmla="*/ 575 h 1143"/>
                <a:gd name="T28" fmla="*/ 154 w 1141"/>
                <a:gd name="T29" fmla="*/ 681 h 1143"/>
                <a:gd name="T30" fmla="*/ 192 w 1141"/>
                <a:gd name="T31" fmla="*/ 776 h 1143"/>
                <a:gd name="T32" fmla="*/ 250 w 1141"/>
                <a:gd name="T33" fmla="*/ 859 h 1143"/>
                <a:gd name="T34" fmla="*/ 326 w 1141"/>
                <a:gd name="T35" fmla="*/ 926 h 1143"/>
                <a:gd name="T36" fmla="*/ 417 w 1141"/>
                <a:gd name="T37" fmla="*/ 975 h 1143"/>
                <a:gd name="T38" fmla="*/ 517 w 1141"/>
                <a:gd name="T39" fmla="*/ 1000 h 1143"/>
                <a:gd name="T40" fmla="*/ 574 w 1141"/>
                <a:gd name="T41" fmla="*/ 1003 h 1143"/>
                <a:gd name="T42" fmla="*/ 670 w 1141"/>
                <a:gd name="T43" fmla="*/ 992 h 1143"/>
                <a:gd name="T44" fmla="*/ 760 w 1141"/>
                <a:gd name="T45" fmla="*/ 960 h 1143"/>
                <a:gd name="T46" fmla="*/ 841 w 1141"/>
                <a:gd name="T47" fmla="*/ 908 h 1143"/>
                <a:gd name="T48" fmla="*/ 909 w 1141"/>
                <a:gd name="T49" fmla="*/ 837 h 1143"/>
                <a:gd name="T50" fmla="*/ 960 w 1141"/>
                <a:gd name="T51" fmla="*/ 756 h 1143"/>
                <a:gd name="T52" fmla="*/ 990 w 1141"/>
                <a:gd name="T53" fmla="*/ 665 h 1143"/>
                <a:gd name="T54" fmla="*/ 1001 w 1141"/>
                <a:gd name="T55" fmla="*/ 569 h 1143"/>
                <a:gd name="T56" fmla="*/ 1011 w 1141"/>
                <a:gd name="T57" fmla="*/ 533 h 1143"/>
                <a:gd name="T58" fmla="*/ 1035 w 1141"/>
                <a:gd name="T59" fmla="*/ 507 h 1143"/>
                <a:gd name="T60" fmla="*/ 1071 w 1141"/>
                <a:gd name="T61" fmla="*/ 498 h 1143"/>
                <a:gd name="T62" fmla="*/ 1090 w 1141"/>
                <a:gd name="T63" fmla="*/ 500 h 1143"/>
                <a:gd name="T64" fmla="*/ 1120 w 1141"/>
                <a:gd name="T65" fmla="*/ 518 h 1143"/>
                <a:gd name="T66" fmla="*/ 1139 w 1141"/>
                <a:gd name="T67" fmla="*/ 549 h 1143"/>
                <a:gd name="T68" fmla="*/ 1139 w 1141"/>
                <a:gd name="T69" fmla="*/ 624 h 1143"/>
                <a:gd name="T70" fmla="*/ 1118 w 1141"/>
                <a:gd name="T71" fmla="*/ 734 h 1143"/>
                <a:gd name="T72" fmla="*/ 1076 w 1141"/>
                <a:gd name="T73" fmla="*/ 837 h 1143"/>
                <a:gd name="T74" fmla="*/ 1015 w 1141"/>
                <a:gd name="T75" fmla="*/ 930 h 1143"/>
                <a:gd name="T76" fmla="*/ 936 w 1141"/>
                <a:gd name="T77" fmla="*/ 1011 h 1143"/>
                <a:gd name="T78" fmla="*/ 843 w 1141"/>
                <a:gd name="T79" fmla="*/ 1074 h 1143"/>
                <a:gd name="T80" fmla="*/ 741 w 1141"/>
                <a:gd name="T81" fmla="*/ 1117 h 1143"/>
                <a:gd name="T82" fmla="*/ 631 w 1141"/>
                <a:gd name="T83" fmla="*/ 1139 h 1143"/>
                <a:gd name="T84" fmla="*/ 571 w 1141"/>
                <a:gd name="T85" fmla="*/ 1143 h 1143"/>
                <a:gd name="T86" fmla="*/ 448 w 1141"/>
                <a:gd name="T87" fmla="*/ 1130 h 1143"/>
                <a:gd name="T88" fmla="*/ 337 w 1141"/>
                <a:gd name="T89" fmla="*/ 1093 h 1143"/>
                <a:gd name="T90" fmla="*/ 235 w 1141"/>
                <a:gd name="T91" fmla="*/ 1034 h 1143"/>
                <a:gd name="T92" fmla="*/ 149 w 1141"/>
                <a:gd name="T93" fmla="*/ 956 h 1143"/>
                <a:gd name="T94" fmla="*/ 79 w 1141"/>
                <a:gd name="T95" fmla="*/ 863 h 1143"/>
                <a:gd name="T96" fmla="*/ 30 w 1141"/>
                <a:gd name="T97" fmla="*/ 755 h 1143"/>
                <a:gd name="T98" fmla="*/ 3 w 1141"/>
                <a:gd name="T99" fmla="*/ 637 h 1143"/>
                <a:gd name="T100" fmla="*/ 2 w 1141"/>
                <a:gd name="T101" fmla="*/ 517 h 1143"/>
                <a:gd name="T102" fmla="*/ 25 w 1141"/>
                <a:gd name="T103" fmla="*/ 406 h 1143"/>
                <a:gd name="T104" fmla="*/ 67 w 1141"/>
                <a:gd name="T105" fmla="*/ 302 h 1143"/>
                <a:gd name="T106" fmla="*/ 128 w 1141"/>
                <a:gd name="T107" fmla="*/ 212 h 1143"/>
                <a:gd name="T108" fmla="*/ 205 w 1141"/>
                <a:gd name="T109" fmla="*/ 133 h 1143"/>
                <a:gd name="T110" fmla="*/ 296 w 1141"/>
                <a:gd name="T111" fmla="*/ 71 h 1143"/>
                <a:gd name="T112" fmla="*/ 397 w 1141"/>
                <a:gd name="T113" fmla="*/ 27 h 1143"/>
                <a:gd name="T114" fmla="*/ 509 w 1141"/>
                <a:gd name="T115" fmla="*/ 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1" h="1143">
                  <a:moveTo>
                    <a:pt x="567" y="0"/>
                  </a:moveTo>
                  <a:lnTo>
                    <a:pt x="568" y="0"/>
                  </a:lnTo>
                  <a:lnTo>
                    <a:pt x="586" y="2"/>
                  </a:lnTo>
                  <a:lnTo>
                    <a:pt x="602" y="10"/>
                  </a:lnTo>
                  <a:lnTo>
                    <a:pt x="617" y="20"/>
                  </a:lnTo>
                  <a:lnTo>
                    <a:pt x="628" y="34"/>
                  </a:lnTo>
                  <a:lnTo>
                    <a:pt x="635" y="51"/>
                  </a:lnTo>
                  <a:lnTo>
                    <a:pt x="637" y="70"/>
                  </a:lnTo>
                  <a:lnTo>
                    <a:pt x="635" y="88"/>
                  </a:lnTo>
                  <a:lnTo>
                    <a:pt x="629" y="105"/>
                  </a:lnTo>
                  <a:lnTo>
                    <a:pt x="618" y="120"/>
                  </a:lnTo>
                  <a:lnTo>
                    <a:pt x="603" y="131"/>
                  </a:lnTo>
                  <a:lnTo>
                    <a:pt x="587" y="138"/>
                  </a:lnTo>
                  <a:lnTo>
                    <a:pt x="569" y="141"/>
                  </a:lnTo>
                  <a:lnTo>
                    <a:pt x="518" y="144"/>
                  </a:lnTo>
                  <a:lnTo>
                    <a:pt x="470" y="152"/>
                  </a:lnTo>
                  <a:lnTo>
                    <a:pt x="423" y="167"/>
                  </a:lnTo>
                  <a:lnTo>
                    <a:pt x="380" y="186"/>
                  </a:lnTo>
                  <a:lnTo>
                    <a:pt x="338" y="209"/>
                  </a:lnTo>
                  <a:lnTo>
                    <a:pt x="300" y="238"/>
                  </a:lnTo>
                  <a:lnTo>
                    <a:pt x="265" y="270"/>
                  </a:lnTo>
                  <a:lnTo>
                    <a:pt x="233" y="305"/>
                  </a:lnTo>
                  <a:lnTo>
                    <a:pt x="207" y="344"/>
                  </a:lnTo>
                  <a:lnTo>
                    <a:pt x="184" y="385"/>
                  </a:lnTo>
                  <a:lnTo>
                    <a:pt x="165" y="429"/>
                  </a:lnTo>
                  <a:lnTo>
                    <a:pt x="152" y="476"/>
                  </a:lnTo>
                  <a:lnTo>
                    <a:pt x="144" y="524"/>
                  </a:lnTo>
                  <a:lnTo>
                    <a:pt x="141" y="575"/>
                  </a:lnTo>
                  <a:lnTo>
                    <a:pt x="145" y="629"/>
                  </a:lnTo>
                  <a:lnTo>
                    <a:pt x="154" y="681"/>
                  </a:lnTo>
                  <a:lnTo>
                    <a:pt x="171" y="729"/>
                  </a:lnTo>
                  <a:lnTo>
                    <a:pt x="192" y="776"/>
                  </a:lnTo>
                  <a:lnTo>
                    <a:pt x="220" y="819"/>
                  </a:lnTo>
                  <a:lnTo>
                    <a:pt x="250" y="859"/>
                  </a:lnTo>
                  <a:lnTo>
                    <a:pt x="286" y="895"/>
                  </a:lnTo>
                  <a:lnTo>
                    <a:pt x="326" y="926"/>
                  </a:lnTo>
                  <a:lnTo>
                    <a:pt x="369" y="952"/>
                  </a:lnTo>
                  <a:lnTo>
                    <a:pt x="417" y="975"/>
                  </a:lnTo>
                  <a:lnTo>
                    <a:pt x="465" y="990"/>
                  </a:lnTo>
                  <a:lnTo>
                    <a:pt x="517" y="1000"/>
                  </a:lnTo>
                  <a:lnTo>
                    <a:pt x="571" y="1003"/>
                  </a:lnTo>
                  <a:lnTo>
                    <a:pt x="574" y="1003"/>
                  </a:lnTo>
                  <a:lnTo>
                    <a:pt x="622" y="1000"/>
                  </a:lnTo>
                  <a:lnTo>
                    <a:pt x="670" y="992"/>
                  </a:lnTo>
                  <a:lnTo>
                    <a:pt x="716" y="978"/>
                  </a:lnTo>
                  <a:lnTo>
                    <a:pt x="760" y="960"/>
                  </a:lnTo>
                  <a:lnTo>
                    <a:pt x="802" y="936"/>
                  </a:lnTo>
                  <a:lnTo>
                    <a:pt x="841" y="908"/>
                  </a:lnTo>
                  <a:lnTo>
                    <a:pt x="877" y="874"/>
                  </a:lnTo>
                  <a:lnTo>
                    <a:pt x="909" y="837"/>
                  </a:lnTo>
                  <a:lnTo>
                    <a:pt x="937" y="798"/>
                  </a:lnTo>
                  <a:lnTo>
                    <a:pt x="960" y="756"/>
                  </a:lnTo>
                  <a:lnTo>
                    <a:pt x="978" y="711"/>
                  </a:lnTo>
                  <a:lnTo>
                    <a:pt x="990" y="665"/>
                  </a:lnTo>
                  <a:lnTo>
                    <a:pt x="999" y="617"/>
                  </a:lnTo>
                  <a:lnTo>
                    <a:pt x="1001" y="569"/>
                  </a:lnTo>
                  <a:lnTo>
                    <a:pt x="1003" y="550"/>
                  </a:lnTo>
                  <a:lnTo>
                    <a:pt x="1011" y="533"/>
                  </a:lnTo>
                  <a:lnTo>
                    <a:pt x="1021" y="518"/>
                  </a:lnTo>
                  <a:lnTo>
                    <a:pt x="1035" y="507"/>
                  </a:lnTo>
                  <a:lnTo>
                    <a:pt x="1052" y="500"/>
                  </a:lnTo>
                  <a:lnTo>
                    <a:pt x="1071" y="498"/>
                  </a:lnTo>
                  <a:lnTo>
                    <a:pt x="1071" y="498"/>
                  </a:lnTo>
                  <a:lnTo>
                    <a:pt x="1090" y="500"/>
                  </a:lnTo>
                  <a:lnTo>
                    <a:pt x="1106" y="507"/>
                  </a:lnTo>
                  <a:lnTo>
                    <a:pt x="1120" y="518"/>
                  </a:lnTo>
                  <a:lnTo>
                    <a:pt x="1132" y="532"/>
                  </a:lnTo>
                  <a:lnTo>
                    <a:pt x="1139" y="549"/>
                  </a:lnTo>
                  <a:lnTo>
                    <a:pt x="1141" y="567"/>
                  </a:lnTo>
                  <a:lnTo>
                    <a:pt x="1139" y="624"/>
                  </a:lnTo>
                  <a:lnTo>
                    <a:pt x="1131" y="680"/>
                  </a:lnTo>
                  <a:lnTo>
                    <a:pt x="1118" y="734"/>
                  </a:lnTo>
                  <a:lnTo>
                    <a:pt x="1099" y="786"/>
                  </a:lnTo>
                  <a:lnTo>
                    <a:pt x="1076" y="837"/>
                  </a:lnTo>
                  <a:lnTo>
                    <a:pt x="1047" y="885"/>
                  </a:lnTo>
                  <a:lnTo>
                    <a:pt x="1015" y="930"/>
                  </a:lnTo>
                  <a:lnTo>
                    <a:pt x="977" y="972"/>
                  </a:lnTo>
                  <a:lnTo>
                    <a:pt x="936" y="1011"/>
                  </a:lnTo>
                  <a:lnTo>
                    <a:pt x="890" y="1044"/>
                  </a:lnTo>
                  <a:lnTo>
                    <a:pt x="843" y="1074"/>
                  </a:lnTo>
                  <a:lnTo>
                    <a:pt x="792" y="1098"/>
                  </a:lnTo>
                  <a:lnTo>
                    <a:pt x="741" y="1117"/>
                  </a:lnTo>
                  <a:lnTo>
                    <a:pt x="687" y="1131"/>
                  </a:lnTo>
                  <a:lnTo>
                    <a:pt x="631" y="1139"/>
                  </a:lnTo>
                  <a:lnTo>
                    <a:pt x="575" y="1143"/>
                  </a:lnTo>
                  <a:lnTo>
                    <a:pt x="571" y="1143"/>
                  </a:lnTo>
                  <a:lnTo>
                    <a:pt x="509" y="1139"/>
                  </a:lnTo>
                  <a:lnTo>
                    <a:pt x="448" y="1130"/>
                  </a:lnTo>
                  <a:lnTo>
                    <a:pt x="392" y="1114"/>
                  </a:lnTo>
                  <a:lnTo>
                    <a:pt x="337" y="1093"/>
                  </a:lnTo>
                  <a:lnTo>
                    <a:pt x="284" y="1065"/>
                  </a:lnTo>
                  <a:lnTo>
                    <a:pt x="235" y="1034"/>
                  </a:lnTo>
                  <a:lnTo>
                    <a:pt x="190" y="997"/>
                  </a:lnTo>
                  <a:lnTo>
                    <a:pt x="149" y="956"/>
                  </a:lnTo>
                  <a:lnTo>
                    <a:pt x="112" y="911"/>
                  </a:lnTo>
                  <a:lnTo>
                    <a:pt x="79" y="863"/>
                  </a:lnTo>
                  <a:lnTo>
                    <a:pt x="52" y="810"/>
                  </a:lnTo>
                  <a:lnTo>
                    <a:pt x="30" y="755"/>
                  </a:lnTo>
                  <a:lnTo>
                    <a:pt x="14" y="698"/>
                  </a:lnTo>
                  <a:lnTo>
                    <a:pt x="3" y="637"/>
                  </a:lnTo>
                  <a:lnTo>
                    <a:pt x="0" y="575"/>
                  </a:lnTo>
                  <a:lnTo>
                    <a:pt x="2" y="517"/>
                  </a:lnTo>
                  <a:lnTo>
                    <a:pt x="11" y="461"/>
                  </a:lnTo>
                  <a:lnTo>
                    <a:pt x="25" y="406"/>
                  </a:lnTo>
                  <a:lnTo>
                    <a:pt x="44" y="353"/>
                  </a:lnTo>
                  <a:lnTo>
                    <a:pt x="67" y="302"/>
                  </a:lnTo>
                  <a:lnTo>
                    <a:pt x="95" y="256"/>
                  </a:lnTo>
                  <a:lnTo>
                    <a:pt x="128" y="212"/>
                  </a:lnTo>
                  <a:lnTo>
                    <a:pt x="165" y="170"/>
                  </a:lnTo>
                  <a:lnTo>
                    <a:pt x="205" y="133"/>
                  </a:lnTo>
                  <a:lnTo>
                    <a:pt x="248" y="100"/>
                  </a:lnTo>
                  <a:lnTo>
                    <a:pt x="296" y="71"/>
                  </a:lnTo>
                  <a:lnTo>
                    <a:pt x="345" y="47"/>
                  </a:lnTo>
                  <a:lnTo>
                    <a:pt x="397" y="27"/>
                  </a:lnTo>
                  <a:lnTo>
                    <a:pt x="452" y="12"/>
                  </a:lnTo>
                  <a:lnTo>
                    <a:pt x="509" y="3"/>
                  </a:lnTo>
                  <a:lnTo>
                    <a:pt x="5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52"/>
            <p:cNvSpPr>
              <a:spLocks noEditPoints="1"/>
            </p:cNvSpPr>
            <p:nvPr/>
          </p:nvSpPr>
          <p:spPr bwMode="auto">
            <a:xfrm>
              <a:off x="3636963" y="3463925"/>
              <a:ext cx="325438" cy="327025"/>
            </a:xfrm>
            <a:custGeom>
              <a:avLst/>
              <a:gdLst>
                <a:gd name="T0" fmla="*/ 946 w 2054"/>
                <a:gd name="T1" fmla="*/ 277 h 2059"/>
                <a:gd name="T2" fmla="*/ 785 w 2054"/>
                <a:gd name="T3" fmla="*/ 375 h 2059"/>
                <a:gd name="T4" fmla="*/ 568 w 2054"/>
                <a:gd name="T5" fmla="*/ 453 h 2059"/>
                <a:gd name="T6" fmla="*/ 451 w 2054"/>
                <a:gd name="T7" fmla="*/ 350 h 2059"/>
                <a:gd name="T8" fmla="*/ 349 w 2054"/>
                <a:gd name="T9" fmla="*/ 461 h 2059"/>
                <a:gd name="T10" fmla="*/ 449 w 2054"/>
                <a:gd name="T11" fmla="*/ 642 h 2059"/>
                <a:gd name="T12" fmla="*/ 327 w 2054"/>
                <a:gd name="T13" fmla="*/ 926 h 2059"/>
                <a:gd name="T14" fmla="*/ 142 w 2054"/>
                <a:gd name="T15" fmla="*/ 952 h 2059"/>
                <a:gd name="T16" fmla="*/ 147 w 2054"/>
                <a:gd name="T17" fmla="*/ 1108 h 2059"/>
                <a:gd name="T18" fmla="*/ 345 w 2054"/>
                <a:gd name="T19" fmla="*/ 1165 h 2059"/>
                <a:gd name="T20" fmla="*/ 460 w 2054"/>
                <a:gd name="T21" fmla="*/ 1451 h 2059"/>
                <a:gd name="T22" fmla="*/ 347 w 2054"/>
                <a:gd name="T23" fmla="*/ 1600 h 2059"/>
                <a:gd name="T24" fmla="*/ 455 w 2054"/>
                <a:gd name="T25" fmla="*/ 1708 h 2059"/>
                <a:gd name="T26" fmla="*/ 604 w 2054"/>
                <a:gd name="T27" fmla="*/ 1595 h 2059"/>
                <a:gd name="T28" fmla="*/ 889 w 2054"/>
                <a:gd name="T29" fmla="*/ 1711 h 2059"/>
                <a:gd name="T30" fmla="*/ 947 w 2054"/>
                <a:gd name="T31" fmla="*/ 1909 h 2059"/>
                <a:gd name="T32" fmla="*/ 1101 w 2054"/>
                <a:gd name="T33" fmla="*/ 1914 h 2059"/>
                <a:gd name="T34" fmla="*/ 1129 w 2054"/>
                <a:gd name="T35" fmla="*/ 1728 h 2059"/>
                <a:gd name="T36" fmla="*/ 1411 w 2054"/>
                <a:gd name="T37" fmla="*/ 1607 h 2059"/>
                <a:gd name="T38" fmla="*/ 1592 w 2054"/>
                <a:gd name="T39" fmla="*/ 1708 h 2059"/>
                <a:gd name="T40" fmla="*/ 1702 w 2054"/>
                <a:gd name="T41" fmla="*/ 1607 h 2059"/>
                <a:gd name="T42" fmla="*/ 1594 w 2054"/>
                <a:gd name="T43" fmla="*/ 1471 h 2059"/>
                <a:gd name="T44" fmla="*/ 1694 w 2054"/>
                <a:gd name="T45" fmla="*/ 1220 h 2059"/>
                <a:gd name="T46" fmla="*/ 1902 w 2054"/>
                <a:gd name="T47" fmla="*/ 1110 h 2059"/>
                <a:gd name="T48" fmla="*/ 1912 w 2054"/>
                <a:gd name="T49" fmla="*/ 958 h 2059"/>
                <a:gd name="T50" fmla="*/ 1739 w 2054"/>
                <a:gd name="T51" fmla="*/ 939 h 2059"/>
                <a:gd name="T52" fmla="*/ 1633 w 2054"/>
                <a:gd name="T53" fmla="*/ 689 h 2059"/>
                <a:gd name="T54" fmla="*/ 1700 w 2054"/>
                <a:gd name="T55" fmla="*/ 465 h 2059"/>
                <a:gd name="T56" fmla="*/ 1601 w 2054"/>
                <a:gd name="T57" fmla="*/ 351 h 2059"/>
                <a:gd name="T58" fmla="*/ 1485 w 2054"/>
                <a:gd name="T59" fmla="*/ 454 h 2059"/>
                <a:gd name="T60" fmla="*/ 1267 w 2054"/>
                <a:gd name="T61" fmla="*/ 376 h 2059"/>
                <a:gd name="T62" fmla="*/ 1106 w 2054"/>
                <a:gd name="T63" fmla="*/ 278 h 2059"/>
                <a:gd name="T64" fmla="*/ 958 w 2054"/>
                <a:gd name="T65" fmla="*/ 141 h 2059"/>
                <a:gd name="T66" fmla="*/ 1220 w 2054"/>
                <a:gd name="T67" fmla="*/ 68 h 2059"/>
                <a:gd name="T68" fmla="*/ 1394 w 2054"/>
                <a:gd name="T69" fmla="*/ 278 h 2059"/>
                <a:gd name="T70" fmla="*/ 1597 w 2054"/>
                <a:gd name="T71" fmla="*/ 209 h 2059"/>
                <a:gd name="T72" fmla="*/ 1831 w 2054"/>
                <a:gd name="T73" fmla="*/ 394 h 2059"/>
                <a:gd name="T74" fmla="*/ 1800 w 2054"/>
                <a:gd name="T75" fmla="*/ 565 h 2059"/>
                <a:gd name="T76" fmla="*/ 1932 w 2054"/>
                <a:gd name="T77" fmla="*/ 812 h 2059"/>
                <a:gd name="T78" fmla="*/ 2054 w 2054"/>
                <a:gd name="T79" fmla="*/ 961 h 2059"/>
                <a:gd name="T80" fmla="*/ 1961 w 2054"/>
                <a:gd name="T81" fmla="*/ 1238 h 2059"/>
                <a:gd name="T82" fmla="*/ 1751 w 2054"/>
                <a:gd name="T83" fmla="*/ 1445 h 2059"/>
                <a:gd name="T84" fmla="*/ 1839 w 2054"/>
                <a:gd name="T85" fmla="*/ 1640 h 2059"/>
                <a:gd name="T86" fmla="*/ 1644 w 2054"/>
                <a:gd name="T87" fmla="*/ 1842 h 2059"/>
                <a:gd name="T88" fmla="*/ 1441 w 2054"/>
                <a:gd name="T89" fmla="*/ 1756 h 2059"/>
                <a:gd name="T90" fmla="*/ 1235 w 2054"/>
                <a:gd name="T91" fmla="*/ 1966 h 2059"/>
                <a:gd name="T92" fmla="*/ 958 w 2054"/>
                <a:gd name="T93" fmla="*/ 2059 h 2059"/>
                <a:gd name="T94" fmla="*/ 810 w 2054"/>
                <a:gd name="T95" fmla="*/ 1937 h 2059"/>
                <a:gd name="T96" fmla="*/ 563 w 2054"/>
                <a:gd name="T97" fmla="*/ 1805 h 2059"/>
                <a:gd name="T98" fmla="*/ 398 w 2054"/>
                <a:gd name="T99" fmla="*/ 1838 h 2059"/>
                <a:gd name="T100" fmla="*/ 210 w 2054"/>
                <a:gd name="T101" fmla="*/ 1626 h 2059"/>
                <a:gd name="T102" fmla="*/ 278 w 2054"/>
                <a:gd name="T103" fmla="*/ 1398 h 2059"/>
                <a:gd name="T104" fmla="*/ 67 w 2054"/>
                <a:gd name="T105" fmla="*/ 1224 h 2059"/>
                <a:gd name="T106" fmla="*/ 2 w 2054"/>
                <a:gd name="T107" fmla="*/ 930 h 2059"/>
                <a:gd name="T108" fmla="*/ 151 w 2054"/>
                <a:gd name="T109" fmla="*/ 809 h 2059"/>
                <a:gd name="T110" fmla="*/ 237 w 2054"/>
                <a:gd name="T111" fmla="*/ 547 h 2059"/>
                <a:gd name="T112" fmla="*/ 233 w 2054"/>
                <a:gd name="T113" fmla="*/ 373 h 2059"/>
                <a:gd name="T114" fmla="*/ 456 w 2054"/>
                <a:gd name="T115" fmla="*/ 209 h 2059"/>
                <a:gd name="T116" fmla="*/ 707 w 2054"/>
                <a:gd name="T117" fmla="*/ 257 h 2059"/>
                <a:gd name="T118" fmla="*/ 851 w 2054"/>
                <a:gd name="T119" fmla="*/ 45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4" h="2059">
                  <a:moveTo>
                    <a:pt x="958" y="141"/>
                  </a:moveTo>
                  <a:lnTo>
                    <a:pt x="954" y="142"/>
                  </a:lnTo>
                  <a:lnTo>
                    <a:pt x="951" y="143"/>
                  </a:lnTo>
                  <a:lnTo>
                    <a:pt x="948" y="146"/>
                  </a:lnTo>
                  <a:lnTo>
                    <a:pt x="947" y="149"/>
                  </a:lnTo>
                  <a:lnTo>
                    <a:pt x="946" y="152"/>
                  </a:lnTo>
                  <a:lnTo>
                    <a:pt x="946" y="277"/>
                  </a:lnTo>
                  <a:lnTo>
                    <a:pt x="943" y="296"/>
                  </a:lnTo>
                  <a:lnTo>
                    <a:pt x="936" y="313"/>
                  </a:lnTo>
                  <a:lnTo>
                    <a:pt x="924" y="328"/>
                  </a:lnTo>
                  <a:lnTo>
                    <a:pt x="908" y="339"/>
                  </a:lnTo>
                  <a:lnTo>
                    <a:pt x="889" y="346"/>
                  </a:lnTo>
                  <a:lnTo>
                    <a:pt x="837" y="358"/>
                  </a:lnTo>
                  <a:lnTo>
                    <a:pt x="785" y="375"/>
                  </a:lnTo>
                  <a:lnTo>
                    <a:pt x="735" y="395"/>
                  </a:lnTo>
                  <a:lnTo>
                    <a:pt x="687" y="421"/>
                  </a:lnTo>
                  <a:lnTo>
                    <a:pt x="640" y="449"/>
                  </a:lnTo>
                  <a:lnTo>
                    <a:pt x="623" y="458"/>
                  </a:lnTo>
                  <a:lnTo>
                    <a:pt x="604" y="461"/>
                  </a:lnTo>
                  <a:lnTo>
                    <a:pt x="585" y="459"/>
                  </a:lnTo>
                  <a:lnTo>
                    <a:pt x="568" y="453"/>
                  </a:lnTo>
                  <a:lnTo>
                    <a:pt x="552" y="441"/>
                  </a:lnTo>
                  <a:lnTo>
                    <a:pt x="463" y="352"/>
                  </a:lnTo>
                  <a:lnTo>
                    <a:pt x="460" y="350"/>
                  </a:lnTo>
                  <a:lnTo>
                    <a:pt x="458" y="349"/>
                  </a:lnTo>
                  <a:lnTo>
                    <a:pt x="455" y="348"/>
                  </a:lnTo>
                  <a:lnTo>
                    <a:pt x="453" y="349"/>
                  </a:lnTo>
                  <a:lnTo>
                    <a:pt x="451" y="350"/>
                  </a:lnTo>
                  <a:lnTo>
                    <a:pt x="447" y="352"/>
                  </a:lnTo>
                  <a:lnTo>
                    <a:pt x="352" y="448"/>
                  </a:lnTo>
                  <a:lnTo>
                    <a:pt x="349" y="451"/>
                  </a:lnTo>
                  <a:lnTo>
                    <a:pt x="348" y="454"/>
                  </a:lnTo>
                  <a:lnTo>
                    <a:pt x="347" y="457"/>
                  </a:lnTo>
                  <a:lnTo>
                    <a:pt x="348" y="459"/>
                  </a:lnTo>
                  <a:lnTo>
                    <a:pt x="349" y="461"/>
                  </a:lnTo>
                  <a:lnTo>
                    <a:pt x="352" y="464"/>
                  </a:lnTo>
                  <a:lnTo>
                    <a:pt x="440" y="553"/>
                  </a:lnTo>
                  <a:lnTo>
                    <a:pt x="452" y="569"/>
                  </a:lnTo>
                  <a:lnTo>
                    <a:pt x="458" y="587"/>
                  </a:lnTo>
                  <a:lnTo>
                    <a:pt x="460" y="605"/>
                  </a:lnTo>
                  <a:lnTo>
                    <a:pt x="457" y="624"/>
                  </a:lnTo>
                  <a:lnTo>
                    <a:pt x="449" y="642"/>
                  </a:lnTo>
                  <a:lnTo>
                    <a:pt x="420" y="688"/>
                  </a:lnTo>
                  <a:lnTo>
                    <a:pt x="395" y="737"/>
                  </a:lnTo>
                  <a:lnTo>
                    <a:pt x="375" y="786"/>
                  </a:lnTo>
                  <a:lnTo>
                    <a:pt x="358" y="838"/>
                  </a:lnTo>
                  <a:lnTo>
                    <a:pt x="345" y="891"/>
                  </a:lnTo>
                  <a:lnTo>
                    <a:pt x="339" y="910"/>
                  </a:lnTo>
                  <a:lnTo>
                    <a:pt x="327" y="926"/>
                  </a:lnTo>
                  <a:lnTo>
                    <a:pt x="313" y="938"/>
                  </a:lnTo>
                  <a:lnTo>
                    <a:pt x="296" y="946"/>
                  </a:lnTo>
                  <a:lnTo>
                    <a:pt x="277" y="948"/>
                  </a:lnTo>
                  <a:lnTo>
                    <a:pt x="151" y="948"/>
                  </a:lnTo>
                  <a:lnTo>
                    <a:pt x="147" y="949"/>
                  </a:lnTo>
                  <a:lnTo>
                    <a:pt x="144" y="950"/>
                  </a:lnTo>
                  <a:lnTo>
                    <a:pt x="142" y="952"/>
                  </a:lnTo>
                  <a:lnTo>
                    <a:pt x="140" y="956"/>
                  </a:lnTo>
                  <a:lnTo>
                    <a:pt x="140" y="960"/>
                  </a:lnTo>
                  <a:lnTo>
                    <a:pt x="140" y="1096"/>
                  </a:lnTo>
                  <a:lnTo>
                    <a:pt x="140" y="1100"/>
                  </a:lnTo>
                  <a:lnTo>
                    <a:pt x="142" y="1104"/>
                  </a:lnTo>
                  <a:lnTo>
                    <a:pt x="144" y="1106"/>
                  </a:lnTo>
                  <a:lnTo>
                    <a:pt x="147" y="1108"/>
                  </a:lnTo>
                  <a:lnTo>
                    <a:pt x="151" y="1108"/>
                  </a:lnTo>
                  <a:lnTo>
                    <a:pt x="277" y="1108"/>
                  </a:lnTo>
                  <a:lnTo>
                    <a:pt x="296" y="1111"/>
                  </a:lnTo>
                  <a:lnTo>
                    <a:pt x="313" y="1118"/>
                  </a:lnTo>
                  <a:lnTo>
                    <a:pt x="327" y="1131"/>
                  </a:lnTo>
                  <a:lnTo>
                    <a:pt x="339" y="1147"/>
                  </a:lnTo>
                  <a:lnTo>
                    <a:pt x="345" y="1165"/>
                  </a:lnTo>
                  <a:lnTo>
                    <a:pt x="358" y="1218"/>
                  </a:lnTo>
                  <a:lnTo>
                    <a:pt x="375" y="1269"/>
                  </a:lnTo>
                  <a:lnTo>
                    <a:pt x="395" y="1320"/>
                  </a:lnTo>
                  <a:lnTo>
                    <a:pt x="420" y="1368"/>
                  </a:lnTo>
                  <a:lnTo>
                    <a:pt x="449" y="1414"/>
                  </a:lnTo>
                  <a:lnTo>
                    <a:pt x="457" y="1432"/>
                  </a:lnTo>
                  <a:lnTo>
                    <a:pt x="460" y="1451"/>
                  </a:lnTo>
                  <a:lnTo>
                    <a:pt x="458" y="1470"/>
                  </a:lnTo>
                  <a:lnTo>
                    <a:pt x="452" y="1488"/>
                  </a:lnTo>
                  <a:lnTo>
                    <a:pt x="440" y="1503"/>
                  </a:lnTo>
                  <a:lnTo>
                    <a:pt x="352" y="1592"/>
                  </a:lnTo>
                  <a:lnTo>
                    <a:pt x="349" y="1595"/>
                  </a:lnTo>
                  <a:lnTo>
                    <a:pt x="348" y="1598"/>
                  </a:lnTo>
                  <a:lnTo>
                    <a:pt x="347" y="1600"/>
                  </a:lnTo>
                  <a:lnTo>
                    <a:pt x="348" y="1602"/>
                  </a:lnTo>
                  <a:lnTo>
                    <a:pt x="349" y="1604"/>
                  </a:lnTo>
                  <a:lnTo>
                    <a:pt x="352" y="1608"/>
                  </a:lnTo>
                  <a:lnTo>
                    <a:pt x="447" y="1705"/>
                  </a:lnTo>
                  <a:lnTo>
                    <a:pt x="451" y="1707"/>
                  </a:lnTo>
                  <a:lnTo>
                    <a:pt x="453" y="1708"/>
                  </a:lnTo>
                  <a:lnTo>
                    <a:pt x="455" y="1708"/>
                  </a:lnTo>
                  <a:lnTo>
                    <a:pt x="458" y="1708"/>
                  </a:lnTo>
                  <a:lnTo>
                    <a:pt x="460" y="1707"/>
                  </a:lnTo>
                  <a:lnTo>
                    <a:pt x="463" y="1705"/>
                  </a:lnTo>
                  <a:lnTo>
                    <a:pt x="552" y="1616"/>
                  </a:lnTo>
                  <a:lnTo>
                    <a:pt x="568" y="1604"/>
                  </a:lnTo>
                  <a:lnTo>
                    <a:pt x="585" y="1597"/>
                  </a:lnTo>
                  <a:lnTo>
                    <a:pt x="604" y="1595"/>
                  </a:lnTo>
                  <a:lnTo>
                    <a:pt x="623" y="1598"/>
                  </a:lnTo>
                  <a:lnTo>
                    <a:pt x="640" y="1607"/>
                  </a:lnTo>
                  <a:lnTo>
                    <a:pt x="687" y="1636"/>
                  </a:lnTo>
                  <a:lnTo>
                    <a:pt x="735" y="1660"/>
                  </a:lnTo>
                  <a:lnTo>
                    <a:pt x="785" y="1682"/>
                  </a:lnTo>
                  <a:lnTo>
                    <a:pt x="837" y="1699"/>
                  </a:lnTo>
                  <a:lnTo>
                    <a:pt x="889" y="1711"/>
                  </a:lnTo>
                  <a:lnTo>
                    <a:pt x="908" y="1718"/>
                  </a:lnTo>
                  <a:lnTo>
                    <a:pt x="924" y="1728"/>
                  </a:lnTo>
                  <a:lnTo>
                    <a:pt x="936" y="1743"/>
                  </a:lnTo>
                  <a:lnTo>
                    <a:pt x="943" y="1760"/>
                  </a:lnTo>
                  <a:lnTo>
                    <a:pt x="946" y="1780"/>
                  </a:lnTo>
                  <a:lnTo>
                    <a:pt x="946" y="1906"/>
                  </a:lnTo>
                  <a:lnTo>
                    <a:pt x="947" y="1909"/>
                  </a:lnTo>
                  <a:lnTo>
                    <a:pt x="948" y="1912"/>
                  </a:lnTo>
                  <a:lnTo>
                    <a:pt x="951" y="1914"/>
                  </a:lnTo>
                  <a:lnTo>
                    <a:pt x="954" y="1916"/>
                  </a:lnTo>
                  <a:lnTo>
                    <a:pt x="958" y="1916"/>
                  </a:lnTo>
                  <a:lnTo>
                    <a:pt x="1094" y="1916"/>
                  </a:lnTo>
                  <a:lnTo>
                    <a:pt x="1098" y="1916"/>
                  </a:lnTo>
                  <a:lnTo>
                    <a:pt x="1101" y="1914"/>
                  </a:lnTo>
                  <a:lnTo>
                    <a:pt x="1103" y="1912"/>
                  </a:lnTo>
                  <a:lnTo>
                    <a:pt x="1106" y="1909"/>
                  </a:lnTo>
                  <a:lnTo>
                    <a:pt x="1106" y="1906"/>
                  </a:lnTo>
                  <a:lnTo>
                    <a:pt x="1106" y="1780"/>
                  </a:lnTo>
                  <a:lnTo>
                    <a:pt x="1109" y="1760"/>
                  </a:lnTo>
                  <a:lnTo>
                    <a:pt x="1116" y="1743"/>
                  </a:lnTo>
                  <a:lnTo>
                    <a:pt x="1129" y="1728"/>
                  </a:lnTo>
                  <a:lnTo>
                    <a:pt x="1143" y="1718"/>
                  </a:lnTo>
                  <a:lnTo>
                    <a:pt x="1162" y="1711"/>
                  </a:lnTo>
                  <a:lnTo>
                    <a:pt x="1215" y="1699"/>
                  </a:lnTo>
                  <a:lnTo>
                    <a:pt x="1267" y="1682"/>
                  </a:lnTo>
                  <a:lnTo>
                    <a:pt x="1316" y="1660"/>
                  </a:lnTo>
                  <a:lnTo>
                    <a:pt x="1365" y="1636"/>
                  </a:lnTo>
                  <a:lnTo>
                    <a:pt x="1411" y="1607"/>
                  </a:lnTo>
                  <a:lnTo>
                    <a:pt x="1429" y="1598"/>
                  </a:lnTo>
                  <a:lnTo>
                    <a:pt x="1448" y="1595"/>
                  </a:lnTo>
                  <a:lnTo>
                    <a:pt x="1467" y="1597"/>
                  </a:lnTo>
                  <a:lnTo>
                    <a:pt x="1485" y="1603"/>
                  </a:lnTo>
                  <a:lnTo>
                    <a:pt x="1500" y="1616"/>
                  </a:lnTo>
                  <a:lnTo>
                    <a:pt x="1589" y="1706"/>
                  </a:lnTo>
                  <a:lnTo>
                    <a:pt x="1592" y="1708"/>
                  </a:lnTo>
                  <a:lnTo>
                    <a:pt x="1594" y="1709"/>
                  </a:lnTo>
                  <a:lnTo>
                    <a:pt x="1597" y="1709"/>
                  </a:lnTo>
                  <a:lnTo>
                    <a:pt x="1599" y="1709"/>
                  </a:lnTo>
                  <a:lnTo>
                    <a:pt x="1601" y="1708"/>
                  </a:lnTo>
                  <a:lnTo>
                    <a:pt x="1604" y="1706"/>
                  </a:lnTo>
                  <a:lnTo>
                    <a:pt x="1700" y="1610"/>
                  </a:lnTo>
                  <a:lnTo>
                    <a:pt x="1702" y="1607"/>
                  </a:lnTo>
                  <a:lnTo>
                    <a:pt x="1703" y="1603"/>
                  </a:lnTo>
                  <a:lnTo>
                    <a:pt x="1703" y="1600"/>
                  </a:lnTo>
                  <a:lnTo>
                    <a:pt x="1702" y="1596"/>
                  </a:lnTo>
                  <a:lnTo>
                    <a:pt x="1700" y="1594"/>
                  </a:lnTo>
                  <a:lnTo>
                    <a:pt x="1612" y="1505"/>
                  </a:lnTo>
                  <a:lnTo>
                    <a:pt x="1600" y="1489"/>
                  </a:lnTo>
                  <a:lnTo>
                    <a:pt x="1594" y="1471"/>
                  </a:lnTo>
                  <a:lnTo>
                    <a:pt x="1592" y="1452"/>
                  </a:lnTo>
                  <a:lnTo>
                    <a:pt x="1595" y="1433"/>
                  </a:lnTo>
                  <a:lnTo>
                    <a:pt x="1603" y="1416"/>
                  </a:lnTo>
                  <a:lnTo>
                    <a:pt x="1633" y="1370"/>
                  </a:lnTo>
                  <a:lnTo>
                    <a:pt x="1657" y="1321"/>
                  </a:lnTo>
                  <a:lnTo>
                    <a:pt x="1678" y="1271"/>
                  </a:lnTo>
                  <a:lnTo>
                    <a:pt x="1694" y="1220"/>
                  </a:lnTo>
                  <a:lnTo>
                    <a:pt x="1707" y="1166"/>
                  </a:lnTo>
                  <a:lnTo>
                    <a:pt x="1714" y="1148"/>
                  </a:lnTo>
                  <a:lnTo>
                    <a:pt x="1725" y="1132"/>
                  </a:lnTo>
                  <a:lnTo>
                    <a:pt x="1739" y="1119"/>
                  </a:lnTo>
                  <a:lnTo>
                    <a:pt x="1756" y="1112"/>
                  </a:lnTo>
                  <a:lnTo>
                    <a:pt x="1776" y="1110"/>
                  </a:lnTo>
                  <a:lnTo>
                    <a:pt x="1902" y="1110"/>
                  </a:lnTo>
                  <a:lnTo>
                    <a:pt x="1905" y="1109"/>
                  </a:lnTo>
                  <a:lnTo>
                    <a:pt x="1908" y="1108"/>
                  </a:lnTo>
                  <a:lnTo>
                    <a:pt x="1910" y="1105"/>
                  </a:lnTo>
                  <a:lnTo>
                    <a:pt x="1912" y="1101"/>
                  </a:lnTo>
                  <a:lnTo>
                    <a:pt x="1912" y="1098"/>
                  </a:lnTo>
                  <a:lnTo>
                    <a:pt x="1912" y="961"/>
                  </a:lnTo>
                  <a:lnTo>
                    <a:pt x="1912" y="958"/>
                  </a:lnTo>
                  <a:lnTo>
                    <a:pt x="1910" y="955"/>
                  </a:lnTo>
                  <a:lnTo>
                    <a:pt x="1908" y="951"/>
                  </a:lnTo>
                  <a:lnTo>
                    <a:pt x="1905" y="950"/>
                  </a:lnTo>
                  <a:lnTo>
                    <a:pt x="1902" y="949"/>
                  </a:lnTo>
                  <a:lnTo>
                    <a:pt x="1776" y="949"/>
                  </a:lnTo>
                  <a:lnTo>
                    <a:pt x="1756" y="947"/>
                  </a:lnTo>
                  <a:lnTo>
                    <a:pt x="1739" y="939"/>
                  </a:lnTo>
                  <a:lnTo>
                    <a:pt x="1725" y="927"/>
                  </a:lnTo>
                  <a:lnTo>
                    <a:pt x="1714" y="911"/>
                  </a:lnTo>
                  <a:lnTo>
                    <a:pt x="1707" y="893"/>
                  </a:lnTo>
                  <a:lnTo>
                    <a:pt x="1694" y="839"/>
                  </a:lnTo>
                  <a:lnTo>
                    <a:pt x="1678" y="789"/>
                  </a:lnTo>
                  <a:lnTo>
                    <a:pt x="1657" y="738"/>
                  </a:lnTo>
                  <a:lnTo>
                    <a:pt x="1633" y="689"/>
                  </a:lnTo>
                  <a:lnTo>
                    <a:pt x="1603" y="643"/>
                  </a:lnTo>
                  <a:lnTo>
                    <a:pt x="1595" y="626"/>
                  </a:lnTo>
                  <a:lnTo>
                    <a:pt x="1592" y="607"/>
                  </a:lnTo>
                  <a:lnTo>
                    <a:pt x="1594" y="588"/>
                  </a:lnTo>
                  <a:lnTo>
                    <a:pt x="1600" y="570"/>
                  </a:lnTo>
                  <a:lnTo>
                    <a:pt x="1612" y="554"/>
                  </a:lnTo>
                  <a:lnTo>
                    <a:pt x="1700" y="465"/>
                  </a:lnTo>
                  <a:lnTo>
                    <a:pt x="1702" y="463"/>
                  </a:lnTo>
                  <a:lnTo>
                    <a:pt x="1703" y="460"/>
                  </a:lnTo>
                  <a:lnTo>
                    <a:pt x="1703" y="456"/>
                  </a:lnTo>
                  <a:lnTo>
                    <a:pt x="1702" y="453"/>
                  </a:lnTo>
                  <a:lnTo>
                    <a:pt x="1700" y="450"/>
                  </a:lnTo>
                  <a:lnTo>
                    <a:pt x="1604" y="353"/>
                  </a:lnTo>
                  <a:lnTo>
                    <a:pt x="1601" y="351"/>
                  </a:lnTo>
                  <a:lnTo>
                    <a:pt x="1599" y="350"/>
                  </a:lnTo>
                  <a:lnTo>
                    <a:pt x="1597" y="350"/>
                  </a:lnTo>
                  <a:lnTo>
                    <a:pt x="1594" y="350"/>
                  </a:lnTo>
                  <a:lnTo>
                    <a:pt x="1592" y="351"/>
                  </a:lnTo>
                  <a:lnTo>
                    <a:pt x="1589" y="353"/>
                  </a:lnTo>
                  <a:lnTo>
                    <a:pt x="1500" y="442"/>
                  </a:lnTo>
                  <a:lnTo>
                    <a:pt x="1485" y="454"/>
                  </a:lnTo>
                  <a:lnTo>
                    <a:pt x="1468" y="460"/>
                  </a:lnTo>
                  <a:lnTo>
                    <a:pt x="1450" y="463"/>
                  </a:lnTo>
                  <a:lnTo>
                    <a:pt x="1430" y="460"/>
                  </a:lnTo>
                  <a:lnTo>
                    <a:pt x="1411" y="450"/>
                  </a:lnTo>
                  <a:lnTo>
                    <a:pt x="1365" y="422"/>
                  </a:lnTo>
                  <a:lnTo>
                    <a:pt x="1316" y="398"/>
                  </a:lnTo>
                  <a:lnTo>
                    <a:pt x="1267" y="376"/>
                  </a:lnTo>
                  <a:lnTo>
                    <a:pt x="1215" y="360"/>
                  </a:lnTo>
                  <a:lnTo>
                    <a:pt x="1162" y="347"/>
                  </a:lnTo>
                  <a:lnTo>
                    <a:pt x="1143" y="341"/>
                  </a:lnTo>
                  <a:lnTo>
                    <a:pt x="1128" y="330"/>
                  </a:lnTo>
                  <a:lnTo>
                    <a:pt x="1116" y="315"/>
                  </a:lnTo>
                  <a:lnTo>
                    <a:pt x="1109" y="297"/>
                  </a:lnTo>
                  <a:lnTo>
                    <a:pt x="1106" y="278"/>
                  </a:lnTo>
                  <a:lnTo>
                    <a:pt x="1106" y="152"/>
                  </a:lnTo>
                  <a:lnTo>
                    <a:pt x="1106" y="149"/>
                  </a:lnTo>
                  <a:lnTo>
                    <a:pt x="1103" y="146"/>
                  </a:lnTo>
                  <a:lnTo>
                    <a:pt x="1101" y="143"/>
                  </a:lnTo>
                  <a:lnTo>
                    <a:pt x="1098" y="142"/>
                  </a:lnTo>
                  <a:lnTo>
                    <a:pt x="1094" y="141"/>
                  </a:lnTo>
                  <a:lnTo>
                    <a:pt x="958" y="141"/>
                  </a:lnTo>
                  <a:close/>
                  <a:moveTo>
                    <a:pt x="958" y="0"/>
                  </a:moveTo>
                  <a:lnTo>
                    <a:pt x="1095" y="0"/>
                  </a:lnTo>
                  <a:lnTo>
                    <a:pt x="1126" y="3"/>
                  </a:lnTo>
                  <a:lnTo>
                    <a:pt x="1154" y="13"/>
                  </a:lnTo>
                  <a:lnTo>
                    <a:pt x="1179" y="27"/>
                  </a:lnTo>
                  <a:lnTo>
                    <a:pt x="1201" y="45"/>
                  </a:lnTo>
                  <a:lnTo>
                    <a:pt x="1220" y="68"/>
                  </a:lnTo>
                  <a:lnTo>
                    <a:pt x="1234" y="93"/>
                  </a:lnTo>
                  <a:lnTo>
                    <a:pt x="1244" y="122"/>
                  </a:lnTo>
                  <a:lnTo>
                    <a:pt x="1247" y="152"/>
                  </a:lnTo>
                  <a:lnTo>
                    <a:pt x="1247" y="223"/>
                  </a:lnTo>
                  <a:lnTo>
                    <a:pt x="1297" y="238"/>
                  </a:lnTo>
                  <a:lnTo>
                    <a:pt x="1346" y="257"/>
                  </a:lnTo>
                  <a:lnTo>
                    <a:pt x="1394" y="278"/>
                  </a:lnTo>
                  <a:lnTo>
                    <a:pt x="1441" y="304"/>
                  </a:lnTo>
                  <a:lnTo>
                    <a:pt x="1490" y="254"/>
                  </a:lnTo>
                  <a:lnTo>
                    <a:pt x="1508" y="238"/>
                  </a:lnTo>
                  <a:lnTo>
                    <a:pt x="1528" y="225"/>
                  </a:lnTo>
                  <a:lnTo>
                    <a:pt x="1551" y="217"/>
                  </a:lnTo>
                  <a:lnTo>
                    <a:pt x="1574" y="212"/>
                  </a:lnTo>
                  <a:lnTo>
                    <a:pt x="1597" y="209"/>
                  </a:lnTo>
                  <a:lnTo>
                    <a:pt x="1628" y="213"/>
                  </a:lnTo>
                  <a:lnTo>
                    <a:pt x="1655" y="221"/>
                  </a:lnTo>
                  <a:lnTo>
                    <a:pt x="1681" y="235"/>
                  </a:lnTo>
                  <a:lnTo>
                    <a:pt x="1705" y="254"/>
                  </a:lnTo>
                  <a:lnTo>
                    <a:pt x="1800" y="350"/>
                  </a:lnTo>
                  <a:lnTo>
                    <a:pt x="1818" y="371"/>
                  </a:lnTo>
                  <a:lnTo>
                    <a:pt x="1831" y="394"/>
                  </a:lnTo>
                  <a:lnTo>
                    <a:pt x="1839" y="419"/>
                  </a:lnTo>
                  <a:lnTo>
                    <a:pt x="1844" y="445"/>
                  </a:lnTo>
                  <a:lnTo>
                    <a:pt x="1844" y="471"/>
                  </a:lnTo>
                  <a:lnTo>
                    <a:pt x="1839" y="496"/>
                  </a:lnTo>
                  <a:lnTo>
                    <a:pt x="1831" y="521"/>
                  </a:lnTo>
                  <a:lnTo>
                    <a:pt x="1818" y="544"/>
                  </a:lnTo>
                  <a:lnTo>
                    <a:pt x="1800" y="565"/>
                  </a:lnTo>
                  <a:lnTo>
                    <a:pt x="1751" y="614"/>
                  </a:lnTo>
                  <a:lnTo>
                    <a:pt x="1776" y="661"/>
                  </a:lnTo>
                  <a:lnTo>
                    <a:pt x="1797" y="709"/>
                  </a:lnTo>
                  <a:lnTo>
                    <a:pt x="1816" y="759"/>
                  </a:lnTo>
                  <a:lnTo>
                    <a:pt x="1832" y="809"/>
                  </a:lnTo>
                  <a:lnTo>
                    <a:pt x="1902" y="809"/>
                  </a:lnTo>
                  <a:lnTo>
                    <a:pt x="1932" y="812"/>
                  </a:lnTo>
                  <a:lnTo>
                    <a:pt x="1961" y="821"/>
                  </a:lnTo>
                  <a:lnTo>
                    <a:pt x="1987" y="835"/>
                  </a:lnTo>
                  <a:lnTo>
                    <a:pt x="2009" y="854"/>
                  </a:lnTo>
                  <a:lnTo>
                    <a:pt x="2027" y="876"/>
                  </a:lnTo>
                  <a:lnTo>
                    <a:pt x="2042" y="902"/>
                  </a:lnTo>
                  <a:lnTo>
                    <a:pt x="2050" y="930"/>
                  </a:lnTo>
                  <a:lnTo>
                    <a:pt x="2054" y="961"/>
                  </a:lnTo>
                  <a:lnTo>
                    <a:pt x="2054" y="1098"/>
                  </a:lnTo>
                  <a:lnTo>
                    <a:pt x="2050" y="1129"/>
                  </a:lnTo>
                  <a:lnTo>
                    <a:pt x="2042" y="1157"/>
                  </a:lnTo>
                  <a:lnTo>
                    <a:pt x="2027" y="1183"/>
                  </a:lnTo>
                  <a:lnTo>
                    <a:pt x="2009" y="1205"/>
                  </a:lnTo>
                  <a:lnTo>
                    <a:pt x="1987" y="1224"/>
                  </a:lnTo>
                  <a:lnTo>
                    <a:pt x="1961" y="1238"/>
                  </a:lnTo>
                  <a:lnTo>
                    <a:pt x="1932" y="1247"/>
                  </a:lnTo>
                  <a:lnTo>
                    <a:pt x="1902" y="1250"/>
                  </a:lnTo>
                  <a:lnTo>
                    <a:pt x="1832" y="1250"/>
                  </a:lnTo>
                  <a:lnTo>
                    <a:pt x="1816" y="1300"/>
                  </a:lnTo>
                  <a:lnTo>
                    <a:pt x="1797" y="1350"/>
                  </a:lnTo>
                  <a:lnTo>
                    <a:pt x="1776" y="1398"/>
                  </a:lnTo>
                  <a:lnTo>
                    <a:pt x="1751" y="1445"/>
                  </a:lnTo>
                  <a:lnTo>
                    <a:pt x="1800" y="1495"/>
                  </a:lnTo>
                  <a:lnTo>
                    <a:pt x="1818" y="1515"/>
                  </a:lnTo>
                  <a:lnTo>
                    <a:pt x="1831" y="1538"/>
                  </a:lnTo>
                  <a:lnTo>
                    <a:pt x="1839" y="1563"/>
                  </a:lnTo>
                  <a:lnTo>
                    <a:pt x="1844" y="1589"/>
                  </a:lnTo>
                  <a:lnTo>
                    <a:pt x="1844" y="1614"/>
                  </a:lnTo>
                  <a:lnTo>
                    <a:pt x="1839" y="1640"/>
                  </a:lnTo>
                  <a:lnTo>
                    <a:pt x="1831" y="1665"/>
                  </a:lnTo>
                  <a:lnTo>
                    <a:pt x="1818" y="1688"/>
                  </a:lnTo>
                  <a:lnTo>
                    <a:pt x="1800" y="1709"/>
                  </a:lnTo>
                  <a:lnTo>
                    <a:pt x="1705" y="1805"/>
                  </a:lnTo>
                  <a:lnTo>
                    <a:pt x="1687" y="1821"/>
                  </a:lnTo>
                  <a:lnTo>
                    <a:pt x="1665" y="1834"/>
                  </a:lnTo>
                  <a:lnTo>
                    <a:pt x="1644" y="1842"/>
                  </a:lnTo>
                  <a:lnTo>
                    <a:pt x="1621" y="1848"/>
                  </a:lnTo>
                  <a:lnTo>
                    <a:pt x="1597" y="1850"/>
                  </a:lnTo>
                  <a:lnTo>
                    <a:pt x="1567" y="1846"/>
                  </a:lnTo>
                  <a:lnTo>
                    <a:pt x="1539" y="1838"/>
                  </a:lnTo>
                  <a:lnTo>
                    <a:pt x="1514" y="1824"/>
                  </a:lnTo>
                  <a:lnTo>
                    <a:pt x="1490" y="1805"/>
                  </a:lnTo>
                  <a:lnTo>
                    <a:pt x="1441" y="1756"/>
                  </a:lnTo>
                  <a:lnTo>
                    <a:pt x="1394" y="1781"/>
                  </a:lnTo>
                  <a:lnTo>
                    <a:pt x="1346" y="1802"/>
                  </a:lnTo>
                  <a:lnTo>
                    <a:pt x="1297" y="1821"/>
                  </a:lnTo>
                  <a:lnTo>
                    <a:pt x="1247" y="1836"/>
                  </a:lnTo>
                  <a:lnTo>
                    <a:pt x="1247" y="1907"/>
                  </a:lnTo>
                  <a:lnTo>
                    <a:pt x="1244" y="1937"/>
                  </a:lnTo>
                  <a:lnTo>
                    <a:pt x="1235" y="1966"/>
                  </a:lnTo>
                  <a:lnTo>
                    <a:pt x="1220" y="1991"/>
                  </a:lnTo>
                  <a:lnTo>
                    <a:pt x="1203" y="2015"/>
                  </a:lnTo>
                  <a:lnTo>
                    <a:pt x="1179" y="2032"/>
                  </a:lnTo>
                  <a:lnTo>
                    <a:pt x="1154" y="2046"/>
                  </a:lnTo>
                  <a:lnTo>
                    <a:pt x="1126" y="2056"/>
                  </a:lnTo>
                  <a:lnTo>
                    <a:pt x="1095" y="2059"/>
                  </a:lnTo>
                  <a:lnTo>
                    <a:pt x="958" y="2059"/>
                  </a:lnTo>
                  <a:lnTo>
                    <a:pt x="927" y="2056"/>
                  </a:lnTo>
                  <a:lnTo>
                    <a:pt x="900" y="2046"/>
                  </a:lnTo>
                  <a:lnTo>
                    <a:pt x="874" y="2032"/>
                  </a:lnTo>
                  <a:lnTo>
                    <a:pt x="851" y="2015"/>
                  </a:lnTo>
                  <a:lnTo>
                    <a:pt x="832" y="1991"/>
                  </a:lnTo>
                  <a:lnTo>
                    <a:pt x="819" y="1966"/>
                  </a:lnTo>
                  <a:lnTo>
                    <a:pt x="810" y="1937"/>
                  </a:lnTo>
                  <a:lnTo>
                    <a:pt x="807" y="1907"/>
                  </a:lnTo>
                  <a:lnTo>
                    <a:pt x="807" y="1836"/>
                  </a:lnTo>
                  <a:lnTo>
                    <a:pt x="756" y="1821"/>
                  </a:lnTo>
                  <a:lnTo>
                    <a:pt x="707" y="1802"/>
                  </a:lnTo>
                  <a:lnTo>
                    <a:pt x="659" y="1781"/>
                  </a:lnTo>
                  <a:lnTo>
                    <a:pt x="613" y="1756"/>
                  </a:lnTo>
                  <a:lnTo>
                    <a:pt x="563" y="1805"/>
                  </a:lnTo>
                  <a:lnTo>
                    <a:pt x="545" y="1821"/>
                  </a:lnTo>
                  <a:lnTo>
                    <a:pt x="524" y="1834"/>
                  </a:lnTo>
                  <a:lnTo>
                    <a:pt x="503" y="1842"/>
                  </a:lnTo>
                  <a:lnTo>
                    <a:pt x="480" y="1848"/>
                  </a:lnTo>
                  <a:lnTo>
                    <a:pt x="456" y="1850"/>
                  </a:lnTo>
                  <a:lnTo>
                    <a:pt x="426" y="1846"/>
                  </a:lnTo>
                  <a:lnTo>
                    <a:pt x="398" y="1838"/>
                  </a:lnTo>
                  <a:lnTo>
                    <a:pt x="372" y="1824"/>
                  </a:lnTo>
                  <a:lnTo>
                    <a:pt x="349" y="1805"/>
                  </a:lnTo>
                  <a:lnTo>
                    <a:pt x="252" y="1709"/>
                  </a:lnTo>
                  <a:lnTo>
                    <a:pt x="237" y="1690"/>
                  </a:lnTo>
                  <a:lnTo>
                    <a:pt x="225" y="1670"/>
                  </a:lnTo>
                  <a:lnTo>
                    <a:pt x="215" y="1649"/>
                  </a:lnTo>
                  <a:lnTo>
                    <a:pt x="210" y="1626"/>
                  </a:lnTo>
                  <a:lnTo>
                    <a:pt x="208" y="1601"/>
                  </a:lnTo>
                  <a:lnTo>
                    <a:pt x="211" y="1572"/>
                  </a:lnTo>
                  <a:lnTo>
                    <a:pt x="220" y="1543"/>
                  </a:lnTo>
                  <a:lnTo>
                    <a:pt x="233" y="1517"/>
                  </a:lnTo>
                  <a:lnTo>
                    <a:pt x="252" y="1495"/>
                  </a:lnTo>
                  <a:lnTo>
                    <a:pt x="302" y="1445"/>
                  </a:lnTo>
                  <a:lnTo>
                    <a:pt x="278" y="1398"/>
                  </a:lnTo>
                  <a:lnTo>
                    <a:pt x="256" y="1350"/>
                  </a:lnTo>
                  <a:lnTo>
                    <a:pt x="237" y="1300"/>
                  </a:lnTo>
                  <a:lnTo>
                    <a:pt x="222" y="1250"/>
                  </a:lnTo>
                  <a:lnTo>
                    <a:pt x="151" y="1250"/>
                  </a:lnTo>
                  <a:lnTo>
                    <a:pt x="121" y="1247"/>
                  </a:lnTo>
                  <a:lnTo>
                    <a:pt x="92" y="1238"/>
                  </a:lnTo>
                  <a:lnTo>
                    <a:pt x="67" y="1224"/>
                  </a:lnTo>
                  <a:lnTo>
                    <a:pt x="45" y="1205"/>
                  </a:lnTo>
                  <a:lnTo>
                    <a:pt x="26" y="1183"/>
                  </a:lnTo>
                  <a:lnTo>
                    <a:pt x="12" y="1157"/>
                  </a:lnTo>
                  <a:lnTo>
                    <a:pt x="2" y="1129"/>
                  </a:lnTo>
                  <a:lnTo>
                    <a:pt x="0" y="1098"/>
                  </a:lnTo>
                  <a:lnTo>
                    <a:pt x="0" y="961"/>
                  </a:lnTo>
                  <a:lnTo>
                    <a:pt x="2" y="930"/>
                  </a:lnTo>
                  <a:lnTo>
                    <a:pt x="12" y="902"/>
                  </a:lnTo>
                  <a:lnTo>
                    <a:pt x="26" y="876"/>
                  </a:lnTo>
                  <a:lnTo>
                    <a:pt x="45" y="854"/>
                  </a:lnTo>
                  <a:lnTo>
                    <a:pt x="67" y="835"/>
                  </a:lnTo>
                  <a:lnTo>
                    <a:pt x="92" y="821"/>
                  </a:lnTo>
                  <a:lnTo>
                    <a:pt x="121" y="812"/>
                  </a:lnTo>
                  <a:lnTo>
                    <a:pt x="151" y="809"/>
                  </a:lnTo>
                  <a:lnTo>
                    <a:pt x="222" y="809"/>
                  </a:lnTo>
                  <a:lnTo>
                    <a:pt x="237" y="759"/>
                  </a:lnTo>
                  <a:lnTo>
                    <a:pt x="256" y="709"/>
                  </a:lnTo>
                  <a:lnTo>
                    <a:pt x="278" y="661"/>
                  </a:lnTo>
                  <a:lnTo>
                    <a:pt x="302" y="614"/>
                  </a:lnTo>
                  <a:lnTo>
                    <a:pt x="252" y="565"/>
                  </a:lnTo>
                  <a:lnTo>
                    <a:pt x="237" y="547"/>
                  </a:lnTo>
                  <a:lnTo>
                    <a:pt x="225" y="527"/>
                  </a:lnTo>
                  <a:lnTo>
                    <a:pt x="215" y="504"/>
                  </a:lnTo>
                  <a:lnTo>
                    <a:pt x="210" y="482"/>
                  </a:lnTo>
                  <a:lnTo>
                    <a:pt x="208" y="458"/>
                  </a:lnTo>
                  <a:lnTo>
                    <a:pt x="211" y="428"/>
                  </a:lnTo>
                  <a:lnTo>
                    <a:pt x="220" y="400"/>
                  </a:lnTo>
                  <a:lnTo>
                    <a:pt x="233" y="373"/>
                  </a:lnTo>
                  <a:lnTo>
                    <a:pt x="252" y="350"/>
                  </a:lnTo>
                  <a:lnTo>
                    <a:pt x="349" y="254"/>
                  </a:lnTo>
                  <a:lnTo>
                    <a:pt x="367" y="238"/>
                  </a:lnTo>
                  <a:lnTo>
                    <a:pt x="387" y="225"/>
                  </a:lnTo>
                  <a:lnTo>
                    <a:pt x="410" y="217"/>
                  </a:lnTo>
                  <a:lnTo>
                    <a:pt x="432" y="212"/>
                  </a:lnTo>
                  <a:lnTo>
                    <a:pt x="456" y="209"/>
                  </a:lnTo>
                  <a:lnTo>
                    <a:pt x="485" y="213"/>
                  </a:lnTo>
                  <a:lnTo>
                    <a:pt x="514" y="221"/>
                  </a:lnTo>
                  <a:lnTo>
                    <a:pt x="540" y="235"/>
                  </a:lnTo>
                  <a:lnTo>
                    <a:pt x="563" y="254"/>
                  </a:lnTo>
                  <a:lnTo>
                    <a:pt x="613" y="304"/>
                  </a:lnTo>
                  <a:lnTo>
                    <a:pt x="659" y="278"/>
                  </a:lnTo>
                  <a:lnTo>
                    <a:pt x="707" y="257"/>
                  </a:lnTo>
                  <a:lnTo>
                    <a:pt x="756" y="238"/>
                  </a:lnTo>
                  <a:lnTo>
                    <a:pt x="807" y="223"/>
                  </a:lnTo>
                  <a:lnTo>
                    <a:pt x="807" y="152"/>
                  </a:lnTo>
                  <a:lnTo>
                    <a:pt x="810" y="122"/>
                  </a:lnTo>
                  <a:lnTo>
                    <a:pt x="819" y="93"/>
                  </a:lnTo>
                  <a:lnTo>
                    <a:pt x="832" y="68"/>
                  </a:lnTo>
                  <a:lnTo>
                    <a:pt x="851" y="45"/>
                  </a:lnTo>
                  <a:lnTo>
                    <a:pt x="874" y="27"/>
                  </a:lnTo>
                  <a:lnTo>
                    <a:pt x="900" y="13"/>
                  </a:lnTo>
                  <a:lnTo>
                    <a:pt x="927" y="3"/>
                  </a:lnTo>
                  <a:lnTo>
                    <a:pt x="9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53"/>
            <p:cNvSpPr>
              <a:spLocks noEditPoints="1"/>
            </p:cNvSpPr>
            <p:nvPr/>
          </p:nvSpPr>
          <p:spPr bwMode="auto">
            <a:xfrm>
              <a:off x="3733801" y="3562350"/>
              <a:ext cx="131763" cy="131763"/>
            </a:xfrm>
            <a:custGeom>
              <a:avLst/>
              <a:gdLst>
                <a:gd name="T0" fmla="*/ 374 w 833"/>
                <a:gd name="T1" fmla="*/ 144 h 835"/>
                <a:gd name="T2" fmla="*/ 299 w 833"/>
                <a:gd name="T3" fmla="*/ 166 h 835"/>
                <a:gd name="T4" fmla="*/ 234 w 833"/>
                <a:gd name="T5" fmla="*/ 208 h 835"/>
                <a:gd name="T6" fmla="*/ 183 w 833"/>
                <a:gd name="T7" fmla="*/ 266 h 835"/>
                <a:gd name="T8" fmla="*/ 151 w 833"/>
                <a:gd name="T9" fmla="*/ 337 h 835"/>
                <a:gd name="T10" fmla="*/ 139 w 833"/>
                <a:gd name="T11" fmla="*/ 418 h 835"/>
                <a:gd name="T12" fmla="*/ 151 w 833"/>
                <a:gd name="T13" fmla="*/ 498 h 835"/>
                <a:gd name="T14" fmla="*/ 183 w 833"/>
                <a:gd name="T15" fmla="*/ 569 h 835"/>
                <a:gd name="T16" fmla="*/ 234 w 833"/>
                <a:gd name="T17" fmla="*/ 627 h 835"/>
                <a:gd name="T18" fmla="*/ 299 w 833"/>
                <a:gd name="T19" fmla="*/ 669 h 835"/>
                <a:gd name="T20" fmla="*/ 374 w 833"/>
                <a:gd name="T21" fmla="*/ 691 h 835"/>
                <a:gd name="T22" fmla="*/ 457 w 833"/>
                <a:gd name="T23" fmla="*/ 691 h 835"/>
                <a:gd name="T24" fmla="*/ 531 w 833"/>
                <a:gd name="T25" fmla="*/ 669 h 835"/>
                <a:gd name="T26" fmla="*/ 597 w 833"/>
                <a:gd name="T27" fmla="*/ 627 h 835"/>
                <a:gd name="T28" fmla="*/ 647 w 833"/>
                <a:gd name="T29" fmla="*/ 569 h 835"/>
                <a:gd name="T30" fmla="*/ 680 w 833"/>
                <a:gd name="T31" fmla="*/ 498 h 835"/>
                <a:gd name="T32" fmla="*/ 692 w 833"/>
                <a:gd name="T33" fmla="*/ 418 h 835"/>
                <a:gd name="T34" fmla="*/ 680 w 833"/>
                <a:gd name="T35" fmla="*/ 338 h 835"/>
                <a:gd name="T36" fmla="*/ 647 w 833"/>
                <a:gd name="T37" fmla="*/ 267 h 835"/>
                <a:gd name="T38" fmla="*/ 597 w 833"/>
                <a:gd name="T39" fmla="*/ 209 h 835"/>
                <a:gd name="T40" fmla="*/ 531 w 833"/>
                <a:gd name="T41" fmla="*/ 167 h 835"/>
                <a:gd name="T42" fmla="*/ 457 w 833"/>
                <a:gd name="T43" fmla="*/ 144 h 835"/>
                <a:gd name="T44" fmla="*/ 416 w 833"/>
                <a:gd name="T45" fmla="*/ 0 h 835"/>
                <a:gd name="T46" fmla="*/ 519 w 833"/>
                <a:gd name="T47" fmla="*/ 13 h 835"/>
                <a:gd name="T48" fmla="*/ 612 w 833"/>
                <a:gd name="T49" fmla="*/ 49 h 835"/>
                <a:gd name="T50" fmla="*/ 693 w 833"/>
                <a:gd name="T51" fmla="*/ 106 h 835"/>
                <a:gd name="T52" fmla="*/ 758 w 833"/>
                <a:gd name="T53" fmla="*/ 180 h 835"/>
                <a:gd name="T54" fmla="*/ 805 w 833"/>
                <a:gd name="T55" fmla="*/ 266 h 835"/>
                <a:gd name="T56" fmla="*/ 829 w 833"/>
                <a:gd name="T57" fmla="*/ 366 h 835"/>
                <a:gd name="T58" fmla="*/ 829 w 833"/>
                <a:gd name="T59" fmla="*/ 469 h 835"/>
                <a:gd name="T60" fmla="*/ 805 w 833"/>
                <a:gd name="T61" fmla="*/ 569 h 835"/>
                <a:gd name="T62" fmla="*/ 758 w 833"/>
                <a:gd name="T63" fmla="*/ 655 h 835"/>
                <a:gd name="T64" fmla="*/ 693 w 833"/>
                <a:gd name="T65" fmla="*/ 729 h 835"/>
                <a:gd name="T66" fmla="*/ 612 w 833"/>
                <a:gd name="T67" fmla="*/ 786 h 835"/>
                <a:gd name="T68" fmla="*/ 519 w 833"/>
                <a:gd name="T69" fmla="*/ 822 h 835"/>
                <a:gd name="T70" fmla="*/ 416 w 833"/>
                <a:gd name="T71" fmla="*/ 835 h 835"/>
                <a:gd name="T72" fmla="*/ 313 w 833"/>
                <a:gd name="T73" fmla="*/ 822 h 835"/>
                <a:gd name="T74" fmla="*/ 220 w 833"/>
                <a:gd name="T75" fmla="*/ 786 h 835"/>
                <a:gd name="T76" fmla="*/ 139 w 833"/>
                <a:gd name="T77" fmla="*/ 729 h 835"/>
                <a:gd name="T78" fmla="*/ 74 w 833"/>
                <a:gd name="T79" fmla="*/ 655 h 835"/>
                <a:gd name="T80" fmla="*/ 27 w 833"/>
                <a:gd name="T81" fmla="*/ 569 h 835"/>
                <a:gd name="T82" fmla="*/ 3 w 833"/>
                <a:gd name="T83" fmla="*/ 469 h 835"/>
                <a:gd name="T84" fmla="*/ 3 w 833"/>
                <a:gd name="T85" fmla="*/ 366 h 835"/>
                <a:gd name="T86" fmla="*/ 27 w 833"/>
                <a:gd name="T87" fmla="*/ 266 h 835"/>
                <a:gd name="T88" fmla="*/ 74 w 833"/>
                <a:gd name="T89" fmla="*/ 180 h 835"/>
                <a:gd name="T90" fmla="*/ 139 w 833"/>
                <a:gd name="T91" fmla="*/ 106 h 835"/>
                <a:gd name="T92" fmla="*/ 220 w 833"/>
                <a:gd name="T93" fmla="*/ 49 h 835"/>
                <a:gd name="T94" fmla="*/ 313 w 833"/>
                <a:gd name="T95" fmla="*/ 13 h 835"/>
                <a:gd name="T96" fmla="*/ 416 w 833"/>
                <a:gd name="T97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835">
                  <a:moveTo>
                    <a:pt x="415" y="141"/>
                  </a:moveTo>
                  <a:lnTo>
                    <a:pt x="374" y="144"/>
                  </a:lnTo>
                  <a:lnTo>
                    <a:pt x="335" y="152"/>
                  </a:lnTo>
                  <a:lnTo>
                    <a:pt x="299" y="166"/>
                  </a:lnTo>
                  <a:lnTo>
                    <a:pt x="265" y="185"/>
                  </a:lnTo>
                  <a:lnTo>
                    <a:pt x="234" y="208"/>
                  </a:lnTo>
                  <a:lnTo>
                    <a:pt x="207" y="236"/>
                  </a:lnTo>
                  <a:lnTo>
                    <a:pt x="183" y="266"/>
                  </a:lnTo>
                  <a:lnTo>
                    <a:pt x="164" y="301"/>
                  </a:lnTo>
                  <a:lnTo>
                    <a:pt x="151" y="337"/>
                  </a:lnTo>
                  <a:lnTo>
                    <a:pt x="142" y="376"/>
                  </a:lnTo>
                  <a:lnTo>
                    <a:pt x="139" y="418"/>
                  </a:lnTo>
                  <a:lnTo>
                    <a:pt x="142" y="459"/>
                  </a:lnTo>
                  <a:lnTo>
                    <a:pt x="151" y="498"/>
                  </a:lnTo>
                  <a:lnTo>
                    <a:pt x="164" y="534"/>
                  </a:lnTo>
                  <a:lnTo>
                    <a:pt x="183" y="569"/>
                  </a:lnTo>
                  <a:lnTo>
                    <a:pt x="207" y="599"/>
                  </a:lnTo>
                  <a:lnTo>
                    <a:pt x="234" y="627"/>
                  </a:lnTo>
                  <a:lnTo>
                    <a:pt x="265" y="650"/>
                  </a:lnTo>
                  <a:lnTo>
                    <a:pt x="299" y="669"/>
                  </a:lnTo>
                  <a:lnTo>
                    <a:pt x="335" y="683"/>
                  </a:lnTo>
                  <a:lnTo>
                    <a:pt x="374" y="691"/>
                  </a:lnTo>
                  <a:lnTo>
                    <a:pt x="415" y="694"/>
                  </a:lnTo>
                  <a:lnTo>
                    <a:pt x="457" y="691"/>
                  </a:lnTo>
                  <a:lnTo>
                    <a:pt x="495" y="683"/>
                  </a:lnTo>
                  <a:lnTo>
                    <a:pt x="531" y="669"/>
                  </a:lnTo>
                  <a:lnTo>
                    <a:pt x="565" y="650"/>
                  </a:lnTo>
                  <a:lnTo>
                    <a:pt x="597" y="627"/>
                  </a:lnTo>
                  <a:lnTo>
                    <a:pt x="624" y="599"/>
                  </a:lnTo>
                  <a:lnTo>
                    <a:pt x="647" y="569"/>
                  </a:lnTo>
                  <a:lnTo>
                    <a:pt x="665" y="534"/>
                  </a:lnTo>
                  <a:lnTo>
                    <a:pt x="680" y="498"/>
                  </a:lnTo>
                  <a:lnTo>
                    <a:pt x="689" y="459"/>
                  </a:lnTo>
                  <a:lnTo>
                    <a:pt x="692" y="418"/>
                  </a:lnTo>
                  <a:lnTo>
                    <a:pt x="689" y="376"/>
                  </a:lnTo>
                  <a:lnTo>
                    <a:pt x="680" y="338"/>
                  </a:lnTo>
                  <a:lnTo>
                    <a:pt x="665" y="301"/>
                  </a:lnTo>
                  <a:lnTo>
                    <a:pt x="647" y="267"/>
                  </a:lnTo>
                  <a:lnTo>
                    <a:pt x="624" y="236"/>
                  </a:lnTo>
                  <a:lnTo>
                    <a:pt x="597" y="209"/>
                  </a:lnTo>
                  <a:lnTo>
                    <a:pt x="565" y="185"/>
                  </a:lnTo>
                  <a:lnTo>
                    <a:pt x="531" y="167"/>
                  </a:lnTo>
                  <a:lnTo>
                    <a:pt x="495" y="152"/>
                  </a:lnTo>
                  <a:lnTo>
                    <a:pt x="457" y="144"/>
                  </a:lnTo>
                  <a:lnTo>
                    <a:pt x="415" y="141"/>
                  </a:lnTo>
                  <a:close/>
                  <a:moveTo>
                    <a:pt x="416" y="0"/>
                  </a:moveTo>
                  <a:lnTo>
                    <a:pt x="468" y="3"/>
                  </a:lnTo>
                  <a:lnTo>
                    <a:pt x="519" y="13"/>
                  </a:lnTo>
                  <a:lnTo>
                    <a:pt x="566" y="29"/>
                  </a:lnTo>
                  <a:lnTo>
                    <a:pt x="612" y="49"/>
                  </a:lnTo>
                  <a:lnTo>
                    <a:pt x="654" y="75"/>
                  </a:lnTo>
                  <a:lnTo>
                    <a:pt x="693" y="106"/>
                  </a:lnTo>
                  <a:lnTo>
                    <a:pt x="728" y="141"/>
                  </a:lnTo>
                  <a:lnTo>
                    <a:pt x="758" y="180"/>
                  </a:lnTo>
                  <a:lnTo>
                    <a:pt x="783" y="222"/>
                  </a:lnTo>
                  <a:lnTo>
                    <a:pt x="805" y="266"/>
                  </a:lnTo>
                  <a:lnTo>
                    <a:pt x="819" y="315"/>
                  </a:lnTo>
                  <a:lnTo>
                    <a:pt x="829" y="366"/>
                  </a:lnTo>
                  <a:lnTo>
                    <a:pt x="833" y="418"/>
                  </a:lnTo>
                  <a:lnTo>
                    <a:pt x="829" y="469"/>
                  </a:lnTo>
                  <a:lnTo>
                    <a:pt x="819" y="520"/>
                  </a:lnTo>
                  <a:lnTo>
                    <a:pt x="805" y="569"/>
                  </a:lnTo>
                  <a:lnTo>
                    <a:pt x="783" y="613"/>
                  </a:lnTo>
                  <a:lnTo>
                    <a:pt x="758" y="655"/>
                  </a:lnTo>
                  <a:lnTo>
                    <a:pt x="728" y="694"/>
                  </a:lnTo>
                  <a:lnTo>
                    <a:pt x="693" y="729"/>
                  </a:lnTo>
                  <a:lnTo>
                    <a:pt x="654" y="760"/>
                  </a:lnTo>
                  <a:lnTo>
                    <a:pt x="612" y="786"/>
                  </a:lnTo>
                  <a:lnTo>
                    <a:pt x="566" y="806"/>
                  </a:lnTo>
                  <a:lnTo>
                    <a:pt x="519" y="822"/>
                  </a:lnTo>
                  <a:lnTo>
                    <a:pt x="468" y="832"/>
                  </a:lnTo>
                  <a:lnTo>
                    <a:pt x="416" y="835"/>
                  </a:lnTo>
                  <a:lnTo>
                    <a:pt x="364" y="832"/>
                  </a:lnTo>
                  <a:lnTo>
                    <a:pt x="313" y="822"/>
                  </a:lnTo>
                  <a:lnTo>
                    <a:pt x="266" y="806"/>
                  </a:lnTo>
                  <a:lnTo>
                    <a:pt x="220" y="786"/>
                  </a:lnTo>
                  <a:lnTo>
                    <a:pt x="178" y="760"/>
                  </a:lnTo>
                  <a:lnTo>
                    <a:pt x="139" y="729"/>
                  </a:lnTo>
                  <a:lnTo>
                    <a:pt x="104" y="694"/>
                  </a:lnTo>
                  <a:lnTo>
                    <a:pt x="74" y="655"/>
                  </a:lnTo>
                  <a:lnTo>
                    <a:pt x="48" y="613"/>
                  </a:lnTo>
                  <a:lnTo>
                    <a:pt x="27" y="569"/>
                  </a:lnTo>
                  <a:lnTo>
                    <a:pt x="13" y="520"/>
                  </a:lnTo>
                  <a:lnTo>
                    <a:pt x="3" y="469"/>
                  </a:lnTo>
                  <a:lnTo>
                    <a:pt x="0" y="418"/>
                  </a:lnTo>
                  <a:lnTo>
                    <a:pt x="3" y="366"/>
                  </a:lnTo>
                  <a:lnTo>
                    <a:pt x="13" y="315"/>
                  </a:lnTo>
                  <a:lnTo>
                    <a:pt x="27" y="266"/>
                  </a:lnTo>
                  <a:lnTo>
                    <a:pt x="48" y="222"/>
                  </a:lnTo>
                  <a:lnTo>
                    <a:pt x="74" y="180"/>
                  </a:lnTo>
                  <a:lnTo>
                    <a:pt x="104" y="141"/>
                  </a:lnTo>
                  <a:lnTo>
                    <a:pt x="139" y="106"/>
                  </a:lnTo>
                  <a:lnTo>
                    <a:pt x="178" y="75"/>
                  </a:lnTo>
                  <a:lnTo>
                    <a:pt x="220" y="49"/>
                  </a:lnTo>
                  <a:lnTo>
                    <a:pt x="266" y="29"/>
                  </a:lnTo>
                  <a:lnTo>
                    <a:pt x="313" y="13"/>
                  </a:lnTo>
                  <a:lnTo>
                    <a:pt x="364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7" name="Group 52"/>
          <p:cNvGrpSpPr/>
          <p:nvPr/>
        </p:nvGrpSpPr>
        <p:grpSpPr>
          <a:xfrm>
            <a:off x="3553480" y="3635737"/>
            <a:ext cx="381763" cy="437201"/>
            <a:chOff x="9990138" y="2690813"/>
            <a:chExt cx="481013" cy="550863"/>
          </a:xfrm>
          <a:solidFill>
            <a:schemeClr val="bg1"/>
          </a:solidFill>
        </p:grpSpPr>
        <p:sp>
          <p:nvSpPr>
            <p:cNvPr id="28" name="Freeform 107"/>
            <p:cNvSpPr/>
            <p:nvPr/>
          </p:nvSpPr>
          <p:spPr bwMode="auto">
            <a:xfrm>
              <a:off x="10121901" y="3182938"/>
              <a:ext cx="219075" cy="58738"/>
            </a:xfrm>
            <a:custGeom>
              <a:avLst/>
              <a:gdLst>
                <a:gd name="T0" fmla="*/ 689 w 1378"/>
                <a:gd name="T1" fmla="*/ 0 h 371"/>
                <a:gd name="T2" fmla="*/ 708 w 1378"/>
                <a:gd name="T3" fmla="*/ 2 h 371"/>
                <a:gd name="T4" fmla="*/ 724 w 1378"/>
                <a:gd name="T5" fmla="*/ 10 h 371"/>
                <a:gd name="T6" fmla="*/ 739 w 1378"/>
                <a:gd name="T7" fmla="*/ 20 h 371"/>
                <a:gd name="T8" fmla="*/ 749 w 1378"/>
                <a:gd name="T9" fmla="*/ 35 h 371"/>
                <a:gd name="T10" fmla="*/ 757 w 1378"/>
                <a:gd name="T11" fmla="*/ 51 h 371"/>
                <a:gd name="T12" fmla="*/ 759 w 1378"/>
                <a:gd name="T13" fmla="*/ 70 h 371"/>
                <a:gd name="T14" fmla="*/ 759 w 1378"/>
                <a:gd name="T15" fmla="*/ 230 h 371"/>
                <a:gd name="T16" fmla="*/ 1307 w 1378"/>
                <a:gd name="T17" fmla="*/ 230 h 371"/>
                <a:gd name="T18" fmla="*/ 1326 w 1378"/>
                <a:gd name="T19" fmla="*/ 232 h 371"/>
                <a:gd name="T20" fmla="*/ 1343 w 1378"/>
                <a:gd name="T21" fmla="*/ 239 h 371"/>
                <a:gd name="T22" fmla="*/ 1357 w 1378"/>
                <a:gd name="T23" fmla="*/ 250 h 371"/>
                <a:gd name="T24" fmla="*/ 1368 w 1378"/>
                <a:gd name="T25" fmla="*/ 265 h 371"/>
                <a:gd name="T26" fmla="*/ 1375 w 1378"/>
                <a:gd name="T27" fmla="*/ 282 h 371"/>
                <a:gd name="T28" fmla="*/ 1378 w 1378"/>
                <a:gd name="T29" fmla="*/ 300 h 371"/>
                <a:gd name="T30" fmla="*/ 1376 w 1378"/>
                <a:gd name="T31" fmla="*/ 319 h 371"/>
                <a:gd name="T32" fmla="*/ 1368 w 1378"/>
                <a:gd name="T33" fmla="*/ 336 h 371"/>
                <a:gd name="T34" fmla="*/ 1358 w 1378"/>
                <a:gd name="T35" fmla="*/ 349 h 371"/>
                <a:gd name="T36" fmla="*/ 1343 w 1378"/>
                <a:gd name="T37" fmla="*/ 361 h 371"/>
                <a:gd name="T38" fmla="*/ 1326 w 1378"/>
                <a:gd name="T39" fmla="*/ 367 h 371"/>
                <a:gd name="T40" fmla="*/ 1308 w 1378"/>
                <a:gd name="T41" fmla="*/ 371 h 371"/>
                <a:gd name="T42" fmla="*/ 71 w 1378"/>
                <a:gd name="T43" fmla="*/ 371 h 371"/>
                <a:gd name="T44" fmla="*/ 52 w 1378"/>
                <a:gd name="T45" fmla="*/ 367 h 371"/>
                <a:gd name="T46" fmla="*/ 35 w 1378"/>
                <a:gd name="T47" fmla="*/ 361 h 371"/>
                <a:gd name="T48" fmla="*/ 21 w 1378"/>
                <a:gd name="T49" fmla="*/ 349 h 371"/>
                <a:gd name="T50" fmla="*/ 9 w 1378"/>
                <a:gd name="T51" fmla="*/ 336 h 371"/>
                <a:gd name="T52" fmla="*/ 3 w 1378"/>
                <a:gd name="T53" fmla="*/ 319 h 371"/>
                <a:gd name="T54" fmla="*/ 0 w 1378"/>
                <a:gd name="T55" fmla="*/ 300 h 371"/>
                <a:gd name="T56" fmla="*/ 3 w 1378"/>
                <a:gd name="T57" fmla="*/ 282 h 371"/>
                <a:gd name="T58" fmla="*/ 9 w 1378"/>
                <a:gd name="T59" fmla="*/ 265 h 371"/>
                <a:gd name="T60" fmla="*/ 21 w 1378"/>
                <a:gd name="T61" fmla="*/ 250 h 371"/>
                <a:gd name="T62" fmla="*/ 35 w 1378"/>
                <a:gd name="T63" fmla="*/ 239 h 371"/>
                <a:gd name="T64" fmla="*/ 52 w 1378"/>
                <a:gd name="T65" fmla="*/ 232 h 371"/>
                <a:gd name="T66" fmla="*/ 71 w 1378"/>
                <a:gd name="T67" fmla="*/ 230 h 371"/>
                <a:gd name="T68" fmla="*/ 618 w 1378"/>
                <a:gd name="T69" fmla="*/ 230 h 371"/>
                <a:gd name="T70" fmla="*/ 618 w 1378"/>
                <a:gd name="T71" fmla="*/ 70 h 371"/>
                <a:gd name="T72" fmla="*/ 621 w 1378"/>
                <a:gd name="T73" fmla="*/ 51 h 371"/>
                <a:gd name="T74" fmla="*/ 627 w 1378"/>
                <a:gd name="T75" fmla="*/ 35 h 371"/>
                <a:gd name="T76" fmla="*/ 639 w 1378"/>
                <a:gd name="T77" fmla="*/ 20 h 371"/>
                <a:gd name="T78" fmla="*/ 653 w 1378"/>
                <a:gd name="T79" fmla="*/ 10 h 371"/>
                <a:gd name="T80" fmla="*/ 670 w 1378"/>
                <a:gd name="T81" fmla="*/ 2 h 371"/>
                <a:gd name="T82" fmla="*/ 689 w 1378"/>
                <a:gd name="T8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78" h="371">
                  <a:moveTo>
                    <a:pt x="689" y="0"/>
                  </a:moveTo>
                  <a:lnTo>
                    <a:pt x="708" y="2"/>
                  </a:lnTo>
                  <a:lnTo>
                    <a:pt x="724" y="10"/>
                  </a:lnTo>
                  <a:lnTo>
                    <a:pt x="739" y="20"/>
                  </a:lnTo>
                  <a:lnTo>
                    <a:pt x="749" y="35"/>
                  </a:lnTo>
                  <a:lnTo>
                    <a:pt x="757" y="51"/>
                  </a:lnTo>
                  <a:lnTo>
                    <a:pt x="759" y="70"/>
                  </a:lnTo>
                  <a:lnTo>
                    <a:pt x="759" y="230"/>
                  </a:lnTo>
                  <a:lnTo>
                    <a:pt x="1307" y="230"/>
                  </a:lnTo>
                  <a:lnTo>
                    <a:pt x="1326" y="232"/>
                  </a:lnTo>
                  <a:lnTo>
                    <a:pt x="1343" y="239"/>
                  </a:lnTo>
                  <a:lnTo>
                    <a:pt x="1357" y="250"/>
                  </a:lnTo>
                  <a:lnTo>
                    <a:pt x="1368" y="265"/>
                  </a:lnTo>
                  <a:lnTo>
                    <a:pt x="1375" y="282"/>
                  </a:lnTo>
                  <a:lnTo>
                    <a:pt x="1378" y="300"/>
                  </a:lnTo>
                  <a:lnTo>
                    <a:pt x="1376" y="319"/>
                  </a:lnTo>
                  <a:lnTo>
                    <a:pt x="1368" y="336"/>
                  </a:lnTo>
                  <a:lnTo>
                    <a:pt x="1358" y="349"/>
                  </a:lnTo>
                  <a:lnTo>
                    <a:pt x="1343" y="361"/>
                  </a:lnTo>
                  <a:lnTo>
                    <a:pt x="1326" y="367"/>
                  </a:lnTo>
                  <a:lnTo>
                    <a:pt x="1308" y="371"/>
                  </a:lnTo>
                  <a:lnTo>
                    <a:pt x="71" y="371"/>
                  </a:lnTo>
                  <a:lnTo>
                    <a:pt x="52" y="367"/>
                  </a:lnTo>
                  <a:lnTo>
                    <a:pt x="35" y="361"/>
                  </a:lnTo>
                  <a:lnTo>
                    <a:pt x="21" y="349"/>
                  </a:lnTo>
                  <a:lnTo>
                    <a:pt x="9" y="336"/>
                  </a:lnTo>
                  <a:lnTo>
                    <a:pt x="3" y="319"/>
                  </a:lnTo>
                  <a:lnTo>
                    <a:pt x="0" y="300"/>
                  </a:lnTo>
                  <a:lnTo>
                    <a:pt x="3" y="282"/>
                  </a:lnTo>
                  <a:lnTo>
                    <a:pt x="9" y="265"/>
                  </a:lnTo>
                  <a:lnTo>
                    <a:pt x="21" y="250"/>
                  </a:lnTo>
                  <a:lnTo>
                    <a:pt x="35" y="239"/>
                  </a:lnTo>
                  <a:lnTo>
                    <a:pt x="52" y="232"/>
                  </a:lnTo>
                  <a:lnTo>
                    <a:pt x="71" y="230"/>
                  </a:lnTo>
                  <a:lnTo>
                    <a:pt x="618" y="230"/>
                  </a:lnTo>
                  <a:lnTo>
                    <a:pt x="618" y="70"/>
                  </a:lnTo>
                  <a:lnTo>
                    <a:pt x="621" y="51"/>
                  </a:lnTo>
                  <a:lnTo>
                    <a:pt x="627" y="35"/>
                  </a:lnTo>
                  <a:lnTo>
                    <a:pt x="639" y="20"/>
                  </a:lnTo>
                  <a:lnTo>
                    <a:pt x="653" y="10"/>
                  </a:lnTo>
                  <a:lnTo>
                    <a:pt x="670" y="2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108"/>
            <p:cNvSpPr>
              <a:spLocks noEditPoints="1"/>
            </p:cNvSpPr>
            <p:nvPr/>
          </p:nvSpPr>
          <p:spPr bwMode="auto">
            <a:xfrm>
              <a:off x="9990138" y="2809875"/>
              <a:ext cx="481013" cy="347663"/>
            </a:xfrm>
            <a:custGeom>
              <a:avLst/>
              <a:gdLst>
                <a:gd name="T0" fmla="*/ 1388 w 3034"/>
                <a:gd name="T1" fmla="*/ 1364 h 2187"/>
                <a:gd name="T2" fmla="*/ 1263 w 3034"/>
                <a:gd name="T3" fmla="*/ 1465 h 2187"/>
                <a:gd name="T4" fmla="*/ 1808 w 3034"/>
                <a:gd name="T5" fmla="*/ 1577 h 2187"/>
                <a:gd name="T6" fmla="*/ 1732 w 3034"/>
                <a:gd name="T7" fmla="*/ 1434 h 2187"/>
                <a:gd name="T8" fmla="*/ 1594 w 3034"/>
                <a:gd name="T9" fmla="*/ 1351 h 2187"/>
                <a:gd name="T10" fmla="*/ 2873 w 3034"/>
                <a:gd name="T11" fmla="*/ 0 h 2187"/>
                <a:gd name="T12" fmla="*/ 2986 w 3034"/>
                <a:gd name="T13" fmla="*/ 47 h 2187"/>
                <a:gd name="T14" fmla="*/ 3034 w 3034"/>
                <a:gd name="T15" fmla="*/ 160 h 2187"/>
                <a:gd name="T16" fmla="*/ 3006 w 3034"/>
                <a:gd name="T17" fmla="*/ 2117 h 2187"/>
                <a:gd name="T18" fmla="*/ 2906 w 3034"/>
                <a:gd name="T19" fmla="*/ 2184 h 2187"/>
                <a:gd name="T20" fmla="*/ 98 w 3034"/>
                <a:gd name="T21" fmla="*/ 2175 h 2187"/>
                <a:gd name="T22" fmla="*/ 13 w 3034"/>
                <a:gd name="T23" fmla="*/ 2089 h 2187"/>
                <a:gd name="T24" fmla="*/ 2 w 3034"/>
                <a:gd name="T25" fmla="*/ 1625 h 2187"/>
                <a:gd name="T26" fmla="*/ 51 w 3034"/>
                <a:gd name="T27" fmla="*/ 1576 h 2187"/>
                <a:gd name="T28" fmla="*/ 645 w 3034"/>
                <a:gd name="T29" fmla="*/ 1577 h 2187"/>
                <a:gd name="T30" fmla="*/ 716 w 3034"/>
                <a:gd name="T31" fmla="*/ 1411 h 2187"/>
                <a:gd name="T32" fmla="*/ 851 w 3034"/>
                <a:gd name="T33" fmla="*/ 1296 h 2187"/>
                <a:gd name="T34" fmla="*/ 1030 w 3034"/>
                <a:gd name="T35" fmla="*/ 1252 h 2187"/>
                <a:gd name="T36" fmla="*/ 1090 w 3034"/>
                <a:gd name="T37" fmla="*/ 1287 h 2187"/>
                <a:gd name="T38" fmla="*/ 1090 w 3034"/>
                <a:gd name="T39" fmla="*/ 1358 h 2187"/>
                <a:gd name="T40" fmla="*/ 1030 w 3034"/>
                <a:gd name="T41" fmla="*/ 1393 h 2187"/>
                <a:gd name="T42" fmla="*/ 892 w 3034"/>
                <a:gd name="T43" fmla="*/ 1434 h 2187"/>
                <a:gd name="T44" fmla="*/ 801 w 3034"/>
                <a:gd name="T45" fmla="*/ 1542 h 2187"/>
                <a:gd name="T46" fmla="*/ 1096 w 3034"/>
                <a:gd name="T47" fmla="*/ 1482 h 2187"/>
                <a:gd name="T48" fmla="*/ 1200 w 3034"/>
                <a:gd name="T49" fmla="*/ 1324 h 2187"/>
                <a:gd name="T50" fmla="*/ 1362 w 3034"/>
                <a:gd name="T51" fmla="*/ 1224 h 2187"/>
                <a:gd name="T52" fmla="*/ 1432 w 3034"/>
                <a:gd name="T53" fmla="*/ 1206 h 2187"/>
                <a:gd name="T54" fmla="*/ 1519 w 3034"/>
                <a:gd name="T55" fmla="*/ 1199 h 2187"/>
                <a:gd name="T56" fmla="*/ 1695 w 3034"/>
                <a:gd name="T57" fmla="*/ 1238 h 2187"/>
                <a:gd name="T58" fmla="*/ 1849 w 3034"/>
                <a:gd name="T59" fmla="*/ 1356 h 2187"/>
                <a:gd name="T60" fmla="*/ 1940 w 3034"/>
                <a:gd name="T61" fmla="*/ 1528 h 2187"/>
                <a:gd name="T62" fmla="*/ 2201 w 3034"/>
                <a:gd name="T63" fmla="*/ 1511 h 2187"/>
                <a:gd name="T64" fmla="*/ 2096 w 3034"/>
                <a:gd name="T65" fmla="*/ 1417 h 2187"/>
                <a:gd name="T66" fmla="*/ 1970 w 3034"/>
                <a:gd name="T67" fmla="*/ 1391 h 2187"/>
                <a:gd name="T68" fmla="*/ 1920 w 3034"/>
                <a:gd name="T69" fmla="*/ 1342 h 2187"/>
                <a:gd name="T70" fmla="*/ 1938 w 3034"/>
                <a:gd name="T71" fmla="*/ 1273 h 2187"/>
                <a:gd name="T72" fmla="*/ 2035 w 3034"/>
                <a:gd name="T73" fmla="*/ 1255 h 2187"/>
                <a:gd name="T74" fmla="*/ 2206 w 3034"/>
                <a:gd name="T75" fmla="*/ 1319 h 2187"/>
                <a:gd name="T76" fmla="*/ 2328 w 3034"/>
                <a:gd name="T77" fmla="*/ 1449 h 2187"/>
                <a:gd name="T78" fmla="*/ 2674 w 3034"/>
                <a:gd name="T79" fmla="*/ 1577 h 2187"/>
                <a:gd name="T80" fmla="*/ 2734 w 3034"/>
                <a:gd name="T81" fmla="*/ 1612 h 2187"/>
                <a:gd name="T82" fmla="*/ 2734 w 3034"/>
                <a:gd name="T83" fmla="*/ 1683 h 2187"/>
                <a:gd name="T84" fmla="*/ 2674 w 3034"/>
                <a:gd name="T85" fmla="*/ 1718 h 2187"/>
                <a:gd name="T86" fmla="*/ 150 w 3034"/>
                <a:gd name="T87" fmla="*/ 2045 h 2187"/>
                <a:gd name="T88" fmla="*/ 2891 w 3034"/>
                <a:gd name="T89" fmla="*/ 2037 h 2187"/>
                <a:gd name="T90" fmla="*/ 2883 w 3034"/>
                <a:gd name="T91" fmla="*/ 143 h 2187"/>
                <a:gd name="T92" fmla="*/ 2078 w 3034"/>
                <a:gd name="T93" fmla="*/ 131 h 2187"/>
                <a:gd name="T94" fmla="*/ 2044 w 3034"/>
                <a:gd name="T95" fmla="*/ 70 h 2187"/>
                <a:gd name="T96" fmla="*/ 2078 w 3034"/>
                <a:gd name="T97" fmla="*/ 9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34" h="2187">
                  <a:moveTo>
                    <a:pt x="1510" y="1339"/>
                  </a:moveTo>
                  <a:lnTo>
                    <a:pt x="1467" y="1342"/>
                  </a:lnTo>
                  <a:lnTo>
                    <a:pt x="1427" y="1351"/>
                  </a:lnTo>
                  <a:lnTo>
                    <a:pt x="1388" y="1364"/>
                  </a:lnTo>
                  <a:lnTo>
                    <a:pt x="1352" y="1383"/>
                  </a:lnTo>
                  <a:lnTo>
                    <a:pt x="1318" y="1407"/>
                  </a:lnTo>
                  <a:lnTo>
                    <a:pt x="1288" y="1434"/>
                  </a:lnTo>
                  <a:lnTo>
                    <a:pt x="1263" y="1465"/>
                  </a:lnTo>
                  <a:lnTo>
                    <a:pt x="1242" y="1500"/>
                  </a:lnTo>
                  <a:lnTo>
                    <a:pt x="1225" y="1537"/>
                  </a:lnTo>
                  <a:lnTo>
                    <a:pt x="1213" y="1577"/>
                  </a:lnTo>
                  <a:lnTo>
                    <a:pt x="1808" y="1577"/>
                  </a:lnTo>
                  <a:lnTo>
                    <a:pt x="1795" y="1537"/>
                  </a:lnTo>
                  <a:lnTo>
                    <a:pt x="1778" y="1500"/>
                  </a:lnTo>
                  <a:lnTo>
                    <a:pt x="1757" y="1465"/>
                  </a:lnTo>
                  <a:lnTo>
                    <a:pt x="1732" y="1434"/>
                  </a:lnTo>
                  <a:lnTo>
                    <a:pt x="1702" y="1407"/>
                  </a:lnTo>
                  <a:lnTo>
                    <a:pt x="1669" y="1383"/>
                  </a:lnTo>
                  <a:lnTo>
                    <a:pt x="1633" y="1364"/>
                  </a:lnTo>
                  <a:lnTo>
                    <a:pt x="1594" y="1351"/>
                  </a:lnTo>
                  <a:lnTo>
                    <a:pt x="1553" y="1342"/>
                  </a:lnTo>
                  <a:lnTo>
                    <a:pt x="1510" y="1339"/>
                  </a:lnTo>
                  <a:close/>
                  <a:moveTo>
                    <a:pt x="2114" y="0"/>
                  </a:moveTo>
                  <a:lnTo>
                    <a:pt x="2873" y="0"/>
                  </a:lnTo>
                  <a:lnTo>
                    <a:pt x="2906" y="3"/>
                  </a:lnTo>
                  <a:lnTo>
                    <a:pt x="2935" y="12"/>
                  </a:lnTo>
                  <a:lnTo>
                    <a:pt x="2963" y="27"/>
                  </a:lnTo>
                  <a:lnTo>
                    <a:pt x="2986" y="47"/>
                  </a:lnTo>
                  <a:lnTo>
                    <a:pt x="3006" y="71"/>
                  </a:lnTo>
                  <a:lnTo>
                    <a:pt x="3021" y="98"/>
                  </a:lnTo>
                  <a:lnTo>
                    <a:pt x="3030" y="128"/>
                  </a:lnTo>
                  <a:lnTo>
                    <a:pt x="3034" y="160"/>
                  </a:lnTo>
                  <a:lnTo>
                    <a:pt x="3034" y="2027"/>
                  </a:lnTo>
                  <a:lnTo>
                    <a:pt x="3030" y="2058"/>
                  </a:lnTo>
                  <a:lnTo>
                    <a:pt x="3021" y="2089"/>
                  </a:lnTo>
                  <a:lnTo>
                    <a:pt x="3006" y="2117"/>
                  </a:lnTo>
                  <a:lnTo>
                    <a:pt x="2986" y="2140"/>
                  </a:lnTo>
                  <a:lnTo>
                    <a:pt x="2963" y="2160"/>
                  </a:lnTo>
                  <a:lnTo>
                    <a:pt x="2935" y="2175"/>
                  </a:lnTo>
                  <a:lnTo>
                    <a:pt x="2906" y="2184"/>
                  </a:lnTo>
                  <a:lnTo>
                    <a:pt x="2873" y="2187"/>
                  </a:lnTo>
                  <a:lnTo>
                    <a:pt x="161" y="2187"/>
                  </a:lnTo>
                  <a:lnTo>
                    <a:pt x="128" y="2184"/>
                  </a:lnTo>
                  <a:lnTo>
                    <a:pt x="98" y="2175"/>
                  </a:lnTo>
                  <a:lnTo>
                    <a:pt x="71" y="2160"/>
                  </a:lnTo>
                  <a:lnTo>
                    <a:pt x="47" y="2140"/>
                  </a:lnTo>
                  <a:lnTo>
                    <a:pt x="28" y="2117"/>
                  </a:lnTo>
                  <a:lnTo>
                    <a:pt x="13" y="2089"/>
                  </a:lnTo>
                  <a:lnTo>
                    <a:pt x="3" y="2058"/>
                  </a:lnTo>
                  <a:lnTo>
                    <a:pt x="0" y="2027"/>
                  </a:lnTo>
                  <a:lnTo>
                    <a:pt x="0" y="1644"/>
                  </a:lnTo>
                  <a:lnTo>
                    <a:pt x="2" y="1625"/>
                  </a:lnTo>
                  <a:lnTo>
                    <a:pt x="10" y="1608"/>
                  </a:lnTo>
                  <a:lnTo>
                    <a:pt x="20" y="1594"/>
                  </a:lnTo>
                  <a:lnTo>
                    <a:pt x="34" y="1582"/>
                  </a:lnTo>
                  <a:lnTo>
                    <a:pt x="51" y="1576"/>
                  </a:lnTo>
                  <a:lnTo>
                    <a:pt x="70" y="1573"/>
                  </a:lnTo>
                  <a:lnTo>
                    <a:pt x="80" y="1574"/>
                  </a:lnTo>
                  <a:lnTo>
                    <a:pt x="91" y="1577"/>
                  </a:lnTo>
                  <a:lnTo>
                    <a:pt x="645" y="1577"/>
                  </a:lnTo>
                  <a:lnTo>
                    <a:pt x="655" y="1532"/>
                  </a:lnTo>
                  <a:lnTo>
                    <a:pt x="671" y="1489"/>
                  </a:lnTo>
                  <a:lnTo>
                    <a:pt x="691" y="1448"/>
                  </a:lnTo>
                  <a:lnTo>
                    <a:pt x="716" y="1411"/>
                  </a:lnTo>
                  <a:lnTo>
                    <a:pt x="744" y="1376"/>
                  </a:lnTo>
                  <a:lnTo>
                    <a:pt x="777" y="1345"/>
                  </a:lnTo>
                  <a:lnTo>
                    <a:pt x="813" y="1318"/>
                  </a:lnTo>
                  <a:lnTo>
                    <a:pt x="851" y="1296"/>
                  </a:lnTo>
                  <a:lnTo>
                    <a:pt x="893" y="1277"/>
                  </a:lnTo>
                  <a:lnTo>
                    <a:pt x="937" y="1264"/>
                  </a:lnTo>
                  <a:lnTo>
                    <a:pt x="982" y="1255"/>
                  </a:lnTo>
                  <a:lnTo>
                    <a:pt x="1030" y="1252"/>
                  </a:lnTo>
                  <a:lnTo>
                    <a:pt x="1049" y="1254"/>
                  </a:lnTo>
                  <a:lnTo>
                    <a:pt x="1066" y="1262"/>
                  </a:lnTo>
                  <a:lnTo>
                    <a:pt x="1080" y="1272"/>
                  </a:lnTo>
                  <a:lnTo>
                    <a:pt x="1090" y="1287"/>
                  </a:lnTo>
                  <a:lnTo>
                    <a:pt x="1098" y="1304"/>
                  </a:lnTo>
                  <a:lnTo>
                    <a:pt x="1100" y="1322"/>
                  </a:lnTo>
                  <a:lnTo>
                    <a:pt x="1098" y="1341"/>
                  </a:lnTo>
                  <a:lnTo>
                    <a:pt x="1090" y="1358"/>
                  </a:lnTo>
                  <a:lnTo>
                    <a:pt x="1080" y="1372"/>
                  </a:lnTo>
                  <a:lnTo>
                    <a:pt x="1066" y="1383"/>
                  </a:lnTo>
                  <a:lnTo>
                    <a:pt x="1049" y="1390"/>
                  </a:lnTo>
                  <a:lnTo>
                    <a:pt x="1030" y="1393"/>
                  </a:lnTo>
                  <a:lnTo>
                    <a:pt x="993" y="1395"/>
                  </a:lnTo>
                  <a:lnTo>
                    <a:pt x="957" y="1404"/>
                  </a:lnTo>
                  <a:lnTo>
                    <a:pt x="923" y="1416"/>
                  </a:lnTo>
                  <a:lnTo>
                    <a:pt x="892" y="1434"/>
                  </a:lnTo>
                  <a:lnTo>
                    <a:pt x="864" y="1456"/>
                  </a:lnTo>
                  <a:lnTo>
                    <a:pt x="838" y="1482"/>
                  </a:lnTo>
                  <a:lnTo>
                    <a:pt x="818" y="1510"/>
                  </a:lnTo>
                  <a:lnTo>
                    <a:pt x="801" y="1542"/>
                  </a:lnTo>
                  <a:lnTo>
                    <a:pt x="789" y="1577"/>
                  </a:lnTo>
                  <a:lnTo>
                    <a:pt x="1070" y="1577"/>
                  </a:lnTo>
                  <a:lnTo>
                    <a:pt x="1080" y="1528"/>
                  </a:lnTo>
                  <a:lnTo>
                    <a:pt x="1096" y="1482"/>
                  </a:lnTo>
                  <a:lnTo>
                    <a:pt x="1116" y="1438"/>
                  </a:lnTo>
                  <a:lnTo>
                    <a:pt x="1140" y="1397"/>
                  </a:lnTo>
                  <a:lnTo>
                    <a:pt x="1169" y="1359"/>
                  </a:lnTo>
                  <a:lnTo>
                    <a:pt x="1200" y="1324"/>
                  </a:lnTo>
                  <a:lnTo>
                    <a:pt x="1236" y="1292"/>
                  </a:lnTo>
                  <a:lnTo>
                    <a:pt x="1275" y="1265"/>
                  </a:lnTo>
                  <a:lnTo>
                    <a:pt x="1318" y="1242"/>
                  </a:lnTo>
                  <a:lnTo>
                    <a:pt x="1362" y="1224"/>
                  </a:lnTo>
                  <a:lnTo>
                    <a:pt x="1410" y="1210"/>
                  </a:lnTo>
                  <a:lnTo>
                    <a:pt x="1412" y="1209"/>
                  </a:lnTo>
                  <a:lnTo>
                    <a:pt x="1419" y="1208"/>
                  </a:lnTo>
                  <a:lnTo>
                    <a:pt x="1432" y="1206"/>
                  </a:lnTo>
                  <a:lnTo>
                    <a:pt x="1448" y="1204"/>
                  </a:lnTo>
                  <a:lnTo>
                    <a:pt x="1468" y="1201"/>
                  </a:lnTo>
                  <a:lnTo>
                    <a:pt x="1492" y="1199"/>
                  </a:lnTo>
                  <a:lnTo>
                    <a:pt x="1519" y="1199"/>
                  </a:lnTo>
                  <a:lnTo>
                    <a:pt x="1550" y="1200"/>
                  </a:lnTo>
                  <a:lnTo>
                    <a:pt x="1600" y="1208"/>
                  </a:lnTo>
                  <a:lnTo>
                    <a:pt x="1648" y="1220"/>
                  </a:lnTo>
                  <a:lnTo>
                    <a:pt x="1695" y="1238"/>
                  </a:lnTo>
                  <a:lnTo>
                    <a:pt x="1738" y="1262"/>
                  </a:lnTo>
                  <a:lnTo>
                    <a:pt x="1778" y="1289"/>
                  </a:lnTo>
                  <a:lnTo>
                    <a:pt x="1815" y="1320"/>
                  </a:lnTo>
                  <a:lnTo>
                    <a:pt x="1849" y="1356"/>
                  </a:lnTo>
                  <a:lnTo>
                    <a:pt x="1879" y="1394"/>
                  </a:lnTo>
                  <a:lnTo>
                    <a:pt x="1903" y="1436"/>
                  </a:lnTo>
                  <a:lnTo>
                    <a:pt x="1924" y="1481"/>
                  </a:lnTo>
                  <a:lnTo>
                    <a:pt x="1940" y="1528"/>
                  </a:lnTo>
                  <a:lnTo>
                    <a:pt x="1950" y="1577"/>
                  </a:lnTo>
                  <a:lnTo>
                    <a:pt x="2229" y="1577"/>
                  </a:lnTo>
                  <a:lnTo>
                    <a:pt x="2218" y="1543"/>
                  </a:lnTo>
                  <a:lnTo>
                    <a:pt x="2201" y="1511"/>
                  </a:lnTo>
                  <a:lnTo>
                    <a:pt x="2179" y="1483"/>
                  </a:lnTo>
                  <a:lnTo>
                    <a:pt x="2155" y="1456"/>
                  </a:lnTo>
                  <a:lnTo>
                    <a:pt x="2127" y="1435"/>
                  </a:lnTo>
                  <a:lnTo>
                    <a:pt x="2096" y="1417"/>
                  </a:lnTo>
                  <a:lnTo>
                    <a:pt x="2062" y="1405"/>
                  </a:lnTo>
                  <a:lnTo>
                    <a:pt x="2026" y="1396"/>
                  </a:lnTo>
                  <a:lnTo>
                    <a:pt x="1988" y="1393"/>
                  </a:lnTo>
                  <a:lnTo>
                    <a:pt x="1970" y="1391"/>
                  </a:lnTo>
                  <a:lnTo>
                    <a:pt x="1953" y="1383"/>
                  </a:lnTo>
                  <a:lnTo>
                    <a:pt x="1938" y="1373"/>
                  </a:lnTo>
                  <a:lnTo>
                    <a:pt x="1928" y="1359"/>
                  </a:lnTo>
                  <a:lnTo>
                    <a:pt x="1920" y="1342"/>
                  </a:lnTo>
                  <a:lnTo>
                    <a:pt x="1918" y="1323"/>
                  </a:lnTo>
                  <a:lnTo>
                    <a:pt x="1920" y="1304"/>
                  </a:lnTo>
                  <a:lnTo>
                    <a:pt x="1928" y="1287"/>
                  </a:lnTo>
                  <a:lnTo>
                    <a:pt x="1938" y="1273"/>
                  </a:lnTo>
                  <a:lnTo>
                    <a:pt x="1953" y="1263"/>
                  </a:lnTo>
                  <a:lnTo>
                    <a:pt x="1970" y="1255"/>
                  </a:lnTo>
                  <a:lnTo>
                    <a:pt x="1988" y="1253"/>
                  </a:lnTo>
                  <a:lnTo>
                    <a:pt x="2035" y="1255"/>
                  </a:lnTo>
                  <a:lnTo>
                    <a:pt x="2082" y="1264"/>
                  </a:lnTo>
                  <a:lnTo>
                    <a:pt x="2125" y="1278"/>
                  </a:lnTo>
                  <a:lnTo>
                    <a:pt x="2167" y="1296"/>
                  </a:lnTo>
                  <a:lnTo>
                    <a:pt x="2206" y="1319"/>
                  </a:lnTo>
                  <a:lnTo>
                    <a:pt x="2242" y="1346"/>
                  </a:lnTo>
                  <a:lnTo>
                    <a:pt x="2274" y="1377"/>
                  </a:lnTo>
                  <a:lnTo>
                    <a:pt x="2302" y="1412"/>
                  </a:lnTo>
                  <a:lnTo>
                    <a:pt x="2328" y="1449"/>
                  </a:lnTo>
                  <a:lnTo>
                    <a:pt x="2348" y="1489"/>
                  </a:lnTo>
                  <a:lnTo>
                    <a:pt x="2363" y="1533"/>
                  </a:lnTo>
                  <a:lnTo>
                    <a:pt x="2373" y="1577"/>
                  </a:lnTo>
                  <a:lnTo>
                    <a:pt x="2674" y="1577"/>
                  </a:lnTo>
                  <a:lnTo>
                    <a:pt x="2692" y="1580"/>
                  </a:lnTo>
                  <a:lnTo>
                    <a:pt x="2709" y="1588"/>
                  </a:lnTo>
                  <a:lnTo>
                    <a:pt x="2724" y="1598"/>
                  </a:lnTo>
                  <a:lnTo>
                    <a:pt x="2734" y="1612"/>
                  </a:lnTo>
                  <a:lnTo>
                    <a:pt x="2742" y="1629"/>
                  </a:lnTo>
                  <a:lnTo>
                    <a:pt x="2744" y="1648"/>
                  </a:lnTo>
                  <a:lnTo>
                    <a:pt x="2742" y="1667"/>
                  </a:lnTo>
                  <a:lnTo>
                    <a:pt x="2734" y="1683"/>
                  </a:lnTo>
                  <a:lnTo>
                    <a:pt x="2724" y="1698"/>
                  </a:lnTo>
                  <a:lnTo>
                    <a:pt x="2709" y="1708"/>
                  </a:lnTo>
                  <a:lnTo>
                    <a:pt x="2692" y="1716"/>
                  </a:lnTo>
                  <a:lnTo>
                    <a:pt x="2674" y="1718"/>
                  </a:lnTo>
                  <a:lnTo>
                    <a:pt x="140" y="1718"/>
                  </a:lnTo>
                  <a:lnTo>
                    <a:pt x="140" y="2027"/>
                  </a:lnTo>
                  <a:lnTo>
                    <a:pt x="143" y="2037"/>
                  </a:lnTo>
                  <a:lnTo>
                    <a:pt x="150" y="2045"/>
                  </a:lnTo>
                  <a:lnTo>
                    <a:pt x="161" y="2048"/>
                  </a:lnTo>
                  <a:lnTo>
                    <a:pt x="2873" y="2048"/>
                  </a:lnTo>
                  <a:lnTo>
                    <a:pt x="2883" y="2045"/>
                  </a:lnTo>
                  <a:lnTo>
                    <a:pt x="2891" y="2037"/>
                  </a:lnTo>
                  <a:lnTo>
                    <a:pt x="2893" y="2027"/>
                  </a:lnTo>
                  <a:lnTo>
                    <a:pt x="2893" y="160"/>
                  </a:lnTo>
                  <a:lnTo>
                    <a:pt x="2891" y="150"/>
                  </a:lnTo>
                  <a:lnTo>
                    <a:pt x="2883" y="143"/>
                  </a:lnTo>
                  <a:lnTo>
                    <a:pt x="2873" y="140"/>
                  </a:lnTo>
                  <a:lnTo>
                    <a:pt x="2114" y="140"/>
                  </a:lnTo>
                  <a:lnTo>
                    <a:pt x="2095" y="137"/>
                  </a:lnTo>
                  <a:lnTo>
                    <a:pt x="2078" y="131"/>
                  </a:lnTo>
                  <a:lnTo>
                    <a:pt x="2064" y="119"/>
                  </a:lnTo>
                  <a:lnTo>
                    <a:pt x="2053" y="105"/>
                  </a:lnTo>
                  <a:lnTo>
                    <a:pt x="2046" y="89"/>
                  </a:lnTo>
                  <a:lnTo>
                    <a:pt x="2044" y="70"/>
                  </a:lnTo>
                  <a:lnTo>
                    <a:pt x="2046" y="52"/>
                  </a:lnTo>
                  <a:lnTo>
                    <a:pt x="2053" y="35"/>
                  </a:lnTo>
                  <a:lnTo>
                    <a:pt x="2064" y="20"/>
                  </a:lnTo>
                  <a:lnTo>
                    <a:pt x="2078" y="9"/>
                  </a:lnTo>
                  <a:lnTo>
                    <a:pt x="2095" y="2"/>
                  </a:lnTo>
                  <a:lnTo>
                    <a:pt x="2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09"/>
            <p:cNvSpPr/>
            <p:nvPr/>
          </p:nvSpPr>
          <p:spPr bwMode="auto">
            <a:xfrm>
              <a:off x="9990138" y="2809875"/>
              <a:ext cx="157163" cy="231775"/>
            </a:xfrm>
            <a:custGeom>
              <a:avLst/>
              <a:gdLst>
                <a:gd name="T0" fmla="*/ 161 w 993"/>
                <a:gd name="T1" fmla="*/ 0 h 1455"/>
                <a:gd name="T2" fmla="*/ 922 w 993"/>
                <a:gd name="T3" fmla="*/ 0 h 1455"/>
                <a:gd name="T4" fmla="*/ 941 w 993"/>
                <a:gd name="T5" fmla="*/ 2 h 1455"/>
                <a:gd name="T6" fmla="*/ 958 w 993"/>
                <a:gd name="T7" fmla="*/ 9 h 1455"/>
                <a:gd name="T8" fmla="*/ 972 w 993"/>
                <a:gd name="T9" fmla="*/ 20 h 1455"/>
                <a:gd name="T10" fmla="*/ 983 w 993"/>
                <a:gd name="T11" fmla="*/ 35 h 1455"/>
                <a:gd name="T12" fmla="*/ 990 w 993"/>
                <a:gd name="T13" fmla="*/ 52 h 1455"/>
                <a:gd name="T14" fmla="*/ 993 w 993"/>
                <a:gd name="T15" fmla="*/ 70 h 1455"/>
                <a:gd name="T16" fmla="*/ 990 w 993"/>
                <a:gd name="T17" fmla="*/ 89 h 1455"/>
                <a:gd name="T18" fmla="*/ 983 w 993"/>
                <a:gd name="T19" fmla="*/ 105 h 1455"/>
                <a:gd name="T20" fmla="*/ 972 w 993"/>
                <a:gd name="T21" fmla="*/ 119 h 1455"/>
                <a:gd name="T22" fmla="*/ 958 w 993"/>
                <a:gd name="T23" fmla="*/ 131 h 1455"/>
                <a:gd name="T24" fmla="*/ 941 w 993"/>
                <a:gd name="T25" fmla="*/ 137 h 1455"/>
                <a:gd name="T26" fmla="*/ 922 w 993"/>
                <a:gd name="T27" fmla="*/ 140 h 1455"/>
                <a:gd name="T28" fmla="*/ 161 w 993"/>
                <a:gd name="T29" fmla="*/ 140 h 1455"/>
                <a:gd name="T30" fmla="*/ 150 w 993"/>
                <a:gd name="T31" fmla="*/ 143 h 1455"/>
                <a:gd name="T32" fmla="*/ 143 w 993"/>
                <a:gd name="T33" fmla="*/ 150 h 1455"/>
                <a:gd name="T34" fmla="*/ 140 w 993"/>
                <a:gd name="T35" fmla="*/ 160 h 1455"/>
                <a:gd name="T36" fmla="*/ 140 w 993"/>
                <a:gd name="T37" fmla="*/ 1384 h 1455"/>
                <a:gd name="T38" fmla="*/ 138 w 993"/>
                <a:gd name="T39" fmla="*/ 1404 h 1455"/>
                <a:gd name="T40" fmla="*/ 130 w 993"/>
                <a:gd name="T41" fmla="*/ 1420 h 1455"/>
                <a:gd name="T42" fmla="*/ 120 w 993"/>
                <a:gd name="T43" fmla="*/ 1434 h 1455"/>
                <a:gd name="T44" fmla="*/ 105 w 993"/>
                <a:gd name="T45" fmla="*/ 1446 h 1455"/>
                <a:gd name="T46" fmla="*/ 89 w 993"/>
                <a:gd name="T47" fmla="*/ 1452 h 1455"/>
                <a:gd name="T48" fmla="*/ 70 w 993"/>
                <a:gd name="T49" fmla="*/ 1455 h 1455"/>
                <a:gd name="T50" fmla="*/ 51 w 993"/>
                <a:gd name="T51" fmla="*/ 1452 h 1455"/>
                <a:gd name="T52" fmla="*/ 34 w 993"/>
                <a:gd name="T53" fmla="*/ 1446 h 1455"/>
                <a:gd name="T54" fmla="*/ 20 w 993"/>
                <a:gd name="T55" fmla="*/ 1434 h 1455"/>
                <a:gd name="T56" fmla="*/ 10 w 993"/>
                <a:gd name="T57" fmla="*/ 1420 h 1455"/>
                <a:gd name="T58" fmla="*/ 2 w 993"/>
                <a:gd name="T59" fmla="*/ 1404 h 1455"/>
                <a:gd name="T60" fmla="*/ 0 w 993"/>
                <a:gd name="T61" fmla="*/ 1384 h 1455"/>
                <a:gd name="T62" fmla="*/ 0 w 993"/>
                <a:gd name="T63" fmla="*/ 160 h 1455"/>
                <a:gd name="T64" fmla="*/ 3 w 993"/>
                <a:gd name="T65" fmla="*/ 128 h 1455"/>
                <a:gd name="T66" fmla="*/ 13 w 993"/>
                <a:gd name="T67" fmla="*/ 98 h 1455"/>
                <a:gd name="T68" fmla="*/ 28 w 993"/>
                <a:gd name="T69" fmla="*/ 71 h 1455"/>
                <a:gd name="T70" fmla="*/ 47 w 993"/>
                <a:gd name="T71" fmla="*/ 47 h 1455"/>
                <a:gd name="T72" fmla="*/ 71 w 993"/>
                <a:gd name="T73" fmla="*/ 27 h 1455"/>
                <a:gd name="T74" fmla="*/ 98 w 993"/>
                <a:gd name="T75" fmla="*/ 12 h 1455"/>
                <a:gd name="T76" fmla="*/ 128 w 993"/>
                <a:gd name="T77" fmla="*/ 3 h 1455"/>
                <a:gd name="T78" fmla="*/ 161 w 993"/>
                <a:gd name="T79" fmla="*/ 0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3" h="1455">
                  <a:moveTo>
                    <a:pt x="161" y="0"/>
                  </a:moveTo>
                  <a:lnTo>
                    <a:pt x="922" y="0"/>
                  </a:lnTo>
                  <a:lnTo>
                    <a:pt x="941" y="2"/>
                  </a:lnTo>
                  <a:lnTo>
                    <a:pt x="958" y="9"/>
                  </a:lnTo>
                  <a:lnTo>
                    <a:pt x="972" y="20"/>
                  </a:lnTo>
                  <a:lnTo>
                    <a:pt x="983" y="35"/>
                  </a:lnTo>
                  <a:lnTo>
                    <a:pt x="990" y="52"/>
                  </a:lnTo>
                  <a:lnTo>
                    <a:pt x="993" y="70"/>
                  </a:lnTo>
                  <a:lnTo>
                    <a:pt x="990" y="89"/>
                  </a:lnTo>
                  <a:lnTo>
                    <a:pt x="983" y="105"/>
                  </a:lnTo>
                  <a:lnTo>
                    <a:pt x="972" y="119"/>
                  </a:lnTo>
                  <a:lnTo>
                    <a:pt x="958" y="131"/>
                  </a:lnTo>
                  <a:lnTo>
                    <a:pt x="941" y="137"/>
                  </a:lnTo>
                  <a:lnTo>
                    <a:pt x="922" y="140"/>
                  </a:lnTo>
                  <a:lnTo>
                    <a:pt x="161" y="140"/>
                  </a:lnTo>
                  <a:lnTo>
                    <a:pt x="150" y="143"/>
                  </a:lnTo>
                  <a:lnTo>
                    <a:pt x="143" y="150"/>
                  </a:lnTo>
                  <a:lnTo>
                    <a:pt x="140" y="160"/>
                  </a:lnTo>
                  <a:lnTo>
                    <a:pt x="140" y="1384"/>
                  </a:lnTo>
                  <a:lnTo>
                    <a:pt x="138" y="1404"/>
                  </a:lnTo>
                  <a:lnTo>
                    <a:pt x="130" y="1420"/>
                  </a:lnTo>
                  <a:lnTo>
                    <a:pt x="120" y="1434"/>
                  </a:lnTo>
                  <a:lnTo>
                    <a:pt x="105" y="1446"/>
                  </a:lnTo>
                  <a:lnTo>
                    <a:pt x="89" y="1452"/>
                  </a:lnTo>
                  <a:lnTo>
                    <a:pt x="70" y="1455"/>
                  </a:lnTo>
                  <a:lnTo>
                    <a:pt x="51" y="1452"/>
                  </a:lnTo>
                  <a:lnTo>
                    <a:pt x="34" y="1446"/>
                  </a:lnTo>
                  <a:lnTo>
                    <a:pt x="20" y="1434"/>
                  </a:lnTo>
                  <a:lnTo>
                    <a:pt x="10" y="1420"/>
                  </a:lnTo>
                  <a:lnTo>
                    <a:pt x="2" y="1404"/>
                  </a:lnTo>
                  <a:lnTo>
                    <a:pt x="0" y="1384"/>
                  </a:lnTo>
                  <a:lnTo>
                    <a:pt x="0" y="160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8" y="71"/>
                  </a:lnTo>
                  <a:lnTo>
                    <a:pt x="47" y="47"/>
                  </a:lnTo>
                  <a:lnTo>
                    <a:pt x="71" y="27"/>
                  </a:lnTo>
                  <a:lnTo>
                    <a:pt x="98" y="12"/>
                  </a:lnTo>
                  <a:lnTo>
                    <a:pt x="128" y="3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110"/>
            <p:cNvSpPr/>
            <p:nvPr/>
          </p:nvSpPr>
          <p:spPr bwMode="auto">
            <a:xfrm>
              <a:off x="10139363" y="2690813"/>
              <a:ext cx="179388" cy="300038"/>
            </a:xfrm>
            <a:custGeom>
              <a:avLst/>
              <a:gdLst>
                <a:gd name="T0" fmla="*/ 603 w 1137"/>
                <a:gd name="T1" fmla="*/ 7 h 1894"/>
                <a:gd name="T2" fmla="*/ 887 w 1137"/>
                <a:gd name="T3" fmla="*/ 325 h 1894"/>
                <a:gd name="T4" fmla="*/ 951 w 1137"/>
                <a:gd name="T5" fmla="*/ 433 h 1894"/>
                <a:gd name="T6" fmla="*/ 974 w 1137"/>
                <a:gd name="T7" fmla="*/ 557 h 1894"/>
                <a:gd name="T8" fmla="*/ 980 w 1137"/>
                <a:gd name="T9" fmla="*/ 1155 h 1894"/>
                <a:gd name="T10" fmla="*/ 1114 w 1137"/>
                <a:gd name="T11" fmla="*/ 1375 h 1894"/>
                <a:gd name="T12" fmla="*/ 1137 w 1137"/>
                <a:gd name="T13" fmla="*/ 1477 h 1894"/>
                <a:gd name="T14" fmla="*/ 1127 w 1137"/>
                <a:gd name="T15" fmla="*/ 1653 h 1894"/>
                <a:gd name="T16" fmla="*/ 1086 w 1137"/>
                <a:gd name="T17" fmla="*/ 1685 h 1894"/>
                <a:gd name="T18" fmla="*/ 912 w 1137"/>
                <a:gd name="T19" fmla="*/ 1823 h 1894"/>
                <a:gd name="T20" fmla="*/ 891 w 1137"/>
                <a:gd name="T21" fmla="*/ 1873 h 1894"/>
                <a:gd name="T22" fmla="*/ 841 w 1137"/>
                <a:gd name="T23" fmla="*/ 1893 h 1894"/>
                <a:gd name="T24" fmla="*/ 793 w 1137"/>
                <a:gd name="T25" fmla="*/ 1873 h 1894"/>
                <a:gd name="T26" fmla="*/ 771 w 1137"/>
                <a:gd name="T27" fmla="*/ 1823 h 1894"/>
                <a:gd name="T28" fmla="*/ 747 w 1137"/>
                <a:gd name="T29" fmla="*/ 1652 h 1894"/>
                <a:gd name="T30" fmla="*/ 740 w 1137"/>
                <a:gd name="T31" fmla="*/ 1598 h 1894"/>
                <a:gd name="T32" fmla="*/ 772 w 1137"/>
                <a:gd name="T33" fmla="*/ 1556 h 1894"/>
                <a:gd name="T34" fmla="*/ 996 w 1137"/>
                <a:gd name="T35" fmla="*/ 1546 h 1894"/>
                <a:gd name="T36" fmla="*/ 988 w 1137"/>
                <a:gd name="T37" fmla="*/ 1436 h 1894"/>
                <a:gd name="T38" fmla="*/ 854 w 1137"/>
                <a:gd name="T39" fmla="*/ 1216 h 1894"/>
                <a:gd name="T40" fmla="*/ 833 w 1137"/>
                <a:gd name="T41" fmla="*/ 1116 h 1894"/>
                <a:gd name="T42" fmla="*/ 824 w 1137"/>
                <a:gd name="T43" fmla="*/ 497 h 1894"/>
                <a:gd name="T44" fmla="*/ 781 w 1137"/>
                <a:gd name="T45" fmla="*/ 416 h 1894"/>
                <a:gd name="T46" fmla="*/ 352 w 1137"/>
                <a:gd name="T47" fmla="*/ 442 h 1894"/>
                <a:gd name="T48" fmla="*/ 321 w 1137"/>
                <a:gd name="T49" fmla="*/ 526 h 1894"/>
                <a:gd name="T50" fmla="*/ 316 w 1137"/>
                <a:gd name="T51" fmla="*/ 1149 h 1894"/>
                <a:gd name="T52" fmla="*/ 276 w 1137"/>
                <a:gd name="T53" fmla="*/ 1252 h 1894"/>
                <a:gd name="T54" fmla="*/ 143 w 1137"/>
                <a:gd name="T55" fmla="*/ 1459 h 1894"/>
                <a:gd name="T56" fmla="*/ 338 w 1137"/>
                <a:gd name="T57" fmla="*/ 1547 h 1894"/>
                <a:gd name="T58" fmla="*/ 388 w 1137"/>
                <a:gd name="T59" fmla="*/ 1567 h 1894"/>
                <a:gd name="T60" fmla="*/ 409 w 1137"/>
                <a:gd name="T61" fmla="*/ 1617 h 1894"/>
                <a:gd name="T62" fmla="*/ 388 w 1137"/>
                <a:gd name="T63" fmla="*/ 1667 h 1894"/>
                <a:gd name="T64" fmla="*/ 338 w 1137"/>
                <a:gd name="T65" fmla="*/ 1688 h 1894"/>
                <a:gd name="T66" fmla="*/ 335 w 1137"/>
                <a:gd name="T67" fmla="*/ 1842 h 1894"/>
                <a:gd name="T68" fmla="*/ 303 w 1137"/>
                <a:gd name="T69" fmla="*/ 1885 h 1894"/>
                <a:gd name="T70" fmla="*/ 250 w 1137"/>
                <a:gd name="T71" fmla="*/ 1891 h 1894"/>
                <a:gd name="T72" fmla="*/ 207 w 1137"/>
                <a:gd name="T73" fmla="*/ 1859 h 1894"/>
                <a:gd name="T74" fmla="*/ 198 w 1137"/>
                <a:gd name="T75" fmla="*/ 1688 h 1894"/>
                <a:gd name="T76" fmla="*/ 35 w 1137"/>
                <a:gd name="T77" fmla="*/ 1678 h 1894"/>
                <a:gd name="T78" fmla="*/ 2 w 1137"/>
                <a:gd name="T79" fmla="*/ 1636 h 1894"/>
                <a:gd name="T80" fmla="*/ 3 w 1137"/>
                <a:gd name="T81" fmla="*/ 1443 h 1894"/>
                <a:gd name="T82" fmla="*/ 45 w 1137"/>
                <a:gd name="T83" fmla="*/ 1338 h 1894"/>
                <a:gd name="T84" fmla="*/ 178 w 1137"/>
                <a:gd name="T85" fmla="*/ 1134 h 1894"/>
                <a:gd name="T86" fmla="*/ 182 w 1137"/>
                <a:gd name="T87" fmla="*/ 515 h 1894"/>
                <a:gd name="T88" fmla="*/ 218 w 1137"/>
                <a:gd name="T89" fmla="*/ 395 h 1894"/>
                <a:gd name="T90" fmla="*/ 522 w 1137"/>
                <a:gd name="T91" fmla="*/ 25 h 1894"/>
                <a:gd name="T92" fmla="*/ 574 w 1137"/>
                <a:gd name="T93" fmla="*/ 0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7" h="1894">
                  <a:moveTo>
                    <a:pt x="574" y="0"/>
                  </a:moveTo>
                  <a:lnTo>
                    <a:pt x="589" y="3"/>
                  </a:lnTo>
                  <a:lnTo>
                    <a:pt x="603" y="7"/>
                  </a:lnTo>
                  <a:lnTo>
                    <a:pt x="617" y="14"/>
                  </a:lnTo>
                  <a:lnTo>
                    <a:pt x="627" y="25"/>
                  </a:lnTo>
                  <a:lnTo>
                    <a:pt x="887" y="325"/>
                  </a:lnTo>
                  <a:lnTo>
                    <a:pt x="913" y="359"/>
                  </a:lnTo>
                  <a:lnTo>
                    <a:pt x="934" y="395"/>
                  </a:lnTo>
                  <a:lnTo>
                    <a:pt x="951" y="433"/>
                  </a:lnTo>
                  <a:lnTo>
                    <a:pt x="964" y="473"/>
                  </a:lnTo>
                  <a:lnTo>
                    <a:pt x="971" y="515"/>
                  </a:lnTo>
                  <a:lnTo>
                    <a:pt x="974" y="557"/>
                  </a:lnTo>
                  <a:lnTo>
                    <a:pt x="974" y="1118"/>
                  </a:lnTo>
                  <a:lnTo>
                    <a:pt x="976" y="1137"/>
                  </a:lnTo>
                  <a:lnTo>
                    <a:pt x="980" y="1155"/>
                  </a:lnTo>
                  <a:lnTo>
                    <a:pt x="989" y="1173"/>
                  </a:lnTo>
                  <a:lnTo>
                    <a:pt x="1097" y="1343"/>
                  </a:lnTo>
                  <a:lnTo>
                    <a:pt x="1114" y="1375"/>
                  </a:lnTo>
                  <a:lnTo>
                    <a:pt x="1127" y="1407"/>
                  </a:lnTo>
                  <a:lnTo>
                    <a:pt x="1134" y="1442"/>
                  </a:lnTo>
                  <a:lnTo>
                    <a:pt x="1137" y="1477"/>
                  </a:lnTo>
                  <a:lnTo>
                    <a:pt x="1137" y="1617"/>
                  </a:lnTo>
                  <a:lnTo>
                    <a:pt x="1134" y="1636"/>
                  </a:lnTo>
                  <a:lnTo>
                    <a:pt x="1127" y="1653"/>
                  </a:lnTo>
                  <a:lnTo>
                    <a:pt x="1116" y="1667"/>
                  </a:lnTo>
                  <a:lnTo>
                    <a:pt x="1102" y="1678"/>
                  </a:lnTo>
                  <a:lnTo>
                    <a:pt x="1086" y="1685"/>
                  </a:lnTo>
                  <a:lnTo>
                    <a:pt x="1067" y="1688"/>
                  </a:lnTo>
                  <a:lnTo>
                    <a:pt x="912" y="1688"/>
                  </a:lnTo>
                  <a:lnTo>
                    <a:pt x="912" y="1823"/>
                  </a:lnTo>
                  <a:lnTo>
                    <a:pt x="909" y="1841"/>
                  </a:lnTo>
                  <a:lnTo>
                    <a:pt x="903" y="1858"/>
                  </a:lnTo>
                  <a:lnTo>
                    <a:pt x="891" y="1873"/>
                  </a:lnTo>
                  <a:lnTo>
                    <a:pt x="877" y="1883"/>
                  </a:lnTo>
                  <a:lnTo>
                    <a:pt x="860" y="1891"/>
                  </a:lnTo>
                  <a:lnTo>
                    <a:pt x="841" y="1893"/>
                  </a:lnTo>
                  <a:lnTo>
                    <a:pt x="823" y="1891"/>
                  </a:lnTo>
                  <a:lnTo>
                    <a:pt x="806" y="1883"/>
                  </a:lnTo>
                  <a:lnTo>
                    <a:pt x="793" y="1873"/>
                  </a:lnTo>
                  <a:lnTo>
                    <a:pt x="781" y="1858"/>
                  </a:lnTo>
                  <a:lnTo>
                    <a:pt x="773" y="1841"/>
                  </a:lnTo>
                  <a:lnTo>
                    <a:pt x="771" y="1823"/>
                  </a:lnTo>
                  <a:lnTo>
                    <a:pt x="771" y="1676"/>
                  </a:lnTo>
                  <a:lnTo>
                    <a:pt x="758" y="1666"/>
                  </a:lnTo>
                  <a:lnTo>
                    <a:pt x="747" y="1652"/>
                  </a:lnTo>
                  <a:lnTo>
                    <a:pt x="740" y="1635"/>
                  </a:lnTo>
                  <a:lnTo>
                    <a:pt x="737" y="1617"/>
                  </a:lnTo>
                  <a:lnTo>
                    <a:pt x="740" y="1598"/>
                  </a:lnTo>
                  <a:lnTo>
                    <a:pt x="747" y="1581"/>
                  </a:lnTo>
                  <a:lnTo>
                    <a:pt x="758" y="1567"/>
                  </a:lnTo>
                  <a:lnTo>
                    <a:pt x="772" y="1556"/>
                  </a:lnTo>
                  <a:lnTo>
                    <a:pt x="789" y="1549"/>
                  </a:lnTo>
                  <a:lnTo>
                    <a:pt x="807" y="1546"/>
                  </a:lnTo>
                  <a:lnTo>
                    <a:pt x="996" y="1546"/>
                  </a:lnTo>
                  <a:lnTo>
                    <a:pt x="996" y="1477"/>
                  </a:lnTo>
                  <a:lnTo>
                    <a:pt x="995" y="1456"/>
                  </a:lnTo>
                  <a:lnTo>
                    <a:pt x="988" y="1436"/>
                  </a:lnTo>
                  <a:lnTo>
                    <a:pt x="979" y="1417"/>
                  </a:lnTo>
                  <a:lnTo>
                    <a:pt x="871" y="1247"/>
                  </a:lnTo>
                  <a:lnTo>
                    <a:pt x="854" y="1216"/>
                  </a:lnTo>
                  <a:lnTo>
                    <a:pt x="842" y="1184"/>
                  </a:lnTo>
                  <a:lnTo>
                    <a:pt x="836" y="1151"/>
                  </a:lnTo>
                  <a:lnTo>
                    <a:pt x="833" y="1116"/>
                  </a:lnTo>
                  <a:lnTo>
                    <a:pt x="833" y="556"/>
                  </a:lnTo>
                  <a:lnTo>
                    <a:pt x="831" y="526"/>
                  </a:lnTo>
                  <a:lnTo>
                    <a:pt x="824" y="497"/>
                  </a:lnTo>
                  <a:lnTo>
                    <a:pt x="814" y="468"/>
                  </a:lnTo>
                  <a:lnTo>
                    <a:pt x="800" y="442"/>
                  </a:lnTo>
                  <a:lnTo>
                    <a:pt x="781" y="416"/>
                  </a:lnTo>
                  <a:lnTo>
                    <a:pt x="576" y="178"/>
                  </a:lnTo>
                  <a:lnTo>
                    <a:pt x="370" y="417"/>
                  </a:lnTo>
                  <a:lnTo>
                    <a:pt x="352" y="442"/>
                  </a:lnTo>
                  <a:lnTo>
                    <a:pt x="338" y="468"/>
                  </a:lnTo>
                  <a:lnTo>
                    <a:pt x="328" y="497"/>
                  </a:lnTo>
                  <a:lnTo>
                    <a:pt x="321" y="526"/>
                  </a:lnTo>
                  <a:lnTo>
                    <a:pt x="319" y="556"/>
                  </a:lnTo>
                  <a:lnTo>
                    <a:pt x="319" y="1112"/>
                  </a:lnTo>
                  <a:lnTo>
                    <a:pt x="316" y="1149"/>
                  </a:lnTo>
                  <a:lnTo>
                    <a:pt x="308" y="1185"/>
                  </a:lnTo>
                  <a:lnTo>
                    <a:pt x="294" y="1219"/>
                  </a:lnTo>
                  <a:lnTo>
                    <a:pt x="276" y="1252"/>
                  </a:lnTo>
                  <a:lnTo>
                    <a:pt x="160" y="1418"/>
                  </a:lnTo>
                  <a:lnTo>
                    <a:pt x="149" y="1438"/>
                  </a:lnTo>
                  <a:lnTo>
                    <a:pt x="143" y="1459"/>
                  </a:lnTo>
                  <a:lnTo>
                    <a:pt x="140" y="1481"/>
                  </a:lnTo>
                  <a:lnTo>
                    <a:pt x="140" y="1547"/>
                  </a:lnTo>
                  <a:lnTo>
                    <a:pt x="338" y="1547"/>
                  </a:lnTo>
                  <a:lnTo>
                    <a:pt x="357" y="1549"/>
                  </a:lnTo>
                  <a:lnTo>
                    <a:pt x="374" y="1557"/>
                  </a:lnTo>
                  <a:lnTo>
                    <a:pt x="388" y="1567"/>
                  </a:lnTo>
                  <a:lnTo>
                    <a:pt x="400" y="1582"/>
                  </a:lnTo>
                  <a:lnTo>
                    <a:pt x="406" y="1599"/>
                  </a:lnTo>
                  <a:lnTo>
                    <a:pt x="409" y="1617"/>
                  </a:lnTo>
                  <a:lnTo>
                    <a:pt x="406" y="1636"/>
                  </a:lnTo>
                  <a:lnTo>
                    <a:pt x="400" y="1653"/>
                  </a:lnTo>
                  <a:lnTo>
                    <a:pt x="388" y="1667"/>
                  </a:lnTo>
                  <a:lnTo>
                    <a:pt x="374" y="1678"/>
                  </a:lnTo>
                  <a:lnTo>
                    <a:pt x="357" y="1685"/>
                  </a:lnTo>
                  <a:lnTo>
                    <a:pt x="338" y="1688"/>
                  </a:lnTo>
                  <a:lnTo>
                    <a:pt x="338" y="1688"/>
                  </a:lnTo>
                  <a:lnTo>
                    <a:pt x="338" y="1823"/>
                  </a:lnTo>
                  <a:lnTo>
                    <a:pt x="335" y="1842"/>
                  </a:lnTo>
                  <a:lnTo>
                    <a:pt x="329" y="1859"/>
                  </a:lnTo>
                  <a:lnTo>
                    <a:pt x="317" y="1873"/>
                  </a:lnTo>
                  <a:lnTo>
                    <a:pt x="303" y="1885"/>
                  </a:lnTo>
                  <a:lnTo>
                    <a:pt x="287" y="1891"/>
                  </a:lnTo>
                  <a:lnTo>
                    <a:pt x="268" y="1894"/>
                  </a:lnTo>
                  <a:lnTo>
                    <a:pt x="250" y="1891"/>
                  </a:lnTo>
                  <a:lnTo>
                    <a:pt x="233" y="1885"/>
                  </a:lnTo>
                  <a:lnTo>
                    <a:pt x="218" y="1873"/>
                  </a:lnTo>
                  <a:lnTo>
                    <a:pt x="207" y="1859"/>
                  </a:lnTo>
                  <a:lnTo>
                    <a:pt x="200" y="1842"/>
                  </a:lnTo>
                  <a:lnTo>
                    <a:pt x="198" y="1823"/>
                  </a:lnTo>
                  <a:lnTo>
                    <a:pt x="198" y="1688"/>
                  </a:lnTo>
                  <a:lnTo>
                    <a:pt x="70" y="1688"/>
                  </a:lnTo>
                  <a:lnTo>
                    <a:pt x="52" y="1685"/>
                  </a:lnTo>
                  <a:lnTo>
                    <a:pt x="35" y="1678"/>
                  </a:lnTo>
                  <a:lnTo>
                    <a:pt x="20" y="1667"/>
                  </a:lnTo>
                  <a:lnTo>
                    <a:pt x="9" y="1653"/>
                  </a:lnTo>
                  <a:lnTo>
                    <a:pt x="2" y="1636"/>
                  </a:lnTo>
                  <a:lnTo>
                    <a:pt x="0" y="1617"/>
                  </a:lnTo>
                  <a:lnTo>
                    <a:pt x="0" y="1481"/>
                  </a:lnTo>
                  <a:lnTo>
                    <a:pt x="3" y="1443"/>
                  </a:lnTo>
                  <a:lnTo>
                    <a:pt x="11" y="1406"/>
                  </a:lnTo>
                  <a:lnTo>
                    <a:pt x="25" y="1371"/>
                  </a:lnTo>
                  <a:lnTo>
                    <a:pt x="45" y="1338"/>
                  </a:lnTo>
                  <a:lnTo>
                    <a:pt x="161" y="1171"/>
                  </a:lnTo>
                  <a:lnTo>
                    <a:pt x="171" y="1154"/>
                  </a:lnTo>
                  <a:lnTo>
                    <a:pt x="178" y="1134"/>
                  </a:lnTo>
                  <a:lnTo>
                    <a:pt x="180" y="1113"/>
                  </a:lnTo>
                  <a:lnTo>
                    <a:pt x="180" y="556"/>
                  </a:lnTo>
                  <a:lnTo>
                    <a:pt x="182" y="515"/>
                  </a:lnTo>
                  <a:lnTo>
                    <a:pt x="189" y="473"/>
                  </a:lnTo>
                  <a:lnTo>
                    <a:pt x="201" y="433"/>
                  </a:lnTo>
                  <a:lnTo>
                    <a:pt x="218" y="395"/>
                  </a:lnTo>
                  <a:lnTo>
                    <a:pt x="239" y="359"/>
                  </a:lnTo>
                  <a:lnTo>
                    <a:pt x="264" y="326"/>
                  </a:lnTo>
                  <a:lnTo>
                    <a:pt x="522" y="25"/>
                  </a:lnTo>
                  <a:lnTo>
                    <a:pt x="536" y="12"/>
                  </a:lnTo>
                  <a:lnTo>
                    <a:pt x="554" y="4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111"/>
            <p:cNvSpPr/>
            <p:nvPr/>
          </p:nvSpPr>
          <p:spPr bwMode="auto">
            <a:xfrm>
              <a:off x="10217151" y="2943225"/>
              <a:ext cx="22225" cy="71438"/>
            </a:xfrm>
            <a:custGeom>
              <a:avLst/>
              <a:gdLst>
                <a:gd name="T0" fmla="*/ 70 w 140"/>
                <a:gd name="T1" fmla="*/ 0 h 445"/>
                <a:gd name="T2" fmla="*/ 89 w 140"/>
                <a:gd name="T3" fmla="*/ 2 h 445"/>
                <a:gd name="T4" fmla="*/ 106 w 140"/>
                <a:gd name="T5" fmla="*/ 9 h 445"/>
                <a:gd name="T6" fmla="*/ 120 w 140"/>
                <a:gd name="T7" fmla="*/ 20 h 445"/>
                <a:gd name="T8" fmla="*/ 130 w 140"/>
                <a:gd name="T9" fmla="*/ 35 h 445"/>
                <a:gd name="T10" fmla="*/ 138 w 140"/>
                <a:gd name="T11" fmla="*/ 52 h 445"/>
                <a:gd name="T12" fmla="*/ 140 w 140"/>
                <a:gd name="T13" fmla="*/ 70 h 445"/>
                <a:gd name="T14" fmla="*/ 140 w 140"/>
                <a:gd name="T15" fmla="*/ 375 h 445"/>
                <a:gd name="T16" fmla="*/ 138 w 140"/>
                <a:gd name="T17" fmla="*/ 394 h 445"/>
                <a:gd name="T18" fmla="*/ 130 w 140"/>
                <a:gd name="T19" fmla="*/ 412 h 445"/>
                <a:gd name="T20" fmla="*/ 119 w 140"/>
                <a:gd name="T21" fmla="*/ 426 h 445"/>
                <a:gd name="T22" fmla="*/ 103 w 140"/>
                <a:gd name="T23" fmla="*/ 438 h 445"/>
                <a:gd name="T24" fmla="*/ 86 w 140"/>
                <a:gd name="T25" fmla="*/ 444 h 445"/>
                <a:gd name="T26" fmla="*/ 66 w 140"/>
                <a:gd name="T27" fmla="*/ 445 h 445"/>
                <a:gd name="T28" fmla="*/ 48 w 140"/>
                <a:gd name="T29" fmla="*/ 442 h 445"/>
                <a:gd name="T30" fmla="*/ 32 w 140"/>
                <a:gd name="T31" fmla="*/ 435 h 445"/>
                <a:gd name="T32" fmla="*/ 19 w 140"/>
                <a:gd name="T33" fmla="*/ 422 h 445"/>
                <a:gd name="T34" fmla="*/ 9 w 140"/>
                <a:gd name="T35" fmla="*/ 408 h 445"/>
                <a:gd name="T36" fmla="*/ 2 w 140"/>
                <a:gd name="T37" fmla="*/ 391 h 445"/>
                <a:gd name="T38" fmla="*/ 0 w 140"/>
                <a:gd name="T39" fmla="*/ 372 h 445"/>
                <a:gd name="T40" fmla="*/ 0 w 140"/>
                <a:gd name="T41" fmla="*/ 70 h 445"/>
                <a:gd name="T42" fmla="*/ 2 w 140"/>
                <a:gd name="T43" fmla="*/ 52 h 445"/>
                <a:gd name="T44" fmla="*/ 10 w 140"/>
                <a:gd name="T45" fmla="*/ 35 h 445"/>
                <a:gd name="T46" fmla="*/ 20 w 140"/>
                <a:gd name="T47" fmla="*/ 20 h 445"/>
                <a:gd name="T48" fmla="*/ 35 w 140"/>
                <a:gd name="T49" fmla="*/ 9 h 445"/>
                <a:gd name="T50" fmla="*/ 51 w 140"/>
                <a:gd name="T51" fmla="*/ 2 h 445"/>
                <a:gd name="T52" fmla="*/ 70 w 140"/>
                <a:gd name="T5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45">
                  <a:moveTo>
                    <a:pt x="70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0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375"/>
                  </a:lnTo>
                  <a:lnTo>
                    <a:pt x="138" y="394"/>
                  </a:lnTo>
                  <a:lnTo>
                    <a:pt x="130" y="412"/>
                  </a:lnTo>
                  <a:lnTo>
                    <a:pt x="119" y="426"/>
                  </a:lnTo>
                  <a:lnTo>
                    <a:pt x="103" y="438"/>
                  </a:lnTo>
                  <a:lnTo>
                    <a:pt x="86" y="444"/>
                  </a:lnTo>
                  <a:lnTo>
                    <a:pt x="66" y="445"/>
                  </a:lnTo>
                  <a:lnTo>
                    <a:pt x="48" y="442"/>
                  </a:lnTo>
                  <a:lnTo>
                    <a:pt x="32" y="435"/>
                  </a:lnTo>
                  <a:lnTo>
                    <a:pt x="19" y="422"/>
                  </a:lnTo>
                  <a:lnTo>
                    <a:pt x="9" y="408"/>
                  </a:lnTo>
                  <a:lnTo>
                    <a:pt x="2" y="391"/>
                  </a:lnTo>
                  <a:lnTo>
                    <a:pt x="0" y="372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3" name="Group 68"/>
          <p:cNvGrpSpPr/>
          <p:nvPr/>
        </p:nvGrpSpPr>
        <p:grpSpPr>
          <a:xfrm>
            <a:off x="2969584" y="5023506"/>
            <a:ext cx="536045" cy="353758"/>
            <a:chOff x="9058275" y="5100638"/>
            <a:chExt cx="550863" cy="363538"/>
          </a:xfrm>
          <a:solidFill>
            <a:schemeClr val="bg1"/>
          </a:solidFill>
        </p:grpSpPr>
        <p:sp>
          <p:nvSpPr>
            <p:cNvPr id="34" name="Freeform 411"/>
            <p:cNvSpPr>
              <a:spLocks noEditPoints="1"/>
            </p:cNvSpPr>
            <p:nvPr/>
          </p:nvSpPr>
          <p:spPr bwMode="auto">
            <a:xfrm>
              <a:off x="9058275" y="5100638"/>
              <a:ext cx="379413" cy="219075"/>
            </a:xfrm>
            <a:custGeom>
              <a:avLst/>
              <a:gdLst>
                <a:gd name="T0" fmla="*/ 470 w 2387"/>
                <a:gd name="T1" fmla="*/ 1221 h 1381"/>
                <a:gd name="T2" fmla="*/ 446 w 2387"/>
                <a:gd name="T3" fmla="*/ 0 h 1381"/>
                <a:gd name="T4" fmla="*/ 911 w 2387"/>
                <a:gd name="T5" fmla="*/ 160 h 1381"/>
                <a:gd name="T6" fmla="*/ 991 w 2387"/>
                <a:gd name="T7" fmla="*/ 190 h 1381"/>
                <a:gd name="T8" fmla="*/ 1093 w 2387"/>
                <a:gd name="T9" fmla="*/ 200 h 1381"/>
                <a:gd name="T10" fmla="*/ 1202 w 2387"/>
                <a:gd name="T11" fmla="*/ 159 h 1381"/>
                <a:gd name="T12" fmla="*/ 1336 w 2387"/>
                <a:gd name="T13" fmla="*/ 123 h 1381"/>
                <a:gd name="T14" fmla="*/ 1475 w 2387"/>
                <a:gd name="T15" fmla="*/ 142 h 1381"/>
                <a:gd name="T16" fmla="*/ 2368 w 2387"/>
                <a:gd name="T17" fmla="*/ 462 h 1381"/>
                <a:gd name="T18" fmla="*/ 2387 w 2387"/>
                <a:gd name="T19" fmla="*/ 510 h 1381"/>
                <a:gd name="T20" fmla="*/ 2383 w 2387"/>
                <a:gd name="T21" fmla="*/ 545 h 1381"/>
                <a:gd name="T22" fmla="*/ 2368 w 2387"/>
                <a:gd name="T23" fmla="*/ 612 h 1381"/>
                <a:gd name="T24" fmla="*/ 2331 w 2387"/>
                <a:gd name="T25" fmla="*/ 689 h 1381"/>
                <a:gd name="T26" fmla="*/ 2265 w 2387"/>
                <a:gd name="T27" fmla="*/ 758 h 1381"/>
                <a:gd name="T28" fmla="*/ 2162 w 2387"/>
                <a:gd name="T29" fmla="*/ 798 h 1381"/>
                <a:gd name="T30" fmla="*/ 2038 w 2387"/>
                <a:gd name="T31" fmla="*/ 790 h 1381"/>
                <a:gd name="T32" fmla="*/ 1682 w 2387"/>
                <a:gd name="T33" fmla="*/ 699 h 1381"/>
                <a:gd name="T34" fmla="*/ 1631 w 2387"/>
                <a:gd name="T35" fmla="*/ 789 h 1381"/>
                <a:gd name="T36" fmla="*/ 1553 w 2387"/>
                <a:gd name="T37" fmla="*/ 883 h 1381"/>
                <a:gd name="T38" fmla="*/ 1443 w 2387"/>
                <a:gd name="T39" fmla="*/ 964 h 1381"/>
                <a:gd name="T40" fmla="*/ 1304 w 2387"/>
                <a:gd name="T41" fmla="*/ 1014 h 1381"/>
                <a:gd name="T42" fmla="*/ 1145 w 2387"/>
                <a:gd name="T43" fmla="*/ 1020 h 1381"/>
                <a:gd name="T44" fmla="*/ 961 w 2387"/>
                <a:gd name="T45" fmla="*/ 979 h 1381"/>
                <a:gd name="T46" fmla="*/ 921 w 2387"/>
                <a:gd name="T47" fmla="*/ 944 h 1381"/>
                <a:gd name="T48" fmla="*/ 918 w 2387"/>
                <a:gd name="T49" fmla="*/ 890 h 1381"/>
                <a:gd name="T50" fmla="*/ 954 w 2387"/>
                <a:gd name="T51" fmla="*/ 849 h 1381"/>
                <a:gd name="T52" fmla="*/ 1007 w 2387"/>
                <a:gd name="T53" fmla="*/ 846 h 1381"/>
                <a:gd name="T54" fmla="*/ 1161 w 2387"/>
                <a:gd name="T55" fmla="*/ 880 h 1381"/>
                <a:gd name="T56" fmla="*/ 1297 w 2387"/>
                <a:gd name="T57" fmla="*/ 871 h 1381"/>
                <a:gd name="T58" fmla="*/ 1410 w 2387"/>
                <a:gd name="T59" fmla="*/ 820 h 1381"/>
                <a:gd name="T60" fmla="*/ 1492 w 2387"/>
                <a:gd name="T61" fmla="*/ 741 h 1381"/>
                <a:gd name="T62" fmla="*/ 1546 w 2387"/>
                <a:gd name="T63" fmla="*/ 659 h 1381"/>
                <a:gd name="T64" fmla="*/ 1575 w 2387"/>
                <a:gd name="T65" fmla="*/ 594 h 1381"/>
                <a:gd name="T66" fmla="*/ 1584 w 2387"/>
                <a:gd name="T67" fmla="*/ 566 h 1381"/>
                <a:gd name="T68" fmla="*/ 1618 w 2387"/>
                <a:gd name="T69" fmla="*/ 522 h 1381"/>
                <a:gd name="T70" fmla="*/ 1675 w 2387"/>
                <a:gd name="T71" fmla="*/ 518 h 1381"/>
                <a:gd name="T72" fmla="*/ 2098 w 2387"/>
                <a:gd name="T73" fmla="*/ 657 h 1381"/>
                <a:gd name="T74" fmla="*/ 2168 w 2387"/>
                <a:gd name="T75" fmla="*/ 651 h 1381"/>
                <a:gd name="T76" fmla="*/ 2214 w 2387"/>
                <a:gd name="T77" fmla="*/ 612 h 1381"/>
                <a:gd name="T78" fmla="*/ 2239 w 2387"/>
                <a:gd name="T79" fmla="*/ 555 h 1381"/>
                <a:gd name="T80" fmla="*/ 1364 w 2387"/>
                <a:gd name="T81" fmla="*/ 262 h 1381"/>
                <a:gd name="T82" fmla="*/ 1265 w 2387"/>
                <a:gd name="T83" fmla="*/ 284 h 1381"/>
                <a:gd name="T84" fmla="*/ 1145 w 2387"/>
                <a:gd name="T85" fmla="*/ 333 h 1381"/>
                <a:gd name="T86" fmla="*/ 1024 w 2387"/>
                <a:gd name="T87" fmla="*/ 339 h 1381"/>
                <a:gd name="T88" fmla="*/ 927 w 2387"/>
                <a:gd name="T89" fmla="*/ 315 h 1381"/>
                <a:gd name="T90" fmla="*/ 560 w 2387"/>
                <a:gd name="T91" fmla="*/ 1363 h 1381"/>
                <a:gd name="T92" fmla="*/ 513 w 2387"/>
                <a:gd name="T93" fmla="*/ 1381 h 1381"/>
                <a:gd name="T94" fmla="*/ 47 w 2387"/>
                <a:gd name="T95" fmla="*/ 1225 h 1381"/>
                <a:gd name="T96" fmla="*/ 7 w 2387"/>
                <a:gd name="T97" fmla="*/ 1189 h 1381"/>
                <a:gd name="T98" fmla="*/ 3 w 2387"/>
                <a:gd name="T99" fmla="*/ 1136 h 1381"/>
                <a:gd name="T100" fmla="*/ 395 w 2387"/>
                <a:gd name="T101" fmla="*/ 17 h 1381"/>
                <a:gd name="T102" fmla="*/ 446 w 2387"/>
                <a:gd name="T103" fmla="*/ 0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7" h="1381">
                  <a:moveTo>
                    <a:pt x="486" y="160"/>
                  </a:moveTo>
                  <a:lnTo>
                    <a:pt x="160" y="1114"/>
                  </a:lnTo>
                  <a:lnTo>
                    <a:pt x="470" y="1221"/>
                  </a:lnTo>
                  <a:lnTo>
                    <a:pt x="796" y="266"/>
                  </a:lnTo>
                  <a:lnTo>
                    <a:pt x="486" y="160"/>
                  </a:lnTo>
                  <a:close/>
                  <a:moveTo>
                    <a:pt x="446" y="0"/>
                  </a:moveTo>
                  <a:lnTo>
                    <a:pt x="465" y="4"/>
                  </a:lnTo>
                  <a:lnTo>
                    <a:pt x="905" y="159"/>
                  </a:lnTo>
                  <a:lnTo>
                    <a:pt x="911" y="160"/>
                  </a:lnTo>
                  <a:lnTo>
                    <a:pt x="915" y="162"/>
                  </a:lnTo>
                  <a:lnTo>
                    <a:pt x="919" y="165"/>
                  </a:lnTo>
                  <a:lnTo>
                    <a:pt x="991" y="190"/>
                  </a:lnTo>
                  <a:lnTo>
                    <a:pt x="1024" y="199"/>
                  </a:lnTo>
                  <a:lnTo>
                    <a:pt x="1058" y="202"/>
                  </a:lnTo>
                  <a:lnTo>
                    <a:pt x="1093" y="200"/>
                  </a:lnTo>
                  <a:lnTo>
                    <a:pt x="1126" y="192"/>
                  </a:lnTo>
                  <a:lnTo>
                    <a:pt x="1159" y="180"/>
                  </a:lnTo>
                  <a:lnTo>
                    <a:pt x="1202" y="159"/>
                  </a:lnTo>
                  <a:lnTo>
                    <a:pt x="1245" y="141"/>
                  </a:lnTo>
                  <a:lnTo>
                    <a:pt x="1290" y="129"/>
                  </a:lnTo>
                  <a:lnTo>
                    <a:pt x="1336" y="123"/>
                  </a:lnTo>
                  <a:lnTo>
                    <a:pt x="1384" y="124"/>
                  </a:lnTo>
                  <a:lnTo>
                    <a:pt x="1430" y="129"/>
                  </a:lnTo>
                  <a:lnTo>
                    <a:pt x="1475" y="142"/>
                  </a:lnTo>
                  <a:lnTo>
                    <a:pt x="2339" y="442"/>
                  </a:lnTo>
                  <a:lnTo>
                    <a:pt x="2355" y="449"/>
                  </a:lnTo>
                  <a:lnTo>
                    <a:pt x="2368" y="462"/>
                  </a:lnTo>
                  <a:lnTo>
                    <a:pt x="2379" y="475"/>
                  </a:lnTo>
                  <a:lnTo>
                    <a:pt x="2385" y="492"/>
                  </a:lnTo>
                  <a:lnTo>
                    <a:pt x="2387" y="510"/>
                  </a:lnTo>
                  <a:lnTo>
                    <a:pt x="2386" y="518"/>
                  </a:lnTo>
                  <a:lnTo>
                    <a:pt x="2385" y="529"/>
                  </a:lnTo>
                  <a:lnTo>
                    <a:pt x="2383" y="545"/>
                  </a:lnTo>
                  <a:lnTo>
                    <a:pt x="2380" y="565"/>
                  </a:lnTo>
                  <a:lnTo>
                    <a:pt x="2374" y="587"/>
                  </a:lnTo>
                  <a:lnTo>
                    <a:pt x="2368" y="612"/>
                  </a:lnTo>
                  <a:lnTo>
                    <a:pt x="2359" y="637"/>
                  </a:lnTo>
                  <a:lnTo>
                    <a:pt x="2347" y="663"/>
                  </a:lnTo>
                  <a:lnTo>
                    <a:pt x="2331" y="689"/>
                  </a:lnTo>
                  <a:lnTo>
                    <a:pt x="2313" y="714"/>
                  </a:lnTo>
                  <a:lnTo>
                    <a:pt x="2291" y="737"/>
                  </a:lnTo>
                  <a:lnTo>
                    <a:pt x="2265" y="758"/>
                  </a:lnTo>
                  <a:lnTo>
                    <a:pt x="2233" y="777"/>
                  </a:lnTo>
                  <a:lnTo>
                    <a:pt x="2199" y="790"/>
                  </a:lnTo>
                  <a:lnTo>
                    <a:pt x="2162" y="798"/>
                  </a:lnTo>
                  <a:lnTo>
                    <a:pt x="2123" y="801"/>
                  </a:lnTo>
                  <a:lnTo>
                    <a:pt x="2081" y="797"/>
                  </a:lnTo>
                  <a:lnTo>
                    <a:pt x="2038" y="790"/>
                  </a:lnTo>
                  <a:lnTo>
                    <a:pt x="1992" y="776"/>
                  </a:lnTo>
                  <a:lnTo>
                    <a:pt x="1694" y="674"/>
                  </a:lnTo>
                  <a:lnTo>
                    <a:pt x="1682" y="699"/>
                  </a:lnTo>
                  <a:lnTo>
                    <a:pt x="1668" y="728"/>
                  </a:lnTo>
                  <a:lnTo>
                    <a:pt x="1651" y="758"/>
                  </a:lnTo>
                  <a:lnTo>
                    <a:pt x="1631" y="789"/>
                  </a:lnTo>
                  <a:lnTo>
                    <a:pt x="1608" y="821"/>
                  </a:lnTo>
                  <a:lnTo>
                    <a:pt x="1583" y="852"/>
                  </a:lnTo>
                  <a:lnTo>
                    <a:pt x="1553" y="883"/>
                  </a:lnTo>
                  <a:lnTo>
                    <a:pt x="1519" y="913"/>
                  </a:lnTo>
                  <a:lnTo>
                    <a:pt x="1483" y="940"/>
                  </a:lnTo>
                  <a:lnTo>
                    <a:pt x="1443" y="964"/>
                  </a:lnTo>
                  <a:lnTo>
                    <a:pt x="1397" y="985"/>
                  </a:lnTo>
                  <a:lnTo>
                    <a:pt x="1351" y="1002"/>
                  </a:lnTo>
                  <a:lnTo>
                    <a:pt x="1304" y="1014"/>
                  </a:lnTo>
                  <a:lnTo>
                    <a:pt x="1253" y="1021"/>
                  </a:lnTo>
                  <a:lnTo>
                    <a:pt x="1202" y="1023"/>
                  </a:lnTo>
                  <a:lnTo>
                    <a:pt x="1145" y="1020"/>
                  </a:lnTo>
                  <a:lnTo>
                    <a:pt x="1086" y="1013"/>
                  </a:lnTo>
                  <a:lnTo>
                    <a:pt x="1024" y="999"/>
                  </a:lnTo>
                  <a:lnTo>
                    <a:pt x="961" y="979"/>
                  </a:lnTo>
                  <a:lnTo>
                    <a:pt x="944" y="971"/>
                  </a:lnTo>
                  <a:lnTo>
                    <a:pt x="931" y="959"/>
                  </a:lnTo>
                  <a:lnTo>
                    <a:pt x="921" y="944"/>
                  </a:lnTo>
                  <a:lnTo>
                    <a:pt x="915" y="926"/>
                  </a:lnTo>
                  <a:lnTo>
                    <a:pt x="914" y="908"/>
                  </a:lnTo>
                  <a:lnTo>
                    <a:pt x="918" y="890"/>
                  </a:lnTo>
                  <a:lnTo>
                    <a:pt x="926" y="872"/>
                  </a:lnTo>
                  <a:lnTo>
                    <a:pt x="938" y="859"/>
                  </a:lnTo>
                  <a:lnTo>
                    <a:pt x="954" y="849"/>
                  </a:lnTo>
                  <a:lnTo>
                    <a:pt x="971" y="843"/>
                  </a:lnTo>
                  <a:lnTo>
                    <a:pt x="988" y="842"/>
                  </a:lnTo>
                  <a:lnTo>
                    <a:pt x="1007" y="846"/>
                  </a:lnTo>
                  <a:lnTo>
                    <a:pt x="1060" y="862"/>
                  </a:lnTo>
                  <a:lnTo>
                    <a:pt x="1111" y="873"/>
                  </a:lnTo>
                  <a:lnTo>
                    <a:pt x="1161" y="880"/>
                  </a:lnTo>
                  <a:lnTo>
                    <a:pt x="1208" y="882"/>
                  </a:lnTo>
                  <a:lnTo>
                    <a:pt x="1253" y="879"/>
                  </a:lnTo>
                  <a:lnTo>
                    <a:pt x="1297" y="871"/>
                  </a:lnTo>
                  <a:lnTo>
                    <a:pt x="1336" y="859"/>
                  </a:lnTo>
                  <a:lnTo>
                    <a:pt x="1375" y="841"/>
                  </a:lnTo>
                  <a:lnTo>
                    <a:pt x="1410" y="820"/>
                  </a:lnTo>
                  <a:lnTo>
                    <a:pt x="1441" y="795"/>
                  </a:lnTo>
                  <a:lnTo>
                    <a:pt x="1468" y="769"/>
                  </a:lnTo>
                  <a:lnTo>
                    <a:pt x="1492" y="741"/>
                  </a:lnTo>
                  <a:lnTo>
                    <a:pt x="1512" y="714"/>
                  </a:lnTo>
                  <a:lnTo>
                    <a:pt x="1530" y="687"/>
                  </a:lnTo>
                  <a:lnTo>
                    <a:pt x="1546" y="659"/>
                  </a:lnTo>
                  <a:lnTo>
                    <a:pt x="1557" y="635"/>
                  </a:lnTo>
                  <a:lnTo>
                    <a:pt x="1568" y="613"/>
                  </a:lnTo>
                  <a:lnTo>
                    <a:pt x="1575" y="594"/>
                  </a:lnTo>
                  <a:lnTo>
                    <a:pt x="1580" y="580"/>
                  </a:lnTo>
                  <a:lnTo>
                    <a:pt x="1583" y="570"/>
                  </a:lnTo>
                  <a:lnTo>
                    <a:pt x="1584" y="566"/>
                  </a:lnTo>
                  <a:lnTo>
                    <a:pt x="1592" y="548"/>
                  </a:lnTo>
                  <a:lnTo>
                    <a:pt x="1604" y="533"/>
                  </a:lnTo>
                  <a:lnTo>
                    <a:pt x="1618" y="522"/>
                  </a:lnTo>
                  <a:lnTo>
                    <a:pt x="1637" y="516"/>
                  </a:lnTo>
                  <a:lnTo>
                    <a:pt x="1656" y="513"/>
                  </a:lnTo>
                  <a:lnTo>
                    <a:pt x="1675" y="518"/>
                  </a:lnTo>
                  <a:lnTo>
                    <a:pt x="2037" y="641"/>
                  </a:lnTo>
                  <a:lnTo>
                    <a:pt x="2069" y="651"/>
                  </a:lnTo>
                  <a:lnTo>
                    <a:pt x="2098" y="657"/>
                  </a:lnTo>
                  <a:lnTo>
                    <a:pt x="2124" y="659"/>
                  </a:lnTo>
                  <a:lnTo>
                    <a:pt x="2147" y="657"/>
                  </a:lnTo>
                  <a:lnTo>
                    <a:pt x="2168" y="651"/>
                  </a:lnTo>
                  <a:lnTo>
                    <a:pt x="2186" y="641"/>
                  </a:lnTo>
                  <a:lnTo>
                    <a:pt x="2202" y="627"/>
                  </a:lnTo>
                  <a:lnTo>
                    <a:pt x="2214" y="612"/>
                  </a:lnTo>
                  <a:lnTo>
                    <a:pt x="2225" y="593"/>
                  </a:lnTo>
                  <a:lnTo>
                    <a:pt x="2233" y="574"/>
                  </a:lnTo>
                  <a:lnTo>
                    <a:pt x="2239" y="555"/>
                  </a:lnTo>
                  <a:lnTo>
                    <a:pt x="1430" y="274"/>
                  </a:lnTo>
                  <a:lnTo>
                    <a:pt x="1397" y="265"/>
                  </a:lnTo>
                  <a:lnTo>
                    <a:pt x="1364" y="262"/>
                  </a:lnTo>
                  <a:lnTo>
                    <a:pt x="1330" y="264"/>
                  </a:lnTo>
                  <a:lnTo>
                    <a:pt x="1297" y="272"/>
                  </a:lnTo>
                  <a:lnTo>
                    <a:pt x="1265" y="284"/>
                  </a:lnTo>
                  <a:lnTo>
                    <a:pt x="1222" y="305"/>
                  </a:lnTo>
                  <a:lnTo>
                    <a:pt x="1184" y="321"/>
                  </a:lnTo>
                  <a:lnTo>
                    <a:pt x="1145" y="333"/>
                  </a:lnTo>
                  <a:lnTo>
                    <a:pt x="1105" y="339"/>
                  </a:lnTo>
                  <a:lnTo>
                    <a:pt x="1065" y="341"/>
                  </a:lnTo>
                  <a:lnTo>
                    <a:pt x="1024" y="339"/>
                  </a:lnTo>
                  <a:lnTo>
                    <a:pt x="984" y="333"/>
                  </a:lnTo>
                  <a:lnTo>
                    <a:pt x="945" y="321"/>
                  </a:lnTo>
                  <a:lnTo>
                    <a:pt x="927" y="315"/>
                  </a:lnTo>
                  <a:lnTo>
                    <a:pt x="579" y="1334"/>
                  </a:lnTo>
                  <a:lnTo>
                    <a:pt x="572" y="1350"/>
                  </a:lnTo>
                  <a:lnTo>
                    <a:pt x="560" y="1363"/>
                  </a:lnTo>
                  <a:lnTo>
                    <a:pt x="547" y="1373"/>
                  </a:lnTo>
                  <a:lnTo>
                    <a:pt x="530" y="1379"/>
                  </a:lnTo>
                  <a:lnTo>
                    <a:pt x="513" y="1381"/>
                  </a:lnTo>
                  <a:lnTo>
                    <a:pt x="502" y="1380"/>
                  </a:lnTo>
                  <a:lnTo>
                    <a:pt x="491" y="1378"/>
                  </a:lnTo>
                  <a:lnTo>
                    <a:pt x="47" y="1225"/>
                  </a:lnTo>
                  <a:lnTo>
                    <a:pt x="30" y="1217"/>
                  </a:lnTo>
                  <a:lnTo>
                    <a:pt x="17" y="1205"/>
                  </a:lnTo>
                  <a:lnTo>
                    <a:pt x="7" y="1189"/>
                  </a:lnTo>
                  <a:lnTo>
                    <a:pt x="1" y="1171"/>
                  </a:lnTo>
                  <a:lnTo>
                    <a:pt x="0" y="1153"/>
                  </a:lnTo>
                  <a:lnTo>
                    <a:pt x="3" y="1136"/>
                  </a:lnTo>
                  <a:lnTo>
                    <a:pt x="375" y="48"/>
                  </a:lnTo>
                  <a:lnTo>
                    <a:pt x="384" y="31"/>
                  </a:lnTo>
                  <a:lnTo>
                    <a:pt x="395" y="17"/>
                  </a:lnTo>
                  <a:lnTo>
                    <a:pt x="411" y="8"/>
                  </a:lnTo>
                  <a:lnTo>
                    <a:pt x="428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412"/>
            <p:cNvSpPr>
              <a:spLocks noEditPoints="1"/>
            </p:cNvSpPr>
            <p:nvPr/>
          </p:nvSpPr>
          <p:spPr bwMode="auto">
            <a:xfrm>
              <a:off x="9166225" y="5100638"/>
              <a:ext cx="442913" cy="363538"/>
            </a:xfrm>
            <a:custGeom>
              <a:avLst/>
              <a:gdLst>
                <a:gd name="T0" fmla="*/ 2631 w 2793"/>
                <a:gd name="T1" fmla="*/ 1070 h 2289"/>
                <a:gd name="T2" fmla="*/ 2261 w 2793"/>
                <a:gd name="T3" fmla="*/ 11 h 2289"/>
                <a:gd name="T4" fmla="*/ 2792 w 2793"/>
                <a:gd name="T5" fmla="*/ 1090 h 2289"/>
                <a:gd name="T6" fmla="*/ 2770 w 2793"/>
                <a:gd name="T7" fmla="*/ 1156 h 2289"/>
                <a:gd name="T8" fmla="*/ 2087 w 2793"/>
                <a:gd name="T9" fmla="*/ 1599 h 2289"/>
                <a:gd name="T10" fmla="*/ 1758 w 2793"/>
                <a:gd name="T11" fmla="*/ 1825 h 2289"/>
                <a:gd name="T12" fmla="*/ 806 w 2793"/>
                <a:gd name="T13" fmla="*/ 2286 h 2289"/>
                <a:gd name="T14" fmla="*/ 678 w 2793"/>
                <a:gd name="T15" fmla="*/ 2264 h 2289"/>
                <a:gd name="T16" fmla="*/ 590 w 2793"/>
                <a:gd name="T17" fmla="*/ 2172 h 2289"/>
                <a:gd name="T18" fmla="*/ 505 w 2793"/>
                <a:gd name="T19" fmla="*/ 2139 h 2289"/>
                <a:gd name="T20" fmla="*/ 378 w 2793"/>
                <a:gd name="T21" fmla="*/ 2138 h 2289"/>
                <a:gd name="T22" fmla="*/ 276 w 2793"/>
                <a:gd name="T23" fmla="*/ 2061 h 2289"/>
                <a:gd name="T24" fmla="*/ 239 w 2793"/>
                <a:gd name="T25" fmla="*/ 1942 h 2289"/>
                <a:gd name="T26" fmla="*/ 122 w 2793"/>
                <a:gd name="T27" fmla="*/ 1901 h 2289"/>
                <a:gd name="T28" fmla="*/ 48 w 2793"/>
                <a:gd name="T29" fmla="*/ 1797 h 2289"/>
                <a:gd name="T30" fmla="*/ 51 w 2793"/>
                <a:gd name="T31" fmla="*/ 1672 h 2289"/>
                <a:gd name="T32" fmla="*/ 37 w 2793"/>
                <a:gd name="T33" fmla="*/ 1573 h 2289"/>
                <a:gd name="T34" fmla="*/ 0 w 2793"/>
                <a:gd name="T35" fmla="*/ 1450 h 2289"/>
                <a:gd name="T36" fmla="*/ 40 w 2793"/>
                <a:gd name="T37" fmla="*/ 1331 h 2289"/>
                <a:gd name="T38" fmla="*/ 422 w 2793"/>
                <a:gd name="T39" fmla="*/ 1118 h 2289"/>
                <a:gd name="T40" fmla="*/ 491 w 2793"/>
                <a:gd name="T41" fmla="*/ 1123 h 2289"/>
                <a:gd name="T42" fmla="*/ 523 w 2793"/>
                <a:gd name="T43" fmla="*/ 1186 h 2289"/>
                <a:gd name="T44" fmla="*/ 484 w 2793"/>
                <a:gd name="T45" fmla="*/ 1244 h 2289"/>
                <a:gd name="T46" fmla="*/ 144 w 2793"/>
                <a:gd name="T47" fmla="*/ 1432 h 2289"/>
                <a:gd name="T48" fmla="*/ 157 w 2793"/>
                <a:gd name="T49" fmla="*/ 1498 h 2289"/>
                <a:gd name="T50" fmla="*/ 218 w 2793"/>
                <a:gd name="T51" fmla="*/ 1518 h 2289"/>
                <a:gd name="T52" fmla="*/ 849 w 2793"/>
                <a:gd name="T53" fmla="*/ 1221 h 2289"/>
                <a:gd name="T54" fmla="*/ 907 w 2793"/>
                <a:gd name="T55" fmla="*/ 1260 h 2289"/>
                <a:gd name="T56" fmla="*/ 902 w 2793"/>
                <a:gd name="T57" fmla="*/ 1330 h 2289"/>
                <a:gd name="T58" fmla="*/ 217 w 2793"/>
                <a:gd name="T59" fmla="*/ 1677 h 2289"/>
                <a:gd name="T60" fmla="*/ 180 w 2793"/>
                <a:gd name="T61" fmla="*/ 1732 h 2289"/>
                <a:gd name="T62" fmla="*/ 209 w 2793"/>
                <a:gd name="T63" fmla="*/ 1791 h 2289"/>
                <a:gd name="T64" fmla="*/ 275 w 2793"/>
                <a:gd name="T65" fmla="*/ 1796 h 2289"/>
                <a:gd name="T66" fmla="*/ 1054 w 2793"/>
                <a:gd name="T67" fmla="*/ 1437 h 2289"/>
                <a:gd name="T68" fmla="*/ 1100 w 2793"/>
                <a:gd name="T69" fmla="*/ 1489 h 2289"/>
                <a:gd name="T70" fmla="*/ 1077 w 2793"/>
                <a:gd name="T71" fmla="*/ 1555 h 2289"/>
                <a:gd name="T72" fmla="*/ 390 w 2793"/>
                <a:gd name="T73" fmla="*/ 1905 h 2289"/>
                <a:gd name="T74" fmla="*/ 385 w 2793"/>
                <a:gd name="T75" fmla="*/ 1971 h 2289"/>
                <a:gd name="T76" fmla="*/ 440 w 2793"/>
                <a:gd name="T77" fmla="*/ 2008 h 2289"/>
                <a:gd name="T78" fmla="*/ 1136 w 2793"/>
                <a:gd name="T79" fmla="*/ 1675 h 2289"/>
                <a:gd name="T80" fmla="*/ 1205 w 2793"/>
                <a:gd name="T81" fmla="*/ 1680 h 2289"/>
                <a:gd name="T82" fmla="*/ 1237 w 2793"/>
                <a:gd name="T83" fmla="*/ 1744 h 2289"/>
                <a:gd name="T84" fmla="*/ 1198 w 2793"/>
                <a:gd name="T85" fmla="*/ 1802 h 2289"/>
                <a:gd name="T86" fmla="*/ 714 w 2793"/>
                <a:gd name="T87" fmla="*/ 2061 h 2289"/>
                <a:gd name="T88" fmla="*/ 727 w 2793"/>
                <a:gd name="T89" fmla="*/ 2125 h 2289"/>
                <a:gd name="T90" fmla="*/ 789 w 2793"/>
                <a:gd name="T91" fmla="*/ 2147 h 2289"/>
                <a:gd name="T92" fmla="*/ 1773 w 2793"/>
                <a:gd name="T93" fmla="*/ 1655 h 2289"/>
                <a:gd name="T94" fmla="*/ 2070 w 2793"/>
                <a:gd name="T95" fmla="*/ 1430 h 2289"/>
                <a:gd name="T96" fmla="*/ 1731 w 2793"/>
                <a:gd name="T97" fmla="*/ 272 h 2289"/>
                <a:gd name="T98" fmla="*/ 1770 w 2793"/>
                <a:gd name="T99" fmla="*/ 214 h 2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93" h="2289">
                  <a:moveTo>
                    <a:pt x="2189" y="164"/>
                  </a:moveTo>
                  <a:lnTo>
                    <a:pt x="1895" y="309"/>
                  </a:lnTo>
                  <a:lnTo>
                    <a:pt x="2337" y="1216"/>
                  </a:lnTo>
                  <a:lnTo>
                    <a:pt x="2631" y="1070"/>
                  </a:lnTo>
                  <a:lnTo>
                    <a:pt x="2189" y="164"/>
                  </a:lnTo>
                  <a:close/>
                  <a:moveTo>
                    <a:pt x="2226" y="0"/>
                  </a:moveTo>
                  <a:lnTo>
                    <a:pt x="2244" y="3"/>
                  </a:lnTo>
                  <a:lnTo>
                    <a:pt x="2261" y="11"/>
                  </a:lnTo>
                  <a:lnTo>
                    <a:pt x="2275" y="23"/>
                  </a:lnTo>
                  <a:lnTo>
                    <a:pt x="2285" y="39"/>
                  </a:lnTo>
                  <a:lnTo>
                    <a:pt x="2786" y="1072"/>
                  </a:lnTo>
                  <a:lnTo>
                    <a:pt x="2792" y="1090"/>
                  </a:lnTo>
                  <a:lnTo>
                    <a:pt x="2793" y="1108"/>
                  </a:lnTo>
                  <a:lnTo>
                    <a:pt x="2790" y="1125"/>
                  </a:lnTo>
                  <a:lnTo>
                    <a:pt x="2781" y="1141"/>
                  </a:lnTo>
                  <a:lnTo>
                    <a:pt x="2770" y="1156"/>
                  </a:lnTo>
                  <a:lnTo>
                    <a:pt x="2754" y="1166"/>
                  </a:lnTo>
                  <a:lnTo>
                    <a:pt x="2343" y="1368"/>
                  </a:lnTo>
                  <a:lnTo>
                    <a:pt x="2163" y="1534"/>
                  </a:lnTo>
                  <a:lnTo>
                    <a:pt x="2087" y="1599"/>
                  </a:lnTo>
                  <a:lnTo>
                    <a:pt x="2010" y="1661"/>
                  </a:lnTo>
                  <a:lnTo>
                    <a:pt x="1929" y="1721"/>
                  </a:lnTo>
                  <a:lnTo>
                    <a:pt x="1846" y="1774"/>
                  </a:lnTo>
                  <a:lnTo>
                    <a:pt x="1758" y="1825"/>
                  </a:lnTo>
                  <a:lnTo>
                    <a:pt x="1670" y="1872"/>
                  </a:lnTo>
                  <a:lnTo>
                    <a:pt x="864" y="2267"/>
                  </a:lnTo>
                  <a:lnTo>
                    <a:pt x="836" y="2279"/>
                  </a:lnTo>
                  <a:lnTo>
                    <a:pt x="806" y="2286"/>
                  </a:lnTo>
                  <a:lnTo>
                    <a:pt x="775" y="2289"/>
                  </a:lnTo>
                  <a:lnTo>
                    <a:pt x="741" y="2285"/>
                  </a:lnTo>
                  <a:lnTo>
                    <a:pt x="709" y="2277"/>
                  </a:lnTo>
                  <a:lnTo>
                    <a:pt x="678" y="2264"/>
                  </a:lnTo>
                  <a:lnTo>
                    <a:pt x="651" y="2247"/>
                  </a:lnTo>
                  <a:lnTo>
                    <a:pt x="627" y="2226"/>
                  </a:lnTo>
                  <a:lnTo>
                    <a:pt x="607" y="2201"/>
                  </a:lnTo>
                  <a:lnTo>
                    <a:pt x="590" y="2172"/>
                  </a:lnTo>
                  <a:lnTo>
                    <a:pt x="577" y="2141"/>
                  </a:lnTo>
                  <a:lnTo>
                    <a:pt x="571" y="2109"/>
                  </a:lnTo>
                  <a:lnTo>
                    <a:pt x="534" y="2127"/>
                  </a:lnTo>
                  <a:lnTo>
                    <a:pt x="505" y="2139"/>
                  </a:lnTo>
                  <a:lnTo>
                    <a:pt x="475" y="2146"/>
                  </a:lnTo>
                  <a:lnTo>
                    <a:pt x="444" y="2148"/>
                  </a:lnTo>
                  <a:lnTo>
                    <a:pt x="411" y="2146"/>
                  </a:lnTo>
                  <a:lnTo>
                    <a:pt x="378" y="2138"/>
                  </a:lnTo>
                  <a:lnTo>
                    <a:pt x="347" y="2124"/>
                  </a:lnTo>
                  <a:lnTo>
                    <a:pt x="321" y="2107"/>
                  </a:lnTo>
                  <a:lnTo>
                    <a:pt x="297" y="2086"/>
                  </a:lnTo>
                  <a:lnTo>
                    <a:pt x="276" y="2061"/>
                  </a:lnTo>
                  <a:lnTo>
                    <a:pt x="260" y="2033"/>
                  </a:lnTo>
                  <a:lnTo>
                    <a:pt x="248" y="2003"/>
                  </a:lnTo>
                  <a:lnTo>
                    <a:pt x="241" y="1973"/>
                  </a:lnTo>
                  <a:lnTo>
                    <a:pt x="239" y="1942"/>
                  </a:lnTo>
                  <a:lnTo>
                    <a:pt x="207" y="1939"/>
                  </a:lnTo>
                  <a:lnTo>
                    <a:pt x="178" y="1931"/>
                  </a:lnTo>
                  <a:lnTo>
                    <a:pt x="148" y="1918"/>
                  </a:lnTo>
                  <a:lnTo>
                    <a:pt x="122" y="1901"/>
                  </a:lnTo>
                  <a:lnTo>
                    <a:pt x="99" y="1880"/>
                  </a:lnTo>
                  <a:lnTo>
                    <a:pt x="78" y="1856"/>
                  </a:lnTo>
                  <a:lnTo>
                    <a:pt x="61" y="1827"/>
                  </a:lnTo>
                  <a:lnTo>
                    <a:pt x="48" y="1797"/>
                  </a:lnTo>
                  <a:lnTo>
                    <a:pt x="42" y="1765"/>
                  </a:lnTo>
                  <a:lnTo>
                    <a:pt x="40" y="1733"/>
                  </a:lnTo>
                  <a:lnTo>
                    <a:pt x="43" y="1702"/>
                  </a:lnTo>
                  <a:lnTo>
                    <a:pt x="51" y="1672"/>
                  </a:lnTo>
                  <a:lnTo>
                    <a:pt x="62" y="1643"/>
                  </a:lnTo>
                  <a:lnTo>
                    <a:pt x="79" y="1617"/>
                  </a:lnTo>
                  <a:lnTo>
                    <a:pt x="56" y="1597"/>
                  </a:lnTo>
                  <a:lnTo>
                    <a:pt x="37" y="1573"/>
                  </a:lnTo>
                  <a:lnTo>
                    <a:pt x="21" y="1545"/>
                  </a:lnTo>
                  <a:lnTo>
                    <a:pt x="9" y="1515"/>
                  </a:lnTo>
                  <a:lnTo>
                    <a:pt x="1" y="1482"/>
                  </a:lnTo>
                  <a:lnTo>
                    <a:pt x="0" y="1450"/>
                  </a:lnTo>
                  <a:lnTo>
                    <a:pt x="3" y="1419"/>
                  </a:lnTo>
                  <a:lnTo>
                    <a:pt x="11" y="1388"/>
                  </a:lnTo>
                  <a:lnTo>
                    <a:pt x="23" y="1358"/>
                  </a:lnTo>
                  <a:lnTo>
                    <a:pt x="40" y="1331"/>
                  </a:lnTo>
                  <a:lnTo>
                    <a:pt x="61" y="1307"/>
                  </a:lnTo>
                  <a:lnTo>
                    <a:pt x="86" y="1286"/>
                  </a:lnTo>
                  <a:lnTo>
                    <a:pt x="115" y="1269"/>
                  </a:lnTo>
                  <a:lnTo>
                    <a:pt x="422" y="1118"/>
                  </a:lnTo>
                  <a:lnTo>
                    <a:pt x="440" y="1112"/>
                  </a:lnTo>
                  <a:lnTo>
                    <a:pt x="459" y="1111"/>
                  </a:lnTo>
                  <a:lnTo>
                    <a:pt x="475" y="1115"/>
                  </a:lnTo>
                  <a:lnTo>
                    <a:pt x="491" y="1123"/>
                  </a:lnTo>
                  <a:lnTo>
                    <a:pt x="505" y="1135"/>
                  </a:lnTo>
                  <a:lnTo>
                    <a:pt x="515" y="1150"/>
                  </a:lnTo>
                  <a:lnTo>
                    <a:pt x="522" y="1168"/>
                  </a:lnTo>
                  <a:lnTo>
                    <a:pt x="523" y="1186"/>
                  </a:lnTo>
                  <a:lnTo>
                    <a:pt x="520" y="1204"/>
                  </a:lnTo>
                  <a:lnTo>
                    <a:pt x="511" y="1220"/>
                  </a:lnTo>
                  <a:lnTo>
                    <a:pt x="500" y="1234"/>
                  </a:lnTo>
                  <a:lnTo>
                    <a:pt x="484" y="1244"/>
                  </a:lnTo>
                  <a:lnTo>
                    <a:pt x="177" y="1394"/>
                  </a:lnTo>
                  <a:lnTo>
                    <a:pt x="162" y="1405"/>
                  </a:lnTo>
                  <a:lnTo>
                    <a:pt x="152" y="1418"/>
                  </a:lnTo>
                  <a:lnTo>
                    <a:pt x="144" y="1432"/>
                  </a:lnTo>
                  <a:lnTo>
                    <a:pt x="140" y="1449"/>
                  </a:lnTo>
                  <a:lnTo>
                    <a:pt x="141" y="1466"/>
                  </a:lnTo>
                  <a:lnTo>
                    <a:pt x="146" y="1483"/>
                  </a:lnTo>
                  <a:lnTo>
                    <a:pt x="157" y="1498"/>
                  </a:lnTo>
                  <a:lnTo>
                    <a:pt x="169" y="1508"/>
                  </a:lnTo>
                  <a:lnTo>
                    <a:pt x="184" y="1516"/>
                  </a:lnTo>
                  <a:lnTo>
                    <a:pt x="201" y="1519"/>
                  </a:lnTo>
                  <a:lnTo>
                    <a:pt x="218" y="1518"/>
                  </a:lnTo>
                  <a:lnTo>
                    <a:pt x="235" y="1513"/>
                  </a:lnTo>
                  <a:lnTo>
                    <a:pt x="813" y="1229"/>
                  </a:lnTo>
                  <a:lnTo>
                    <a:pt x="831" y="1222"/>
                  </a:lnTo>
                  <a:lnTo>
                    <a:pt x="849" y="1221"/>
                  </a:lnTo>
                  <a:lnTo>
                    <a:pt x="867" y="1225"/>
                  </a:lnTo>
                  <a:lnTo>
                    <a:pt x="882" y="1233"/>
                  </a:lnTo>
                  <a:lnTo>
                    <a:pt x="896" y="1244"/>
                  </a:lnTo>
                  <a:lnTo>
                    <a:pt x="907" y="1260"/>
                  </a:lnTo>
                  <a:lnTo>
                    <a:pt x="913" y="1278"/>
                  </a:lnTo>
                  <a:lnTo>
                    <a:pt x="914" y="1296"/>
                  </a:lnTo>
                  <a:lnTo>
                    <a:pt x="910" y="1314"/>
                  </a:lnTo>
                  <a:lnTo>
                    <a:pt x="902" y="1330"/>
                  </a:lnTo>
                  <a:lnTo>
                    <a:pt x="891" y="1344"/>
                  </a:lnTo>
                  <a:lnTo>
                    <a:pt x="875" y="1354"/>
                  </a:lnTo>
                  <a:lnTo>
                    <a:pt x="503" y="1537"/>
                  </a:lnTo>
                  <a:lnTo>
                    <a:pt x="217" y="1677"/>
                  </a:lnTo>
                  <a:lnTo>
                    <a:pt x="203" y="1688"/>
                  </a:lnTo>
                  <a:lnTo>
                    <a:pt x="192" y="1700"/>
                  </a:lnTo>
                  <a:lnTo>
                    <a:pt x="183" y="1715"/>
                  </a:lnTo>
                  <a:lnTo>
                    <a:pt x="180" y="1732"/>
                  </a:lnTo>
                  <a:lnTo>
                    <a:pt x="181" y="1750"/>
                  </a:lnTo>
                  <a:lnTo>
                    <a:pt x="186" y="1766"/>
                  </a:lnTo>
                  <a:lnTo>
                    <a:pt x="197" y="1781"/>
                  </a:lnTo>
                  <a:lnTo>
                    <a:pt x="209" y="1791"/>
                  </a:lnTo>
                  <a:lnTo>
                    <a:pt x="224" y="1799"/>
                  </a:lnTo>
                  <a:lnTo>
                    <a:pt x="241" y="1802"/>
                  </a:lnTo>
                  <a:lnTo>
                    <a:pt x="258" y="1801"/>
                  </a:lnTo>
                  <a:lnTo>
                    <a:pt x="275" y="1796"/>
                  </a:lnTo>
                  <a:lnTo>
                    <a:pt x="1000" y="1440"/>
                  </a:lnTo>
                  <a:lnTo>
                    <a:pt x="1018" y="1433"/>
                  </a:lnTo>
                  <a:lnTo>
                    <a:pt x="1036" y="1432"/>
                  </a:lnTo>
                  <a:lnTo>
                    <a:pt x="1054" y="1437"/>
                  </a:lnTo>
                  <a:lnTo>
                    <a:pt x="1070" y="1444"/>
                  </a:lnTo>
                  <a:lnTo>
                    <a:pt x="1083" y="1456"/>
                  </a:lnTo>
                  <a:lnTo>
                    <a:pt x="1094" y="1471"/>
                  </a:lnTo>
                  <a:lnTo>
                    <a:pt x="1100" y="1489"/>
                  </a:lnTo>
                  <a:lnTo>
                    <a:pt x="1101" y="1507"/>
                  </a:lnTo>
                  <a:lnTo>
                    <a:pt x="1097" y="1525"/>
                  </a:lnTo>
                  <a:lnTo>
                    <a:pt x="1089" y="1541"/>
                  </a:lnTo>
                  <a:lnTo>
                    <a:pt x="1077" y="1555"/>
                  </a:lnTo>
                  <a:lnTo>
                    <a:pt x="1062" y="1565"/>
                  </a:lnTo>
                  <a:lnTo>
                    <a:pt x="415" y="1882"/>
                  </a:lnTo>
                  <a:lnTo>
                    <a:pt x="402" y="1893"/>
                  </a:lnTo>
                  <a:lnTo>
                    <a:pt x="390" y="1905"/>
                  </a:lnTo>
                  <a:lnTo>
                    <a:pt x="383" y="1920"/>
                  </a:lnTo>
                  <a:lnTo>
                    <a:pt x="379" y="1937"/>
                  </a:lnTo>
                  <a:lnTo>
                    <a:pt x="380" y="1955"/>
                  </a:lnTo>
                  <a:lnTo>
                    <a:pt x="385" y="1971"/>
                  </a:lnTo>
                  <a:lnTo>
                    <a:pt x="395" y="1986"/>
                  </a:lnTo>
                  <a:lnTo>
                    <a:pt x="408" y="1996"/>
                  </a:lnTo>
                  <a:lnTo>
                    <a:pt x="423" y="2005"/>
                  </a:lnTo>
                  <a:lnTo>
                    <a:pt x="440" y="2008"/>
                  </a:lnTo>
                  <a:lnTo>
                    <a:pt x="458" y="2007"/>
                  </a:lnTo>
                  <a:lnTo>
                    <a:pt x="473" y="2001"/>
                  </a:lnTo>
                  <a:lnTo>
                    <a:pt x="686" y="1897"/>
                  </a:lnTo>
                  <a:lnTo>
                    <a:pt x="1136" y="1675"/>
                  </a:lnTo>
                  <a:lnTo>
                    <a:pt x="1154" y="1670"/>
                  </a:lnTo>
                  <a:lnTo>
                    <a:pt x="1172" y="1669"/>
                  </a:lnTo>
                  <a:lnTo>
                    <a:pt x="1189" y="1672"/>
                  </a:lnTo>
                  <a:lnTo>
                    <a:pt x="1205" y="1680"/>
                  </a:lnTo>
                  <a:lnTo>
                    <a:pt x="1219" y="1692"/>
                  </a:lnTo>
                  <a:lnTo>
                    <a:pt x="1229" y="1708"/>
                  </a:lnTo>
                  <a:lnTo>
                    <a:pt x="1236" y="1726"/>
                  </a:lnTo>
                  <a:lnTo>
                    <a:pt x="1237" y="1744"/>
                  </a:lnTo>
                  <a:lnTo>
                    <a:pt x="1233" y="1762"/>
                  </a:lnTo>
                  <a:lnTo>
                    <a:pt x="1225" y="1778"/>
                  </a:lnTo>
                  <a:lnTo>
                    <a:pt x="1214" y="1791"/>
                  </a:lnTo>
                  <a:lnTo>
                    <a:pt x="1198" y="1802"/>
                  </a:lnTo>
                  <a:lnTo>
                    <a:pt x="748" y="2023"/>
                  </a:lnTo>
                  <a:lnTo>
                    <a:pt x="733" y="2032"/>
                  </a:lnTo>
                  <a:lnTo>
                    <a:pt x="721" y="2045"/>
                  </a:lnTo>
                  <a:lnTo>
                    <a:pt x="714" y="2061"/>
                  </a:lnTo>
                  <a:lnTo>
                    <a:pt x="711" y="2077"/>
                  </a:lnTo>
                  <a:lnTo>
                    <a:pt x="711" y="2094"/>
                  </a:lnTo>
                  <a:lnTo>
                    <a:pt x="717" y="2111"/>
                  </a:lnTo>
                  <a:lnTo>
                    <a:pt x="727" y="2125"/>
                  </a:lnTo>
                  <a:lnTo>
                    <a:pt x="739" y="2137"/>
                  </a:lnTo>
                  <a:lnTo>
                    <a:pt x="754" y="2144"/>
                  </a:lnTo>
                  <a:lnTo>
                    <a:pt x="772" y="2148"/>
                  </a:lnTo>
                  <a:lnTo>
                    <a:pt x="789" y="2147"/>
                  </a:lnTo>
                  <a:lnTo>
                    <a:pt x="805" y="2142"/>
                  </a:lnTo>
                  <a:lnTo>
                    <a:pt x="1610" y="1745"/>
                  </a:lnTo>
                  <a:lnTo>
                    <a:pt x="1692" y="1703"/>
                  </a:lnTo>
                  <a:lnTo>
                    <a:pt x="1773" y="1655"/>
                  </a:lnTo>
                  <a:lnTo>
                    <a:pt x="1851" y="1604"/>
                  </a:lnTo>
                  <a:lnTo>
                    <a:pt x="1927" y="1550"/>
                  </a:lnTo>
                  <a:lnTo>
                    <a:pt x="1999" y="1491"/>
                  </a:lnTo>
                  <a:lnTo>
                    <a:pt x="2070" y="1430"/>
                  </a:lnTo>
                  <a:lnTo>
                    <a:pt x="2218" y="1293"/>
                  </a:lnTo>
                  <a:lnTo>
                    <a:pt x="1738" y="308"/>
                  </a:lnTo>
                  <a:lnTo>
                    <a:pt x="1732" y="290"/>
                  </a:lnTo>
                  <a:lnTo>
                    <a:pt x="1731" y="272"/>
                  </a:lnTo>
                  <a:lnTo>
                    <a:pt x="1734" y="254"/>
                  </a:lnTo>
                  <a:lnTo>
                    <a:pt x="1742" y="238"/>
                  </a:lnTo>
                  <a:lnTo>
                    <a:pt x="1754" y="225"/>
                  </a:lnTo>
                  <a:lnTo>
                    <a:pt x="1770" y="214"/>
                  </a:lnTo>
                  <a:lnTo>
                    <a:pt x="2190" y="7"/>
                  </a:lnTo>
                  <a:lnTo>
                    <a:pt x="2208" y="1"/>
                  </a:lnTo>
                  <a:lnTo>
                    <a:pt x="2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6" name="Group 71"/>
          <p:cNvGrpSpPr/>
          <p:nvPr/>
        </p:nvGrpSpPr>
        <p:grpSpPr>
          <a:xfrm>
            <a:off x="1743746" y="5506067"/>
            <a:ext cx="413447" cy="433431"/>
            <a:chOff x="7256463" y="5006975"/>
            <a:chExt cx="525463" cy="550863"/>
          </a:xfrm>
          <a:solidFill>
            <a:schemeClr val="bg1"/>
          </a:solidFill>
        </p:grpSpPr>
        <p:sp>
          <p:nvSpPr>
            <p:cNvPr id="37" name="Freeform 425"/>
            <p:cNvSpPr/>
            <p:nvPr/>
          </p:nvSpPr>
          <p:spPr bwMode="auto">
            <a:xfrm>
              <a:off x="7370763" y="5270500"/>
              <a:ext cx="296863" cy="36512"/>
            </a:xfrm>
            <a:custGeom>
              <a:avLst/>
              <a:gdLst>
                <a:gd name="T0" fmla="*/ 696 w 1871"/>
                <a:gd name="T1" fmla="*/ 0 h 237"/>
                <a:gd name="T2" fmla="*/ 731 w 1871"/>
                <a:gd name="T3" fmla="*/ 10 h 237"/>
                <a:gd name="T4" fmla="*/ 757 w 1871"/>
                <a:gd name="T5" fmla="*/ 34 h 237"/>
                <a:gd name="T6" fmla="*/ 766 w 1871"/>
                <a:gd name="T7" fmla="*/ 70 h 237"/>
                <a:gd name="T8" fmla="*/ 766 w 1871"/>
                <a:gd name="T9" fmla="*/ 89 h 237"/>
                <a:gd name="T10" fmla="*/ 768 w 1871"/>
                <a:gd name="T11" fmla="*/ 95 h 237"/>
                <a:gd name="T12" fmla="*/ 1101 w 1871"/>
                <a:gd name="T13" fmla="*/ 98 h 237"/>
                <a:gd name="T14" fmla="*/ 1103 w 1871"/>
                <a:gd name="T15" fmla="*/ 92 h 237"/>
                <a:gd name="T16" fmla="*/ 1104 w 1871"/>
                <a:gd name="T17" fmla="*/ 85 h 237"/>
                <a:gd name="T18" fmla="*/ 1107 w 1871"/>
                <a:gd name="T19" fmla="*/ 51 h 237"/>
                <a:gd name="T20" fmla="*/ 1125 w 1871"/>
                <a:gd name="T21" fmla="*/ 20 h 237"/>
                <a:gd name="T22" fmla="*/ 1156 w 1871"/>
                <a:gd name="T23" fmla="*/ 2 h 237"/>
                <a:gd name="T24" fmla="*/ 1801 w 1871"/>
                <a:gd name="T25" fmla="*/ 0 h 237"/>
                <a:gd name="T26" fmla="*/ 1836 w 1871"/>
                <a:gd name="T27" fmla="*/ 10 h 237"/>
                <a:gd name="T28" fmla="*/ 1861 w 1871"/>
                <a:gd name="T29" fmla="*/ 34 h 237"/>
                <a:gd name="T30" fmla="*/ 1871 w 1871"/>
                <a:gd name="T31" fmla="*/ 70 h 237"/>
                <a:gd name="T32" fmla="*/ 1861 w 1871"/>
                <a:gd name="T33" fmla="*/ 106 h 237"/>
                <a:gd name="T34" fmla="*/ 1836 w 1871"/>
                <a:gd name="T35" fmla="*/ 130 h 237"/>
                <a:gd name="T36" fmla="*/ 1801 w 1871"/>
                <a:gd name="T37" fmla="*/ 140 h 237"/>
                <a:gd name="T38" fmla="*/ 1223 w 1871"/>
                <a:gd name="T39" fmla="*/ 167 h 237"/>
                <a:gd name="T40" fmla="*/ 1185 w 1871"/>
                <a:gd name="T41" fmla="*/ 210 h 237"/>
                <a:gd name="T42" fmla="*/ 1135 w 1871"/>
                <a:gd name="T43" fmla="*/ 234 h 237"/>
                <a:gd name="T44" fmla="*/ 763 w 1871"/>
                <a:gd name="T45" fmla="*/ 237 h 237"/>
                <a:gd name="T46" fmla="*/ 708 w 1871"/>
                <a:gd name="T47" fmla="*/ 225 h 237"/>
                <a:gd name="T48" fmla="*/ 663 w 1871"/>
                <a:gd name="T49" fmla="*/ 191 h 237"/>
                <a:gd name="T50" fmla="*/ 635 w 1871"/>
                <a:gd name="T51" fmla="*/ 140 h 237"/>
                <a:gd name="T52" fmla="*/ 51 w 1871"/>
                <a:gd name="T53" fmla="*/ 138 h 237"/>
                <a:gd name="T54" fmla="*/ 20 w 1871"/>
                <a:gd name="T55" fmla="*/ 120 h 237"/>
                <a:gd name="T56" fmla="*/ 2 w 1871"/>
                <a:gd name="T57" fmla="*/ 89 h 237"/>
                <a:gd name="T58" fmla="*/ 3 w 1871"/>
                <a:gd name="T59" fmla="*/ 51 h 237"/>
                <a:gd name="T60" fmla="*/ 21 w 1871"/>
                <a:gd name="T61" fmla="*/ 20 h 237"/>
                <a:gd name="T62" fmla="*/ 52 w 1871"/>
                <a:gd name="T63" fmla="*/ 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71" h="237">
                  <a:moveTo>
                    <a:pt x="71" y="0"/>
                  </a:moveTo>
                  <a:lnTo>
                    <a:pt x="696" y="0"/>
                  </a:lnTo>
                  <a:lnTo>
                    <a:pt x="715" y="2"/>
                  </a:lnTo>
                  <a:lnTo>
                    <a:pt x="731" y="10"/>
                  </a:lnTo>
                  <a:lnTo>
                    <a:pt x="746" y="20"/>
                  </a:lnTo>
                  <a:lnTo>
                    <a:pt x="757" y="34"/>
                  </a:lnTo>
                  <a:lnTo>
                    <a:pt x="764" y="51"/>
                  </a:lnTo>
                  <a:lnTo>
                    <a:pt x="766" y="70"/>
                  </a:lnTo>
                  <a:lnTo>
                    <a:pt x="766" y="85"/>
                  </a:lnTo>
                  <a:lnTo>
                    <a:pt x="766" y="89"/>
                  </a:lnTo>
                  <a:lnTo>
                    <a:pt x="767" y="93"/>
                  </a:lnTo>
                  <a:lnTo>
                    <a:pt x="768" y="95"/>
                  </a:lnTo>
                  <a:lnTo>
                    <a:pt x="769" y="98"/>
                  </a:lnTo>
                  <a:lnTo>
                    <a:pt x="1101" y="98"/>
                  </a:lnTo>
                  <a:lnTo>
                    <a:pt x="1102" y="95"/>
                  </a:lnTo>
                  <a:lnTo>
                    <a:pt x="1103" y="92"/>
                  </a:lnTo>
                  <a:lnTo>
                    <a:pt x="1104" y="89"/>
                  </a:lnTo>
                  <a:lnTo>
                    <a:pt x="1104" y="85"/>
                  </a:lnTo>
                  <a:lnTo>
                    <a:pt x="1104" y="70"/>
                  </a:lnTo>
                  <a:lnTo>
                    <a:pt x="1107" y="51"/>
                  </a:lnTo>
                  <a:lnTo>
                    <a:pt x="1114" y="34"/>
                  </a:lnTo>
                  <a:lnTo>
                    <a:pt x="1125" y="20"/>
                  </a:lnTo>
                  <a:lnTo>
                    <a:pt x="1139" y="10"/>
                  </a:lnTo>
                  <a:lnTo>
                    <a:pt x="1156" y="2"/>
                  </a:lnTo>
                  <a:lnTo>
                    <a:pt x="1174" y="0"/>
                  </a:lnTo>
                  <a:lnTo>
                    <a:pt x="1801" y="0"/>
                  </a:lnTo>
                  <a:lnTo>
                    <a:pt x="1819" y="2"/>
                  </a:lnTo>
                  <a:lnTo>
                    <a:pt x="1836" y="10"/>
                  </a:lnTo>
                  <a:lnTo>
                    <a:pt x="1851" y="20"/>
                  </a:lnTo>
                  <a:lnTo>
                    <a:pt x="1861" y="34"/>
                  </a:lnTo>
                  <a:lnTo>
                    <a:pt x="1869" y="51"/>
                  </a:lnTo>
                  <a:lnTo>
                    <a:pt x="1871" y="70"/>
                  </a:lnTo>
                  <a:lnTo>
                    <a:pt x="1869" y="89"/>
                  </a:lnTo>
                  <a:lnTo>
                    <a:pt x="1861" y="106"/>
                  </a:lnTo>
                  <a:lnTo>
                    <a:pt x="1851" y="120"/>
                  </a:lnTo>
                  <a:lnTo>
                    <a:pt x="1836" y="130"/>
                  </a:lnTo>
                  <a:lnTo>
                    <a:pt x="1819" y="138"/>
                  </a:lnTo>
                  <a:lnTo>
                    <a:pt x="1801" y="140"/>
                  </a:lnTo>
                  <a:lnTo>
                    <a:pt x="1235" y="140"/>
                  </a:lnTo>
                  <a:lnTo>
                    <a:pt x="1223" y="167"/>
                  </a:lnTo>
                  <a:lnTo>
                    <a:pt x="1206" y="191"/>
                  </a:lnTo>
                  <a:lnTo>
                    <a:pt x="1185" y="210"/>
                  </a:lnTo>
                  <a:lnTo>
                    <a:pt x="1162" y="225"/>
                  </a:lnTo>
                  <a:lnTo>
                    <a:pt x="1135" y="234"/>
                  </a:lnTo>
                  <a:lnTo>
                    <a:pt x="1107" y="237"/>
                  </a:lnTo>
                  <a:lnTo>
                    <a:pt x="763" y="237"/>
                  </a:lnTo>
                  <a:lnTo>
                    <a:pt x="734" y="234"/>
                  </a:lnTo>
                  <a:lnTo>
                    <a:pt x="708" y="225"/>
                  </a:lnTo>
                  <a:lnTo>
                    <a:pt x="685" y="210"/>
                  </a:lnTo>
                  <a:lnTo>
                    <a:pt x="663" y="191"/>
                  </a:lnTo>
                  <a:lnTo>
                    <a:pt x="646" y="167"/>
                  </a:lnTo>
                  <a:lnTo>
                    <a:pt x="635" y="140"/>
                  </a:lnTo>
                  <a:lnTo>
                    <a:pt x="70" y="140"/>
                  </a:lnTo>
                  <a:lnTo>
                    <a:pt x="51" y="138"/>
                  </a:lnTo>
                  <a:lnTo>
                    <a:pt x="34" y="130"/>
                  </a:lnTo>
                  <a:lnTo>
                    <a:pt x="20" y="120"/>
                  </a:lnTo>
                  <a:lnTo>
                    <a:pt x="9" y="106"/>
                  </a:lnTo>
                  <a:lnTo>
                    <a:pt x="2" y="89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1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426"/>
            <p:cNvSpPr>
              <a:spLocks noEditPoints="1"/>
            </p:cNvSpPr>
            <p:nvPr/>
          </p:nvSpPr>
          <p:spPr bwMode="auto">
            <a:xfrm>
              <a:off x="7261226" y="5006975"/>
              <a:ext cx="517525" cy="354012"/>
            </a:xfrm>
            <a:custGeom>
              <a:avLst/>
              <a:gdLst>
                <a:gd name="T0" fmla="*/ 420 w 3259"/>
                <a:gd name="T1" fmla="*/ 143 h 2237"/>
                <a:gd name="T2" fmla="*/ 389 w 3259"/>
                <a:gd name="T3" fmla="*/ 165 h 2237"/>
                <a:gd name="T4" fmla="*/ 377 w 3259"/>
                <a:gd name="T5" fmla="*/ 203 h 2237"/>
                <a:gd name="T6" fmla="*/ 374 w 3259"/>
                <a:gd name="T7" fmla="*/ 1797 h 2237"/>
                <a:gd name="T8" fmla="*/ 356 w 3259"/>
                <a:gd name="T9" fmla="*/ 1827 h 2237"/>
                <a:gd name="T10" fmla="*/ 325 w 3259"/>
                <a:gd name="T11" fmla="*/ 1845 h 2237"/>
                <a:gd name="T12" fmla="*/ 139 w 3259"/>
                <a:gd name="T13" fmla="*/ 1849 h 2237"/>
                <a:gd name="T14" fmla="*/ 143 w 3259"/>
                <a:gd name="T15" fmla="*/ 1966 h 2237"/>
                <a:gd name="T16" fmla="*/ 167 w 3259"/>
                <a:gd name="T17" fmla="*/ 2024 h 2237"/>
                <a:gd name="T18" fmla="*/ 212 w 3259"/>
                <a:gd name="T19" fmla="*/ 2069 h 2237"/>
                <a:gd name="T20" fmla="*/ 271 w 3259"/>
                <a:gd name="T21" fmla="*/ 2094 h 2237"/>
                <a:gd name="T22" fmla="*/ 2954 w 3259"/>
                <a:gd name="T23" fmla="*/ 2097 h 2237"/>
                <a:gd name="T24" fmla="*/ 3017 w 3259"/>
                <a:gd name="T25" fmla="*/ 2085 h 2237"/>
                <a:gd name="T26" fmla="*/ 3070 w 3259"/>
                <a:gd name="T27" fmla="*/ 2049 h 2237"/>
                <a:gd name="T28" fmla="*/ 3105 w 3259"/>
                <a:gd name="T29" fmla="*/ 1997 h 2237"/>
                <a:gd name="T30" fmla="*/ 3118 w 3259"/>
                <a:gd name="T31" fmla="*/ 1933 h 2237"/>
                <a:gd name="T32" fmla="*/ 2952 w 3259"/>
                <a:gd name="T33" fmla="*/ 1849 h 2237"/>
                <a:gd name="T34" fmla="*/ 2916 w 3259"/>
                <a:gd name="T35" fmla="*/ 1839 h 2237"/>
                <a:gd name="T36" fmla="*/ 2890 w 3259"/>
                <a:gd name="T37" fmla="*/ 1814 h 2237"/>
                <a:gd name="T38" fmla="*/ 2881 w 3259"/>
                <a:gd name="T39" fmla="*/ 1778 h 2237"/>
                <a:gd name="T40" fmla="*/ 2874 w 3259"/>
                <a:gd name="T41" fmla="*/ 186 h 2237"/>
                <a:gd name="T42" fmla="*/ 2848 w 3259"/>
                <a:gd name="T43" fmla="*/ 153 h 2237"/>
                <a:gd name="T44" fmla="*/ 2810 w 3259"/>
                <a:gd name="T45" fmla="*/ 140 h 2237"/>
                <a:gd name="T46" fmla="*/ 441 w 3259"/>
                <a:gd name="T47" fmla="*/ 0 h 2237"/>
                <a:gd name="T48" fmla="*/ 2846 w 3259"/>
                <a:gd name="T49" fmla="*/ 4 h 2237"/>
                <a:gd name="T50" fmla="*/ 2910 w 3259"/>
                <a:gd name="T51" fmla="*/ 26 h 2237"/>
                <a:gd name="T52" fmla="*/ 2964 w 3259"/>
                <a:gd name="T53" fmla="*/ 68 h 2237"/>
                <a:gd name="T54" fmla="*/ 3003 w 3259"/>
                <a:gd name="T55" fmla="*/ 126 h 2237"/>
                <a:gd name="T56" fmla="*/ 3021 w 3259"/>
                <a:gd name="T57" fmla="*/ 196 h 2237"/>
                <a:gd name="T58" fmla="*/ 3188 w 3259"/>
                <a:gd name="T59" fmla="*/ 1707 h 2237"/>
                <a:gd name="T60" fmla="*/ 3224 w 3259"/>
                <a:gd name="T61" fmla="*/ 1716 h 2237"/>
                <a:gd name="T62" fmla="*/ 3250 w 3259"/>
                <a:gd name="T63" fmla="*/ 1742 h 2237"/>
                <a:gd name="T64" fmla="*/ 3259 w 3259"/>
                <a:gd name="T65" fmla="*/ 1778 h 2237"/>
                <a:gd name="T66" fmla="*/ 3256 w 3259"/>
                <a:gd name="T67" fmla="*/ 1978 h 2237"/>
                <a:gd name="T68" fmla="*/ 3231 w 3259"/>
                <a:gd name="T69" fmla="*/ 2060 h 2237"/>
                <a:gd name="T70" fmla="*/ 3184 w 3259"/>
                <a:gd name="T71" fmla="*/ 2132 h 2237"/>
                <a:gd name="T72" fmla="*/ 3120 w 3259"/>
                <a:gd name="T73" fmla="*/ 2187 h 2237"/>
                <a:gd name="T74" fmla="*/ 3042 w 3259"/>
                <a:gd name="T75" fmla="*/ 2224 h 2237"/>
                <a:gd name="T76" fmla="*/ 2954 w 3259"/>
                <a:gd name="T77" fmla="*/ 2237 h 2237"/>
                <a:gd name="T78" fmla="*/ 259 w 3259"/>
                <a:gd name="T79" fmla="*/ 2234 h 2237"/>
                <a:gd name="T80" fmla="*/ 176 w 3259"/>
                <a:gd name="T81" fmla="*/ 2208 h 2237"/>
                <a:gd name="T82" fmla="*/ 105 w 3259"/>
                <a:gd name="T83" fmla="*/ 2162 h 2237"/>
                <a:gd name="T84" fmla="*/ 48 w 3259"/>
                <a:gd name="T85" fmla="*/ 2098 h 2237"/>
                <a:gd name="T86" fmla="*/ 12 w 3259"/>
                <a:gd name="T87" fmla="*/ 2020 h 2237"/>
                <a:gd name="T88" fmla="*/ 0 w 3259"/>
                <a:gd name="T89" fmla="*/ 1932 h 2237"/>
                <a:gd name="T90" fmla="*/ 2 w 3259"/>
                <a:gd name="T91" fmla="*/ 1759 h 2237"/>
                <a:gd name="T92" fmla="*/ 20 w 3259"/>
                <a:gd name="T93" fmla="*/ 1728 h 2237"/>
                <a:gd name="T94" fmla="*/ 52 w 3259"/>
                <a:gd name="T95" fmla="*/ 1710 h 2237"/>
                <a:gd name="T96" fmla="*/ 237 w 3259"/>
                <a:gd name="T97" fmla="*/ 1707 h 2237"/>
                <a:gd name="T98" fmla="*/ 240 w 3259"/>
                <a:gd name="T99" fmla="*/ 167 h 2237"/>
                <a:gd name="T100" fmla="*/ 265 w 3259"/>
                <a:gd name="T101" fmla="*/ 101 h 2237"/>
                <a:gd name="T102" fmla="*/ 309 w 3259"/>
                <a:gd name="T103" fmla="*/ 48 h 2237"/>
                <a:gd name="T104" fmla="*/ 370 w 3259"/>
                <a:gd name="T105" fmla="*/ 13 h 2237"/>
                <a:gd name="T106" fmla="*/ 441 w 3259"/>
                <a:gd name="T10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59" h="2237">
                  <a:moveTo>
                    <a:pt x="439" y="140"/>
                  </a:moveTo>
                  <a:lnTo>
                    <a:pt x="420" y="143"/>
                  </a:lnTo>
                  <a:lnTo>
                    <a:pt x="402" y="152"/>
                  </a:lnTo>
                  <a:lnTo>
                    <a:pt x="389" y="165"/>
                  </a:lnTo>
                  <a:lnTo>
                    <a:pt x="380" y="183"/>
                  </a:lnTo>
                  <a:lnTo>
                    <a:pt x="377" y="203"/>
                  </a:lnTo>
                  <a:lnTo>
                    <a:pt x="377" y="1778"/>
                  </a:lnTo>
                  <a:lnTo>
                    <a:pt x="374" y="1797"/>
                  </a:lnTo>
                  <a:lnTo>
                    <a:pt x="367" y="1814"/>
                  </a:lnTo>
                  <a:lnTo>
                    <a:pt x="356" y="1827"/>
                  </a:lnTo>
                  <a:lnTo>
                    <a:pt x="342" y="1839"/>
                  </a:lnTo>
                  <a:lnTo>
                    <a:pt x="325" y="1845"/>
                  </a:lnTo>
                  <a:lnTo>
                    <a:pt x="306" y="1849"/>
                  </a:lnTo>
                  <a:lnTo>
                    <a:pt x="139" y="1849"/>
                  </a:lnTo>
                  <a:lnTo>
                    <a:pt x="139" y="1933"/>
                  </a:lnTo>
                  <a:lnTo>
                    <a:pt x="143" y="1966"/>
                  </a:lnTo>
                  <a:lnTo>
                    <a:pt x="152" y="1997"/>
                  </a:lnTo>
                  <a:lnTo>
                    <a:pt x="167" y="2024"/>
                  </a:lnTo>
                  <a:lnTo>
                    <a:pt x="187" y="2049"/>
                  </a:lnTo>
                  <a:lnTo>
                    <a:pt x="212" y="2069"/>
                  </a:lnTo>
                  <a:lnTo>
                    <a:pt x="240" y="2085"/>
                  </a:lnTo>
                  <a:lnTo>
                    <a:pt x="271" y="2094"/>
                  </a:lnTo>
                  <a:lnTo>
                    <a:pt x="304" y="2097"/>
                  </a:lnTo>
                  <a:lnTo>
                    <a:pt x="2954" y="2097"/>
                  </a:lnTo>
                  <a:lnTo>
                    <a:pt x="2987" y="2094"/>
                  </a:lnTo>
                  <a:lnTo>
                    <a:pt x="3017" y="2085"/>
                  </a:lnTo>
                  <a:lnTo>
                    <a:pt x="3046" y="2069"/>
                  </a:lnTo>
                  <a:lnTo>
                    <a:pt x="3070" y="2049"/>
                  </a:lnTo>
                  <a:lnTo>
                    <a:pt x="3091" y="2024"/>
                  </a:lnTo>
                  <a:lnTo>
                    <a:pt x="3105" y="1997"/>
                  </a:lnTo>
                  <a:lnTo>
                    <a:pt x="3115" y="1966"/>
                  </a:lnTo>
                  <a:lnTo>
                    <a:pt x="3118" y="1933"/>
                  </a:lnTo>
                  <a:lnTo>
                    <a:pt x="3118" y="1849"/>
                  </a:lnTo>
                  <a:lnTo>
                    <a:pt x="2952" y="1849"/>
                  </a:lnTo>
                  <a:lnTo>
                    <a:pt x="2933" y="1845"/>
                  </a:lnTo>
                  <a:lnTo>
                    <a:pt x="2916" y="1839"/>
                  </a:lnTo>
                  <a:lnTo>
                    <a:pt x="2901" y="1827"/>
                  </a:lnTo>
                  <a:lnTo>
                    <a:pt x="2890" y="1814"/>
                  </a:lnTo>
                  <a:lnTo>
                    <a:pt x="2883" y="1797"/>
                  </a:lnTo>
                  <a:lnTo>
                    <a:pt x="2881" y="1778"/>
                  </a:lnTo>
                  <a:lnTo>
                    <a:pt x="2881" y="207"/>
                  </a:lnTo>
                  <a:lnTo>
                    <a:pt x="2874" y="186"/>
                  </a:lnTo>
                  <a:lnTo>
                    <a:pt x="2864" y="168"/>
                  </a:lnTo>
                  <a:lnTo>
                    <a:pt x="2848" y="153"/>
                  </a:lnTo>
                  <a:lnTo>
                    <a:pt x="2830" y="143"/>
                  </a:lnTo>
                  <a:lnTo>
                    <a:pt x="2810" y="140"/>
                  </a:lnTo>
                  <a:lnTo>
                    <a:pt x="439" y="140"/>
                  </a:lnTo>
                  <a:close/>
                  <a:moveTo>
                    <a:pt x="441" y="0"/>
                  </a:moveTo>
                  <a:lnTo>
                    <a:pt x="2810" y="0"/>
                  </a:lnTo>
                  <a:lnTo>
                    <a:pt x="2846" y="4"/>
                  </a:lnTo>
                  <a:lnTo>
                    <a:pt x="2880" y="12"/>
                  </a:lnTo>
                  <a:lnTo>
                    <a:pt x="2910" y="26"/>
                  </a:lnTo>
                  <a:lnTo>
                    <a:pt x="2939" y="45"/>
                  </a:lnTo>
                  <a:lnTo>
                    <a:pt x="2964" y="68"/>
                  </a:lnTo>
                  <a:lnTo>
                    <a:pt x="2986" y="96"/>
                  </a:lnTo>
                  <a:lnTo>
                    <a:pt x="3003" y="126"/>
                  </a:lnTo>
                  <a:lnTo>
                    <a:pt x="3014" y="160"/>
                  </a:lnTo>
                  <a:lnTo>
                    <a:pt x="3021" y="196"/>
                  </a:lnTo>
                  <a:lnTo>
                    <a:pt x="3021" y="1707"/>
                  </a:lnTo>
                  <a:lnTo>
                    <a:pt x="3188" y="1707"/>
                  </a:lnTo>
                  <a:lnTo>
                    <a:pt x="3207" y="1710"/>
                  </a:lnTo>
                  <a:lnTo>
                    <a:pt x="3224" y="1716"/>
                  </a:lnTo>
                  <a:lnTo>
                    <a:pt x="3238" y="1728"/>
                  </a:lnTo>
                  <a:lnTo>
                    <a:pt x="3250" y="1742"/>
                  </a:lnTo>
                  <a:lnTo>
                    <a:pt x="3256" y="1759"/>
                  </a:lnTo>
                  <a:lnTo>
                    <a:pt x="3259" y="1778"/>
                  </a:lnTo>
                  <a:lnTo>
                    <a:pt x="3259" y="1932"/>
                  </a:lnTo>
                  <a:lnTo>
                    <a:pt x="3256" y="1978"/>
                  </a:lnTo>
                  <a:lnTo>
                    <a:pt x="3246" y="2020"/>
                  </a:lnTo>
                  <a:lnTo>
                    <a:pt x="3231" y="2060"/>
                  </a:lnTo>
                  <a:lnTo>
                    <a:pt x="3209" y="2098"/>
                  </a:lnTo>
                  <a:lnTo>
                    <a:pt x="3184" y="2132"/>
                  </a:lnTo>
                  <a:lnTo>
                    <a:pt x="3154" y="2162"/>
                  </a:lnTo>
                  <a:lnTo>
                    <a:pt x="3120" y="2187"/>
                  </a:lnTo>
                  <a:lnTo>
                    <a:pt x="3082" y="2208"/>
                  </a:lnTo>
                  <a:lnTo>
                    <a:pt x="3042" y="2224"/>
                  </a:lnTo>
                  <a:lnTo>
                    <a:pt x="2999" y="2234"/>
                  </a:lnTo>
                  <a:lnTo>
                    <a:pt x="2954" y="2237"/>
                  </a:lnTo>
                  <a:lnTo>
                    <a:pt x="304" y="2237"/>
                  </a:lnTo>
                  <a:lnTo>
                    <a:pt x="259" y="2234"/>
                  </a:lnTo>
                  <a:lnTo>
                    <a:pt x="216" y="2223"/>
                  </a:lnTo>
                  <a:lnTo>
                    <a:pt x="176" y="2208"/>
                  </a:lnTo>
                  <a:lnTo>
                    <a:pt x="138" y="2187"/>
                  </a:lnTo>
                  <a:lnTo>
                    <a:pt x="105" y="2162"/>
                  </a:lnTo>
                  <a:lnTo>
                    <a:pt x="74" y="2132"/>
                  </a:lnTo>
                  <a:lnTo>
                    <a:pt x="48" y="2098"/>
                  </a:lnTo>
                  <a:lnTo>
                    <a:pt x="28" y="2060"/>
                  </a:lnTo>
                  <a:lnTo>
                    <a:pt x="12" y="2020"/>
                  </a:lnTo>
                  <a:lnTo>
                    <a:pt x="3" y="1978"/>
                  </a:lnTo>
                  <a:lnTo>
                    <a:pt x="0" y="1932"/>
                  </a:lnTo>
                  <a:lnTo>
                    <a:pt x="0" y="1778"/>
                  </a:lnTo>
                  <a:lnTo>
                    <a:pt x="2" y="1759"/>
                  </a:lnTo>
                  <a:lnTo>
                    <a:pt x="9" y="1742"/>
                  </a:lnTo>
                  <a:lnTo>
                    <a:pt x="20" y="1728"/>
                  </a:lnTo>
                  <a:lnTo>
                    <a:pt x="35" y="1716"/>
                  </a:lnTo>
                  <a:lnTo>
                    <a:pt x="52" y="1710"/>
                  </a:lnTo>
                  <a:lnTo>
                    <a:pt x="70" y="1707"/>
                  </a:lnTo>
                  <a:lnTo>
                    <a:pt x="237" y="1707"/>
                  </a:lnTo>
                  <a:lnTo>
                    <a:pt x="237" y="203"/>
                  </a:lnTo>
                  <a:lnTo>
                    <a:pt x="240" y="167"/>
                  </a:lnTo>
                  <a:lnTo>
                    <a:pt x="250" y="132"/>
                  </a:lnTo>
                  <a:lnTo>
                    <a:pt x="265" y="101"/>
                  </a:lnTo>
                  <a:lnTo>
                    <a:pt x="285" y="72"/>
                  </a:lnTo>
                  <a:lnTo>
                    <a:pt x="309" y="48"/>
                  </a:lnTo>
                  <a:lnTo>
                    <a:pt x="338" y="28"/>
                  </a:lnTo>
                  <a:lnTo>
                    <a:pt x="370" y="13"/>
                  </a:lnTo>
                  <a:lnTo>
                    <a:pt x="403" y="4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427"/>
            <p:cNvSpPr>
              <a:spLocks noEditPoints="1"/>
            </p:cNvSpPr>
            <p:nvPr/>
          </p:nvSpPr>
          <p:spPr bwMode="auto">
            <a:xfrm>
              <a:off x="7256463" y="5395913"/>
              <a:ext cx="525463" cy="161925"/>
            </a:xfrm>
            <a:custGeom>
              <a:avLst/>
              <a:gdLst>
                <a:gd name="T0" fmla="*/ 1622 w 3314"/>
                <a:gd name="T1" fmla="*/ 499 h 1023"/>
                <a:gd name="T2" fmla="*/ 1559 w 3314"/>
                <a:gd name="T3" fmla="*/ 522 h 1023"/>
                <a:gd name="T4" fmla="*/ 1509 w 3314"/>
                <a:gd name="T5" fmla="*/ 565 h 1023"/>
                <a:gd name="T6" fmla="*/ 1476 w 3314"/>
                <a:gd name="T7" fmla="*/ 621 h 1023"/>
                <a:gd name="T8" fmla="*/ 1464 w 3314"/>
                <a:gd name="T9" fmla="*/ 688 h 1023"/>
                <a:gd name="T10" fmla="*/ 1476 w 3314"/>
                <a:gd name="T11" fmla="*/ 756 h 1023"/>
                <a:gd name="T12" fmla="*/ 1509 w 3314"/>
                <a:gd name="T13" fmla="*/ 812 h 1023"/>
                <a:gd name="T14" fmla="*/ 1559 w 3314"/>
                <a:gd name="T15" fmla="*/ 854 h 1023"/>
                <a:gd name="T16" fmla="*/ 1622 w 3314"/>
                <a:gd name="T17" fmla="*/ 878 h 1023"/>
                <a:gd name="T18" fmla="*/ 1692 w 3314"/>
                <a:gd name="T19" fmla="*/ 878 h 1023"/>
                <a:gd name="T20" fmla="*/ 1754 w 3314"/>
                <a:gd name="T21" fmla="*/ 854 h 1023"/>
                <a:gd name="T22" fmla="*/ 1804 w 3314"/>
                <a:gd name="T23" fmla="*/ 812 h 1023"/>
                <a:gd name="T24" fmla="*/ 1838 w 3314"/>
                <a:gd name="T25" fmla="*/ 756 h 1023"/>
                <a:gd name="T26" fmla="*/ 1850 w 3314"/>
                <a:gd name="T27" fmla="*/ 688 h 1023"/>
                <a:gd name="T28" fmla="*/ 1838 w 3314"/>
                <a:gd name="T29" fmla="*/ 621 h 1023"/>
                <a:gd name="T30" fmla="*/ 1804 w 3314"/>
                <a:gd name="T31" fmla="*/ 565 h 1023"/>
                <a:gd name="T32" fmla="*/ 1754 w 3314"/>
                <a:gd name="T33" fmla="*/ 522 h 1023"/>
                <a:gd name="T34" fmla="*/ 1692 w 3314"/>
                <a:gd name="T35" fmla="*/ 499 h 1023"/>
                <a:gd name="T36" fmla="*/ 1657 w 3314"/>
                <a:gd name="T37" fmla="*/ 0 h 1023"/>
                <a:gd name="T38" fmla="*/ 1693 w 3314"/>
                <a:gd name="T39" fmla="*/ 9 h 1023"/>
                <a:gd name="T40" fmla="*/ 1717 w 3314"/>
                <a:gd name="T41" fmla="*/ 35 h 1023"/>
                <a:gd name="T42" fmla="*/ 1727 w 3314"/>
                <a:gd name="T43" fmla="*/ 70 h 1023"/>
                <a:gd name="T44" fmla="*/ 1768 w 3314"/>
                <a:gd name="T45" fmla="*/ 375 h 1023"/>
                <a:gd name="T46" fmla="*/ 1843 w 3314"/>
                <a:gd name="T47" fmla="*/ 413 h 1023"/>
                <a:gd name="T48" fmla="*/ 1907 w 3314"/>
                <a:gd name="T49" fmla="*/ 469 h 1023"/>
                <a:gd name="T50" fmla="*/ 1954 w 3314"/>
                <a:gd name="T51" fmla="*/ 538 h 1023"/>
                <a:gd name="T52" fmla="*/ 1983 w 3314"/>
                <a:gd name="T53" fmla="*/ 618 h 1023"/>
                <a:gd name="T54" fmla="*/ 3263 w 3314"/>
                <a:gd name="T55" fmla="*/ 622 h 1023"/>
                <a:gd name="T56" fmla="*/ 3293 w 3314"/>
                <a:gd name="T57" fmla="*/ 640 h 1023"/>
                <a:gd name="T58" fmla="*/ 3312 w 3314"/>
                <a:gd name="T59" fmla="*/ 670 h 1023"/>
                <a:gd name="T60" fmla="*/ 3312 w 3314"/>
                <a:gd name="T61" fmla="*/ 707 h 1023"/>
                <a:gd name="T62" fmla="*/ 3293 w 3314"/>
                <a:gd name="T63" fmla="*/ 739 h 1023"/>
                <a:gd name="T64" fmla="*/ 3263 w 3314"/>
                <a:gd name="T65" fmla="*/ 757 h 1023"/>
                <a:gd name="T66" fmla="*/ 1983 w 3314"/>
                <a:gd name="T67" fmla="*/ 759 h 1023"/>
                <a:gd name="T68" fmla="*/ 1952 w 3314"/>
                <a:gd name="T69" fmla="*/ 844 h 1023"/>
                <a:gd name="T70" fmla="*/ 1901 w 3314"/>
                <a:gd name="T71" fmla="*/ 917 h 1023"/>
                <a:gd name="T72" fmla="*/ 1832 w 3314"/>
                <a:gd name="T73" fmla="*/ 973 h 1023"/>
                <a:gd name="T74" fmla="*/ 1749 w 3314"/>
                <a:gd name="T75" fmla="*/ 1009 h 1023"/>
                <a:gd name="T76" fmla="*/ 1657 w 3314"/>
                <a:gd name="T77" fmla="*/ 1023 h 1023"/>
                <a:gd name="T78" fmla="*/ 1565 w 3314"/>
                <a:gd name="T79" fmla="*/ 1009 h 1023"/>
                <a:gd name="T80" fmla="*/ 1482 w 3314"/>
                <a:gd name="T81" fmla="*/ 973 h 1023"/>
                <a:gd name="T82" fmla="*/ 1414 w 3314"/>
                <a:gd name="T83" fmla="*/ 917 h 1023"/>
                <a:gd name="T84" fmla="*/ 1362 w 3314"/>
                <a:gd name="T85" fmla="*/ 844 h 1023"/>
                <a:gd name="T86" fmla="*/ 1330 w 3314"/>
                <a:gd name="T87" fmla="*/ 759 h 1023"/>
                <a:gd name="T88" fmla="*/ 51 w 3314"/>
                <a:gd name="T89" fmla="*/ 757 h 1023"/>
                <a:gd name="T90" fmla="*/ 20 w 3314"/>
                <a:gd name="T91" fmla="*/ 739 h 1023"/>
                <a:gd name="T92" fmla="*/ 2 w 3314"/>
                <a:gd name="T93" fmla="*/ 707 h 1023"/>
                <a:gd name="T94" fmla="*/ 0 w 3314"/>
                <a:gd name="T95" fmla="*/ 689 h 1023"/>
                <a:gd name="T96" fmla="*/ 10 w 3314"/>
                <a:gd name="T97" fmla="*/ 653 h 1023"/>
                <a:gd name="T98" fmla="*/ 35 w 3314"/>
                <a:gd name="T99" fmla="*/ 628 h 1023"/>
                <a:gd name="T100" fmla="*/ 70 w 3314"/>
                <a:gd name="T101" fmla="*/ 618 h 1023"/>
                <a:gd name="T102" fmla="*/ 1342 w 3314"/>
                <a:gd name="T103" fmla="*/ 577 h 1023"/>
                <a:gd name="T104" fmla="*/ 1380 w 3314"/>
                <a:gd name="T105" fmla="*/ 502 h 1023"/>
                <a:gd name="T106" fmla="*/ 1436 w 3314"/>
                <a:gd name="T107" fmla="*/ 440 h 1023"/>
                <a:gd name="T108" fmla="*/ 1505 w 3314"/>
                <a:gd name="T109" fmla="*/ 392 h 1023"/>
                <a:gd name="T110" fmla="*/ 1587 w 3314"/>
                <a:gd name="T111" fmla="*/ 364 h 1023"/>
                <a:gd name="T112" fmla="*/ 1589 w 3314"/>
                <a:gd name="T113" fmla="*/ 51 h 1023"/>
                <a:gd name="T114" fmla="*/ 1607 w 3314"/>
                <a:gd name="T115" fmla="*/ 21 h 1023"/>
                <a:gd name="T116" fmla="*/ 1638 w 3314"/>
                <a:gd name="T117" fmla="*/ 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14" h="1023">
                  <a:moveTo>
                    <a:pt x="1657" y="496"/>
                  </a:moveTo>
                  <a:lnTo>
                    <a:pt x="1622" y="499"/>
                  </a:lnTo>
                  <a:lnTo>
                    <a:pt x="1589" y="507"/>
                  </a:lnTo>
                  <a:lnTo>
                    <a:pt x="1559" y="522"/>
                  </a:lnTo>
                  <a:lnTo>
                    <a:pt x="1533" y="541"/>
                  </a:lnTo>
                  <a:lnTo>
                    <a:pt x="1509" y="565"/>
                  </a:lnTo>
                  <a:lnTo>
                    <a:pt x="1490" y="591"/>
                  </a:lnTo>
                  <a:lnTo>
                    <a:pt x="1476" y="621"/>
                  </a:lnTo>
                  <a:lnTo>
                    <a:pt x="1467" y="653"/>
                  </a:lnTo>
                  <a:lnTo>
                    <a:pt x="1464" y="688"/>
                  </a:lnTo>
                  <a:lnTo>
                    <a:pt x="1467" y="723"/>
                  </a:lnTo>
                  <a:lnTo>
                    <a:pt x="1476" y="756"/>
                  </a:lnTo>
                  <a:lnTo>
                    <a:pt x="1490" y="786"/>
                  </a:lnTo>
                  <a:lnTo>
                    <a:pt x="1509" y="812"/>
                  </a:lnTo>
                  <a:lnTo>
                    <a:pt x="1533" y="835"/>
                  </a:lnTo>
                  <a:lnTo>
                    <a:pt x="1559" y="854"/>
                  </a:lnTo>
                  <a:lnTo>
                    <a:pt x="1589" y="869"/>
                  </a:lnTo>
                  <a:lnTo>
                    <a:pt x="1622" y="878"/>
                  </a:lnTo>
                  <a:lnTo>
                    <a:pt x="1657" y="881"/>
                  </a:lnTo>
                  <a:lnTo>
                    <a:pt x="1692" y="878"/>
                  </a:lnTo>
                  <a:lnTo>
                    <a:pt x="1725" y="869"/>
                  </a:lnTo>
                  <a:lnTo>
                    <a:pt x="1754" y="854"/>
                  </a:lnTo>
                  <a:lnTo>
                    <a:pt x="1781" y="835"/>
                  </a:lnTo>
                  <a:lnTo>
                    <a:pt x="1804" y="812"/>
                  </a:lnTo>
                  <a:lnTo>
                    <a:pt x="1823" y="786"/>
                  </a:lnTo>
                  <a:lnTo>
                    <a:pt x="1838" y="756"/>
                  </a:lnTo>
                  <a:lnTo>
                    <a:pt x="1847" y="723"/>
                  </a:lnTo>
                  <a:lnTo>
                    <a:pt x="1850" y="688"/>
                  </a:lnTo>
                  <a:lnTo>
                    <a:pt x="1847" y="653"/>
                  </a:lnTo>
                  <a:lnTo>
                    <a:pt x="1838" y="621"/>
                  </a:lnTo>
                  <a:lnTo>
                    <a:pt x="1823" y="591"/>
                  </a:lnTo>
                  <a:lnTo>
                    <a:pt x="1804" y="565"/>
                  </a:lnTo>
                  <a:lnTo>
                    <a:pt x="1781" y="541"/>
                  </a:lnTo>
                  <a:lnTo>
                    <a:pt x="1754" y="522"/>
                  </a:lnTo>
                  <a:lnTo>
                    <a:pt x="1725" y="507"/>
                  </a:lnTo>
                  <a:lnTo>
                    <a:pt x="1692" y="499"/>
                  </a:lnTo>
                  <a:lnTo>
                    <a:pt x="1657" y="496"/>
                  </a:lnTo>
                  <a:close/>
                  <a:moveTo>
                    <a:pt x="1657" y="0"/>
                  </a:moveTo>
                  <a:lnTo>
                    <a:pt x="1676" y="3"/>
                  </a:lnTo>
                  <a:lnTo>
                    <a:pt x="1693" y="9"/>
                  </a:lnTo>
                  <a:lnTo>
                    <a:pt x="1707" y="21"/>
                  </a:lnTo>
                  <a:lnTo>
                    <a:pt x="1717" y="35"/>
                  </a:lnTo>
                  <a:lnTo>
                    <a:pt x="1725" y="51"/>
                  </a:lnTo>
                  <a:lnTo>
                    <a:pt x="1727" y="70"/>
                  </a:lnTo>
                  <a:lnTo>
                    <a:pt x="1727" y="364"/>
                  </a:lnTo>
                  <a:lnTo>
                    <a:pt x="1768" y="375"/>
                  </a:lnTo>
                  <a:lnTo>
                    <a:pt x="1807" y="392"/>
                  </a:lnTo>
                  <a:lnTo>
                    <a:pt x="1843" y="413"/>
                  </a:lnTo>
                  <a:lnTo>
                    <a:pt x="1877" y="440"/>
                  </a:lnTo>
                  <a:lnTo>
                    <a:pt x="1907" y="469"/>
                  </a:lnTo>
                  <a:lnTo>
                    <a:pt x="1932" y="502"/>
                  </a:lnTo>
                  <a:lnTo>
                    <a:pt x="1954" y="538"/>
                  </a:lnTo>
                  <a:lnTo>
                    <a:pt x="1971" y="577"/>
                  </a:lnTo>
                  <a:lnTo>
                    <a:pt x="1983" y="618"/>
                  </a:lnTo>
                  <a:lnTo>
                    <a:pt x="3244" y="618"/>
                  </a:lnTo>
                  <a:lnTo>
                    <a:pt x="3263" y="622"/>
                  </a:lnTo>
                  <a:lnTo>
                    <a:pt x="3279" y="628"/>
                  </a:lnTo>
                  <a:lnTo>
                    <a:pt x="3293" y="640"/>
                  </a:lnTo>
                  <a:lnTo>
                    <a:pt x="3304" y="653"/>
                  </a:lnTo>
                  <a:lnTo>
                    <a:pt x="3312" y="670"/>
                  </a:lnTo>
                  <a:lnTo>
                    <a:pt x="3314" y="689"/>
                  </a:lnTo>
                  <a:lnTo>
                    <a:pt x="3312" y="707"/>
                  </a:lnTo>
                  <a:lnTo>
                    <a:pt x="3304" y="724"/>
                  </a:lnTo>
                  <a:lnTo>
                    <a:pt x="3293" y="739"/>
                  </a:lnTo>
                  <a:lnTo>
                    <a:pt x="3279" y="750"/>
                  </a:lnTo>
                  <a:lnTo>
                    <a:pt x="3263" y="757"/>
                  </a:lnTo>
                  <a:lnTo>
                    <a:pt x="3244" y="759"/>
                  </a:lnTo>
                  <a:lnTo>
                    <a:pt x="1983" y="759"/>
                  </a:lnTo>
                  <a:lnTo>
                    <a:pt x="1971" y="803"/>
                  </a:lnTo>
                  <a:lnTo>
                    <a:pt x="1952" y="844"/>
                  </a:lnTo>
                  <a:lnTo>
                    <a:pt x="1928" y="882"/>
                  </a:lnTo>
                  <a:lnTo>
                    <a:pt x="1901" y="917"/>
                  </a:lnTo>
                  <a:lnTo>
                    <a:pt x="1868" y="947"/>
                  </a:lnTo>
                  <a:lnTo>
                    <a:pt x="1832" y="973"/>
                  </a:lnTo>
                  <a:lnTo>
                    <a:pt x="1791" y="994"/>
                  </a:lnTo>
                  <a:lnTo>
                    <a:pt x="1749" y="1009"/>
                  </a:lnTo>
                  <a:lnTo>
                    <a:pt x="1703" y="1018"/>
                  </a:lnTo>
                  <a:lnTo>
                    <a:pt x="1657" y="1023"/>
                  </a:lnTo>
                  <a:lnTo>
                    <a:pt x="1610" y="1018"/>
                  </a:lnTo>
                  <a:lnTo>
                    <a:pt x="1565" y="1009"/>
                  </a:lnTo>
                  <a:lnTo>
                    <a:pt x="1522" y="994"/>
                  </a:lnTo>
                  <a:lnTo>
                    <a:pt x="1482" y="973"/>
                  </a:lnTo>
                  <a:lnTo>
                    <a:pt x="1446" y="947"/>
                  </a:lnTo>
                  <a:lnTo>
                    <a:pt x="1414" y="917"/>
                  </a:lnTo>
                  <a:lnTo>
                    <a:pt x="1385" y="882"/>
                  </a:lnTo>
                  <a:lnTo>
                    <a:pt x="1362" y="844"/>
                  </a:lnTo>
                  <a:lnTo>
                    <a:pt x="1343" y="803"/>
                  </a:lnTo>
                  <a:lnTo>
                    <a:pt x="1330" y="759"/>
                  </a:lnTo>
                  <a:lnTo>
                    <a:pt x="70" y="759"/>
                  </a:lnTo>
                  <a:lnTo>
                    <a:pt x="51" y="757"/>
                  </a:lnTo>
                  <a:lnTo>
                    <a:pt x="35" y="750"/>
                  </a:lnTo>
                  <a:lnTo>
                    <a:pt x="20" y="739"/>
                  </a:lnTo>
                  <a:lnTo>
                    <a:pt x="10" y="724"/>
                  </a:lnTo>
                  <a:lnTo>
                    <a:pt x="2" y="707"/>
                  </a:lnTo>
                  <a:lnTo>
                    <a:pt x="0" y="689"/>
                  </a:lnTo>
                  <a:lnTo>
                    <a:pt x="0" y="689"/>
                  </a:lnTo>
                  <a:lnTo>
                    <a:pt x="2" y="670"/>
                  </a:lnTo>
                  <a:lnTo>
                    <a:pt x="10" y="653"/>
                  </a:lnTo>
                  <a:lnTo>
                    <a:pt x="20" y="640"/>
                  </a:lnTo>
                  <a:lnTo>
                    <a:pt x="35" y="628"/>
                  </a:lnTo>
                  <a:lnTo>
                    <a:pt x="51" y="622"/>
                  </a:lnTo>
                  <a:lnTo>
                    <a:pt x="70" y="618"/>
                  </a:lnTo>
                  <a:lnTo>
                    <a:pt x="1330" y="618"/>
                  </a:lnTo>
                  <a:lnTo>
                    <a:pt x="1342" y="577"/>
                  </a:lnTo>
                  <a:lnTo>
                    <a:pt x="1359" y="538"/>
                  </a:lnTo>
                  <a:lnTo>
                    <a:pt x="1380" y="502"/>
                  </a:lnTo>
                  <a:lnTo>
                    <a:pt x="1407" y="469"/>
                  </a:lnTo>
                  <a:lnTo>
                    <a:pt x="1436" y="440"/>
                  </a:lnTo>
                  <a:lnTo>
                    <a:pt x="1469" y="413"/>
                  </a:lnTo>
                  <a:lnTo>
                    <a:pt x="1505" y="392"/>
                  </a:lnTo>
                  <a:lnTo>
                    <a:pt x="1544" y="375"/>
                  </a:lnTo>
                  <a:lnTo>
                    <a:pt x="1587" y="364"/>
                  </a:lnTo>
                  <a:lnTo>
                    <a:pt x="1587" y="70"/>
                  </a:lnTo>
                  <a:lnTo>
                    <a:pt x="1589" y="51"/>
                  </a:lnTo>
                  <a:lnTo>
                    <a:pt x="1596" y="35"/>
                  </a:lnTo>
                  <a:lnTo>
                    <a:pt x="1607" y="21"/>
                  </a:lnTo>
                  <a:lnTo>
                    <a:pt x="1621" y="9"/>
                  </a:lnTo>
                  <a:lnTo>
                    <a:pt x="1638" y="3"/>
                  </a:lnTo>
                  <a:lnTo>
                    <a:pt x="16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0" name="Group 75"/>
          <p:cNvGrpSpPr/>
          <p:nvPr/>
        </p:nvGrpSpPr>
        <p:grpSpPr>
          <a:xfrm>
            <a:off x="1746925" y="1818335"/>
            <a:ext cx="398017" cy="371862"/>
            <a:chOff x="3521075" y="5022850"/>
            <a:chExt cx="555625" cy="519113"/>
          </a:xfrm>
          <a:solidFill>
            <a:schemeClr val="bg1"/>
          </a:solidFill>
        </p:grpSpPr>
        <p:sp>
          <p:nvSpPr>
            <p:cNvPr id="41" name="Freeform 454"/>
            <p:cNvSpPr>
              <a:spLocks noEditPoints="1"/>
            </p:cNvSpPr>
            <p:nvPr/>
          </p:nvSpPr>
          <p:spPr bwMode="auto">
            <a:xfrm>
              <a:off x="3521075" y="5022850"/>
              <a:ext cx="498475" cy="481013"/>
            </a:xfrm>
            <a:custGeom>
              <a:avLst/>
              <a:gdLst>
                <a:gd name="T0" fmla="*/ 151 w 3145"/>
                <a:gd name="T1" fmla="*/ 1322 h 3028"/>
                <a:gd name="T2" fmla="*/ 143 w 3145"/>
                <a:gd name="T3" fmla="*/ 2772 h 3028"/>
                <a:gd name="T4" fmla="*/ 189 w 3145"/>
                <a:gd name="T5" fmla="*/ 2805 h 3028"/>
                <a:gd name="T6" fmla="*/ 660 w 3145"/>
                <a:gd name="T7" fmla="*/ 2786 h 3028"/>
                <a:gd name="T8" fmla="*/ 667 w 3145"/>
                <a:gd name="T9" fmla="*/ 1335 h 3028"/>
                <a:gd name="T10" fmla="*/ 623 w 3145"/>
                <a:gd name="T11" fmla="*/ 1302 h 3028"/>
                <a:gd name="T12" fmla="*/ 1662 w 3145"/>
                <a:gd name="T13" fmla="*/ 6 h 3028"/>
                <a:gd name="T14" fmla="*/ 1812 w 3145"/>
                <a:gd name="T15" fmla="*/ 57 h 3028"/>
                <a:gd name="T16" fmla="*/ 1937 w 3145"/>
                <a:gd name="T17" fmla="*/ 174 h 3028"/>
                <a:gd name="T18" fmla="*/ 2008 w 3145"/>
                <a:gd name="T19" fmla="*/ 348 h 3028"/>
                <a:gd name="T20" fmla="*/ 2024 w 3145"/>
                <a:gd name="T21" fmla="*/ 1013 h 3028"/>
                <a:gd name="T22" fmla="*/ 2870 w 3145"/>
                <a:gd name="T23" fmla="*/ 1043 h 3028"/>
                <a:gd name="T24" fmla="*/ 3036 w 3145"/>
                <a:gd name="T25" fmla="*/ 1158 h 3028"/>
                <a:gd name="T26" fmla="*/ 3132 w 3145"/>
                <a:gd name="T27" fmla="*/ 1338 h 3028"/>
                <a:gd name="T28" fmla="*/ 3145 w 3145"/>
                <a:gd name="T29" fmla="*/ 1463 h 3028"/>
                <a:gd name="T30" fmla="*/ 3116 w 3145"/>
                <a:gd name="T31" fmla="*/ 1576 h 3028"/>
                <a:gd name="T32" fmla="*/ 3058 w 3145"/>
                <a:gd name="T33" fmla="*/ 1599 h 3028"/>
                <a:gd name="T34" fmla="*/ 3006 w 3145"/>
                <a:gd name="T35" fmla="*/ 1570 h 3028"/>
                <a:gd name="T36" fmla="*/ 3004 w 3145"/>
                <a:gd name="T37" fmla="*/ 1453 h 3028"/>
                <a:gd name="T38" fmla="*/ 2977 w 3145"/>
                <a:gd name="T39" fmla="*/ 1322 h 3028"/>
                <a:gd name="T40" fmla="*/ 2872 w 3145"/>
                <a:gd name="T41" fmla="*/ 1202 h 3028"/>
                <a:gd name="T42" fmla="*/ 2714 w 3145"/>
                <a:gd name="T43" fmla="*/ 1155 h 3028"/>
                <a:gd name="T44" fmla="*/ 1904 w 3145"/>
                <a:gd name="T45" fmla="*/ 1134 h 3028"/>
                <a:gd name="T46" fmla="*/ 1884 w 3145"/>
                <a:gd name="T47" fmla="*/ 517 h 3028"/>
                <a:gd name="T48" fmla="*/ 1853 w 3145"/>
                <a:gd name="T49" fmla="*/ 318 h 3028"/>
                <a:gd name="T50" fmla="*/ 1764 w 3145"/>
                <a:gd name="T51" fmla="*/ 193 h 3028"/>
                <a:gd name="T52" fmla="*/ 1635 w 3145"/>
                <a:gd name="T53" fmla="*/ 144 h 3028"/>
                <a:gd name="T54" fmla="*/ 1511 w 3145"/>
                <a:gd name="T55" fmla="*/ 145 h 3028"/>
                <a:gd name="T56" fmla="*/ 1477 w 3145"/>
                <a:gd name="T57" fmla="*/ 754 h 3028"/>
                <a:gd name="T58" fmla="*/ 1404 w 3145"/>
                <a:gd name="T59" fmla="*/ 948 h 3028"/>
                <a:gd name="T60" fmla="*/ 1283 w 3145"/>
                <a:gd name="T61" fmla="*/ 1104 h 3028"/>
                <a:gd name="T62" fmla="*/ 1135 w 3145"/>
                <a:gd name="T63" fmla="*/ 1226 h 3028"/>
                <a:gd name="T64" fmla="*/ 986 w 3145"/>
                <a:gd name="T65" fmla="*/ 1315 h 3028"/>
                <a:gd name="T66" fmla="*/ 858 w 3145"/>
                <a:gd name="T67" fmla="*/ 1373 h 3028"/>
                <a:gd name="T68" fmla="*/ 814 w 3145"/>
                <a:gd name="T69" fmla="*/ 2640 h 3028"/>
                <a:gd name="T70" fmla="*/ 882 w 3145"/>
                <a:gd name="T71" fmla="*/ 2788 h 3028"/>
                <a:gd name="T72" fmla="*/ 1017 w 3145"/>
                <a:gd name="T73" fmla="*/ 2875 h 3028"/>
                <a:gd name="T74" fmla="*/ 1982 w 3145"/>
                <a:gd name="T75" fmla="*/ 2889 h 3028"/>
                <a:gd name="T76" fmla="*/ 2032 w 3145"/>
                <a:gd name="T77" fmla="*/ 2939 h 3028"/>
                <a:gd name="T78" fmla="*/ 2014 w 3145"/>
                <a:gd name="T79" fmla="*/ 3007 h 3028"/>
                <a:gd name="T80" fmla="*/ 1101 w 3145"/>
                <a:gd name="T81" fmla="*/ 3028 h 3028"/>
                <a:gd name="T82" fmla="*/ 916 w 3145"/>
                <a:gd name="T83" fmla="*/ 2986 h 3028"/>
                <a:gd name="T84" fmla="*/ 770 w 3145"/>
                <a:gd name="T85" fmla="*/ 2874 h 3028"/>
                <a:gd name="T86" fmla="*/ 680 w 3145"/>
                <a:gd name="T87" fmla="*/ 2936 h 3028"/>
                <a:gd name="T88" fmla="*/ 155 w 3145"/>
                <a:gd name="T89" fmla="*/ 2942 h 3028"/>
                <a:gd name="T90" fmla="*/ 44 w 3145"/>
                <a:gd name="T91" fmla="*/ 2879 h 3028"/>
                <a:gd name="T92" fmla="*/ 0 w 3145"/>
                <a:gd name="T93" fmla="*/ 2757 h 3028"/>
                <a:gd name="T94" fmla="*/ 25 w 3145"/>
                <a:gd name="T95" fmla="*/ 1255 h 3028"/>
                <a:gd name="T96" fmla="*/ 123 w 3145"/>
                <a:gd name="T97" fmla="*/ 1174 h 3028"/>
                <a:gd name="T98" fmla="*/ 656 w 3145"/>
                <a:gd name="T99" fmla="*/ 1165 h 3028"/>
                <a:gd name="T100" fmla="*/ 764 w 3145"/>
                <a:gd name="T101" fmla="*/ 1226 h 3028"/>
                <a:gd name="T102" fmla="*/ 864 w 3145"/>
                <a:gd name="T103" fmla="*/ 1217 h 3028"/>
                <a:gd name="T104" fmla="*/ 998 w 3145"/>
                <a:gd name="T105" fmla="*/ 1146 h 3028"/>
                <a:gd name="T106" fmla="*/ 1140 w 3145"/>
                <a:gd name="T107" fmla="*/ 1043 h 3028"/>
                <a:gd name="T108" fmla="*/ 1261 w 3145"/>
                <a:gd name="T109" fmla="*/ 907 h 3028"/>
                <a:gd name="T110" fmla="*/ 1336 w 3145"/>
                <a:gd name="T111" fmla="*/ 739 h 3028"/>
                <a:gd name="T112" fmla="*/ 1348 w 3145"/>
                <a:gd name="T113" fmla="*/ 74 h 3028"/>
                <a:gd name="T114" fmla="*/ 1395 w 3145"/>
                <a:gd name="T115" fmla="*/ 26 h 3028"/>
                <a:gd name="T116" fmla="*/ 1444 w 3145"/>
                <a:gd name="T117" fmla="*/ 14 h 3028"/>
                <a:gd name="T118" fmla="*/ 1555 w 3145"/>
                <a:gd name="T119" fmla="*/ 0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45" h="3028">
                  <a:moveTo>
                    <a:pt x="189" y="1302"/>
                  </a:moveTo>
                  <a:lnTo>
                    <a:pt x="174" y="1304"/>
                  </a:lnTo>
                  <a:lnTo>
                    <a:pt x="160" y="1312"/>
                  </a:lnTo>
                  <a:lnTo>
                    <a:pt x="151" y="1322"/>
                  </a:lnTo>
                  <a:lnTo>
                    <a:pt x="143" y="1335"/>
                  </a:lnTo>
                  <a:lnTo>
                    <a:pt x="141" y="1350"/>
                  </a:lnTo>
                  <a:lnTo>
                    <a:pt x="141" y="2757"/>
                  </a:lnTo>
                  <a:lnTo>
                    <a:pt x="143" y="2772"/>
                  </a:lnTo>
                  <a:lnTo>
                    <a:pt x="151" y="2786"/>
                  </a:lnTo>
                  <a:lnTo>
                    <a:pt x="160" y="2795"/>
                  </a:lnTo>
                  <a:lnTo>
                    <a:pt x="174" y="2803"/>
                  </a:lnTo>
                  <a:lnTo>
                    <a:pt x="189" y="2805"/>
                  </a:lnTo>
                  <a:lnTo>
                    <a:pt x="622" y="2805"/>
                  </a:lnTo>
                  <a:lnTo>
                    <a:pt x="636" y="2803"/>
                  </a:lnTo>
                  <a:lnTo>
                    <a:pt x="650" y="2795"/>
                  </a:lnTo>
                  <a:lnTo>
                    <a:pt x="660" y="2786"/>
                  </a:lnTo>
                  <a:lnTo>
                    <a:pt x="667" y="2772"/>
                  </a:lnTo>
                  <a:lnTo>
                    <a:pt x="669" y="2757"/>
                  </a:lnTo>
                  <a:lnTo>
                    <a:pt x="669" y="1350"/>
                  </a:lnTo>
                  <a:lnTo>
                    <a:pt x="667" y="1335"/>
                  </a:lnTo>
                  <a:lnTo>
                    <a:pt x="660" y="1322"/>
                  </a:lnTo>
                  <a:lnTo>
                    <a:pt x="650" y="1312"/>
                  </a:lnTo>
                  <a:lnTo>
                    <a:pt x="638" y="1304"/>
                  </a:lnTo>
                  <a:lnTo>
                    <a:pt x="623" y="1302"/>
                  </a:lnTo>
                  <a:lnTo>
                    <a:pt x="189" y="1302"/>
                  </a:lnTo>
                  <a:close/>
                  <a:moveTo>
                    <a:pt x="1589" y="0"/>
                  </a:moveTo>
                  <a:lnTo>
                    <a:pt x="1625" y="2"/>
                  </a:lnTo>
                  <a:lnTo>
                    <a:pt x="1662" y="6"/>
                  </a:lnTo>
                  <a:lnTo>
                    <a:pt x="1700" y="14"/>
                  </a:lnTo>
                  <a:lnTo>
                    <a:pt x="1738" y="24"/>
                  </a:lnTo>
                  <a:lnTo>
                    <a:pt x="1775" y="38"/>
                  </a:lnTo>
                  <a:lnTo>
                    <a:pt x="1812" y="57"/>
                  </a:lnTo>
                  <a:lnTo>
                    <a:pt x="1847" y="81"/>
                  </a:lnTo>
                  <a:lnTo>
                    <a:pt x="1881" y="108"/>
                  </a:lnTo>
                  <a:lnTo>
                    <a:pt x="1911" y="139"/>
                  </a:lnTo>
                  <a:lnTo>
                    <a:pt x="1937" y="174"/>
                  </a:lnTo>
                  <a:lnTo>
                    <a:pt x="1961" y="212"/>
                  </a:lnTo>
                  <a:lnTo>
                    <a:pt x="1980" y="254"/>
                  </a:lnTo>
                  <a:lnTo>
                    <a:pt x="1996" y="300"/>
                  </a:lnTo>
                  <a:lnTo>
                    <a:pt x="2008" y="348"/>
                  </a:lnTo>
                  <a:lnTo>
                    <a:pt x="2018" y="401"/>
                  </a:lnTo>
                  <a:lnTo>
                    <a:pt x="2023" y="457"/>
                  </a:lnTo>
                  <a:lnTo>
                    <a:pt x="2024" y="517"/>
                  </a:lnTo>
                  <a:lnTo>
                    <a:pt x="2024" y="1013"/>
                  </a:lnTo>
                  <a:lnTo>
                    <a:pt x="2714" y="1013"/>
                  </a:lnTo>
                  <a:lnTo>
                    <a:pt x="2768" y="1018"/>
                  </a:lnTo>
                  <a:lnTo>
                    <a:pt x="2820" y="1027"/>
                  </a:lnTo>
                  <a:lnTo>
                    <a:pt x="2870" y="1043"/>
                  </a:lnTo>
                  <a:lnTo>
                    <a:pt x="2916" y="1064"/>
                  </a:lnTo>
                  <a:lnTo>
                    <a:pt x="2960" y="1091"/>
                  </a:lnTo>
                  <a:lnTo>
                    <a:pt x="3000" y="1122"/>
                  </a:lnTo>
                  <a:lnTo>
                    <a:pt x="3036" y="1158"/>
                  </a:lnTo>
                  <a:lnTo>
                    <a:pt x="3067" y="1199"/>
                  </a:lnTo>
                  <a:lnTo>
                    <a:pt x="3095" y="1242"/>
                  </a:lnTo>
                  <a:lnTo>
                    <a:pt x="3116" y="1289"/>
                  </a:lnTo>
                  <a:lnTo>
                    <a:pt x="3132" y="1338"/>
                  </a:lnTo>
                  <a:lnTo>
                    <a:pt x="3141" y="1390"/>
                  </a:lnTo>
                  <a:lnTo>
                    <a:pt x="3145" y="1444"/>
                  </a:lnTo>
                  <a:lnTo>
                    <a:pt x="3145" y="1458"/>
                  </a:lnTo>
                  <a:lnTo>
                    <a:pt x="3145" y="1463"/>
                  </a:lnTo>
                  <a:lnTo>
                    <a:pt x="3145" y="1470"/>
                  </a:lnTo>
                  <a:lnTo>
                    <a:pt x="3133" y="1541"/>
                  </a:lnTo>
                  <a:lnTo>
                    <a:pt x="3126" y="1560"/>
                  </a:lnTo>
                  <a:lnTo>
                    <a:pt x="3116" y="1576"/>
                  </a:lnTo>
                  <a:lnTo>
                    <a:pt x="3101" y="1588"/>
                  </a:lnTo>
                  <a:lnTo>
                    <a:pt x="3083" y="1596"/>
                  </a:lnTo>
                  <a:lnTo>
                    <a:pt x="3063" y="1599"/>
                  </a:lnTo>
                  <a:lnTo>
                    <a:pt x="3058" y="1599"/>
                  </a:lnTo>
                  <a:lnTo>
                    <a:pt x="3052" y="1598"/>
                  </a:lnTo>
                  <a:lnTo>
                    <a:pt x="3033" y="1594"/>
                  </a:lnTo>
                  <a:lnTo>
                    <a:pt x="3018" y="1584"/>
                  </a:lnTo>
                  <a:lnTo>
                    <a:pt x="3006" y="1570"/>
                  </a:lnTo>
                  <a:lnTo>
                    <a:pt x="2997" y="1554"/>
                  </a:lnTo>
                  <a:lnTo>
                    <a:pt x="2993" y="1537"/>
                  </a:lnTo>
                  <a:lnTo>
                    <a:pt x="2994" y="1518"/>
                  </a:lnTo>
                  <a:lnTo>
                    <a:pt x="3004" y="1453"/>
                  </a:lnTo>
                  <a:lnTo>
                    <a:pt x="3004" y="1445"/>
                  </a:lnTo>
                  <a:lnTo>
                    <a:pt x="3001" y="1402"/>
                  </a:lnTo>
                  <a:lnTo>
                    <a:pt x="2992" y="1362"/>
                  </a:lnTo>
                  <a:lnTo>
                    <a:pt x="2977" y="1322"/>
                  </a:lnTo>
                  <a:lnTo>
                    <a:pt x="2957" y="1286"/>
                  </a:lnTo>
                  <a:lnTo>
                    <a:pt x="2932" y="1255"/>
                  </a:lnTo>
                  <a:lnTo>
                    <a:pt x="2904" y="1226"/>
                  </a:lnTo>
                  <a:lnTo>
                    <a:pt x="2872" y="1202"/>
                  </a:lnTo>
                  <a:lnTo>
                    <a:pt x="2836" y="1182"/>
                  </a:lnTo>
                  <a:lnTo>
                    <a:pt x="2798" y="1167"/>
                  </a:lnTo>
                  <a:lnTo>
                    <a:pt x="2756" y="1158"/>
                  </a:lnTo>
                  <a:lnTo>
                    <a:pt x="2714" y="1155"/>
                  </a:lnTo>
                  <a:lnTo>
                    <a:pt x="1954" y="1155"/>
                  </a:lnTo>
                  <a:lnTo>
                    <a:pt x="1935" y="1152"/>
                  </a:lnTo>
                  <a:lnTo>
                    <a:pt x="1918" y="1146"/>
                  </a:lnTo>
                  <a:lnTo>
                    <a:pt x="1904" y="1134"/>
                  </a:lnTo>
                  <a:lnTo>
                    <a:pt x="1894" y="1120"/>
                  </a:lnTo>
                  <a:lnTo>
                    <a:pt x="1886" y="1103"/>
                  </a:lnTo>
                  <a:lnTo>
                    <a:pt x="1884" y="1084"/>
                  </a:lnTo>
                  <a:lnTo>
                    <a:pt x="1884" y="517"/>
                  </a:lnTo>
                  <a:lnTo>
                    <a:pt x="1882" y="460"/>
                  </a:lnTo>
                  <a:lnTo>
                    <a:pt x="1877" y="408"/>
                  </a:lnTo>
                  <a:lnTo>
                    <a:pt x="1867" y="360"/>
                  </a:lnTo>
                  <a:lnTo>
                    <a:pt x="1853" y="318"/>
                  </a:lnTo>
                  <a:lnTo>
                    <a:pt x="1836" y="280"/>
                  </a:lnTo>
                  <a:lnTo>
                    <a:pt x="1816" y="246"/>
                  </a:lnTo>
                  <a:lnTo>
                    <a:pt x="1792" y="217"/>
                  </a:lnTo>
                  <a:lnTo>
                    <a:pt x="1764" y="193"/>
                  </a:lnTo>
                  <a:lnTo>
                    <a:pt x="1733" y="174"/>
                  </a:lnTo>
                  <a:lnTo>
                    <a:pt x="1702" y="160"/>
                  </a:lnTo>
                  <a:lnTo>
                    <a:pt x="1668" y="150"/>
                  </a:lnTo>
                  <a:lnTo>
                    <a:pt x="1635" y="144"/>
                  </a:lnTo>
                  <a:lnTo>
                    <a:pt x="1601" y="141"/>
                  </a:lnTo>
                  <a:lnTo>
                    <a:pt x="1569" y="141"/>
                  </a:lnTo>
                  <a:lnTo>
                    <a:pt x="1538" y="142"/>
                  </a:lnTo>
                  <a:lnTo>
                    <a:pt x="1511" y="145"/>
                  </a:lnTo>
                  <a:lnTo>
                    <a:pt x="1486" y="148"/>
                  </a:lnTo>
                  <a:lnTo>
                    <a:pt x="1486" y="642"/>
                  </a:lnTo>
                  <a:lnTo>
                    <a:pt x="1484" y="699"/>
                  </a:lnTo>
                  <a:lnTo>
                    <a:pt x="1477" y="754"/>
                  </a:lnTo>
                  <a:lnTo>
                    <a:pt x="1464" y="806"/>
                  </a:lnTo>
                  <a:lnTo>
                    <a:pt x="1448" y="856"/>
                  </a:lnTo>
                  <a:lnTo>
                    <a:pt x="1428" y="903"/>
                  </a:lnTo>
                  <a:lnTo>
                    <a:pt x="1404" y="948"/>
                  </a:lnTo>
                  <a:lnTo>
                    <a:pt x="1377" y="991"/>
                  </a:lnTo>
                  <a:lnTo>
                    <a:pt x="1348" y="1031"/>
                  </a:lnTo>
                  <a:lnTo>
                    <a:pt x="1317" y="1069"/>
                  </a:lnTo>
                  <a:lnTo>
                    <a:pt x="1283" y="1104"/>
                  </a:lnTo>
                  <a:lnTo>
                    <a:pt x="1247" y="1138"/>
                  </a:lnTo>
                  <a:lnTo>
                    <a:pt x="1210" y="1170"/>
                  </a:lnTo>
                  <a:lnTo>
                    <a:pt x="1173" y="1200"/>
                  </a:lnTo>
                  <a:lnTo>
                    <a:pt x="1135" y="1226"/>
                  </a:lnTo>
                  <a:lnTo>
                    <a:pt x="1097" y="1252"/>
                  </a:lnTo>
                  <a:lnTo>
                    <a:pt x="1059" y="1275"/>
                  </a:lnTo>
                  <a:lnTo>
                    <a:pt x="1022" y="1296"/>
                  </a:lnTo>
                  <a:lnTo>
                    <a:pt x="986" y="1315"/>
                  </a:lnTo>
                  <a:lnTo>
                    <a:pt x="951" y="1333"/>
                  </a:lnTo>
                  <a:lnTo>
                    <a:pt x="918" y="1348"/>
                  </a:lnTo>
                  <a:lnTo>
                    <a:pt x="887" y="1362"/>
                  </a:lnTo>
                  <a:lnTo>
                    <a:pt x="858" y="1373"/>
                  </a:lnTo>
                  <a:lnTo>
                    <a:pt x="833" y="1384"/>
                  </a:lnTo>
                  <a:lnTo>
                    <a:pt x="810" y="1391"/>
                  </a:lnTo>
                  <a:lnTo>
                    <a:pt x="810" y="2597"/>
                  </a:lnTo>
                  <a:lnTo>
                    <a:pt x="814" y="2640"/>
                  </a:lnTo>
                  <a:lnTo>
                    <a:pt x="823" y="2681"/>
                  </a:lnTo>
                  <a:lnTo>
                    <a:pt x="837" y="2719"/>
                  </a:lnTo>
                  <a:lnTo>
                    <a:pt x="857" y="2755"/>
                  </a:lnTo>
                  <a:lnTo>
                    <a:pt x="882" y="2788"/>
                  </a:lnTo>
                  <a:lnTo>
                    <a:pt x="910" y="2816"/>
                  </a:lnTo>
                  <a:lnTo>
                    <a:pt x="943" y="2841"/>
                  </a:lnTo>
                  <a:lnTo>
                    <a:pt x="979" y="2861"/>
                  </a:lnTo>
                  <a:lnTo>
                    <a:pt x="1017" y="2875"/>
                  </a:lnTo>
                  <a:lnTo>
                    <a:pt x="1059" y="2884"/>
                  </a:lnTo>
                  <a:lnTo>
                    <a:pt x="1101" y="2887"/>
                  </a:lnTo>
                  <a:lnTo>
                    <a:pt x="1964" y="2887"/>
                  </a:lnTo>
                  <a:lnTo>
                    <a:pt x="1982" y="2889"/>
                  </a:lnTo>
                  <a:lnTo>
                    <a:pt x="1999" y="2897"/>
                  </a:lnTo>
                  <a:lnTo>
                    <a:pt x="2014" y="2907"/>
                  </a:lnTo>
                  <a:lnTo>
                    <a:pt x="2024" y="2922"/>
                  </a:lnTo>
                  <a:lnTo>
                    <a:pt x="2032" y="2939"/>
                  </a:lnTo>
                  <a:lnTo>
                    <a:pt x="2034" y="2957"/>
                  </a:lnTo>
                  <a:lnTo>
                    <a:pt x="2032" y="2976"/>
                  </a:lnTo>
                  <a:lnTo>
                    <a:pt x="2024" y="2993"/>
                  </a:lnTo>
                  <a:lnTo>
                    <a:pt x="2014" y="3007"/>
                  </a:lnTo>
                  <a:lnTo>
                    <a:pt x="1999" y="3019"/>
                  </a:lnTo>
                  <a:lnTo>
                    <a:pt x="1982" y="3025"/>
                  </a:lnTo>
                  <a:lnTo>
                    <a:pt x="1964" y="3028"/>
                  </a:lnTo>
                  <a:lnTo>
                    <a:pt x="1101" y="3028"/>
                  </a:lnTo>
                  <a:lnTo>
                    <a:pt x="1052" y="3025"/>
                  </a:lnTo>
                  <a:lnTo>
                    <a:pt x="1005" y="3016"/>
                  </a:lnTo>
                  <a:lnTo>
                    <a:pt x="959" y="3004"/>
                  </a:lnTo>
                  <a:lnTo>
                    <a:pt x="916" y="2986"/>
                  </a:lnTo>
                  <a:lnTo>
                    <a:pt x="875" y="2964"/>
                  </a:lnTo>
                  <a:lnTo>
                    <a:pt x="837" y="2937"/>
                  </a:lnTo>
                  <a:lnTo>
                    <a:pt x="802" y="2906"/>
                  </a:lnTo>
                  <a:lnTo>
                    <a:pt x="770" y="2874"/>
                  </a:lnTo>
                  <a:lnTo>
                    <a:pt x="752" y="2894"/>
                  </a:lnTo>
                  <a:lnTo>
                    <a:pt x="731" y="2912"/>
                  </a:lnTo>
                  <a:lnTo>
                    <a:pt x="707" y="2925"/>
                  </a:lnTo>
                  <a:lnTo>
                    <a:pt x="680" y="2936"/>
                  </a:lnTo>
                  <a:lnTo>
                    <a:pt x="652" y="2943"/>
                  </a:lnTo>
                  <a:lnTo>
                    <a:pt x="623" y="2946"/>
                  </a:lnTo>
                  <a:lnTo>
                    <a:pt x="189" y="2946"/>
                  </a:lnTo>
                  <a:lnTo>
                    <a:pt x="155" y="2942"/>
                  </a:lnTo>
                  <a:lnTo>
                    <a:pt x="123" y="2934"/>
                  </a:lnTo>
                  <a:lnTo>
                    <a:pt x="93" y="2920"/>
                  </a:lnTo>
                  <a:lnTo>
                    <a:pt x="67" y="2901"/>
                  </a:lnTo>
                  <a:lnTo>
                    <a:pt x="44" y="2879"/>
                  </a:lnTo>
                  <a:lnTo>
                    <a:pt x="25" y="2852"/>
                  </a:lnTo>
                  <a:lnTo>
                    <a:pt x="12" y="2823"/>
                  </a:lnTo>
                  <a:lnTo>
                    <a:pt x="3" y="2791"/>
                  </a:lnTo>
                  <a:lnTo>
                    <a:pt x="0" y="2757"/>
                  </a:lnTo>
                  <a:lnTo>
                    <a:pt x="0" y="1350"/>
                  </a:lnTo>
                  <a:lnTo>
                    <a:pt x="3" y="1316"/>
                  </a:lnTo>
                  <a:lnTo>
                    <a:pt x="12" y="1284"/>
                  </a:lnTo>
                  <a:lnTo>
                    <a:pt x="25" y="1255"/>
                  </a:lnTo>
                  <a:lnTo>
                    <a:pt x="44" y="1229"/>
                  </a:lnTo>
                  <a:lnTo>
                    <a:pt x="67" y="1206"/>
                  </a:lnTo>
                  <a:lnTo>
                    <a:pt x="93" y="1188"/>
                  </a:lnTo>
                  <a:lnTo>
                    <a:pt x="123" y="1174"/>
                  </a:lnTo>
                  <a:lnTo>
                    <a:pt x="155" y="1165"/>
                  </a:lnTo>
                  <a:lnTo>
                    <a:pt x="189" y="1162"/>
                  </a:lnTo>
                  <a:lnTo>
                    <a:pt x="623" y="1162"/>
                  </a:lnTo>
                  <a:lnTo>
                    <a:pt x="656" y="1165"/>
                  </a:lnTo>
                  <a:lnTo>
                    <a:pt x="686" y="1173"/>
                  </a:lnTo>
                  <a:lnTo>
                    <a:pt x="715" y="1187"/>
                  </a:lnTo>
                  <a:lnTo>
                    <a:pt x="742" y="1204"/>
                  </a:lnTo>
                  <a:lnTo>
                    <a:pt x="764" y="1226"/>
                  </a:lnTo>
                  <a:lnTo>
                    <a:pt x="783" y="1252"/>
                  </a:lnTo>
                  <a:lnTo>
                    <a:pt x="806" y="1242"/>
                  </a:lnTo>
                  <a:lnTo>
                    <a:pt x="834" y="1230"/>
                  </a:lnTo>
                  <a:lnTo>
                    <a:pt x="864" y="1217"/>
                  </a:lnTo>
                  <a:lnTo>
                    <a:pt x="895" y="1202"/>
                  </a:lnTo>
                  <a:lnTo>
                    <a:pt x="928" y="1185"/>
                  </a:lnTo>
                  <a:lnTo>
                    <a:pt x="963" y="1166"/>
                  </a:lnTo>
                  <a:lnTo>
                    <a:pt x="998" y="1146"/>
                  </a:lnTo>
                  <a:lnTo>
                    <a:pt x="1034" y="1122"/>
                  </a:lnTo>
                  <a:lnTo>
                    <a:pt x="1070" y="1098"/>
                  </a:lnTo>
                  <a:lnTo>
                    <a:pt x="1105" y="1072"/>
                  </a:lnTo>
                  <a:lnTo>
                    <a:pt x="1140" y="1043"/>
                  </a:lnTo>
                  <a:lnTo>
                    <a:pt x="1173" y="1012"/>
                  </a:lnTo>
                  <a:lnTo>
                    <a:pt x="1205" y="979"/>
                  </a:lnTo>
                  <a:lnTo>
                    <a:pt x="1235" y="945"/>
                  </a:lnTo>
                  <a:lnTo>
                    <a:pt x="1261" y="907"/>
                  </a:lnTo>
                  <a:lnTo>
                    <a:pt x="1286" y="869"/>
                  </a:lnTo>
                  <a:lnTo>
                    <a:pt x="1306" y="828"/>
                  </a:lnTo>
                  <a:lnTo>
                    <a:pt x="1323" y="785"/>
                  </a:lnTo>
                  <a:lnTo>
                    <a:pt x="1336" y="739"/>
                  </a:lnTo>
                  <a:lnTo>
                    <a:pt x="1343" y="691"/>
                  </a:lnTo>
                  <a:lnTo>
                    <a:pt x="1345" y="642"/>
                  </a:lnTo>
                  <a:lnTo>
                    <a:pt x="1345" y="92"/>
                  </a:lnTo>
                  <a:lnTo>
                    <a:pt x="1348" y="74"/>
                  </a:lnTo>
                  <a:lnTo>
                    <a:pt x="1355" y="58"/>
                  </a:lnTo>
                  <a:lnTo>
                    <a:pt x="1365" y="45"/>
                  </a:lnTo>
                  <a:lnTo>
                    <a:pt x="1378" y="33"/>
                  </a:lnTo>
                  <a:lnTo>
                    <a:pt x="1395" y="26"/>
                  </a:lnTo>
                  <a:lnTo>
                    <a:pt x="1399" y="24"/>
                  </a:lnTo>
                  <a:lnTo>
                    <a:pt x="1410" y="21"/>
                  </a:lnTo>
                  <a:lnTo>
                    <a:pt x="1425" y="17"/>
                  </a:lnTo>
                  <a:lnTo>
                    <a:pt x="1444" y="14"/>
                  </a:lnTo>
                  <a:lnTo>
                    <a:pt x="1467" y="10"/>
                  </a:lnTo>
                  <a:lnTo>
                    <a:pt x="1494" y="5"/>
                  </a:lnTo>
                  <a:lnTo>
                    <a:pt x="1523" y="2"/>
                  </a:lnTo>
                  <a:lnTo>
                    <a:pt x="1555" y="0"/>
                  </a:lnTo>
                  <a:lnTo>
                    <a:pt x="1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455"/>
            <p:cNvSpPr>
              <a:spLocks noEditPoints="1"/>
            </p:cNvSpPr>
            <p:nvPr/>
          </p:nvSpPr>
          <p:spPr bwMode="auto">
            <a:xfrm>
              <a:off x="3873500" y="5302250"/>
              <a:ext cx="203200" cy="239713"/>
            </a:xfrm>
            <a:custGeom>
              <a:avLst/>
              <a:gdLst>
                <a:gd name="T0" fmla="*/ 141 w 1277"/>
                <a:gd name="T1" fmla="*/ 1373 h 1513"/>
                <a:gd name="T2" fmla="*/ 1137 w 1277"/>
                <a:gd name="T3" fmla="*/ 781 h 1513"/>
                <a:gd name="T4" fmla="*/ 638 w 1277"/>
                <a:gd name="T5" fmla="*/ 140 h 1513"/>
                <a:gd name="T6" fmla="*/ 554 w 1277"/>
                <a:gd name="T7" fmla="*/ 153 h 1513"/>
                <a:gd name="T8" fmla="*/ 481 w 1277"/>
                <a:gd name="T9" fmla="*/ 187 h 1513"/>
                <a:gd name="T10" fmla="*/ 420 w 1277"/>
                <a:gd name="T11" fmla="*/ 240 h 1513"/>
                <a:gd name="T12" fmla="*/ 376 w 1277"/>
                <a:gd name="T13" fmla="*/ 308 h 1513"/>
                <a:gd name="T14" fmla="*/ 352 w 1277"/>
                <a:gd name="T15" fmla="*/ 387 h 1513"/>
                <a:gd name="T16" fmla="*/ 349 w 1277"/>
                <a:gd name="T17" fmla="*/ 641 h 1513"/>
                <a:gd name="T18" fmla="*/ 928 w 1277"/>
                <a:gd name="T19" fmla="*/ 429 h 1513"/>
                <a:gd name="T20" fmla="*/ 915 w 1277"/>
                <a:gd name="T21" fmla="*/ 346 h 1513"/>
                <a:gd name="T22" fmla="*/ 881 w 1277"/>
                <a:gd name="T23" fmla="*/ 273 h 1513"/>
                <a:gd name="T24" fmla="*/ 828 w 1277"/>
                <a:gd name="T25" fmla="*/ 211 h 1513"/>
                <a:gd name="T26" fmla="*/ 760 w 1277"/>
                <a:gd name="T27" fmla="*/ 168 h 1513"/>
                <a:gd name="T28" fmla="*/ 681 w 1277"/>
                <a:gd name="T29" fmla="*/ 144 h 1513"/>
                <a:gd name="T30" fmla="*/ 638 w 1277"/>
                <a:gd name="T31" fmla="*/ 0 h 1513"/>
                <a:gd name="T32" fmla="*/ 744 w 1277"/>
                <a:gd name="T33" fmla="*/ 12 h 1513"/>
                <a:gd name="T34" fmla="*/ 841 w 1277"/>
                <a:gd name="T35" fmla="*/ 50 h 1513"/>
                <a:gd name="T36" fmla="*/ 924 w 1277"/>
                <a:gd name="T37" fmla="*/ 109 h 1513"/>
                <a:gd name="T38" fmla="*/ 992 w 1277"/>
                <a:gd name="T39" fmla="*/ 184 h 1513"/>
                <a:gd name="T40" fmla="*/ 1040 w 1277"/>
                <a:gd name="T41" fmla="*/ 274 h 1513"/>
                <a:gd name="T42" fmla="*/ 1066 w 1277"/>
                <a:gd name="T43" fmla="*/ 375 h 1513"/>
                <a:gd name="T44" fmla="*/ 1069 w 1277"/>
                <a:gd name="T45" fmla="*/ 641 h 1513"/>
                <a:gd name="T46" fmla="*/ 1226 w 1277"/>
                <a:gd name="T47" fmla="*/ 643 h 1513"/>
                <a:gd name="T48" fmla="*/ 1257 w 1277"/>
                <a:gd name="T49" fmla="*/ 661 h 1513"/>
                <a:gd name="T50" fmla="*/ 1275 w 1277"/>
                <a:gd name="T51" fmla="*/ 692 h 1513"/>
                <a:gd name="T52" fmla="*/ 1277 w 1277"/>
                <a:gd name="T53" fmla="*/ 1443 h 1513"/>
                <a:gd name="T54" fmla="*/ 1267 w 1277"/>
                <a:gd name="T55" fmla="*/ 1478 h 1513"/>
                <a:gd name="T56" fmla="*/ 1243 w 1277"/>
                <a:gd name="T57" fmla="*/ 1503 h 1513"/>
                <a:gd name="T58" fmla="*/ 1207 w 1277"/>
                <a:gd name="T59" fmla="*/ 1513 h 1513"/>
                <a:gd name="T60" fmla="*/ 52 w 1277"/>
                <a:gd name="T61" fmla="*/ 1510 h 1513"/>
                <a:gd name="T62" fmla="*/ 21 w 1277"/>
                <a:gd name="T63" fmla="*/ 1492 h 1513"/>
                <a:gd name="T64" fmla="*/ 3 w 1277"/>
                <a:gd name="T65" fmla="*/ 1461 h 1513"/>
                <a:gd name="T66" fmla="*/ 0 w 1277"/>
                <a:gd name="T67" fmla="*/ 710 h 1513"/>
                <a:gd name="T68" fmla="*/ 9 w 1277"/>
                <a:gd name="T69" fmla="*/ 675 h 1513"/>
                <a:gd name="T70" fmla="*/ 35 w 1277"/>
                <a:gd name="T71" fmla="*/ 650 h 1513"/>
                <a:gd name="T72" fmla="*/ 71 w 1277"/>
                <a:gd name="T73" fmla="*/ 640 h 1513"/>
                <a:gd name="T74" fmla="*/ 209 w 1277"/>
                <a:gd name="T75" fmla="*/ 428 h 1513"/>
                <a:gd name="T76" fmla="*/ 221 w 1277"/>
                <a:gd name="T77" fmla="*/ 324 h 1513"/>
                <a:gd name="T78" fmla="*/ 258 w 1277"/>
                <a:gd name="T79" fmla="*/ 227 h 1513"/>
                <a:gd name="T80" fmla="*/ 317 w 1277"/>
                <a:gd name="T81" fmla="*/ 144 h 1513"/>
                <a:gd name="T82" fmla="*/ 392 w 1277"/>
                <a:gd name="T83" fmla="*/ 77 h 1513"/>
                <a:gd name="T84" fmla="*/ 482 w 1277"/>
                <a:gd name="T85" fmla="*/ 28 h 1513"/>
                <a:gd name="T86" fmla="*/ 584 w 1277"/>
                <a:gd name="T87" fmla="*/ 3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7" h="1513">
                  <a:moveTo>
                    <a:pt x="141" y="781"/>
                  </a:moveTo>
                  <a:lnTo>
                    <a:pt x="141" y="1373"/>
                  </a:lnTo>
                  <a:lnTo>
                    <a:pt x="1137" y="1373"/>
                  </a:lnTo>
                  <a:lnTo>
                    <a:pt x="1137" y="781"/>
                  </a:lnTo>
                  <a:lnTo>
                    <a:pt x="141" y="781"/>
                  </a:lnTo>
                  <a:close/>
                  <a:moveTo>
                    <a:pt x="638" y="140"/>
                  </a:moveTo>
                  <a:lnTo>
                    <a:pt x="596" y="144"/>
                  </a:lnTo>
                  <a:lnTo>
                    <a:pt x="554" y="153"/>
                  </a:lnTo>
                  <a:lnTo>
                    <a:pt x="516" y="168"/>
                  </a:lnTo>
                  <a:lnTo>
                    <a:pt x="481" y="187"/>
                  </a:lnTo>
                  <a:lnTo>
                    <a:pt x="448" y="211"/>
                  </a:lnTo>
                  <a:lnTo>
                    <a:pt x="420" y="240"/>
                  </a:lnTo>
                  <a:lnTo>
                    <a:pt x="395" y="272"/>
                  </a:lnTo>
                  <a:lnTo>
                    <a:pt x="376" y="308"/>
                  </a:lnTo>
                  <a:lnTo>
                    <a:pt x="361" y="346"/>
                  </a:lnTo>
                  <a:lnTo>
                    <a:pt x="352" y="387"/>
                  </a:lnTo>
                  <a:lnTo>
                    <a:pt x="349" y="429"/>
                  </a:lnTo>
                  <a:lnTo>
                    <a:pt x="349" y="641"/>
                  </a:lnTo>
                  <a:lnTo>
                    <a:pt x="928" y="641"/>
                  </a:lnTo>
                  <a:lnTo>
                    <a:pt x="928" y="429"/>
                  </a:lnTo>
                  <a:lnTo>
                    <a:pt x="925" y="387"/>
                  </a:lnTo>
                  <a:lnTo>
                    <a:pt x="915" y="346"/>
                  </a:lnTo>
                  <a:lnTo>
                    <a:pt x="900" y="308"/>
                  </a:lnTo>
                  <a:lnTo>
                    <a:pt x="881" y="273"/>
                  </a:lnTo>
                  <a:lnTo>
                    <a:pt x="857" y="240"/>
                  </a:lnTo>
                  <a:lnTo>
                    <a:pt x="828" y="211"/>
                  </a:lnTo>
                  <a:lnTo>
                    <a:pt x="795" y="187"/>
                  </a:lnTo>
                  <a:lnTo>
                    <a:pt x="760" y="168"/>
                  </a:lnTo>
                  <a:lnTo>
                    <a:pt x="722" y="153"/>
                  </a:lnTo>
                  <a:lnTo>
                    <a:pt x="681" y="144"/>
                  </a:lnTo>
                  <a:lnTo>
                    <a:pt x="638" y="140"/>
                  </a:lnTo>
                  <a:close/>
                  <a:moveTo>
                    <a:pt x="638" y="0"/>
                  </a:moveTo>
                  <a:lnTo>
                    <a:pt x="692" y="3"/>
                  </a:lnTo>
                  <a:lnTo>
                    <a:pt x="744" y="12"/>
                  </a:lnTo>
                  <a:lnTo>
                    <a:pt x="794" y="28"/>
                  </a:lnTo>
                  <a:lnTo>
                    <a:pt x="841" y="50"/>
                  </a:lnTo>
                  <a:lnTo>
                    <a:pt x="884" y="77"/>
                  </a:lnTo>
                  <a:lnTo>
                    <a:pt x="924" y="109"/>
                  </a:lnTo>
                  <a:lnTo>
                    <a:pt x="960" y="144"/>
                  </a:lnTo>
                  <a:lnTo>
                    <a:pt x="992" y="184"/>
                  </a:lnTo>
                  <a:lnTo>
                    <a:pt x="1018" y="227"/>
                  </a:lnTo>
                  <a:lnTo>
                    <a:pt x="1040" y="274"/>
                  </a:lnTo>
                  <a:lnTo>
                    <a:pt x="1056" y="324"/>
                  </a:lnTo>
                  <a:lnTo>
                    <a:pt x="1066" y="375"/>
                  </a:lnTo>
                  <a:lnTo>
                    <a:pt x="1069" y="429"/>
                  </a:lnTo>
                  <a:lnTo>
                    <a:pt x="1069" y="641"/>
                  </a:lnTo>
                  <a:lnTo>
                    <a:pt x="1207" y="641"/>
                  </a:lnTo>
                  <a:lnTo>
                    <a:pt x="1226" y="643"/>
                  </a:lnTo>
                  <a:lnTo>
                    <a:pt x="1243" y="651"/>
                  </a:lnTo>
                  <a:lnTo>
                    <a:pt x="1257" y="661"/>
                  </a:lnTo>
                  <a:lnTo>
                    <a:pt x="1267" y="675"/>
                  </a:lnTo>
                  <a:lnTo>
                    <a:pt x="1275" y="692"/>
                  </a:lnTo>
                  <a:lnTo>
                    <a:pt x="1277" y="711"/>
                  </a:lnTo>
                  <a:lnTo>
                    <a:pt x="1277" y="1443"/>
                  </a:lnTo>
                  <a:lnTo>
                    <a:pt x="1275" y="1461"/>
                  </a:lnTo>
                  <a:lnTo>
                    <a:pt x="1267" y="1478"/>
                  </a:lnTo>
                  <a:lnTo>
                    <a:pt x="1257" y="1492"/>
                  </a:lnTo>
                  <a:lnTo>
                    <a:pt x="1243" y="1503"/>
                  </a:lnTo>
                  <a:lnTo>
                    <a:pt x="1226" y="1510"/>
                  </a:lnTo>
                  <a:lnTo>
                    <a:pt x="1207" y="1513"/>
                  </a:lnTo>
                  <a:lnTo>
                    <a:pt x="71" y="1513"/>
                  </a:lnTo>
                  <a:lnTo>
                    <a:pt x="52" y="1510"/>
                  </a:lnTo>
                  <a:lnTo>
                    <a:pt x="35" y="1503"/>
                  </a:lnTo>
                  <a:lnTo>
                    <a:pt x="21" y="1492"/>
                  </a:lnTo>
                  <a:lnTo>
                    <a:pt x="9" y="1478"/>
                  </a:lnTo>
                  <a:lnTo>
                    <a:pt x="3" y="1461"/>
                  </a:lnTo>
                  <a:lnTo>
                    <a:pt x="0" y="1443"/>
                  </a:lnTo>
                  <a:lnTo>
                    <a:pt x="0" y="710"/>
                  </a:lnTo>
                  <a:lnTo>
                    <a:pt x="3" y="692"/>
                  </a:lnTo>
                  <a:lnTo>
                    <a:pt x="9" y="675"/>
                  </a:lnTo>
                  <a:lnTo>
                    <a:pt x="21" y="660"/>
                  </a:lnTo>
                  <a:lnTo>
                    <a:pt x="35" y="650"/>
                  </a:lnTo>
                  <a:lnTo>
                    <a:pt x="52" y="642"/>
                  </a:lnTo>
                  <a:lnTo>
                    <a:pt x="71" y="640"/>
                  </a:lnTo>
                  <a:lnTo>
                    <a:pt x="209" y="640"/>
                  </a:lnTo>
                  <a:lnTo>
                    <a:pt x="209" y="428"/>
                  </a:lnTo>
                  <a:lnTo>
                    <a:pt x="212" y="375"/>
                  </a:lnTo>
                  <a:lnTo>
                    <a:pt x="221" y="324"/>
                  </a:lnTo>
                  <a:lnTo>
                    <a:pt x="237" y="274"/>
                  </a:lnTo>
                  <a:lnTo>
                    <a:pt x="258" y="227"/>
                  </a:lnTo>
                  <a:lnTo>
                    <a:pt x="285" y="184"/>
                  </a:lnTo>
                  <a:lnTo>
                    <a:pt x="317" y="144"/>
                  </a:lnTo>
                  <a:lnTo>
                    <a:pt x="353" y="108"/>
                  </a:lnTo>
                  <a:lnTo>
                    <a:pt x="392" y="77"/>
                  </a:lnTo>
                  <a:lnTo>
                    <a:pt x="436" y="50"/>
                  </a:lnTo>
                  <a:lnTo>
                    <a:pt x="482" y="28"/>
                  </a:lnTo>
                  <a:lnTo>
                    <a:pt x="532" y="12"/>
                  </a:lnTo>
                  <a:lnTo>
                    <a:pt x="584" y="3"/>
                  </a:lnTo>
                  <a:lnTo>
                    <a:pt x="6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788947" y="786528"/>
            <a:ext cx="179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45" name="图片 44" descr="图片包含 物体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4" y="0"/>
            <a:ext cx="1445353" cy="1826275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3112615" y="1588481"/>
            <a:ext cx="4798072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935243" y="2304613"/>
            <a:ext cx="4798072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935243" y="4921000"/>
            <a:ext cx="4798072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112615" y="5628353"/>
            <a:ext cx="4798072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140863" y="3302235"/>
            <a:ext cx="46302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44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88947" y="786528"/>
            <a:ext cx="179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3" name="图片 2" descr="图片包含 物体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4" y="0"/>
            <a:ext cx="1445353" cy="1826275"/>
          </a:xfrm>
          <a:prstGeom prst="rect">
            <a:avLst/>
          </a:prstGeom>
        </p:spPr>
      </p:pic>
      <p:sp>
        <p:nvSpPr>
          <p:cNvPr id="4" name="Freeform 5"/>
          <p:cNvSpPr/>
          <p:nvPr/>
        </p:nvSpPr>
        <p:spPr bwMode="auto">
          <a:xfrm>
            <a:off x="2836478" y="3416106"/>
            <a:ext cx="2319011" cy="1794521"/>
          </a:xfrm>
          <a:custGeom>
            <a:avLst/>
            <a:gdLst>
              <a:gd name="T0" fmla="*/ 714 w 714"/>
              <a:gd name="T1" fmla="*/ 395 h 552"/>
              <a:gd name="T2" fmla="*/ 526 w 714"/>
              <a:gd name="T3" fmla="*/ 301 h 552"/>
              <a:gd name="T4" fmla="*/ 373 w 714"/>
              <a:gd name="T5" fmla="*/ 51 h 552"/>
              <a:gd name="T6" fmla="*/ 51 w 714"/>
              <a:gd name="T7" fmla="*/ 188 h 552"/>
              <a:gd name="T8" fmla="*/ 187 w 714"/>
              <a:gd name="T9" fmla="*/ 509 h 552"/>
              <a:gd name="T10" fmla="*/ 477 w 714"/>
              <a:gd name="T11" fmla="*/ 429 h 552"/>
              <a:gd name="T12" fmla="*/ 673 w 714"/>
              <a:gd name="T13" fmla="*/ 495 h 552"/>
              <a:gd name="T14" fmla="*/ 714 w 714"/>
              <a:gd name="T15" fmla="*/ 395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4" h="552">
                <a:moveTo>
                  <a:pt x="714" y="395"/>
                </a:moveTo>
                <a:cubicBezTo>
                  <a:pt x="645" y="440"/>
                  <a:pt x="526" y="383"/>
                  <a:pt x="526" y="301"/>
                </a:cubicBezTo>
                <a:cubicBezTo>
                  <a:pt x="535" y="196"/>
                  <a:pt x="475" y="93"/>
                  <a:pt x="373" y="51"/>
                </a:cubicBezTo>
                <a:cubicBezTo>
                  <a:pt x="246" y="0"/>
                  <a:pt x="102" y="61"/>
                  <a:pt x="51" y="188"/>
                </a:cubicBezTo>
                <a:cubicBezTo>
                  <a:pt x="0" y="314"/>
                  <a:pt x="61" y="458"/>
                  <a:pt x="187" y="509"/>
                </a:cubicBezTo>
                <a:cubicBezTo>
                  <a:pt x="293" y="552"/>
                  <a:pt x="412" y="516"/>
                  <a:pt x="477" y="429"/>
                </a:cubicBezTo>
                <a:cubicBezTo>
                  <a:pt x="535" y="376"/>
                  <a:pt x="654" y="418"/>
                  <a:pt x="673" y="495"/>
                </a:cubicBezTo>
                <a:cubicBezTo>
                  <a:pt x="682" y="459"/>
                  <a:pt x="696" y="426"/>
                  <a:pt x="714" y="395"/>
                </a:cubicBez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0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4175161" y="2044471"/>
            <a:ext cx="1790403" cy="2287431"/>
          </a:xfrm>
          <a:custGeom>
            <a:avLst/>
            <a:gdLst>
              <a:gd name="T0" fmla="*/ 509 w 551"/>
              <a:gd name="T1" fmla="*/ 666 h 704"/>
              <a:gd name="T2" fmla="*/ 443 w 551"/>
              <a:gd name="T3" fmla="*/ 467 h 704"/>
              <a:gd name="T4" fmla="*/ 507 w 551"/>
              <a:gd name="T5" fmla="*/ 182 h 704"/>
              <a:gd name="T6" fmla="*/ 181 w 551"/>
              <a:gd name="T7" fmla="*/ 56 h 704"/>
              <a:gd name="T8" fmla="*/ 55 w 551"/>
              <a:gd name="T9" fmla="*/ 381 h 704"/>
              <a:gd name="T10" fmla="*/ 319 w 551"/>
              <a:gd name="T11" fmla="*/ 525 h 704"/>
              <a:gd name="T12" fmla="*/ 416 w 551"/>
              <a:gd name="T13" fmla="*/ 704 h 704"/>
              <a:gd name="T14" fmla="*/ 509 w 551"/>
              <a:gd name="T15" fmla="*/ 666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1" h="704">
                <a:moveTo>
                  <a:pt x="509" y="666"/>
                </a:moveTo>
                <a:cubicBezTo>
                  <a:pt x="430" y="646"/>
                  <a:pt x="387" y="526"/>
                  <a:pt x="443" y="467"/>
                </a:cubicBezTo>
                <a:cubicBezTo>
                  <a:pt x="522" y="398"/>
                  <a:pt x="551" y="283"/>
                  <a:pt x="507" y="182"/>
                </a:cubicBezTo>
                <a:cubicBezTo>
                  <a:pt x="452" y="57"/>
                  <a:pt x="306" y="0"/>
                  <a:pt x="181" y="56"/>
                </a:cubicBezTo>
                <a:cubicBezTo>
                  <a:pt x="56" y="111"/>
                  <a:pt x="0" y="256"/>
                  <a:pt x="55" y="381"/>
                </a:cubicBezTo>
                <a:cubicBezTo>
                  <a:pt x="101" y="486"/>
                  <a:pt x="211" y="542"/>
                  <a:pt x="319" y="525"/>
                </a:cubicBezTo>
                <a:cubicBezTo>
                  <a:pt x="395" y="528"/>
                  <a:pt x="450" y="635"/>
                  <a:pt x="416" y="704"/>
                </a:cubicBezTo>
                <a:cubicBezTo>
                  <a:pt x="445" y="687"/>
                  <a:pt x="476" y="674"/>
                  <a:pt x="509" y="666"/>
                </a:cubicBez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0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7014543" y="3406495"/>
            <a:ext cx="2340979" cy="1793148"/>
          </a:xfrm>
          <a:custGeom>
            <a:avLst/>
            <a:gdLst>
              <a:gd name="T0" fmla="*/ 0 w 721"/>
              <a:gd name="T1" fmla="*/ 391 h 552"/>
              <a:gd name="T2" fmla="*/ 195 w 721"/>
              <a:gd name="T3" fmla="*/ 301 h 552"/>
              <a:gd name="T4" fmla="*/ 349 w 721"/>
              <a:gd name="T5" fmla="*/ 51 h 552"/>
              <a:gd name="T6" fmla="*/ 670 w 721"/>
              <a:gd name="T7" fmla="*/ 187 h 552"/>
              <a:gd name="T8" fmla="*/ 534 w 721"/>
              <a:gd name="T9" fmla="*/ 509 h 552"/>
              <a:gd name="T10" fmla="*/ 244 w 721"/>
              <a:gd name="T11" fmla="*/ 428 h 552"/>
              <a:gd name="T12" fmla="*/ 47 w 721"/>
              <a:gd name="T13" fmla="*/ 500 h 552"/>
              <a:gd name="T14" fmla="*/ 0 w 721"/>
              <a:gd name="T15" fmla="*/ 391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1" h="552">
                <a:moveTo>
                  <a:pt x="0" y="391"/>
                </a:moveTo>
                <a:cubicBezTo>
                  <a:pt x="69" y="443"/>
                  <a:pt x="195" y="386"/>
                  <a:pt x="195" y="301"/>
                </a:cubicBezTo>
                <a:cubicBezTo>
                  <a:pt x="187" y="196"/>
                  <a:pt x="246" y="93"/>
                  <a:pt x="349" y="51"/>
                </a:cubicBezTo>
                <a:cubicBezTo>
                  <a:pt x="475" y="0"/>
                  <a:pt x="619" y="61"/>
                  <a:pt x="670" y="187"/>
                </a:cubicBezTo>
                <a:cubicBezTo>
                  <a:pt x="721" y="314"/>
                  <a:pt x="660" y="458"/>
                  <a:pt x="534" y="509"/>
                </a:cubicBezTo>
                <a:cubicBezTo>
                  <a:pt x="428" y="552"/>
                  <a:pt x="310" y="516"/>
                  <a:pt x="244" y="428"/>
                </a:cubicBezTo>
                <a:cubicBezTo>
                  <a:pt x="185" y="375"/>
                  <a:pt x="63" y="419"/>
                  <a:pt x="47" y="500"/>
                </a:cubicBezTo>
                <a:cubicBezTo>
                  <a:pt x="38" y="460"/>
                  <a:pt x="22" y="424"/>
                  <a:pt x="0" y="391"/>
                </a:cubicBez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0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6227808" y="2034860"/>
            <a:ext cx="1790403" cy="2308026"/>
          </a:xfrm>
          <a:custGeom>
            <a:avLst/>
            <a:gdLst>
              <a:gd name="T0" fmla="*/ 34 w 551"/>
              <a:gd name="T1" fmla="*/ 667 h 710"/>
              <a:gd name="T2" fmla="*/ 108 w 551"/>
              <a:gd name="T3" fmla="*/ 467 h 710"/>
              <a:gd name="T4" fmla="*/ 45 w 551"/>
              <a:gd name="T5" fmla="*/ 181 h 710"/>
              <a:gd name="T6" fmla="*/ 370 w 551"/>
              <a:gd name="T7" fmla="*/ 55 h 710"/>
              <a:gd name="T8" fmla="*/ 496 w 551"/>
              <a:gd name="T9" fmla="*/ 381 h 710"/>
              <a:gd name="T10" fmla="*/ 232 w 551"/>
              <a:gd name="T11" fmla="*/ 525 h 710"/>
              <a:gd name="T12" fmla="*/ 139 w 551"/>
              <a:gd name="T13" fmla="*/ 710 h 710"/>
              <a:gd name="T14" fmla="*/ 34 w 551"/>
              <a:gd name="T15" fmla="*/ 667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1" h="710">
                <a:moveTo>
                  <a:pt x="34" y="667"/>
                </a:moveTo>
                <a:cubicBezTo>
                  <a:pt x="118" y="654"/>
                  <a:pt x="167" y="528"/>
                  <a:pt x="108" y="467"/>
                </a:cubicBezTo>
                <a:cubicBezTo>
                  <a:pt x="29" y="398"/>
                  <a:pt x="0" y="283"/>
                  <a:pt x="45" y="181"/>
                </a:cubicBezTo>
                <a:cubicBezTo>
                  <a:pt x="100" y="57"/>
                  <a:pt x="246" y="0"/>
                  <a:pt x="370" y="55"/>
                </a:cubicBezTo>
                <a:cubicBezTo>
                  <a:pt x="495" y="110"/>
                  <a:pt x="551" y="256"/>
                  <a:pt x="496" y="381"/>
                </a:cubicBezTo>
                <a:cubicBezTo>
                  <a:pt x="450" y="485"/>
                  <a:pt x="340" y="542"/>
                  <a:pt x="232" y="525"/>
                </a:cubicBezTo>
                <a:cubicBezTo>
                  <a:pt x="154" y="528"/>
                  <a:pt x="98" y="641"/>
                  <a:pt x="139" y="710"/>
                </a:cubicBezTo>
                <a:cubicBezTo>
                  <a:pt x="107" y="690"/>
                  <a:pt x="71" y="676"/>
                  <a:pt x="34" y="667"/>
                </a:cubicBez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0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46"/>
          <p:cNvGrpSpPr/>
          <p:nvPr/>
        </p:nvGrpSpPr>
        <p:grpSpPr>
          <a:xfrm>
            <a:off x="4997593" y="4176752"/>
            <a:ext cx="2195441" cy="2196812"/>
            <a:chOff x="4997593" y="4176752"/>
            <a:chExt cx="2195441" cy="2196812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997593" y="4176752"/>
              <a:ext cx="2195441" cy="2196812"/>
            </a:xfrm>
            <a:prstGeom prst="ellipse">
              <a:avLst/>
            </a:prstGeom>
            <a:gradFill flip="none" rotWithShape="1">
              <a:gsLst>
                <a:gs pos="0">
                  <a:srgbClr val="B70000">
                    <a:shade val="30000"/>
                    <a:satMod val="115000"/>
                  </a:srgbClr>
                </a:gs>
                <a:gs pos="50000">
                  <a:srgbClr val="B70000">
                    <a:shade val="67500"/>
                    <a:satMod val="115000"/>
                  </a:srgbClr>
                </a:gs>
                <a:gs pos="100000">
                  <a:srgbClr val="B7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Group 41"/>
            <p:cNvGrpSpPr/>
            <p:nvPr/>
          </p:nvGrpSpPr>
          <p:grpSpPr>
            <a:xfrm>
              <a:off x="5133521" y="4312680"/>
              <a:ext cx="1919466" cy="1924957"/>
              <a:chOff x="5133521" y="4312680"/>
              <a:chExt cx="1919466" cy="1924957"/>
            </a:xfrm>
          </p:grpSpPr>
          <p:sp>
            <p:nvSpPr>
              <p:cNvPr id="11" name="Freeform 10"/>
              <p:cNvSpPr/>
              <p:nvPr/>
            </p:nvSpPr>
            <p:spPr bwMode="auto">
              <a:xfrm>
                <a:off x="5133521" y="5336944"/>
                <a:ext cx="418768" cy="558815"/>
              </a:xfrm>
              <a:custGeom>
                <a:avLst/>
                <a:gdLst>
                  <a:gd name="T0" fmla="*/ 69 w 129"/>
                  <a:gd name="T1" fmla="*/ 172 h 172"/>
                  <a:gd name="T2" fmla="*/ 0 w 129"/>
                  <a:gd name="T3" fmla="*/ 7 h 172"/>
                  <a:gd name="T4" fmla="*/ 79 w 129"/>
                  <a:gd name="T5" fmla="*/ 0 h 172"/>
                  <a:gd name="T6" fmla="*/ 129 w 129"/>
                  <a:gd name="T7" fmla="*/ 121 h 172"/>
                  <a:gd name="T8" fmla="*/ 69 w 129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72">
                    <a:moveTo>
                      <a:pt x="69" y="172"/>
                    </a:moveTo>
                    <a:cubicBezTo>
                      <a:pt x="30" y="126"/>
                      <a:pt x="6" y="67"/>
                      <a:pt x="0" y="7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3" y="45"/>
                      <a:pt x="100" y="87"/>
                      <a:pt x="129" y="121"/>
                    </a:cubicBezTo>
                    <a:cubicBezTo>
                      <a:pt x="69" y="172"/>
                      <a:pt x="69" y="172"/>
                      <a:pt x="69" y="17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70000">
                      <a:shade val="30000"/>
                      <a:satMod val="115000"/>
                    </a:srgbClr>
                  </a:gs>
                  <a:gs pos="50000">
                    <a:srgbClr val="B70000">
                      <a:shade val="67500"/>
                      <a:satMod val="115000"/>
                    </a:srgbClr>
                  </a:gs>
                  <a:gs pos="100000">
                    <a:srgbClr val="B7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0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5478146" y="5821615"/>
                <a:ext cx="554695" cy="416022"/>
              </a:xfrm>
              <a:custGeom>
                <a:avLst/>
                <a:gdLst>
                  <a:gd name="T0" fmla="*/ 164 w 171"/>
                  <a:gd name="T1" fmla="*/ 128 h 128"/>
                  <a:gd name="T2" fmla="*/ 0 w 171"/>
                  <a:gd name="T3" fmla="*/ 60 h 128"/>
                  <a:gd name="T4" fmla="*/ 51 w 171"/>
                  <a:gd name="T5" fmla="*/ 0 h 128"/>
                  <a:gd name="T6" fmla="*/ 171 w 171"/>
                  <a:gd name="T7" fmla="*/ 49 h 128"/>
                  <a:gd name="T8" fmla="*/ 164 w 171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28">
                    <a:moveTo>
                      <a:pt x="164" y="128"/>
                    </a:moveTo>
                    <a:cubicBezTo>
                      <a:pt x="104" y="123"/>
                      <a:pt x="47" y="99"/>
                      <a:pt x="0" y="6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85" y="28"/>
                      <a:pt x="127" y="46"/>
                      <a:pt x="171" y="49"/>
                    </a:cubicBezTo>
                    <a:cubicBezTo>
                      <a:pt x="164" y="128"/>
                      <a:pt x="164" y="128"/>
                      <a:pt x="164" y="12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70000">
                      <a:shade val="30000"/>
                      <a:satMod val="115000"/>
                    </a:srgbClr>
                  </a:gs>
                  <a:gs pos="50000">
                    <a:srgbClr val="B70000">
                      <a:shade val="67500"/>
                      <a:satMod val="115000"/>
                    </a:srgbClr>
                  </a:gs>
                  <a:gs pos="100000">
                    <a:srgbClr val="B7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0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5133521" y="4654558"/>
                <a:ext cx="418768" cy="558815"/>
              </a:xfrm>
              <a:custGeom>
                <a:avLst/>
                <a:gdLst>
                  <a:gd name="T0" fmla="*/ 129 w 129"/>
                  <a:gd name="T1" fmla="*/ 51 h 172"/>
                  <a:gd name="T2" fmla="*/ 79 w 129"/>
                  <a:gd name="T3" fmla="*/ 172 h 172"/>
                  <a:gd name="T4" fmla="*/ 0 w 129"/>
                  <a:gd name="T5" fmla="*/ 165 h 172"/>
                  <a:gd name="T6" fmla="*/ 69 w 129"/>
                  <a:gd name="T7" fmla="*/ 0 h 172"/>
                  <a:gd name="T8" fmla="*/ 129 w 129"/>
                  <a:gd name="T9" fmla="*/ 5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72">
                    <a:moveTo>
                      <a:pt x="129" y="51"/>
                    </a:moveTo>
                    <a:cubicBezTo>
                      <a:pt x="100" y="86"/>
                      <a:pt x="83" y="127"/>
                      <a:pt x="79" y="172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6" y="105"/>
                      <a:pt x="30" y="47"/>
                      <a:pt x="69" y="0"/>
                    </a:cubicBezTo>
                    <a:cubicBezTo>
                      <a:pt x="129" y="51"/>
                      <a:pt x="129" y="51"/>
                      <a:pt x="129" y="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70000">
                      <a:shade val="30000"/>
                      <a:satMod val="115000"/>
                    </a:srgbClr>
                  </a:gs>
                  <a:gs pos="50000">
                    <a:srgbClr val="B70000">
                      <a:shade val="67500"/>
                      <a:satMod val="115000"/>
                    </a:srgbClr>
                  </a:gs>
                  <a:gs pos="100000">
                    <a:srgbClr val="B7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0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5478146" y="4312680"/>
                <a:ext cx="554695" cy="416022"/>
              </a:xfrm>
              <a:custGeom>
                <a:avLst/>
                <a:gdLst>
                  <a:gd name="T0" fmla="*/ 171 w 171"/>
                  <a:gd name="T1" fmla="*/ 79 h 128"/>
                  <a:gd name="T2" fmla="*/ 51 w 171"/>
                  <a:gd name="T3" fmla="*/ 128 h 128"/>
                  <a:gd name="T4" fmla="*/ 0 w 171"/>
                  <a:gd name="T5" fmla="*/ 68 h 128"/>
                  <a:gd name="T6" fmla="*/ 164 w 171"/>
                  <a:gd name="T7" fmla="*/ 0 h 128"/>
                  <a:gd name="T8" fmla="*/ 171 w 171"/>
                  <a:gd name="T9" fmla="*/ 7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28">
                    <a:moveTo>
                      <a:pt x="171" y="79"/>
                    </a:moveTo>
                    <a:cubicBezTo>
                      <a:pt x="127" y="83"/>
                      <a:pt x="85" y="100"/>
                      <a:pt x="51" y="12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47" y="29"/>
                      <a:pt x="104" y="6"/>
                      <a:pt x="164" y="0"/>
                    </a:cubicBezTo>
                    <a:cubicBezTo>
                      <a:pt x="171" y="79"/>
                      <a:pt x="171" y="79"/>
                      <a:pt x="171" y="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70000">
                      <a:shade val="30000"/>
                      <a:satMod val="115000"/>
                    </a:srgbClr>
                  </a:gs>
                  <a:gs pos="50000">
                    <a:srgbClr val="B70000">
                      <a:shade val="67500"/>
                      <a:satMod val="115000"/>
                    </a:srgbClr>
                  </a:gs>
                  <a:gs pos="100000">
                    <a:srgbClr val="B7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0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6636965" y="5336944"/>
                <a:ext cx="416022" cy="558815"/>
              </a:xfrm>
              <a:custGeom>
                <a:avLst/>
                <a:gdLst>
                  <a:gd name="T0" fmla="*/ 0 w 128"/>
                  <a:gd name="T1" fmla="*/ 121 h 172"/>
                  <a:gd name="T2" fmla="*/ 50 w 128"/>
                  <a:gd name="T3" fmla="*/ 0 h 172"/>
                  <a:gd name="T4" fmla="*/ 128 w 128"/>
                  <a:gd name="T5" fmla="*/ 7 h 172"/>
                  <a:gd name="T6" fmla="*/ 60 w 128"/>
                  <a:gd name="T7" fmla="*/ 172 h 172"/>
                  <a:gd name="T8" fmla="*/ 0 w 128"/>
                  <a:gd name="T9" fmla="*/ 12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72">
                    <a:moveTo>
                      <a:pt x="0" y="121"/>
                    </a:moveTo>
                    <a:cubicBezTo>
                      <a:pt x="28" y="87"/>
                      <a:pt x="46" y="45"/>
                      <a:pt x="50" y="0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23" y="67"/>
                      <a:pt x="99" y="126"/>
                      <a:pt x="60" y="172"/>
                    </a:cubicBezTo>
                    <a:cubicBezTo>
                      <a:pt x="0" y="121"/>
                      <a:pt x="0" y="121"/>
                      <a:pt x="0" y="1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70000">
                      <a:shade val="30000"/>
                      <a:satMod val="115000"/>
                    </a:srgbClr>
                  </a:gs>
                  <a:gs pos="50000">
                    <a:srgbClr val="B70000">
                      <a:shade val="67500"/>
                      <a:satMod val="115000"/>
                    </a:srgbClr>
                  </a:gs>
                  <a:gs pos="100000">
                    <a:srgbClr val="B7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0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6156412" y="5821615"/>
                <a:ext cx="551949" cy="416022"/>
              </a:xfrm>
              <a:custGeom>
                <a:avLst/>
                <a:gdLst>
                  <a:gd name="T0" fmla="*/ 0 w 170"/>
                  <a:gd name="T1" fmla="*/ 49 h 128"/>
                  <a:gd name="T2" fmla="*/ 120 w 170"/>
                  <a:gd name="T3" fmla="*/ 0 h 128"/>
                  <a:gd name="T4" fmla="*/ 170 w 170"/>
                  <a:gd name="T5" fmla="*/ 60 h 128"/>
                  <a:gd name="T6" fmla="*/ 7 w 170"/>
                  <a:gd name="T7" fmla="*/ 128 h 128"/>
                  <a:gd name="T8" fmla="*/ 0 w 170"/>
                  <a:gd name="T9" fmla="*/ 4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28">
                    <a:moveTo>
                      <a:pt x="0" y="49"/>
                    </a:moveTo>
                    <a:cubicBezTo>
                      <a:pt x="44" y="46"/>
                      <a:pt x="86" y="28"/>
                      <a:pt x="120" y="0"/>
                    </a:cubicBezTo>
                    <a:cubicBezTo>
                      <a:pt x="170" y="60"/>
                      <a:pt x="170" y="60"/>
                      <a:pt x="170" y="60"/>
                    </a:cubicBezTo>
                    <a:cubicBezTo>
                      <a:pt x="124" y="99"/>
                      <a:pt x="67" y="123"/>
                      <a:pt x="7" y="128"/>
                    </a:cubicBezTo>
                    <a:cubicBezTo>
                      <a:pt x="0" y="49"/>
                      <a:pt x="0" y="49"/>
                      <a:pt x="0" y="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70000">
                      <a:shade val="30000"/>
                      <a:satMod val="115000"/>
                    </a:srgbClr>
                  </a:gs>
                  <a:gs pos="50000">
                    <a:srgbClr val="B70000">
                      <a:shade val="67500"/>
                      <a:satMod val="115000"/>
                    </a:srgbClr>
                  </a:gs>
                  <a:gs pos="100000">
                    <a:srgbClr val="B7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0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6636965" y="4654558"/>
                <a:ext cx="416022" cy="558815"/>
              </a:xfrm>
              <a:custGeom>
                <a:avLst/>
                <a:gdLst>
                  <a:gd name="T0" fmla="*/ 60 w 128"/>
                  <a:gd name="T1" fmla="*/ 0 h 172"/>
                  <a:gd name="T2" fmla="*/ 128 w 128"/>
                  <a:gd name="T3" fmla="*/ 165 h 172"/>
                  <a:gd name="T4" fmla="*/ 50 w 128"/>
                  <a:gd name="T5" fmla="*/ 172 h 172"/>
                  <a:gd name="T6" fmla="*/ 0 w 128"/>
                  <a:gd name="T7" fmla="*/ 51 h 172"/>
                  <a:gd name="T8" fmla="*/ 60 w 128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72">
                    <a:moveTo>
                      <a:pt x="60" y="0"/>
                    </a:moveTo>
                    <a:cubicBezTo>
                      <a:pt x="99" y="47"/>
                      <a:pt x="123" y="105"/>
                      <a:pt x="128" y="165"/>
                    </a:cubicBezTo>
                    <a:cubicBezTo>
                      <a:pt x="50" y="172"/>
                      <a:pt x="50" y="172"/>
                      <a:pt x="50" y="172"/>
                    </a:cubicBezTo>
                    <a:cubicBezTo>
                      <a:pt x="46" y="127"/>
                      <a:pt x="28" y="86"/>
                      <a:pt x="0" y="51"/>
                    </a:cubicBezTo>
                    <a:cubicBezTo>
                      <a:pt x="60" y="0"/>
                      <a:pt x="60" y="0"/>
                      <a:pt x="6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70000">
                      <a:shade val="30000"/>
                      <a:satMod val="115000"/>
                    </a:srgbClr>
                  </a:gs>
                  <a:gs pos="50000">
                    <a:srgbClr val="B70000">
                      <a:shade val="67500"/>
                      <a:satMod val="115000"/>
                    </a:srgbClr>
                  </a:gs>
                  <a:gs pos="100000">
                    <a:srgbClr val="B7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0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6156412" y="4312680"/>
                <a:ext cx="551949" cy="416022"/>
              </a:xfrm>
              <a:custGeom>
                <a:avLst/>
                <a:gdLst>
                  <a:gd name="T0" fmla="*/ 7 w 170"/>
                  <a:gd name="T1" fmla="*/ 0 h 128"/>
                  <a:gd name="T2" fmla="*/ 170 w 170"/>
                  <a:gd name="T3" fmla="*/ 68 h 128"/>
                  <a:gd name="T4" fmla="*/ 120 w 170"/>
                  <a:gd name="T5" fmla="*/ 128 h 128"/>
                  <a:gd name="T6" fmla="*/ 0 w 170"/>
                  <a:gd name="T7" fmla="*/ 79 h 128"/>
                  <a:gd name="T8" fmla="*/ 7 w 170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28">
                    <a:moveTo>
                      <a:pt x="7" y="0"/>
                    </a:moveTo>
                    <a:cubicBezTo>
                      <a:pt x="67" y="6"/>
                      <a:pt x="124" y="29"/>
                      <a:pt x="170" y="68"/>
                    </a:cubicBezTo>
                    <a:cubicBezTo>
                      <a:pt x="120" y="128"/>
                      <a:pt x="120" y="128"/>
                      <a:pt x="120" y="128"/>
                    </a:cubicBezTo>
                    <a:cubicBezTo>
                      <a:pt x="86" y="100"/>
                      <a:pt x="44" y="83"/>
                      <a:pt x="0" y="79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70000">
                      <a:shade val="30000"/>
                      <a:satMod val="115000"/>
                    </a:srgbClr>
                  </a:gs>
                  <a:gs pos="50000">
                    <a:srgbClr val="B70000">
                      <a:shade val="67500"/>
                      <a:satMod val="115000"/>
                    </a:srgbClr>
                  </a:gs>
                  <a:gs pos="100000">
                    <a:srgbClr val="B7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20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Group 21"/>
          <p:cNvGrpSpPr/>
          <p:nvPr/>
        </p:nvGrpSpPr>
        <p:grpSpPr>
          <a:xfrm>
            <a:off x="4743928" y="2531816"/>
            <a:ext cx="672742" cy="753035"/>
            <a:chOff x="3471863" y="1916113"/>
            <a:chExt cx="492125" cy="550863"/>
          </a:xfrm>
          <a:solidFill>
            <a:schemeClr val="bg1"/>
          </a:solidFill>
        </p:grpSpPr>
        <p:sp>
          <p:nvSpPr>
            <p:cNvPr id="20" name="Freeform 70"/>
            <p:cNvSpPr>
              <a:spLocks noEditPoints="1"/>
            </p:cNvSpPr>
            <p:nvPr/>
          </p:nvSpPr>
          <p:spPr bwMode="auto">
            <a:xfrm>
              <a:off x="3633788" y="1916113"/>
              <a:ext cx="330200" cy="330200"/>
            </a:xfrm>
            <a:custGeom>
              <a:avLst/>
              <a:gdLst>
                <a:gd name="T0" fmla="*/ 958 w 2077"/>
                <a:gd name="T1" fmla="*/ 277 h 2076"/>
                <a:gd name="T2" fmla="*/ 796 w 2077"/>
                <a:gd name="T3" fmla="*/ 377 h 2076"/>
                <a:gd name="T4" fmla="*/ 576 w 2077"/>
                <a:gd name="T5" fmla="*/ 455 h 2076"/>
                <a:gd name="T6" fmla="*/ 456 w 2077"/>
                <a:gd name="T7" fmla="*/ 350 h 2076"/>
                <a:gd name="T8" fmla="*/ 457 w 2077"/>
                <a:gd name="T9" fmla="*/ 573 h 2076"/>
                <a:gd name="T10" fmla="*/ 379 w 2077"/>
                <a:gd name="T11" fmla="*/ 793 h 2076"/>
                <a:gd name="T12" fmla="*/ 281 w 2077"/>
                <a:gd name="T13" fmla="*/ 955 h 2076"/>
                <a:gd name="T14" fmla="*/ 142 w 2077"/>
                <a:gd name="T15" fmla="*/ 1105 h 2076"/>
                <a:gd name="T16" fmla="*/ 300 w 2077"/>
                <a:gd name="T17" fmla="*/ 1120 h 2076"/>
                <a:gd name="T18" fmla="*/ 400 w 2077"/>
                <a:gd name="T19" fmla="*/ 1331 h 2076"/>
                <a:gd name="T20" fmla="*/ 446 w 2077"/>
                <a:gd name="T21" fmla="*/ 1515 h 2076"/>
                <a:gd name="T22" fmla="*/ 459 w 2077"/>
                <a:gd name="T23" fmla="*/ 1723 h 2076"/>
                <a:gd name="T24" fmla="*/ 591 w 2077"/>
                <a:gd name="T25" fmla="*/ 1612 h 2076"/>
                <a:gd name="T26" fmla="*/ 846 w 2077"/>
                <a:gd name="T27" fmla="*/ 1714 h 2076"/>
                <a:gd name="T28" fmla="*/ 957 w 2077"/>
                <a:gd name="T29" fmla="*/ 1922 h 2076"/>
                <a:gd name="T30" fmla="*/ 1111 w 2077"/>
                <a:gd name="T31" fmla="*/ 1934 h 2076"/>
                <a:gd name="T32" fmla="*/ 1130 w 2077"/>
                <a:gd name="T33" fmla="*/ 1759 h 2076"/>
                <a:gd name="T34" fmla="*/ 1382 w 2077"/>
                <a:gd name="T35" fmla="*/ 1650 h 2076"/>
                <a:gd name="T36" fmla="*/ 1608 w 2077"/>
                <a:gd name="T37" fmla="*/ 1720 h 2076"/>
                <a:gd name="T38" fmla="*/ 1723 w 2077"/>
                <a:gd name="T39" fmla="*/ 1623 h 2076"/>
                <a:gd name="T40" fmla="*/ 1613 w 2077"/>
                <a:gd name="T41" fmla="*/ 1464 h 2076"/>
                <a:gd name="T42" fmla="*/ 1730 w 2077"/>
                <a:gd name="T43" fmla="*/ 1175 h 2076"/>
                <a:gd name="T44" fmla="*/ 1929 w 2077"/>
                <a:gd name="T45" fmla="*/ 1118 h 2076"/>
                <a:gd name="T46" fmla="*/ 1934 w 2077"/>
                <a:gd name="T47" fmla="*/ 962 h 2076"/>
                <a:gd name="T48" fmla="*/ 1747 w 2077"/>
                <a:gd name="T49" fmla="*/ 934 h 2076"/>
                <a:gd name="T50" fmla="*/ 1624 w 2077"/>
                <a:gd name="T51" fmla="*/ 648 h 2076"/>
                <a:gd name="T52" fmla="*/ 1728 w 2077"/>
                <a:gd name="T53" fmla="*/ 463 h 2076"/>
                <a:gd name="T54" fmla="*/ 1616 w 2077"/>
                <a:gd name="T55" fmla="*/ 350 h 2076"/>
                <a:gd name="T56" fmla="*/ 1449 w 2077"/>
                <a:gd name="T57" fmla="*/ 461 h 2076"/>
                <a:gd name="T58" fmla="*/ 1159 w 2077"/>
                <a:gd name="T59" fmla="*/ 341 h 2076"/>
                <a:gd name="T60" fmla="*/ 1119 w 2077"/>
                <a:gd name="T61" fmla="*/ 145 h 2076"/>
                <a:gd name="T62" fmla="*/ 1139 w 2077"/>
                <a:gd name="T63" fmla="*/ 3 h 2076"/>
                <a:gd name="T64" fmla="*/ 1260 w 2077"/>
                <a:gd name="T65" fmla="*/ 152 h 2076"/>
                <a:gd name="T66" fmla="*/ 1547 w 2077"/>
                <a:gd name="T67" fmla="*/ 227 h 2076"/>
                <a:gd name="T68" fmla="*/ 1705 w 2077"/>
                <a:gd name="T69" fmla="*/ 239 h 2076"/>
                <a:gd name="T70" fmla="*/ 1866 w 2077"/>
                <a:gd name="T71" fmla="*/ 474 h 2076"/>
                <a:gd name="T72" fmla="*/ 1819 w 2077"/>
                <a:gd name="T73" fmla="*/ 714 h 2076"/>
                <a:gd name="T74" fmla="*/ 2032 w 2077"/>
                <a:gd name="T75" fmla="*/ 861 h 2076"/>
                <a:gd name="T76" fmla="*/ 2065 w 2077"/>
                <a:gd name="T77" fmla="*/ 1165 h 2076"/>
                <a:gd name="T78" fmla="*/ 1925 w 2077"/>
                <a:gd name="T79" fmla="*/ 1259 h 2076"/>
                <a:gd name="T80" fmla="*/ 1852 w 2077"/>
                <a:gd name="T81" fmla="*/ 1551 h 2076"/>
                <a:gd name="T82" fmla="*/ 1821 w 2077"/>
                <a:gd name="T83" fmla="*/ 1722 h 2076"/>
                <a:gd name="T84" fmla="*/ 1592 w 2077"/>
                <a:gd name="T85" fmla="*/ 1863 h 2076"/>
                <a:gd name="T86" fmla="*/ 1361 w 2077"/>
                <a:gd name="T87" fmla="*/ 1818 h 2076"/>
                <a:gd name="T88" fmla="*/ 1216 w 2077"/>
                <a:gd name="T89" fmla="*/ 2031 h 2076"/>
                <a:gd name="T90" fmla="*/ 910 w 2077"/>
                <a:gd name="T91" fmla="*/ 2064 h 2076"/>
                <a:gd name="T92" fmla="*/ 817 w 2077"/>
                <a:gd name="T93" fmla="*/ 1852 h 2076"/>
                <a:gd name="T94" fmla="*/ 508 w 2077"/>
                <a:gd name="T95" fmla="*/ 1857 h 2076"/>
                <a:gd name="T96" fmla="*/ 354 w 2077"/>
                <a:gd name="T97" fmla="*/ 1820 h 2076"/>
                <a:gd name="T98" fmla="*/ 216 w 2077"/>
                <a:gd name="T99" fmla="*/ 1577 h 2076"/>
                <a:gd name="T100" fmla="*/ 240 w 2077"/>
                <a:gd name="T101" fmla="*/ 1311 h 2076"/>
                <a:gd name="T102" fmla="*/ 26 w 2077"/>
                <a:gd name="T103" fmla="*/ 1192 h 2076"/>
                <a:gd name="T104" fmla="*/ 26 w 2077"/>
                <a:gd name="T105" fmla="*/ 884 h 2076"/>
                <a:gd name="T106" fmla="*/ 246 w 2077"/>
                <a:gd name="T107" fmla="*/ 748 h 2076"/>
                <a:gd name="T108" fmla="*/ 211 w 2077"/>
                <a:gd name="T109" fmla="*/ 474 h 2076"/>
                <a:gd name="T110" fmla="*/ 372 w 2077"/>
                <a:gd name="T111" fmla="*/ 239 h 2076"/>
                <a:gd name="T112" fmla="*/ 530 w 2077"/>
                <a:gd name="T113" fmla="*/ 227 h 2076"/>
                <a:gd name="T114" fmla="*/ 817 w 2077"/>
                <a:gd name="T115" fmla="*/ 224 h 2076"/>
                <a:gd name="T116" fmla="*/ 910 w 2077"/>
                <a:gd name="T117" fmla="*/ 12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77" h="2076">
                  <a:moveTo>
                    <a:pt x="971" y="140"/>
                  </a:moveTo>
                  <a:lnTo>
                    <a:pt x="967" y="140"/>
                  </a:lnTo>
                  <a:lnTo>
                    <a:pt x="964" y="142"/>
                  </a:lnTo>
                  <a:lnTo>
                    <a:pt x="961" y="145"/>
                  </a:lnTo>
                  <a:lnTo>
                    <a:pt x="959" y="149"/>
                  </a:lnTo>
                  <a:lnTo>
                    <a:pt x="958" y="152"/>
                  </a:lnTo>
                  <a:lnTo>
                    <a:pt x="958" y="277"/>
                  </a:lnTo>
                  <a:lnTo>
                    <a:pt x="956" y="296"/>
                  </a:lnTo>
                  <a:lnTo>
                    <a:pt x="948" y="314"/>
                  </a:lnTo>
                  <a:lnTo>
                    <a:pt x="936" y="329"/>
                  </a:lnTo>
                  <a:lnTo>
                    <a:pt x="920" y="340"/>
                  </a:lnTo>
                  <a:lnTo>
                    <a:pt x="902" y="346"/>
                  </a:lnTo>
                  <a:lnTo>
                    <a:pt x="849" y="360"/>
                  </a:lnTo>
                  <a:lnTo>
                    <a:pt x="796" y="377"/>
                  </a:lnTo>
                  <a:lnTo>
                    <a:pt x="745" y="397"/>
                  </a:lnTo>
                  <a:lnTo>
                    <a:pt x="697" y="422"/>
                  </a:lnTo>
                  <a:lnTo>
                    <a:pt x="649" y="451"/>
                  </a:lnTo>
                  <a:lnTo>
                    <a:pt x="631" y="460"/>
                  </a:lnTo>
                  <a:lnTo>
                    <a:pt x="612" y="463"/>
                  </a:lnTo>
                  <a:lnTo>
                    <a:pt x="594" y="461"/>
                  </a:lnTo>
                  <a:lnTo>
                    <a:pt x="576" y="455"/>
                  </a:lnTo>
                  <a:lnTo>
                    <a:pt x="561" y="443"/>
                  </a:lnTo>
                  <a:lnTo>
                    <a:pt x="471" y="352"/>
                  </a:lnTo>
                  <a:lnTo>
                    <a:pt x="468" y="350"/>
                  </a:lnTo>
                  <a:lnTo>
                    <a:pt x="465" y="349"/>
                  </a:lnTo>
                  <a:lnTo>
                    <a:pt x="462" y="349"/>
                  </a:lnTo>
                  <a:lnTo>
                    <a:pt x="459" y="349"/>
                  </a:lnTo>
                  <a:lnTo>
                    <a:pt x="456" y="350"/>
                  </a:lnTo>
                  <a:lnTo>
                    <a:pt x="453" y="352"/>
                  </a:lnTo>
                  <a:lnTo>
                    <a:pt x="356" y="450"/>
                  </a:lnTo>
                  <a:lnTo>
                    <a:pt x="353" y="456"/>
                  </a:lnTo>
                  <a:lnTo>
                    <a:pt x="353" y="462"/>
                  </a:lnTo>
                  <a:lnTo>
                    <a:pt x="356" y="467"/>
                  </a:lnTo>
                  <a:lnTo>
                    <a:pt x="446" y="557"/>
                  </a:lnTo>
                  <a:lnTo>
                    <a:pt x="457" y="573"/>
                  </a:lnTo>
                  <a:lnTo>
                    <a:pt x="465" y="591"/>
                  </a:lnTo>
                  <a:lnTo>
                    <a:pt x="466" y="610"/>
                  </a:lnTo>
                  <a:lnTo>
                    <a:pt x="462" y="629"/>
                  </a:lnTo>
                  <a:lnTo>
                    <a:pt x="454" y="645"/>
                  </a:lnTo>
                  <a:lnTo>
                    <a:pt x="425" y="693"/>
                  </a:lnTo>
                  <a:lnTo>
                    <a:pt x="400" y="742"/>
                  </a:lnTo>
                  <a:lnTo>
                    <a:pt x="379" y="793"/>
                  </a:lnTo>
                  <a:lnTo>
                    <a:pt x="362" y="845"/>
                  </a:lnTo>
                  <a:lnTo>
                    <a:pt x="350" y="899"/>
                  </a:lnTo>
                  <a:lnTo>
                    <a:pt x="343" y="918"/>
                  </a:lnTo>
                  <a:lnTo>
                    <a:pt x="332" y="933"/>
                  </a:lnTo>
                  <a:lnTo>
                    <a:pt x="317" y="945"/>
                  </a:lnTo>
                  <a:lnTo>
                    <a:pt x="300" y="952"/>
                  </a:lnTo>
                  <a:lnTo>
                    <a:pt x="281" y="955"/>
                  </a:lnTo>
                  <a:lnTo>
                    <a:pt x="153" y="955"/>
                  </a:lnTo>
                  <a:lnTo>
                    <a:pt x="150" y="955"/>
                  </a:lnTo>
                  <a:lnTo>
                    <a:pt x="147" y="958"/>
                  </a:lnTo>
                  <a:lnTo>
                    <a:pt x="144" y="961"/>
                  </a:lnTo>
                  <a:lnTo>
                    <a:pt x="143" y="964"/>
                  </a:lnTo>
                  <a:lnTo>
                    <a:pt x="142" y="967"/>
                  </a:lnTo>
                  <a:lnTo>
                    <a:pt x="142" y="1105"/>
                  </a:lnTo>
                  <a:lnTo>
                    <a:pt x="143" y="1109"/>
                  </a:lnTo>
                  <a:lnTo>
                    <a:pt x="144" y="1113"/>
                  </a:lnTo>
                  <a:lnTo>
                    <a:pt x="147" y="1115"/>
                  </a:lnTo>
                  <a:lnTo>
                    <a:pt x="150" y="1117"/>
                  </a:lnTo>
                  <a:lnTo>
                    <a:pt x="153" y="1118"/>
                  </a:lnTo>
                  <a:lnTo>
                    <a:pt x="281" y="1118"/>
                  </a:lnTo>
                  <a:lnTo>
                    <a:pt x="300" y="1120"/>
                  </a:lnTo>
                  <a:lnTo>
                    <a:pt x="317" y="1128"/>
                  </a:lnTo>
                  <a:lnTo>
                    <a:pt x="332" y="1140"/>
                  </a:lnTo>
                  <a:lnTo>
                    <a:pt x="343" y="1156"/>
                  </a:lnTo>
                  <a:lnTo>
                    <a:pt x="350" y="1174"/>
                  </a:lnTo>
                  <a:lnTo>
                    <a:pt x="362" y="1228"/>
                  </a:lnTo>
                  <a:lnTo>
                    <a:pt x="379" y="1280"/>
                  </a:lnTo>
                  <a:lnTo>
                    <a:pt x="400" y="1331"/>
                  </a:lnTo>
                  <a:lnTo>
                    <a:pt x="425" y="1379"/>
                  </a:lnTo>
                  <a:lnTo>
                    <a:pt x="454" y="1427"/>
                  </a:lnTo>
                  <a:lnTo>
                    <a:pt x="462" y="1445"/>
                  </a:lnTo>
                  <a:lnTo>
                    <a:pt x="467" y="1464"/>
                  </a:lnTo>
                  <a:lnTo>
                    <a:pt x="465" y="1483"/>
                  </a:lnTo>
                  <a:lnTo>
                    <a:pt x="457" y="1500"/>
                  </a:lnTo>
                  <a:lnTo>
                    <a:pt x="446" y="1515"/>
                  </a:lnTo>
                  <a:lnTo>
                    <a:pt x="356" y="1606"/>
                  </a:lnTo>
                  <a:lnTo>
                    <a:pt x="353" y="1611"/>
                  </a:lnTo>
                  <a:lnTo>
                    <a:pt x="353" y="1617"/>
                  </a:lnTo>
                  <a:lnTo>
                    <a:pt x="356" y="1623"/>
                  </a:lnTo>
                  <a:lnTo>
                    <a:pt x="453" y="1720"/>
                  </a:lnTo>
                  <a:lnTo>
                    <a:pt x="456" y="1722"/>
                  </a:lnTo>
                  <a:lnTo>
                    <a:pt x="459" y="1723"/>
                  </a:lnTo>
                  <a:lnTo>
                    <a:pt x="462" y="1724"/>
                  </a:lnTo>
                  <a:lnTo>
                    <a:pt x="465" y="1723"/>
                  </a:lnTo>
                  <a:lnTo>
                    <a:pt x="468" y="1722"/>
                  </a:lnTo>
                  <a:lnTo>
                    <a:pt x="471" y="1720"/>
                  </a:lnTo>
                  <a:lnTo>
                    <a:pt x="559" y="1630"/>
                  </a:lnTo>
                  <a:lnTo>
                    <a:pt x="574" y="1619"/>
                  </a:lnTo>
                  <a:lnTo>
                    <a:pt x="591" y="1612"/>
                  </a:lnTo>
                  <a:lnTo>
                    <a:pt x="609" y="1610"/>
                  </a:lnTo>
                  <a:lnTo>
                    <a:pt x="629" y="1614"/>
                  </a:lnTo>
                  <a:lnTo>
                    <a:pt x="648" y="1622"/>
                  </a:lnTo>
                  <a:lnTo>
                    <a:pt x="695" y="1651"/>
                  </a:lnTo>
                  <a:lnTo>
                    <a:pt x="744" y="1676"/>
                  </a:lnTo>
                  <a:lnTo>
                    <a:pt x="795" y="1697"/>
                  </a:lnTo>
                  <a:lnTo>
                    <a:pt x="846" y="1714"/>
                  </a:lnTo>
                  <a:lnTo>
                    <a:pt x="900" y="1726"/>
                  </a:lnTo>
                  <a:lnTo>
                    <a:pt x="919" y="1733"/>
                  </a:lnTo>
                  <a:lnTo>
                    <a:pt x="935" y="1744"/>
                  </a:lnTo>
                  <a:lnTo>
                    <a:pt x="947" y="1759"/>
                  </a:lnTo>
                  <a:lnTo>
                    <a:pt x="955" y="1776"/>
                  </a:lnTo>
                  <a:lnTo>
                    <a:pt x="957" y="1796"/>
                  </a:lnTo>
                  <a:lnTo>
                    <a:pt x="957" y="1922"/>
                  </a:lnTo>
                  <a:lnTo>
                    <a:pt x="958" y="1926"/>
                  </a:lnTo>
                  <a:lnTo>
                    <a:pt x="959" y="1929"/>
                  </a:lnTo>
                  <a:lnTo>
                    <a:pt x="963" y="1932"/>
                  </a:lnTo>
                  <a:lnTo>
                    <a:pt x="966" y="1934"/>
                  </a:lnTo>
                  <a:lnTo>
                    <a:pt x="970" y="1934"/>
                  </a:lnTo>
                  <a:lnTo>
                    <a:pt x="1108" y="1934"/>
                  </a:lnTo>
                  <a:lnTo>
                    <a:pt x="1111" y="1934"/>
                  </a:lnTo>
                  <a:lnTo>
                    <a:pt x="1114" y="1932"/>
                  </a:lnTo>
                  <a:lnTo>
                    <a:pt x="1118" y="1929"/>
                  </a:lnTo>
                  <a:lnTo>
                    <a:pt x="1119" y="1926"/>
                  </a:lnTo>
                  <a:lnTo>
                    <a:pt x="1120" y="1922"/>
                  </a:lnTo>
                  <a:lnTo>
                    <a:pt x="1120" y="1796"/>
                  </a:lnTo>
                  <a:lnTo>
                    <a:pt x="1123" y="1776"/>
                  </a:lnTo>
                  <a:lnTo>
                    <a:pt x="1130" y="1759"/>
                  </a:lnTo>
                  <a:lnTo>
                    <a:pt x="1142" y="1744"/>
                  </a:lnTo>
                  <a:lnTo>
                    <a:pt x="1158" y="1733"/>
                  </a:lnTo>
                  <a:lnTo>
                    <a:pt x="1177" y="1726"/>
                  </a:lnTo>
                  <a:lnTo>
                    <a:pt x="1231" y="1714"/>
                  </a:lnTo>
                  <a:lnTo>
                    <a:pt x="1282" y="1697"/>
                  </a:lnTo>
                  <a:lnTo>
                    <a:pt x="1333" y="1676"/>
                  </a:lnTo>
                  <a:lnTo>
                    <a:pt x="1382" y="1650"/>
                  </a:lnTo>
                  <a:lnTo>
                    <a:pt x="1430" y="1622"/>
                  </a:lnTo>
                  <a:lnTo>
                    <a:pt x="1447" y="1614"/>
                  </a:lnTo>
                  <a:lnTo>
                    <a:pt x="1466" y="1610"/>
                  </a:lnTo>
                  <a:lnTo>
                    <a:pt x="1485" y="1611"/>
                  </a:lnTo>
                  <a:lnTo>
                    <a:pt x="1503" y="1619"/>
                  </a:lnTo>
                  <a:lnTo>
                    <a:pt x="1518" y="1630"/>
                  </a:lnTo>
                  <a:lnTo>
                    <a:pt x="1608" y="1720"/>
                  </a:lnTo>
                  <a:lnTo>
                    <a:pt x="1611" y="1722"/>
                  </a:lnTo>
                  <a:lnTo>
                    <a:pt x="1614" y="1723"/>
                  </a:lnTo>
                  <a:lnTo>
                    <a:pt x="1617" y="1724"/>
                  </a:lnTo>
                  <a:lnTo>
                    <a:pt x="1619" y="1723"/>
                  </a:lnTo>
                  <a:lnTo>
                    <a:pt x="1622" y="1722"/>
                  </a:lnTo>
                  <a:lnTo>
                    <a:pt x="1625" y="1720"/>
                  </a:lnTo>
                  <a:lnTo>
                    <a:pt x="1723" y="1623"/>
                  </a:lnTo>
                  <a:lnTo>
                    <a:pt x="1726" y="1618"/>
                  </a:lnTo>
                  <a:lnTo>
                    <a:pt x="1726" y="1611"/>
                  </a:lnTo>
                  <a:lnTo>
                    <a:pt x="1723" y="1606"/>
                  </a:lnTo>
                  <a:lnTo>
                    <a:pt x="1633" y="1516"/>
                  </a:lnTo>
                  <a:lnTo>
                    <a:pt x="1621" y="1501"/>
                  </a:lnTo>
                  <a:lnTo>
                    <a:pt x="1615" y="1483"/>
                  </a:lnTo>
                  <a:lnTo>
                    <a:pt x="1613" y="1464"/>
                  </a:lnTo>
                  <a:lnTo>
                    <a:pt x="1616" y="1446"/>
                  </a:lnTo>
                  <a:lnTo>
                    <a:pt x="1624" y="1428"/>
                  </a:lnTo>
                  <a:lnTo>
                    <a:pt x="1654" y="1380"/>
                  </a:lnTo>
                  <a:lnTo>
                    <a:pt x="1679" y="1332"/>
                  </a:lnTo>
                  <a:lnTo>
                    <a:pt x="1700" y="1281"/>
                  </a:lnTo>
                  <a:lnTo>
                    <a:pt x="1717" y="1229"/>
                  </a:lnTo>
                  <a:lnTo>
                    <a:pt x="1730" y="1175"/>
                  </a:lnTo>
                  <a:lnTo>
                    <a:pt x="1736" y="1156"/>
                  </a:lnTo>
                  <a:lnTo>
                    <a:pt x="1747" y="1141"/>
                  </a:lnTo>
                  <a:lnTo>
                    <a:pt x="1761" y="1128"/>
                  </a:lnTo>
                  <a:lnTo>
                    <a:pt x="1779" y="1121"/>
                  </a:lnTo>
                  <a:lnTo>
                    <a:pt x="1798" y="1119"/>
                  </a:lnTo>
                  <a:lnTo>
                    <a:pt x="1925" y="1119"/>
                  </a:lnTo>
                  <a:lnTo>
                    <a:pt x="1929" y="1118"/>
                  </a:lnTo>
                  <a:lnTo>
                    <a:pt x="1932" y="1117"/>
                  </a:lnTo>
                  <a:lnTo>
                    <a:pt x="1934" y="1114"/>
                  </a:lnTo>
                  <a:lnTo>
                    <a:pt x="1936" y="1110"/>
                  </a:lnTo>
                  <a:lnTo>
                    <a:pt x="1936" y="1107"/>
                  </a:lnTo>
                  <a:lnTo>
                    <a:pt x="1936" y="969"/>
                  </a:lnTo>
                  <a:lnTo>
                    <a:pt x="1936" y="965"/>
                  </a:lnTo>
                  <a:lnTo>
                    <a:pt x="1934" y="962"/>
                  </a:lnTo>
                  <a:lnTo>
                    <a:pt x="1932" y="959"/>
                  </a:lnTo>
                  <a:lnTo>
                    <a:pt x="1929" y="958"/>
                  </a:lnTo>
                  <a:lnTo>
                    <a:pt x="1925" y="957"/>
                  </a:lnTo>
                  <a:lnTo>
                    <a:pt x="1798" y="957"/>
                  </a:lnTo>
                  <a:lnTo>
                    <a:pt x="1779" y="954"/>
                  </a:lnTo>
                  <a:lnTo>
                    <a:pt x="1761" y="946"/>
                  </a:lnTo>
                  <a:lnTo>
                    <a:pt x="1747" y="934"/>
                  </a:lnTo>
                  <a:lnTo>
                    <a:pt x="1736" y="919"/>
                  </a:lnTo>
                  <a:lnTo>
                    <a:pt x="1730" y="900"/>
                  </a:lnTo>
                  <a:lnTo>
                    <a:pt x="1716" y="847"/>
                  </a:lnTo>
                  <a:lnTo>
                    <a:pt x="1699" y="794"/>
                  </a:lnTo>
                  <a:lnTo>
                    <a:pt x="1678" y="744"/>
                  </a:lnTo>
                  <a:lnTo>
                    <a:pt x="1654" y="694"/>
                  </a:lnTo>
                  <a:lnTo>
                    <a:pt x="1624" y="648"/>
                  </a:lnTo>
                  <a:lnTo>
                    <a:pt x="1616" y="630"/>
                  </a:lnTo>
                  <a:lnTo>
                    <a:pt x="1613" y="611"/>
                  </a:lnTo>
                  <a:lnTo>
                    <a:pt x="1615" y="592"/>
                  </a:lnTo>
                  <a:lnTo>
                    <a:pt x="1621" y="574"/>
                  </a:lnTo>
                  <a:lnTo>
                    <a:pt x="1633" y="559"/>
                  </a:lnTo>
                  <a:lnTo>
                    <a:pt x="1724" y="468"/>
                  </a:lnTo>
                  <a:lnTo>
                    <a:pt x="1728" y="463"/>
                  </a:lnTo>
                  <a:lnTo>
                    <a:pt x="1728" y="457"/>
                  </a:lnTo>
                  <a:lnTo>
                    <a:pt x="1724" y="451"/>
                  </a:lnTo>
                  <a:lnTo>
                    <a:pt x="1626" y="354"/>
                  </a:lnTo>
                  <a:lnTo>
                    <a:pt x="1623" y="351"/>
                  </a:lnTo>
                  <a:lnTo>
                    <a:pt x="1621" y="350"/>
                  </a:lnTo>
                  <a:lnTo>
                    <a:pt x="1618" y="350"/>
                  </a:lnTo>
                  <a:lnTo>
                    <a:pt x="1616" y="350"/>
                  </a:lnTo>
                  <a:lnTo>
                    <a:pt x="1613" y="351"/>
                  </a:lnTo>
                  <a:lnTo>
                    <a:pt x="1609" y="354"/>
                  </a:lnTo>
                  <a:lnTo>
                    <a:pt x="1520" y="444"/>
                  </a:lnTo>
                  <a:lnTo>
                    <a:pt x="1504" y="456"/>
                  </a:lnTo>
                  <a:lnTo>
                    <a:pt x="1486" y="462"/>
                  </a:lnTo>
                  <a:lnTo>
                    <a:pt x="1467" y="464"/>
                  </a:lnTo>
                  <a:lnTo>
                    <a:pt x="1449" y="461"/>
                  </a:lnTo>
                  <a:lnTo>
                    <a:pt x="1431" y="452"/>
                  </a:lnTo>
                  <a:lnTo>
                    <a:pt x="1384" y="423"/>
                  </a:lnTo>
                  <a:lnTo>
                    <a:pt x="1335" y="399"/>
                  </a:lnTo>
                  <a:lnTo>
                    <a:pt x="1284" y="378"/>
                  </a:lnTo>
                  <a:lnTo>
                    <a:pt x="1232" y="361"/>
                  </a:lnTo>
                  <a:lnTo>
                    <a:pt x="1178" y="348"/>
                  </a:lnTo>
                  <a:lnTo>
                    <a:pt x="1159" y="341"/>
                  </a:lnTo>
                  <a:lnTo>
                    <a:pt x="1143" y="330"/>
                  </a:lnTo>
                  <a:lnTo>
                    <a:pt x="1131" y="315"/>
                  </a:lnTo>
                  <a:lnTo>
                    <a:pt x="1124" y="298"/>
                  </a:lnTo>
                  <a:lnTo>
                    <a:pt x="1121" y="278"/>
                  </a:lnTo>
                  <a:lnTo>
                    <a:pt x="1121" y="152"/>
                  </a:lnTo>
                  <a:lnTo>
                    <a:pt x="1121" y="149"/>
                  </a:lnTo>
                  <a:lnTo>
                    <a:pt x="1119" y="145"/>
                  </a:lnTo>
                  <a:lnTo>
                    <a:pt x="1117" y="142"/>
                  </a:lnTo>
                  <a:lnTo>
                    <a:pt x="1112" y="140"/>
                  </a:lnTo>
                  <a:lnTo>
                    <a:pt x="1109" y="140"/>
                  </a:lnTo>
                  <a:lnTo>
                    <a:pt x="971" y="140"/>
                  </a:lnTo>
                  <a:close/>
                  <a:moveTo>
                    <a:pt x="970" y="0"/>
                  </a:moveTo>
                  <a:lnTo>
                    <a:pt x="1108" y="0"/>
                  </a:lnTo>
                  <a:lnTo>
                    <a:pt x="1139" y="3"/>
                  </a:lnTo>
                  <a:lnTo>
                    <a:pt x="1167" y="12"/>
                  </a:lnTo>
                  <a:lnTo>
                    <a:pt x="1193" y="25"/>
                  </a:lnTo>
                  <a:lnTo>
                    <a:pt x="1216" y="44"/>
                  </a:lnTo>
                  <a:lnTo>
                    <a:pt x="1234" y="66"/>
                  </a:lnTo>
                  <a:lnTo>
                    <a:pt x="1248" y="93"/>
                  </a:lnTo>
                  <a:lnTo>
                    <a:pt x="1257" y="121"/>
                  </a:lnTo>
                  <a:lnTo>
                    <a:pt x="1260" y="152"/>
                  </a:lnTo>
                  <a:lnTo>
                    <a:pt x="1260" y="223"/>
                  </a:lnTo>
                  <a:lnTo>
                    <a:pt x="1329" y="245"/>
                  </a:lnTo>
                  <a:lnTo>
                    <a:pt x="1394" y="272"/>
                  </a:lnTo>
                  <a:lnTo>
                    <a:pt x="1457" y="305"/>
                  </a:lnTo>
                  <a:lnTo>
                    <a:pt x="1508" y="255"/>
                  </a:lnTo>
                  <a:lnTo>
                    <a:pt x="1527" y="239"/>
                  </a:lnTo>
                  <a:lnTo>
                    <a:pt x="1547" y="227"/>
                  </a:lnTo>
                  <a:lnTo>
                    <a:pt x="1569" y="217"/>
                  </a:lnTo>
                  <a:lnTo>
                    <a:pt x="1592" y="212"/>
                  </a:lnTo>
                  <a:lnTo>
                    <a:pt x="1616" y="210"/>
                  </a:lnTo>
                  <a:lnTo>
                    <a:pt x="1640" y="212"/>
                  </a:lnTo>
                  <a:lnTo>
                    <a:pt x="1663" y="217"/>
                  </a:lnTo>
                  <a:lnTo>
                    <a:pt x="1684" y="227"/>
                  </a:lnTo>
                  <a:lnTo>
                    <a:pt x="1705" y="239"/>
                  </a:lnTo>
                  <a:lnTo>
                    <a:pt x="1723" y="255"/>
                  </a:lnTo>
                  <a:lnTo>
                    <a:pt x="1821" y="352"/>
                  </a:lnTo>
                  <a:lnTo>
                    <a:pt x="1839" y="373"/>
                  </a:lnTo>
                  <a:lnTo>
                    <a:pt x="1852" y="397"/>
                  </a:lnTo>
                  <a:lnTo>
                    <a:pt x="1862" y="422"/>
                  </a:lnTo>
                  <a:lnTo>
                    <a:pt x="1866" y="447"/>
                  </a:lnTo>
                  <a:lnTo>
                    <a:pt x="1866" y="474"/>
                  </a:lnTo>
                  <a:lnTo>
                    <a:pt x="1862" y="499"/>
                  </a:lnTo>
                  <a:lnTo>
                    <a:pt x="1852" y="523"/>
                  </a:lnTo>
                  <a:lnTo>
                    <a:pt x="1839" y="546"/>
                  </a:lnTo>
                  <a:lnTo>
                    <a:pt x="1821" y="567"/>
                  </a:lnTo>
                  <a:lnTo>
                    <a:pt x="1771" y="618"/>
                  </a:lnTo>
                  <a:lnTo>
                    <a:pt x="1796" y="665"/>
                  </a:lnTo>
                  <a:lnTo>
                    <a:pt x="1819" y="714"/>
                  </a:lnTo>
                  <a:lnTo>
                    <a:pt x="1837" y="765"/>
                  </a:lnTo>
                  <a:lnTo>
                    <a:pt x="1853" y="816"/>
                  </a:lnTo>
                  <a:lnTo>
                    <a:pt x="1925" y="816"/>
                  </a:lnTo>
                  <a:lnTo>
                    <a:pt x="1955" y="818"/>
                  </a:lnTo>
                  <a:lnTo>
                    <a:pt x="1984" y="828"/>
                  </a:lnTo>
                  <a:lnTo>
                    <a:pt x="2010" y="842"/>
                  </a:lnTo>
                  <a:lnTo>
                    <a:pt x="2032" y="861"/>
                  </a:lnTo>
                  <a:lnTo>
                    <a:pt x="2051" y="883"/>
                  </a:lnTo>
                  <a:lnTo>
                    <a:pt x="2065" y="909"/>
                  </a:lnTo>
                  <a:lnTo>
                    <a:pt x="2075" y="938"/>
                  </a:lnTo>
                  <a:lnTo>
                    <a:pt x="2077" y="968"/>
                  </a:lnTo>
                  <a:lnTo>
                    <a:pt x="2077" y="1106"/>
                  </a:lnTo>
                  <a:lnTo>
                    <a:pt x="2075" y="1137"/>
                  </a:lnTo>
                  <a:lnTo>
                    <a:pt x="2065" y="1165"/>
                  </a:lnTo>
                  <a:lnTo>
                    <a:pt x="2051" y="1192"/>
                  </a:lnTo>
                  <a:lnTo>
                    <a:pt x="2032" y="1214"/>
                  </a:lnTo>
                  <a:lnTo>
                    <a:pt x="2010" y="1233"/>
                  </a:lnTo>
                  <a:lnTo>
                    <a:pt x="1984" y="1247"/>
                  </a:lnTo>
                  <a:lnTo>
                    <a:pt x="1955" y="1255"/>
                  </a:lnTo>
                  <a:lnTo>
                    <a:pt x="1925" y="1258"/>
                  </a:lnTo>
                  <a:lnTo>
                    <a:pt x="1925" y="1259"/>
                  </a:lnTo>
                  <a:lnTo>
                    <a:pt x="1853" y="1259"/>
                  </a:lnTo>
                  <a:lnTo>
                    <a:pt x="1831" y="1328"/>
                  </a:lnTo>
                  <a:lnTo>
                    <a:pt x="1803" y="1393"/>
                  </a:lnTo>
                  <a:lnTo>
                    <a:pt x="1771" y="1456"/>
                  </a:lnTo>
                  <a:lnTo>
                    <a:pt x="1821" y="1507"/>
                  </a:lnTo>
                  <a:lnTo>
                    <a:pt x="1839" y="1528"/>
                  </a:lnTo>
                  <a:lnTo>
                    <a:pt x="1852" y="1551"/>
                  </a:lnTo>
                  <a:lnTo>
                    <a:pt x="1862" y="1577"/>
                  </a:lnTo>
                  <a:lnTo>
                    <a:pt x="1866" y="1602"/>
                  </a:lnTo>
                  <a:lnTo>
                    <a:pt x="1866" y="1628"/>
                  </a:lnTo>
                  <a:lnTo>
                    <a:pt x="1862" y="1654"/>
                  </a:lnTo>
                  <a:lnTo>
                    <a:pt x="1852" y="1678"/>
                  </a:lnTo>
                  <a:lnTo>
                    <a:pt x="1839" y="1701"/>
                  </a:lnTo>
                  <a:lnTo>
                    <a:pt x="1821" y="1722"/>
                  </a:lnTo>
                  <a:lnTo>
                    <a:pt x="1723" y="1820"/>
                  </a:lnTo>
                  <a:lnTo>
                    <a:pt x="1705" y="1836"/>
                  </a:lnTo>
                  <a:lnTo>
                    <a:pt x="1684" y="1849"/>
                  </a:lnTo>
                  <a:lnTo>
                    <a:pt x="1663" y="1857"/>
                  </a:lnTo>
                  <a:lnTo>
                    <a:pt x="1640" y="1863"/>
                  </a:lnTo>
                  <a:lnTo>
                    <a:pt x="1616" y="1864"/>
                  </a:lnTo>
                  <a:lnTo>
                    <a:pt x="1592" y="1863"/>
                  </a:lnTo>
                  <a:lnTo>
                    <a:pt x="1569" y="1857"/>
                  </a:lnTo>
                  <a:lnTo>
                    <a:pt x="1547" y="1849"/>
                  </a:lnTo>
                  <a:lnTo>
                    <a:pt x="1527" y="1836"/>
                  </a:lnTo>
                  <a:lnTo>
                    <a:pt x="1508" y="1820"/>
                  </a:lnTo>
                  <a:lnTo>
                    <a:pt x="1457" y="1770"/>
                  </a:lnTo>
                  <a:lnTo>
                    <a:pt x="1410" y="1796"/>
                  </a:lnTo>
                  <a:lnTo>
                    <a:pt x="1361" y="1818"/>
                  </a:lnTo>
                  <a:lnTo>
                    <a:pt x="1312" y="1837"/>
                  </a:lnTo>
                  <a:lnTo>
                    <a:pt x="1260" y="1852"/>
                  </a:lnTo>
                  <a:lnTo>
                    <a:pt x="1260" y="1924"/>
                  </a:lnTo>
                  <a:lnTo>
                    <a:pt x="1257" y="1954"/>
                  </a:lnTo>
                  <a:lnTo>
                    <a:pt x="1248" y="1983"/>
                  </a:lnTo>
                  <a:lnTo>
                    <a:pt x="1234" y="2009"/>
                  </a:lnTo>
                  <a:lnTo>
                    <a:pt x="1216" y="2031"/>
                  </a:lnTo>
                  <a:lnTo>
                    <a:pt x="1193" y="2050"/>
                  </a:lnTo>
                  <a:lnTo>
                    <a:pt x="1167" y="2064"/>
                  </a:lnTo>
                  <a:lnTo>
                    <a:pt x="1139" y="2073"/>
                  </a:lnTo>
                  <a:lnTo>
                    <a:pt x="1108" y="2076"/>
                  </a:lnTo>
                  <a:lnTo>
                    <a:pt x="970" y="2076"/>
                  </a:lnTo>
                  <a:lnTo>
                    <a:pt x="938" y="2073"/>
                  </a:lnTo>
                  <a:lnTo>
                    <a:pt x="910" y="2064"/>
                  </a:lnTo>
                  <a:lnTo>
                    <a:pt x="884" y="2050"/>
                  </a:lnTo>
                  <a:lnTo>
                    <a:pt x="861" y="2031"/>
                  </a:lnTo>
                  <a:lnTo>
                    <a:pt x="843" y="2009"/>
                  </a:lnTo>
                  <a:lnTo>
                    <a:pt x="829" y="1983"/>
                  </a:lnTo>
                  <a:lnTo>
                    <a:pt x="820" y="1954"/>
                  </a:lnTo>
                  <a:lnTo>
                    <a:pt x="817" y="1924"/>
                  </a:lnTo>
                  <a:lnTo>
                    <a:pt x="817" y="1852"/>
                  </a:lnTo>
                  <a:lnTo>
                    <a:pt x="748" y="1831"/>
                  </a:lnTo>
                  <a:lnTo>
                    <a:pt x="683" y="1802"/>
                  </a:lnTo>
                  <a:lnTo>
                    <a:pt x="620" y="1770"/>
                  </a:lnTo>
                  <a:lnTo>
                    <a:pt x="569" y="1820"/>
                  </a:lnTo>
                  <a:lnTo>
                    <a:pt x="550" y="1836"/>
                  </a:lnTo>
                  <a:lnTo>
                    <a:pt x="530" y="1849"/>
                  </a:lnTo>
                  <a:lnTo>
                    <a:pt x="508" y="1857"/>
                  </a:lnTo>
                  <a:lnTo>
                    <a:pt x="486" y="1863"/>
                  </a:lnTo>
                  <a:lnTo>
                    <a:pt x="461" y="1864"/>
                  </a:lnTo>
                  <a:lnTo>
                    <a:pt x="437" y="1863"/>
                  </a:lnTo>
                  <a:lnTo>
                    <a:pt x="414" y="1857"/>
                  </a:lnTo>
                  <a:lnTo>
                    <a:pt x="393" y="1849"/>
                  </a:lnTo>
                  <a:lnTo>
                    <a:pt x="372" y="1836"/>
                  </a:lnTo>
                  <a:lnTo>
                    <a:pt x="354" y="1820"/>
                  </a:lnTo>
                  <a:lnTo>
                    <a:pt x="256" y="1722"/>
                  </a:lnTo>
                  <a:lnTo>
                    <a:pt x="238" y="1701"/>
                  </a:lnTo>
                  <a:lnTo>
                    <a:pt x="225" y="1678"/>
                  </a:lnTo>
                  <a:lnTo>
                    <a:pt x="216" y="1654"/>
                  </a:lnTo>
                  <a:lnTo>
                    <a:pt x="211" y="1628"/>
                  </a:lnTo>
                  <a:lnTo>
                    <a:pt x="211" y="1602"/>
                  </a:lnTo>
                  <a:lnTo>
                    <a:pt x="216" y="1577"/>
                  </a:lnTo>
                  <a:lnTo>
                    <a:pt x="225" y="1551"/>
                  </a:lnTo>
                  <a:lnTo>
                    <a:pt x="238" y="1528"/>
                  </a:lnTo>
                  <a:lnTo>
                    <a:pt x="256" y="1507"/>
                  </a:lnTo>
                  <a:lnTo>
                    <a:pt x="306" y="1456"/>
                  </a:lnTo>
                  <a:lnTo>
                    <a:pt x="281" y="1410"/>
                  </a:lnTo>
                  <a:lnTo>
                    <a:pt x="259" y="1360"/>
                  </a:lnTo>
                  <a:lnTo>
                    <a:pt x="240" y="1311"/>
                  </a:lnTo>
                  <a:lnTo>
                    <a:pt x="224" y="1259"/>
                  </a:lnTo>
                  <a:lnTo>
                    <a:pt x="152" y="1259"/>
                  </a:lnTo>
                  <a:lnTo>
                    <a:pt x="122" y="1256"/>
                  </a:lnTo>
                  <a:lnTo>
                    <a:pt x="93" y="1248"/>
                  </a:lnTo>
                  <a:lnTo>
                    <a:pt x="67" y="1233"/>
                  </a:lnTo>
                  <a:lnTo>
                    <a:pt x="45" y="1215"/>
                  </a:lnTo>
                  <a:lnTo>
                    <a:pt x="26" y="1192"/>
                  </a:lnTo>
                  <a:lnTo>
                    <a:pt x="12" y="1166"/>
                  </a:lnTo>
                  <a:lnTo>
                    <a:pt x="3" y="1138"/>
                  </a:lnTo>
                  <a:lnTo>
                    <a:pt x="0" y="1107"/>
                  </a:lnTo>
                  <a:lnTo>
                    <a:pt x="0" y="969"/>
                  </a:lnTo>
                  <a:lnTo>
                    <a:pt x="3" y="938"/>
                  </a:lnTo>
                  <a:lnTo>
                    <a:pt x="12" y="909"/>
                  </a:lnTo>
                  <a:lnTo>
                    <a:pt x="26" y="884"/>
                  </a:lnTo>
                  <a:lnTo>
                    <a:pt x="45" y="861"/>
                  </a:lnTo>
                  <a:lnTo>
                    <a:pt x="67" y="843"/>
                  </a:lnTo>
                  <a:lnTo>
                    <a:pt x="93" y="829"/>
                  </a:lnTo>
                  <a:lnTo>
                    <a:pt x="122" y="819"/>
                  </a:lnTo>
                  <a:lnTo>
                    <a:pt x="152" y="816"/>
                  </a:lnTo>
                  <a:lnTo>
                    <a:pt x="224" y="816"/>
                  </a:lnTo>
                  <a:lnTo>
                    <a:pt x="246" y="748"/>
                  </a:lnTo>
                  <a:lnTo>
                    <a:pt x="274" y="682"/>
                  </a:lnTo>
                  <a:lnTo>
                    <a:pt x="306" y="619"/>
                  </a:lnTo>
                  <a:lnTo>
                    <a:pt x="256" y="568"/>
                  </a:lnTo>
                  <a:lnTo>
                    <a:pt x="238" y="547"/>
                  </a:lnTo>
                  <a:lnTo>
                    <a:pt x="225" y="524"/>
                  </a:lnTo>
                  <a:lnTo>
                    <a:pt x="216" y="500"/>
                  </a:lnTo>
                  <a:lnTo>
                    <a:pt x="211" y="474"/>
                  </a:lnTo>
                  <a:lnTo>
                    <a:pt x="211" y="448"/>
                  </a:lnTo>
                  <a:lnTo>
                    <a:pt x="216" y="422"/>
                  </a:lnTo>
                  <a:lnTo>
                    <a:pt x="225" y="398"/>
                  </a:lnTo>
                  <a:lnTo>
                    <a:pt x="238" y="374"/>
                  </a:lnTo>
                  <a:lnTo>
                    <a:pt x="256" y="353"/>
                  </a:lnTo>
                  <a:lnTo>
                    <a:pt x="354" y="255"/>
                  </a:lnTo>
                  <a:lnTo>
                    <a:pt x="372" y="239"/>
                  </a:lnTo>
                  <a:lnTo>
                    <a:pt x="393" y="227"/>
                  </a:lnTo>
                  <a:lnTo>
                    <a:pt x="414" y="218"/>
                  </a:lnTo>
                  <a:lnTo>
                    <a:pt x="437" y="213"/>
                  </a:lnTo>
                  <a:lnTo>
                    <a:pt x="461" y="211"/>
                  </a:lnTo>
                  <a:lnTo>
                    <a:pt x="486" y="213"/>
                  </a:lnTo>
                  <a:lnTo>
                    <a:pt x="508" y="218"/>
                  </a:lnTo>
                  <a:lnTo>
                    <a:pt x="530" y="227"/>
                  </a:lnTo>
                  <a:lnTo>
                    <a:pt x="550" y="239"/>
                  </a:lnTo>
                  <a:lnTo>
                    <a:pt x="569" y="255"/>
                  </a:lnTo>
                  <a:lnTo>
                    <a:pt x="620" y="306"/>
                  </a:lnTo>
                  <a:lnTo>
                    <a:pt x="667" y="281"/>
                  </a:lnTo>
                  <a:lnTo>
                    <a:pt x="716" y="258"/>
                  </a:lnTo>
                  <a:lnTo>
                    <a:pt x="765" y="239"/>
                  </a:lnTo>
                  <a:lnTo>
                    <a:pt x="817" y="224"/>
                  </a:lnTo>
                  <a:lnTo>
                    <a:pt x="817" y="152"/>
                  </a:lnTo>
                  <a:lnTo>
                    <a:pt x="820" y="121"/>
                  </a:lnTo>
                  <a:lnTo>
                    <a:pt x="829" y="93"/>
                  </a:lnTo>
                  <a:lnTo>
                    <a:pt x="843" y="66"/>
                  </a:lnTo>
                  <a:lnTo>
                    <a:pt x="861" y="44"/>
                  </a:lnTo>
                  <a:lnTo>
                    <a:pt x="884" y="25"/>
                  </a:lnTo>
                  <a:lnTo>
                    <a:pt x="910" y="12"/>
                  </a:lnTo>
                  <a:lnTo>
                    <a:pt x="938" y="3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71"/>
            <p:cNvSpPr>
              <a:spLocks noEditPoints="1"/>
            </p:cNvSpPr>
            <p:nvPr/>
          </p:nvSpPr>
          <p:spPr bwMode="auto">
            <a:xfrm>
              <a:off x="3729038" y="2011363"/>
              <a:ext cx="139700" cy="139700"/>
            </a:xfrm>
            <a:custGeom>
              <a:avLst/>
              <a:gdLst>
                <a:gd name="T0" fmla="*/ 398 w 886"/>
                <a:gd name="T1" fmla="*/ 143 h 884"/>
                <a:gd name="T2" fmla="*/ 316 w 886"/>
                <a:gd name="T3" fmla="*/ 169 h 884"/>
                <a:gd name="T4" fmla="*/ 245 w 886"/>
                <a:gd name="T5" fmla="*/ 214 h 884"/>
                <a:gd name="T6" fmla="*/ 189 w 886"/>
                <a:gd name="T7" fmla="*/ 277 h 884"/>
                <a:gd name="T8" fmla="*/ 153 w 886"/>
                <a:gd name="T9" fmla="*/ 355 h 884"/>
                <a:gd name="T10" fmla="*/ 141 w 886"/>
                <a:gd name="T11" fmla="*/ 442 h 884"/>
                <a:gd name="T12" fmla="*/ 153 w 886"/>
                <a:gd name="T13" fmla="*/ 529 h 884"/>
                <a:gd name="T14" fmla="*/ 189 w 886"/>
                <a:gd name="T15" fmla="*/ 606 h 884"/>
                <a:gd name="T16" fmla="*/ 245 w 886"/>
                <a:gd name="T17" fmla="*/ 669 h 884"/>
                <a:gd name="T18" fmla="*/ 316 w 886"/>
                <a:gd name="T19" fmla="*/ 716 h 884"/>
                <a:gd name="T20" fmla="*/ 398 w 886"/>
                <a:gd name="T21" fmla="*/ 740 h 884"/>
                <a:gd name="T22" fmla="*/ 488 w 886"/>
                <a:gd name="T23" fmla="*/ 740 h 884"/>
                <a:gd name="T24" fmla="*/ 570 w 886"/>
                <a:gd name="T25" fmla="*/ 716 h 884"/>
                <a:gd name="T26" fmla="*/ 641 w 886"/>
                <a:gd name="T27" fmla="*/ 669 h 884"/>
                <a:gd name="T28" fmla="*/ 696 w 886"/>
                <a:gd name="T29" fmla="*/ 606 h 884"/>
                <a:gd name="T30" fmla="*/ 732 w 886"/>
                <a:gd name="T31" fmla="*/ 529 h 884"/>
                <a:gd name="T32" fmla="*/ 745 w 886"/>
                <a:gd name="T33" fmla="*/ 442 h 884"/>
                <a:gd name="T34" fmla="*/ 732 w 886"/>
                <a:gd name="T35" fmla="*/ 355 h 884"/>
                <a:gd name="T36" fmla="*/ 696 w 886"/>
                <a:gd name="T37" fmla="*/ 277 h 884"/>
                <a:gd name="T38" fmla="*/ 641 w 886"/>
                <a:gd name="T39" fmla="*/ 214 h 884"/>
                <a:gd name="T40" fmla="*/ 570 w 886"/>
                <a:gd name="T41" fmla="*/ 169 h 884"/>
                <a:gd name="T42" fmla="*/ 488 w 886"/>
                <a:gd name="T43" fmla="*/ 143 h 884"/>
                <a:gd name="T44" fmla="*/ 443 w 886"/>
                <a:gd name="T45" fmla="*/ 0 h 884"/>
                <a:gd name="T46" fmla="*/ 544 w 886"/>
                <a:gd name="T47" fmla="*/ 11 h 884"/>
                <a:gd name="T48" fmla="*/ 638 w 886"/>
                <a:gd name="T49" fmla="*/ 45 h 884"/>
                <a:gd name="T50" fmla="*/ 719 w 886"/>
                <a:gd name="T51" fmla="*/ 97 h 884"/>
                <a:gd name="T52" fmla="*/ 788 w 886"/>
                <a:gd name="T53" fmla="*/ 165 h 884"/>
                <a:gd name="T54" fmla="*/ 840 w 886"/>
                <a:gd name="T55" fmla="*/ 248 h 884"/>
                <a:gd name="T56" fmla="*/ 873 w 886"/>
                <a:gd name="T57" fmla="*/ 340 h 884"/>
                <a:gd name="T58" fmla="*/ 886 w 886"/>
                <a:gd name="T59" fmla="*/ 442 h 884"/>
                <a:gd name="T60" fmla="*/ 873 w 886"/>
                <a:gd name="T61" fmla="*/ 543 h 884"/>
                <a:gd name="T62" fmla="*/ 840 w 886"/>
                <a:gd name="T63" fmla="*/ 636 h 884"/>
                <a:gd name="T64" fmla="*/ 788 w 886"/>
                <a:gd name="T65" fmla="*/ 718 h 884"/>
                <a:gd name="T66" fmla="*/ 719 w 886"/>
                <a:gd name="T67" fmla="*/ 787 h 884"/>
                <a:gd name="T68" fmla="*/ 638 w 886"/>
                <a:gd name="T69" fmla="*/ 839 h 884"/>
                <a:gd name="T70" fmla="*/ 544 w 886"/>
                <a:gd name="T71" fmla="*/ 872 h 884"/>
                <a:gd name="T72" fmla="*/ 443 w 886"/>
                <a:gd name="T73" fmla="*/ 884 h 884"/>
                <a:gd name="T74" fmla="*/ 341 w 886"/>
                <a:gd name="T75" fmla="*/ 872 h 884"/>
                <a:gd name="T76" fmla="*/ 248 w 886"/>
                <a:gd name="T77" fmla="*/ 839 h 884"/>
                <a:gd name="T78" fmla="*/ 166 w 886"/>
                <a:gd name="T79" fmla="*/ 787 h 884"/>
                <a:gd name="T80" fmla="*/ 97 w 886"/>
                <a:gd name="T81" fmla="*/ 718 h 884"/>
                <a:gd name="T82" fmla="*/ 46 w 886"/>
                <a:gd name="T83" fmla="*/ 636 h 884"/>
                <a:gd name="T84" fmla="*/ 12 w 886"/>
                <a:gd name="T85" fmla="*/ 543 h 884"/>
                <a:gd name="T86" fmla="*/ 0 w 886"/>
                <a:gd name="T87" fmla="*/ 442 h 884"/>
                <a:gd name="T88" fmla="*/ 12 w 886"/>
                <a:gd name="T89" fmla="*/ 340 h 884"/>
                <a:gd name="T90" fmla="*/ 46 w 886"/>
                <a:gd name="T91" fmla="*/ 248 h 884"/>
                <a:gd name="T92" fmla="*/ 97 w 886"/>
                <a:gd name="T93" fmla="*/ 165 h 884"/>
                <a:gd name="T94" fmla="*/ 166 w 886"/>
                <a:gd name="T95" fmla="*/ 97 h 884"/>
                <a:gd name="T96" fmla="*/ 248 w 886"/>
                <a:gd name="T97" fmla="*/ 45 h 884"/>
                <a:gd name="T98" fmla="*/ 341 w 886"/>
                <a:gd name="T99" fmla="*/ 11 h 884"/>
                <a:gd name="T100" fmla="*/ 443 w 886"/>
                <a:gd name="T101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6" h="884">
                  <a:moveTo>
                    <a:pt x="443" y="140"/>
                  </a:moveTo>
                  <a:lnTo>
                    <a:pt x="398" y="143"/>
                  </a:lnTo>
                  <a:lnTo>
                    <a:pt x="356" y="153"/>
                  </a:lnTo>
                  <a:lnTo>
                    <a:pt x="316" y="169"/>
                  </a:lnTo>
                  <a:lnTo>
                    <a:pt x="279" y="189"/>
                  </a:lnTo>
                  <a:lnTo>
                    <a:pt x="245" y="214"/>
                  </a:lnTo>
                  <a:lnTo>
                    <a:pt x="215" y="243"/>
                  </a:lnTo>
                  <a:lnTo>
                    <a:pt x="189" y="277"/>
                  </a:lnTo>
                  <a:lnTo>
                    <a:pt x="169" y="315"/>
                  </a:lnTo>
                  <a:lnTo>
                    <a:pt x="153" y="355"/>
                  </a:lnTo>
                  <a:lnTo>
                    <a:pt x="144" y="397"/>
                  </a:lnTo>
                  <a:lnTo>
                    <a:pt x="141" y="442"/>
                  </a:lnTo>
                  <a:lnTo>
                    <a:pt x="144" y="486"/>
                  </a:lnTo>
                  <a:lnTo>
                    <a:pt x="153" y="529"/>
                  </a:lnTo>
                  <a:lnTo>
                    <a:pt x="169" y="569"/>
                  </a:lnTo>
                  <a:lnTo>
                    <a:pt x="189" y="606"/>
                  </a:lnTo>
                  <a:lnTo>
                    <a:pt x="215" y="640"/>
                  </a:lnTo>
                  <a:lnTo>
                    <a:pt x="245" y="669"/>
                  </a:lnTo>
                  <a:lnTo>
                    <a:pt x="279" y="695"/>
                  </a:lnTo>
                  <a:lnTo>
                    <a:pt x="316" y="716"/>
                  </a:lnTo>
                  <a:lnTo>
                    <a:pt x="356" y="731"/>
                  </a:lnTo>
                  <a:lnTo>
                    <a:pt x="398" y="740"/>
                  </a:lnTo>
                  <a:lnTo>
                    <a:pt x="443" y="743"/>
                  </a:lnTo>
                  <a:lnTo>
                    <a:pt x="488" y="740"/>
                  </a:lnTo>
                  <a:lnTo>
                    <a:pt x="530" y="731"/>
                  </a:lnTo>
                  <a:lnTo>
                    <a:pt x="570" y="716"/>
                  </a:lnTo>
                  <a:lnTo>
                    <a:pt x="607" y="695"/>
                  </a:lnTo>
                  <a:lnTo>
                    <a:pt x="641" y="669"/>
                  </a:lnTo>
                  <a:lnTo>
                    <a:pt x="670" y="640"/>
                  </a:lnTo>
                  <a:lnTo>
                    <a:pt x="696" y="606"/>
                  </a:lnTo>
                  <a:lnTo>
                    <a:pt x="717" y="569"/>
                  </a:lnTo>
                  <a:lnTo>
                    <a:pt x="732" y="529"/>
                  </a:lnTo>
                  <a:lnTo>
                    <a:pt x="741" y="486"/>
                  </a:lnTo>
                  <a:lnTo>
                    <a:pt x="745" y="442"/>
                  </a:lnTo>
                  <a:lnTo>
                    <a:pt x="741" y="397"/>
                  </a:lnTo>
                  <a:lnTo>
                    <a:pt x="732" y="355"/>
                  </a:lnTo>
                  <a:lnTo>
                    <a:pt x="717" y="315"/>
                  </a:lnTo>
                  <a:lnTo>
                    <a:pt x="696" y="277"/>
                  </a:lnTo>
                  <a:lnTo>
                    <a:pt x="670" y="243"/>
                  </a:lnTo>
                  <a:lnTo>
                    <a:pt x="641" y="214"/>
                  </a:lnTo>
                  <a:lnTo>
                    <a:pt x="607" y="189"/>
                  </a:lnTo>
                  <a:lnTo>
                    <a:pt x="570" y="169"/>
                  </a:lnTo>
                  <a:lnTo>
                    <a:pt x="530" y="153"/>
                  </a:lnTo>
                  <a:lnTo>
                    <a:pt x="488" y="143"/>
                  </a:lnTo>
                  <a:lnTo>
                    <a:pt x="443" y="140"/>
                  </a:lnTo>
                  <a:close/>
                  <a:moveTo>
                    <a:pt x="443" y="0"/>
                  </a:moveTo>
                  <a:lnTo>
                    <a:pt x="494" y="3"/>
                  </a:lnTo>
                  <a:lnTo>
                    <a:pt x="544" y="11"/>
                  </a:lnTo>
                  <a:lnTo>
                    <a:pt x="592" y="25"/>
                  </a:lnTo>
                  <a:lnTo>
                    <a:pt x="638" y="45"/>
                  </a:lnTo>
                  <a:lnTo>
                    <a:pt x="680" y="68"/>
                  </a:lnTo>
                  <a:lnTo>
                    <a:pt x="719" y="97"/>
                  </a:lnTo>
                  <a:lnTo>
                    <a:pt x="756" y="130"/>
                  </a:lnTo>
                  <a:lnTo>
                    <a:pt x="788" y="165"/>
                  </a:lnTo>
                  <a:lnTo>
                    <a:pt x="816" y="205"/>
                  </a:lnTo>
                  <a:lnTo>
                    <a:pt x="840" y="248"/>
                  </a:lnTo>
                  <a:lnTo>
                    <a:pt x="859" y="293"/>
                  </a:lnTo>
                  <a:lnTo>
                    <a:pt x="873" y="340"/>
                  </a:lnTo>
                  <a:lnTo>
                    <a:pt x="883" y="390"/>
                  </a:lnTo>
                  <a:lnTo>
                    <a:pt x="886" y="442"/>
                  </a:lnTo>
                  <a:lnTo>
                    <a:pt x="883" y="493"/>
                  </a:lnTo>
                  <a:lnTo>
                    <a:pt x="873" y="543"/>
                  </a:lnTo>
                  <a:lnTo>
                    <a:pt x="859" y="590"/>
                  </a:lnTo>
                  <a:lnTo>
                    <a:pt x="840" y="636"/>
                  </a:lnTo>
                  <a:lnTo>
                    <a:pt x="816" y="679"/>
                  </a:lnTo>
                  <a:lnTo>
                    <a:pt x="788" y="718"/>
                  </a:lnTo>
                  <a:lnTo>
                    <a:pt x="756" y="754"/>
                  </a:lnTo>
                  <a:lnTo>
                    <a:pt x="719" y="787"/>
                  </a:lnTo>
                  <a:lnTo>
                    <a:pt x="680" y="815"/>
                  </a:lnTo>
                  <a:lnTo>
                    <a:pt x="638" y="839"/>
                  </a:lnTo>
                  <a:lnTo>
                    <a:pt x="592" y="858"/>
                  </a:lnTo>
                  <a:lnTo>
                    <a:pt x="544" y="872"/>
                  </a:lnTo>
                  <a:lnTo>
                    <a:pt x="494" y="880"/>
                  </a:lnTo>
                  <a:lnTo>
                    <a:pt x="443" y="884"/>
                  </a:lnTo>
                  <a:lnTo>
                    <a:pt x="392" y="880"/>
                  </a:lnTo>
                  <a:lnTo>
                    <a:pt x="341" y="872"/>
                  </a:lnTo>
                  <a:lnTo>
                    <a:pt x="294" y="858"/>
                  </a:lnTo>
                  <a:lnTo>
                    <a:pt x="248" y="839"/>
                  </a:lnTo>
                  <a:lnTo>
                    <a:pt x="206" y="815"/>
                  </a:lnTo>
                  <a:lnTo>
                    <a:pt x="166" y="787"/>
                  </a:lnTo>
                  <a:lnTo>
                    <a:pt x="130" y="754"/>
                  </a:lnTo>
                  <a:lnTo>
                    <a:pt x="97" y="718"/>
                  </a:lnTo>
                  <a:lnTo>
                    <a:pt x="70" y="679"/>
                  </a:lnTo>
                  <a:lnTo>
                    <a:pt x="46" y="636"/>
                  </a:lnTo>
                  <a:lnTo>
                    <a:pt x="27" y="590"/>
                  </a:lnTo>
                  <a:lnTo>
                    <a:pt x="12" y="543"/>
                  </a:lnTo>
                  <a:lnTo>
                    <a:pt x="4" y="493"/>
                  </a:lnTo>
                  <a:lnTo>
                    <a:pt x="0" y="442"/>
                  </a:lnTo>
                  <a:lnTo>
                    <a:pt x="4" y="390"/>
                  </a:lnTo>
                  <a:lnTo>
                    <a:pt x="12" y="340"/>
                  </a:lnTo>
                  <a:lnTo>
                    <a:pt x="27" y="293"/>
                  </a:lnTo>
                  <a:lnTo>
                    <a:pt x="46" y="248"/>
                  </a:lnTo>
                  <a:lnTo>
                    <a:pt x="70" y="205"/>
                  </a:lnTo>
                  <a:lnTo>
                    <a:pt x="97" y="165"/>
                  </a:lnTo>
                  <a:lnTo>
                    <a:pt x="130" y="130"/>
                  </a:lnTo>
                  <a:lnTo>
                    <a:pt x="166" y="97"/>
                  </a:lnTo>
                  <a:lnTo>
                    <a:pt x="206" y="68"/>
                  </a:lnTo>
                  <a:lnTo>
                    <a:pt x="248" y="45"/>
                  </a:lnTo>
                  <a:lnTo>
                    <a:pt x="294" y="25"/>
                  </a:lnTo>
                  <a:lnTo>
                    <a:pt x="341" y="11"/>
                  </a:lnTo>
                  <a:lnTo>
                    <a:pt x="392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72"/>
            <p:cNvSpPr/>
            <p:nvPr/>
          </p:nvSpPr>
          <p:spPr bwMode="auto">
            <a:xfrm>
              <a:off x="3471863" y="2006601"/>
              <a:ext cx="403225" cy="460375"/>
            </a:xfrm>
            <a:custGeom>
              <a:avLst/>
              <a:gdLst>
                <a:gd name="T0" fmla="*/ 1098 w 2541"/>
                <a:gd name="T1" fmla="*/ 8 h 2906"/>
                <a:gd name="T2" fmla="*/ 1133 w 2541"/>
                <a:gd name="T3" fmla="*/ 48 h 2906"/>
                <a:gd name="T4" fmla="*/ 1130 w 2541"/>
                <a:gd name="T5" fmla="*/ 102 h 2906"/>
                <a:gd name="T6" fmla="*/ 1090 w 2541"/>
                <a:gd name="T7" fmla="*/ 136 h 2906"/>
                <a:gd name="T8" fmla="*/ 917 w 2541"/>
                <a:gd name="T9" fmla="*/ 214 h 2906"/>
                <a:gd name="T10" fmla="*/ 736 w 2541"/>
                <a:gd name="T11" fmla="*/ 341 h 2906"/>
                <a:gd name="T12" fmla="*/ 590 w 2541"/>
                <a:gd name="T13" fmla="*/ 501 h 2906"/>
                <a:gd name="T14" fmla="*/ 479 w 2541"/>
                <a:gd name="T15" fmla="*/ 688 h 2906"/>
                <a:gd name="T16" fmla="*/ 409 w 2541"/>
                <a:gd name="T17" fmla="*/ 895 h 2906"/>
                <a:gd name="T18" fmla="*/ 386 w 2541"/>
                <a:gd name="T19" fmla="*/ 1114 h 2906"/>
                <a:gd name="T20" fmla="*/ 378 w 2541"/>
                <a:gd name="T21" fmla="*/ 1330 h 2906"/>
                <a:gd name="T22" fmla="*/ 141 w 2541"/>
                <a:gd name="T23" fmla="*/ 1791 h 2906"/>
                <a:gd name="T24" fmla="*/ 145 w 2541"/>
                <a:gd name="T25" fmla="*/ 1829 h 2906"/>
                <a:gd name="T26" fmla="*/ 188 w 2541"/>
                <a:gd name="T27" fmla="*/ 1851 h 2906"/>
                <a:gd name="T28" fmla="*/ 336 w 2541"/>
                <a:gd name="T29" fmla="*/ 1855 h 2906"/>
                <a:gd name="T30" fmla="*/ 377 w 2541"/>
                <a:gd name="T31" fmla="*/ 1887 h 2906"/>
                <a:gd name="T32" fmla="*/ 386 w 2541"/>
                <a:gd name="T33" fmla="*/ 2330 h 2906"/>
                <a:gd name="T34" fmla="*/ 414 w 2541"/>
                <a:gd name="T35" fmla="*/ 2418 h 2906"/>
                <a:gd name="T36" fmla="*/ 482 w 2541"/>
                <a:gd name="T37" fmla="*/ 2477 h 2906"/>
                <a:gd name="T38" fmla="*/ 856 w 2541"/>
                <a:gd name="T39" fmla="*/ 2445 h 2906"/>
                <a:gd name="T40" fmla="*/ 899 w 2541"/>
                <a:gd name="T41" fmla="*/ 2452 h 2906"/>
                <a:gd name="T42" fmla="*/ 933 w 2541"/>
                <a:gd name="T43" fmla="*/ 2494 h 2906"/>
                <a:gd name="T44" fmla="*/ 2099 w 2541"/>
                <a:gd name="T45" fmla="*/ 2764 h 2906"/>
                <a:gd name="T46" fmla="*/ 2109 w 2541"/>
                <a:gd name="T47" fmla="*/ 1888 h 2906"/>
                <a:gd name="T48" fmla="*/ 2224 w 2541"/>
                <a:gd name="T49" fmla="*/ 1763 h 2906"/>
                <a:gd name="T50" fmla="*/ 2347 w 2541"/>
                <a:gd name="T51" fmla="*/ 1575 h 2906"/>
                <a:gd name="T52" fmla="*/ 2412 w 2541"/>
                <a:gd name="T53" fmla="*/ 1419 h 2906"/>
                <a:gd name="T54" fmla="*/ 2455 w 2541"/>
                <a:gd name="T55" fmla="*/ 1389 h 2906"/>
                <a:gd name="T56" fmla="*/ 2509 w 2541"/>
                <a:gd name="T57" fmla="*/ 1400 h 2906"/>
                <a:gd name="T58" fmla="*/ 2539 w 2541"/>
                <a:gd name="T59" fmla="*/ 1443 h 2906"/>
                <a:gd name="T60" fmla="*/ 2509 w 2541"/>
                <a:gd name="T61" fmla="*/ 1556 h 2906"/>
                <a:gd name="T62" fmla="*/ 2395 w 2541"/>
                <a:gd name="T63" fmla="*/ 1770 h 2906"/>
                <a:gd name="T64" fmla="*/ 2239 w 2541"/>
                <a:gd name="T65" fmla="*/ 1955 h 2906"/>
                <a:gd name="T66" fmla="*/ 2230 w 2541"/>
                <a:gd name="T67" fmla="*/ 2871 h 2906"/>
                <a:gd name="T68" fmla="*/ 2187 w 2541"/>
                <a:gd name="T69" fmla="*/ 2902 h 2906"/>
                <a:gd name="T70" fmla="*/ 847 w 2541"/>
                <a:gd name="T71" fmla="*/ 2902 h 2906"/>
                <a:gd name="T72" fmla="*/ 805 w 2541"/>
                <a:gd name="T73" fmla="*/ 2871 h 2906"/>
                <a:gd name="T74" fmla="*/ 796 w 2541"/>
                <a:gd name="T75" fmla="*/ 2596 h 2906"/>
                <a:gd name="T76" fmla="*/ 551 w 2541"/>
                <a:gd name="T77" fmla="*/ 2631 h 2906"/>
                <a:gd name="T78" fmla="*/ 461 w 2541"/>
                <a:gd name="T79" fmla="*/ 2618 h 2906"/>
                <a:gd name="T80" fmla="*/ 350 w 2541"/>
                <a:gd name="T81" fmla="*/ 2557 h 2906"/>
                <a:gd name="T82" fmla="*/ 274 w 2541"/>
                <a:gd name="T83" fmla="*/ 2455 h 2906"/>
                <a:gd name="T84" fmla="*/ 246 w 2541"/>
                <a:gd name="T85" fmla="*/ 2329 h 2906"/>
                <a:gd name="T86" fmla="*/ 176 w 2541"/>
                <a:gd name="T87" fmla="*/ 1989 h 2906"/>
                <a:gd name="T88" fmla="*/ 87 w 2541"/>
                <a:gd name="T89" fmla="*/ 1961 h 2906"/>
                <a:gd name="T90" fmla="*/ 24 w 2541"/>
                <a:gd name="T91" fmla="*/ 1900 h 2906"/>
                <a:gd name="T92" fmla="*/ 0 w 2541"/>
                <a:gd name="T93" fmla="*/ 1817 h 2906"/>
                <a:gd name="T94" fmla="*/ 16 w 2541"/>
                <a:gd name="T95" fmla="*/ 1724 h 2906"/>
                <a:gd name="T96" fmla="*/ 247 w 2541"/>
                <a:gd name="T97" fmla="*/ 1114 h 2906"/>
                <a:gd name="T98" fmla="*/ 271 w 2541"/>
                <a:gd name="T99" fmla="*/ 878 h 2906"/>
                <a:gd name="T100" fmla="*/ 341 w 2541"/>
                <a:gd name="T101" fmla="*/ 655 h 2906"/>
                <a:gd name="T102" fmla="*/ 453 w 2541"/>
                <a:gd name="T103" fmla="*/ 453 h 2906"/>
                <a:gd name="T104" fmla="*/ 602 w 2541"/>
                <a:gd name="T105" fmla="*/ 274 h 2906"/>
                <a:gd name="T106" fmla="*/ 785 w 2541"/>
                <a:gd name="T107" fmla="*/ 129 h 2906"/>
                <a:gd name="T108" fmla="*/ 983 w 2541"/>
                <a:gd name="T109" fmla="*/ 27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1" h="2906">
                  <a:moveTo>
                    <a:pt x="1063" y="0"/>
                  </a:moveTo>
                  <a:lnTo>
                    <a:pt x="1082" y="1"/>
                  </a:lnTo>
                  <a:lnTo>
                    <a:pt x="1098" y="8"/>
                  </a:lnTo>
                  <a:lnTo>
                    <a:pt x="1113" y="17"/>
                  </a:lnTo>
                  <a:lnTo>
                    <a:pt x="1125" y="31"/>
                  </a:lnTo>
                  <a:lnTo>
                    <a:pt x="1133" y="48"/>
                  </a:lnTo>
                  <a:lnTo>
                    <a:pt x="1137" y="66"/>
                  </a:lnTo>
                  <a:lnTo>
                    <a:pt x="1135" y="85"/>
                  </a:lnTo>
                  <a:lnTo>
                    <a:pt x="1130" y="102"/>
                  </a:lnTo>
                  <a:lnTo>
                    <a:pt x="1121" y="116"/>
                  </a:lnTo>
                  <a:lnTo>
                    <a:pt x="1107" y="128"/>
                  </a:lnTo>
                  <a:lnTo>
                    <a:pt x="1090" y="136"/>
                  </a:lnTo>
                  <a:lnTo>
                    <a:pt x="1036" y="156"/>
                  </a:lnTo>
                  <a:lnTo>
                    <a:pt x="983" y="180"/>
                  </a:lnTo>
                  <a:lnTo>
                    <a:pt x="917" y="214"/>
                  </a:lnTo>
                  <a:lnTo>
                    <a:pt x="854" y="252"/>
                  </a:lnTo>
                  <a:lnTo>
                    <a:pt x="793" y="295"/>
                  </a:lnTo>
                  <a:lnTo>
                    <a:pt x="736" y="341"/>
                  </a:lnTo>
                  <a:lnTo>
                    <a:pt x="684" y="392"/>
                  </a:lnTo>
                  <a:lnTo>
                    <a:pt x="634" y="444"/>
                  </a:lnTo>
                  <a:lnTo>
                    <a:pt x="590" y="501"/>
                  </a:lnTo>
                  <a:lnTo>
                    <a:pt x="549" y="561"/>
                  </a:lnTo>
                  <a:lnTo>
                    <a:pt x="512" y="624"/>
                  </a:lnTo>
                  <a:lnTo>
                    <a:pt x="479" y="688"/>
                  </a:lnTo>
                  <a:lnTo>
                    <a:pt x="452" y="755"/>
                  </a:lnTo>
                  <a:lnTo>
                    <a:pt x="428" y="824"/>
                  </a:lnTo>
                  <a:lnTo>
                    <a:pt x="409" y="895"/>
                  </a:lnTo>
                  <a:lnTo>
                    <a:pt x="397" y="966"/>
                  </a:lnTo>
                  <a:lnTo>
                    <a:pt x="388" y="1040"/>
                  </a:lnTo>
                  <a:lnTo>
                    <a:pt x="386" y="1114"/>
                  </a:lnTo>
                  <a:lnTo>
                    <a:pt x="386" y="1297"/>
                  </a:lnTo>
                  <a:lnTo>
                    <a:pt x="384" y="1314"/>
                  </a:lnTo>
                  <a:lnTo>
                    <a:pt x="378" y="1330"/>
                  </a:lnTo>
                  <a:lnTo>
                    <a:pt x="154" y="1758"/>
                  </a:lnTo>
                  <a:lnTo>
                    <a:pt x="147" y="1775"/>
                  </a:lnTo>
                  <a:lnTo>
                    <a:pt x="141" y="1791"/>
                  </a:lnTo>
                  <a:lnTo>
                    <a:pt x="139" y="1806"/>
                  </a:lnTo>
                  <a:lnTo>
                    <a:pt x="140" y="1818"/>
                  </a:lnTo>
                  <a:lnTo>
                    <a:pt x="145" y="1829"/>
                  </a:lnTo>
                  <a:lnTo>
                    <a:pt x="154" y="1838"/>
                  </a:lnTo>
                  <a:lnTo>
                    <a:pt x="169" y="1846"/>
                  </a:lnTo>
                  <a:lnTo>
                    <a:pt x="188" y="1851"/>
                  </a:lnTo>
                  <a:lnTo>
                    <a:pt x="211" y="1852"/>
                  </a:lnTo>
                  <a:lnTo>
                    <a:pt x="317" y="1852"/>
                  </a:lnTo>
                  <a:lnTo>
                    <a:pt x="336" y="1855"/>
                  </a:lnTo>
                  <a:lnTo>
                    <a:pt x="352" y="1862"/>
                  </a:lnTo>
                  <a:lnTo>
                    <a:pt x="366" y="1873"/>
                  </a:lnTo>
                  <a:lnTo>
                    <a:pt x="377" y="1887"/>
                  </a:lnTo>
                  <a:lnTo>
                    <a:pt x="384" y="1904"/>
                  </a:lnTo>
                  <a:lnTo>
                    <a:pt x="386" y="1923"/>
                  </a:lnTo>
                  <a:lnTo>
                    <a:pt x="386" y="2330"/>
                  </a:lnTo>
                  <a:lnTo>
                    <a:pt x="389" y="2362"/>
                  </a:lnTo>
                  <a:lnTo>
                    <a:pt x="399" y="2392"/>
                  </a:lnTo>
                  <a:lnTo>
                    <a:pt x="414" y="2418"/>
                  </a:lnTo>
                  <a:lnTo>
                    <a:pt x="433" y="2443"/>
                  </a:lnTo>
                  <a:lnTo>
                    <a:pt x="456" y="2463"/>
                  </a:lnTo>
                  <a:lnTo>
                    <a:pt x="482" y="2477"/>
                  </a:lnTo>
                  <a:lnTo>
                    <a:pt x="512" y="2487"/>
                  </a:lnTo>
                  <a:lnTo>
                    <a:pt x="543" y="2491"/>
                  </a:lnTo>
                  <a:lnTo>
                    <a:pt x="856" y="2445"/>
                  </a:lnTo>
                  <a:lnTo>
                    <a:pt x="870" y="2444"/>
                  </a:lnTo>
                  <a:lnTo>
                    <a:pt x="885" y="2447"/>
                  </a:lnTo>
                  <a:lnTo>
                    <a:pt x="899" y="2452"/>
                  </a:lnTo>
                  <a:lnTo>
                    <a:pt x="912" y="2461"/>
                  </a:lnTo>
                  <a:lnTo>
                    <a:pt x="924" y="2476"/>
                  </a:lnTo>
                  <a:lnTo>
                    <a:pt x="933" y="2494"/>
                  </a:lnTo>
                  <a:lnTo>
                    <a:pt x="936" y="2514"/>
                  </a:lnTo>
                  <a:lnTo>
                    <a:pt x="936" y="2764"/>
                  </a:lnTo>
                  <a:lnTo>
                    <a:pt x="2099" y="2764"/>
                  </a:lnTo>
                  <a:lnTo>
                    <a:pt x="2099" y="1925"/>
                  </a:lnTo>
                  <a:lnTo>
                    <a:pt x="2101" y="1906"/>
                  </a:lnTo>
                  <a:lnTo>
                    <a:pt x="2109" y="1888"/>
                  </a:lnTo>
                  <a:lnTo>
                    <a:pt x="2121" y="1873"/>
                  </a:lnTo>
                  <a:lnTo>
                    <a:pt x="2175" y="1820"/>
                  </a:lnTo>
                  <a:lnTo>
                    <a:pt x="2224" y="1763"/>
                  </a:lnTo>
                  <a:lnTo>
                    <a:pt x="2270" y="1703"/>
                  </a:lnTo>
                  <a:lnTo>
                    <a:pt x="2310" y="1640"/>
                  </a:lnTo>
                  <a:lnTo>
                    <a:pt x="2347" y="1575"/>
                  </a:lnTo>
                  <a:lnTo>
                    <a:pt x="2377" y="1506"/>
                  </a:lnTo>
                  <a:lnTo>
                    <a:pt x="2404" y="1436"/>
                  </a:lnTo>
                  <a:lnTo>
                    <a:pt x="2412" y="1419"/>
                  </a:lnTo>
                  <a:lnTo>
                    <a:pt x="2424" y="1405"/>
                  </a:lnTo>
                  <a:lnTo>
                    <a:pt x="2438" y="1395"/>
                  </a:lnTo>
                  <a:lnTo>
                    <a:pt x="2455" y="1389"/>
                  </a:lnTo>
                  <a:lnTo>
                    <a:pt x="2474" y="1388"/>
                  </a:lnTo>
                  <a:lnTo>
                    <a:pt x="2492" y="1391"/>
                  </a:lnTo>
                  <a:lnTo>
                    <a:pt x="2509" y="1400"/>
                  </a:lnTo>
                  <a:lnTo>
                    <a:pt x="2523" y="1411"/>
                  </a:lnTo>
                  <a:lnTo>
                    <a:pt x="2533" y="1426"/>
                  </a:lnTo>
                  <a:lnTo>
                    <a:pt x="2539" y="1443"/>
                  </a:lnTo>
                  <a:lnTo>
                    <a:pt x="2541" y="1461"/>
                  </a:lnTo>
                  <a:lnTo>
                    <a:pt x="2537" y="1480"/>
                  </a:lnTo>
                  <a:lnTo>
                    <a:pt x="2509" y="1556"/>
                  </a:lnTo>
                  <a:lnTo>
                    <a:pt x="2476" y="1630"/>
                  </a:lnTo>
                  <a:lnTo>
                    <a:pt x="2438" y="1701"/>
                  </a:lnTo>
                  <a:lnTo>
                    <a:pt x="2395" y="1770"/>
                  </a:lnTo>
                  <a:lnTo>
                    <a:pt x="2348" y="1835"/>
                  </a:lnTo>
                  <a:lnTo>
                    <a:pt x="2295" y="1896"/>
                  </a:lnTo>
                  <a:lnTo>
                    <a:pt x="2239" y="1955"/>
                  </a:lnTo>
                  <a:lnTo>
                    <a:pt x="2239" y="2835"/>
                  </a:lnTo>
                  <a:lnTo>
                    <a:pt x="2236" y="2854"/>
                  </a:lnTo>
                  <a:lnTo>
                    <a:pt x="2230" y="2871"/>
                  </a:lnTo>
                  <a:lnTo>
                    <a:pt x="2218" y="2884"/>
                  </a:lnTo>
                  <a:lnTo>
                    <a:pt x="2204" y="2896"/>
                  </a:lnTo>
                  <a:lnTo>
                    <a:pt x="2187" y="2902"/>
                  </a:lnTo>
                  <a:lnTo>
                    <a:pt x="2168" y="2906"/>
                  </a:lnTo>
                  <a:lnTo>
                    <a:pt x="865" y="2906"/>
                  </a:lnTo>
                  <a:lnTo>
                    <a:pt x="847" y="2902"/>
                  </a:lnTo>
                  <a:lnTo>
                    <a:pt x="830" y="2896"/>
                  </a:lnTo>
                  <a:lnTo>
                    <a:pt x="816" y="2884"/>
                  </a:lnTo>
                  <a:lnTo>
                    <a:pt x="805" y="2871"/>
                  </a:lnTo>
                  <a:lnTo>
                    <a:pt x="798" y="2854"/>
                  </a:lnTo>
                  <a:lnTo>
                    <a:pt x="796" y="2835"/>
                  </a:lnTo>
                  <a:lnTo>
                    <a:pt x="796" y="2596"/>
                  </a:lnTo>
                  <a:lnTo>
                    <a:pt x="558" y="2631"/>
                  </a:lnTo>
                  <a:lnTo>
                    <a:pt x="555" y="2631"/>
                  </a:lnTo>
                  <a:lnTo>
                    <a:pt x="551" y="2631"/>
                  </a:lnTo>
                  <a:lnTo>
                    <a:pt x="549" y="2630"/>
                  </a:lnTo>
                  <a:lnTo>
                    <a:pt x="503" y="2627"/>
                  </a:lnTo>
                  <a:lnTo>
                    <a:pt x="461" y="2618"/>
                  </a:lnTo>
                  <a:lnTo>
                    <a:pt x="421" y="2602"/>
                  </a:lnTo>
                  <a:lnTo>
                    <a:pt x="384" y="2582"/>
                  </a:lnTo>
                  <a:lnTo>
                    <a:pt x="350" y="2557"/>
                  </a:lnTo>
                  <a:lnTo>
                    <a:pt x="321" y="2526"/>
                  </a:lnTo>
                  <a:lnTo>
                    <a:pt x="295" y="2493"/>
                  </a:lnTo>
                  <a:lnTo>
                    <a:pt x="274" y="2455"/>
                  </a:lnTo>
                  <a:lnTo>
                    <a:pt x="260" y="2415"/>
                  </a:lnTo>
                  <a:lnTo>
                    <a:pt x="249" y="2373"/>
                  </a:lnTo>
                  <a:lnTo>
                    <a:pt x="246" y="2329"/>
                  </a:lnTo>
                  <a:lnTo>
                    <a:pt x="246" y="1991"/>
                  </a:lnTo>
                  <a:lnTo>
                    <a:pt x="211" y="1991"/>
                  </a:lnTo>
                  <a:lnTo>
                    <a:pt x="176" y="1989"/>
                  </a:lnTo>
                  <a:lnTo>
                    <a:pt x="143" y="1983"/>
                  </a:lnTo>
                  <a:lnTo>
                    <a:pt x="114" y="1973"/>
                  </a:lnTo>
                  <a:lnTo>
                    <a:pt x="87" y="1961"/>
                  </a:lnTo>
                  <a:lnTo>
                    <a:pt x="62" y="1944"/>
                  </a:lnTo>
                  <a:lnTo>
                    <a:pt x="41" y="1924"/>
                  </a:lnTo>
                  <a:lnTo>
                    <a:pt x="24" y="1900"/>
                  </a:lnTo>
                  <a:lnTo>
                    <a:pt x="12" y="1874"/>
                  </a:lnTo>
                  <a:lnTo>
                    <a:pt x="3" y="1846"/>
                  </a:lnTo>
                  <a:lnTo>
                    <a:pt x="0" y="1817"/>
                  </a:lnTo>
                  <a:lnTo>
                    <a:pt x="0" y="1787"/>
                  </a:lnTo>
                  <a:lnTo>
                    <a:pt x="5" y="1756"/>
                  </a:lnTo>
                  <a:lnTo>
                    <a:pt x="16" y="1724"/>
                  </a:lnTo>
                  <a:lnTo>
                    <a:pt x="30" y="1693"/>
                  </a:lnTo>
                  <a:lnTo>
                    <a:pt x="247" y="1279"/>
                  </a:lnTo>
                  <a:lnTo>
                    <a:pt x="247" y="1114"/>
                  </a:lnTo>
                  <a:lnTo>
                    <a:pt x="250" y="1034"/>
                  </a:lnTo>
                  <a:lnTo>
                    <a:pt x="257" y="956"/>
                  </a:lnTo>
                  <a:lnTo>
                    <a:pt x="271" y="878"/>
                  </a:lnTo>
                  <a:lnTo>
                    <a:pt x="289" y="802"/>
                  </a:lnTo>
                  <a:lnTo>
                    <a:pt x="313" y="728"/>
                  </a:lnTo>
                  <a:lnTo>
                    <a:pt x="341" y="655"/>
                  </a:lnTo>
                  <a:lnTo>
                    <a:pt x="374" y="586"/>
                  </a:lnTo>
                  <a:lnTo>
                    <a:pt x="412" y="518"/>
                  </a:lnTo>
                  <a:lnTo>
                    <a:pt x="453" y="453"/>
                  </a:lnTo>
                  <a:lnTo>
                    <a:pt x="498" y="390"/>
                  </a:lnTo>
                  <a:lnTo>
                    <a:pt x="549" y="330"/>
                  </a:lnTo>
                  <a:lnTo>
                    <a:pt x="602" y="274"/>
                  </a:lnTo>
                  <a:lnTo>
                    <a:pt x="659" y="223"/>
                  </a:lnTo>
                  <a:lnTo>
                    <a:pt x="721" y="173"/>
                  </a:lnTo>
                  <a:lnTo>
                    <a:pt x="785" y="129"/>
                  </a:lnTo>
                  <a:lnTo>
                    <a:pt x="854" y="89"/>
                  </a:lnTo>
                  <a:lnTo>
                    <a:pt x="924" y="52"/>
                  </a:lnTo>
                  <a:lnTo>
                    <a:pt x="983" y="27"/>
                  </a:lnTo>
                  <a:lnTo>
                    <a:pt x="1045" y="3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3" name="Group 25"/>
          <p:cNvGrpSpPr/>
          <p:nvPr/>
        </p:nvGrpSpPr>
        <p:grpSpPr>
          <a:xfrm>
            <a:off x="3399246" y="3914857"/>
            <a:ext cx="726996" cy="757373"/>
            <a:chOff x="708025" y="1916113"/>
            <a:chExt cx="531813" cy="554037"/>
          </a:xfrm>
          <a:solidFill>
            <a:schemeClr val="bg1"/>
          </a:solidFill>
        </p:grpSpPr>
        <p:sp>
          <p:nvSpPr>
            <p:cNvPr id="24" name="Freeform 93"/>
            <p:cNvSpPr/>
            <p:nvPr/>
          </p:nvSpPr>
          <p:spPr bwMode="auto">
            <a:xfrm>
              <a:off x="708025" y="1916113"/>
              <a:ext cx="307975" cy="457200"/>
            </a:xfrm>
            <a:custGeom>
              <a:avLst/>
              <a:gdLst>
                <a:gd name="T0" fmla="*/ 1457 w 1939"/>
                <a:gd name="T1" fmla="*/ 4 h 2887"/>
                <a:gd name="T2" fmla="*/ 1621 w 1939"/>
                <a:gd name="T3" fmla="*/ 49 h 2887"/>
                <a:gd name="T4" fmla="*/ 1761 w 1939"/>
                <a:gd name="T5" fmla="*/ 140 h 2887"/>
                <a:gd name="T6" fmla="*/ 1865 w 1939"/>
                <a:gd name="T7" fmla="*/ 268 h 2887"/>
                <a:gd name="T8" fmla="*/ 1927 w 1939"/>
                <a:gd name="T9" fmla="*/ 426 h 2887"/>
                <a:gd name="T10" fmla="*/ 1939 w 1939"/>
                <a:gd name="T11" fmla="*/ 1064 h 2887"/>
                <a:gd name="T12" fmla="*/ 1918 w 1939"/>
                <a:gd name="T13" fmla="*/ 1175 h 2887"/>
                <a:gd name="T14" fmla="*/ 1861 w 1939"/>
                <a:gd name="T15" fmla="*/ 1269 h 2887"/>
                <a:gd name="T16" fmla="*/ 1831 w 1939"/>
                <a:gd name="T17" fmla="*/ 1784 h 2887"/>
                <a:gd name="T18" fmla="*/ 1799 w 1939"/>
                <a:gd name="T19" fmla="*/ 1825 h 2887"/>
                <a:gd name="T20" fmla="*/ 1745 w 1939"/>
                <a:gd name="T21" fmla="*/ 1832 h 2887"/>
                <a:gd name="T22" fmla="*/ 1703 w 1939"/>
                <a:gd name="T23" fmla="*/ 1801 h 2887"/>
                <a:gd name="T24" fmla="*/ 1694 w 1939"/>
                <a:gd name="T25" fmla="*/ 1260 h 2887"/>
                <a:gd name="T26" fmla="*/ 1712 w 1939"/>
                <a:gd name="T27" fmla="*/ 1213 h 2887"/>
                <a:gd name="T28" fmla="*/ 1764 w 1939"/>
                <a:gd name="T29" fmla="*/ 1165 h 2887"/>
                <a:gd name="T30" fmla="*/ 1796 w 1939"/>
                <a:gd name="T31" fmla="*/ 1092 h 2887"/>
                <a:gd name="T32" fmla="*/ 1796 w 1939"/>
                <a:gd name="T33" fmla="*/ 492 h 2887"/>
                <a:gd name="T34" fmla="*/ 1751 w 1939"/>
                <a:gd name="T35" fmla="*/ 354 h 2887"/>
                <a:gd name="T36" fmla="*/ 1664 w 1939"/>
                <a:gd name="T37" fmla="*/ 242 h 2887"/>
                <a:gd name="T38" fmla="*/ 1543 w 1939"/>
                <a:gd name="T39" fmla="*/ 168 h 2887"/>
                <a:gd name="T40" fmla="*/ 1398 w 1939"/>
                <a:gd name="T41" fmla="*/ 141 h 2887"/>
                <a:gd name="T42" fmla="*/ 1186 w 1939"/>
                <a:gd name="T43" fmla="*/ 154 h 2887"/>
                <a:gd name="T44" fmla="*/ 1057 w 1939"/>
                <a:gd name="T45" fmla="*/ 213 h 2887"/>
                <a:gd name="T46" fmla="*/ 957 w 1939"/>
                <a:gd name="T47" fmla="*/ 313 h 2887"/>
                <a:gd name="T48" fmla="*/ 897 w 1939"/>
                <a:gd name="T49" fmla="*/ 443 h 2887"/>
                <a:gd name="T50" fmla="*/ 884 w 1939"/>
                <a:gd name="T51" fmla="*/ 1064 h 2887"/>
                <a:gd name="T52" fmla="*/ 904 w 1939"/>
                <a:gd name="T53" fmla="*/ 1143 h 2887"/>
                <a:gd name="T54" fmla="*/ 958 w 1939"/>
                <a:gd name="T55" fmla="*/ 1203 h 2887"/>
                <a:gd name="T56" fmla="*/ 987 w 1939"/>
                <a:gd name="T57" fmla="*/ 1243 h 2887"/>
                <a:gd name="T58" fmla="*/ 987 w 1939"/>
                <a:gd name="T59" fmla="*/ 1786 h 2887"/>
                <a:gd name="T60" fmla="*/ 954 w 1939"/>
                <a:gd name="T61" fmla="*/ 1838 h 2887"/>
                <a:gd name="T62" fmla="*/ 904 w 1939"/>
                <a:gd name="T63" fmla="*/ 1865 h 2887"/>
                <a:gd name="T64" fmla="*/ 824 w 1939"/>
                <a:gd name="T65" fmla="*/ 1908 h 2887"/>
                <a:gd name="T66" fmla="*/ 710 w 1939"/>
                <a:gd name="T67" fmla="*/ 1972 h 2887"/>
                <a:gd name="T68" fmla="*/ 572 w 1939"/>
                <a:gd name="T69" fmla="*/ 2055 h 2887"/>
                <a:gd name="T70" fmla="*/ 420 w 1939"/>
                <a:gd name="T71" fmla="*/ 2156 h 2887"/>
                <a:gd name="T72" fmla="*/ 261 w 1939"/>
                <a:gd name="T73" fmla="*/ 2274 h 2887"/>
                <a:gd name="T74" fmla="*/ 165 w 1939"/>
                <a:gd name="T75" fmla="*/ 2367 h 2887"/>
                <a:gd name="T76" fmla="*/ 140 w 1939"/>
                <a:gd name="T77" fmla="*/ 2458 h 2887"/>
                <a:gd name="T78" fmla="*/ 131 w 1939"/>
                <a:gd name="T79" fmla="*/ 2852 h 2887"/>
                <a:gd name="T80" fmla="*/ 88 w 1939"/>
                <a:gd name="T81" fmla="*/ 2885 h 2887"/>
                <a:gd name="T82" fmla="*/ 34 w 1939"/>
                <a:gd name="T83" fmla="*/ 2877 h 2887"/>
                <a:gd name="T84" fmla="*/ 2 w 1939"/>
                <a:gd name="T85" fmla="*/ 2836 h 2887"/>
                <a:gd name="T86" fmla="*/ 2 w 1939"/>
                <a:gd name="T87" fmla="*/ 2418 h 2887"/>
                <a:gd name="T88" fmla="*/ 39 w 1939"/>
                <a:gd name="T89" fmla="*/ 2303 h 2887"/>
                <a:gd name="T90" fmla="*/ 118 w 1939"/>
                <a:gd name="T91" fmla="*/ 2209 h 2887"/>
                <a:gd name="T92" fmla="*/ 287 w 1939"/>
                <a:gd name="T93" fmla="*/ 2078 h 2887"/>
                <a:gd name="T94" fmla="*/ 452 w 1939"/>
                <a:gd name="T95" fmla="*/ 1965 h 2887"/>
                <a:gd name="T96" fmla="*/ 603 w 1939"/>
                <a:gd name="T97" fmla="*/ 1871 h 2887"/>
                <a:gd name="T98" fmla="*/ 731 w 1939"/>
                <a:gd name="T99" fmla="*/ 1798 h 2887"/>
                <a:gd name="T100" fmla="*/ 826 w 1939"/>
                <a:gd name="T101" fmla="*/ 1747 h 2887"/>
                <a:gd name="T102" fmla="*/ 822 w 1939"/>
                <a:gd name="T103" fmla="*/ 1269 h 2887"/>
                <a:gd name="T104" fmla="*/ 764 w 1939"/>
                <a:gd name="T105" fmla="*/ 1175 h 2887"/>
                <a:gd name="T106" fmla="*/ 744 w 1939"/>
                <a:gd name="T107" fmla="*/ 1064 h 2887"/>
                <a:gd name="T108" fmla="*/ 756 w 1939"/>
                <a:gd name="T109" fmla="*/ 426 h 2887"/>
                <a:gd name="T110" fmla="*/ 818 w 1939"/>
                <a:gd name="T111" fmla="*/ 268 h 2887"/>
                <a:gd name="T112" fmla="*/ 922 w 1939"/>
                <a:gd name="T113" fmla="*/ 140 h 2887"/>
                <a:gd name="T114" fmla="*/ 1062 w 1939"/>
                <a:gd name="T115" fmla="*/ 49 h 2887"/>
                <a:gd name="T116" fmla="*/ 1226 w 1939"/>
                <a:gd name="T117" fmla="*/ 4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9" h="2887">
                  <a:moveTo>
                    <a:pt x="1285" y="0"/>
                  </a:moveTo>
                  <a:lnTo>
                    <a:pt x="1398" y="0"/>
                  </a:lnTo>
                  <a:lnTo>
                    <a:pt x="1457" y="4"/>
                  </a:lnTo>
                  <a:lnTo>
                    <a:pt x="1514" y="13"/>
                  </a:lnTo>
                  <a:lnTo>
                    <a:pt x="1569" y="28"/>
                  </a:lnTo>
                  <a:lnTo>
                    <a:pt x="1621" y="49"/>
                  </a:lnTo>
                  <a:lnTo>
                    <a:pt x="1670" y="75"/>
                  </a:lnTo>
                  <a:lnTo>
                    <a:pt x="1717" y="106"/>
                  </a:lnTo>
                  <a:lnTo>
                    <a:pt x="1761" y="140"/>
                  </a:lnTo>
                  <a:lnTo>
                    <a:pt x="1799" y="179"/>
                  </a:lnTo>
                  <a:lnTo>
                    <a:pt x="1834" y="223"/>
                  </a:lnTo>
                  <a:lnTo>
                    <a:pt x="1865" y="268"/>
                  </a:lnTo>
                  <a:lnTo>
                    <a:pt x="1891" y="318"/>
                  </a:lnTo>
                  <a:lnTo>
                    <a:pt x="1912" y="371"/>
                  </a:lnTo>
                  <a:lnTo>
                    <a:pt x="1927" y="426"/>
                  </a:lnTo>
                  <a:lnTo>
                    <a:pt x="1936" y="483"/>
                  </a:lnTo>
                  <a:lnTo>
                    <a:pt x="1939" y="542"/>
                  </a:lnTo>
                  <a:lnTo>
                    <a:pt x="1939" y="1064"/>
                  </a:lnTo>
                  <a:lnTo>
                    <a:pt x="1936" y="1103"/>
                  </a:lnTo>
                  <a:lnTo>
                    <a:pt x="1930" y="1140"/>
                  </a:lnTo>
                  <a:lnTo>
                    <a:pt x="1918" y="1175"/>
                  </a:lnTo>
                  <a:lnTo>
                    <a:pt x="1903" y="1208"/>
                  </a:lnTo>
                  <a:lnTo>
                    <a:pt x="1884" y="1240"/>
                  </a:lnTo>
                  <a:lnTo>
                    <a:pt x="1861" y="1269"/>
                  </a:lnTo>
                  <a:lnTo>
                    <a:pt x="1834" y="1295"/>
                  </a:lnTo>
                  <a:lnTo>
                    <a:pt x="1834" y="1764"/>
                  </a:lnTo>
                  <a:lnTo>
                    <a:pt x="1831" y="1784"/>
                  </a:lnTo>
                  <a:lnTo>
                    <a:pt x="1825" y="1801"/>
                  </a:lnTo>
                  <a:lnTo>
                    <a:pt x="1814" y="1814"/>
                  </a:lnTo>
                  <a:lnTo>
                    <a:pt x="1799" y="1825"/>
                  </a:lnTo>
                  <a:lnTo>
                    <a:pt x="1782" y="1832"/>
                  </a:lnTo>
                  <a:lnTo>
                    <a:pt x="1764" y="1835"/>
                  </a:lnTo>
                  <a:lnTo>
                    <a:pt x="1745" y="1832"/>
                  </a:lnTo>
                  <a:lnTo>
                    <a:pt x="1728" y="1825"/>
                  </a:lnTo>
                  <a:lnTo>
                    <a:pt x="1714" y="1814"/>
                  </a:lnTo>
                  <a:lnTo>
                    <a:pt x="1703" y="1801"/>
                  </a:lnTo>
                  <a:lnTo>
                    <a:pt x="1696" y="1784"/>
                  </a:lnTo>
                  <a:lnTo>
                    <a:pt x="1694" y="1764"/>
                  </a:lnTo>
                  <a:lnTo>
                    <a:pt x="1694" y="1260"/>
                  </a:lnTo>
                  <a:lnTo>
                    <a:pt x="1696" y="1243"/>
                  </a:lnTo>
                  <a:lnTo>
                    <a:pt x="1701" y="1227"/>
                  </a:lnTo>
                  <a:lnTo>
                    <a:pt x="1712" y="1213"/>
                  </a:lnTo>
                  <a:lnTo>
                    <a:pt x="1725" y="1203"/>
                  </a:lnTo>
                  <a:lnTo>
                    <a:pt x="1746" y="1186"/>
                  </a:lnTo>
                  <a:lnTo>
                    <a:pt x="1764" y="1165"/>
                  </a:lnTo>
                  <a:lnTo>
                    <a:pt x="1779" y="1143"/>
                  </a:lnTo>
                  <a:lnTo>
                    <a:pt x="1790" y="1119"/>
                  </a:lnTo>
                  <a:lnTo>
                    <a:pt x="1796" y="1092"/>
                  </a:lnTo>
                  <a:lnTo>
                    <a:pt x="1798" y="1064"/>
                  </a:lnTo>
                  <a:lnTo>
                    <a:pt x="1798" y="542"/>
                  </a:lnTo>
                  <a:lnTo>
                    <a:pt x="1796" y="492"/>
                  </a:lnTo>
                  <a:lnTo>
                    <a:pt x="1786" y="443"/>
                  </a:lnTo>
                  <a:lnTo>
                    <a:pt x="1772" y="397"/>
                  </a:lnTo>
                  <a:lnTo>
                    <a:pt x="1751" y="354"/>
                  </a:lnTo>
                  <a:lnTo>
                    <a:pt x="1727" y="313"/>
                  </a:lnTo>
                  <a:lnTo>
                    <a:pt x="1697" y="276"/>
                  </a:lnTo>
                  <a:lnTo>
                    <a:pt x="1664" y="242"/>
                  </a:lnTo>
                  <a:lnTo>
                    <a:pt x="1627" y="213"/>
                  </a:lnTo>
                  <a:lnTo>
                    <a:pt x="1586" y="188"/>
                  </a:lnTo>
                  <a:lnTo>
                    <a:pt x="1543" y="168"/>
                  </a:lnTo>
                  <a:lnTo>
                    <a:pt x="1496" y="154"/>
                  </a:lnTo>
                  <a:lnTo>
                    <a:pt x="1448" y="144"/>
                  </a:lnTo>
                  <a:lnTo>
                    <a:pt x="1398" y="141"/>
                  </a:lnTo>
                  <a:lnTo>
                    <a:pt x="1285" y="141"/>
                  </a:lnTo>
                  <a:lnTo>
                    <a:pt x="1235" y="144"/>
                  </a:lnTo>
                  <a:lnTo>
                    <a:pt x="1186" y="154"/>
                  </a:lnTo>
                  <a:lnTo>
                    <a:pt x="1141" y="168"/>
                  </a:lnTo>
                  <a:lnTo>
                    <a:pt x="1097" y="189"/>
                  </a:lnTo>
                  <a:lnTo>
                    <a:pt x="1057" y="213"/>
                  </a:lnTo>
                  <a:lnTo>
                    <a:pt x="1019" y="243"/>
                  </a:lnTo>
                  <a:lnTo>
                    <a:pt x="985" y="276"/>
                  </a:lnTo>
                  <a:lnTo>
                    <a:pt x="957" y="313"/>
                  </a:lnTo>
                  <a:lnTo>
                    <a:pt x="931" y="354"/>
                  </a:lnTo>
                  <a:lnTo>
                    <a:pt x="912" y="397"/>
                  </a:lnTo>
                  <a:lnTo>
                    <a:pt x="897" y="443"/>
                  </a:lnTo>
                  <a:lnTo>
                    <a:pt x="887" y="492"/>
                  </a:lnTo>
                  <a:lnTo>
                    <a:pt x="884" y="542"/>
                  </a:lnTo>
                  <a:lnTo>
                    <a:pt x="884" y="1064"/>
                  </a:lnTo>
                  <a:lnTo>
                    <a:pt x="886" y="1092"/>
                  </a:lnTo>
                  <a:lnTo>
                    <a:pt x="894" y="1119"/>
                  </a:lnTo>
                  <a:lnTo>
                    <a:pt x="904" y="1143"/>
                  </a:lnTo>
                  <a:lnTo>
                    <a:pt x="918" y="1165"/>
                  </a:lnTo>
                  <a:lnTo>
                    <a:pt x="936" y="1186"/>
                  </a:lnTo>
                  <a:lnTo>
                    <a:pt x="958" y="1203"/>
                  </a:lnTo>
                  <a:lnTo>
                    <a:pt x="971" y="1213"/>
                  </a:lnTo>
                  <a:lnTo>
                    <a:pt x="981" y="1227"/>
                  </a:lnTo>
                  <a:lnTo>
                    <a:pt x="987" y="1243"/>
                  </a:lnTo>
                  <a:lnTo>
                    <a:pt x="989" y="1260"/>
                  </a:lnTo>
                  <a:lnTo>
                    <a:pt x="989" y="1764"/>
                  </a:lnTo>
                  <a:lnTo>
                    <a:pt x="987" y="1786"/>
                  </a:lnTo>
                  <a:lnTo>
                    <a:pt x="980" y="1805"/>
                  </a:lnTo>
                  <a:lnTo>
                    <a:pt x="969" y="1823"/>
                  </a:lnTo>
                  <a:lnTo>
                    <a:pt x="954" y="1838"/>
                  </a:lnTo>
                  <a:lnTo>
                    <a:pt x="937" y="1849"/>
                  </a:lnTo>
                  <a:lnTo>
                    <a:pt x="924" y="1856"/>
                  </a:lnTo>
                  <a:lnTo>
                    <a:pt x="904" y="1865"/>
                  </a:lnTo>
                  <a:lnTo>
                    <a:pt x="882" y="1877"/>
                  </a:lnTo>
                  <a:lnTo>
                    <a:pt x="854" y="1891"/>
                  </a:lnTo>
                  <a:lnTo>
                    <a:pt x="824" y="1908"/>
                  </a:lnTo>
                  <a:lnTo>
                    <a:pt x="789" y="1926"/>
                  </a:lnTo>
                  <a:lnTo>
                    <a:pt x="751" y="1947"/>
                  </a:lnTo>
                  <a:lnTo>
                    <a:pt x="710" y="1972"/>
                  </a:lnTo>
                  <a:lnTo>
                    <a:pt x="666" y="1997"/>
                  </a:lnTo>
                  <a:lnTo>
                    <a:pt x="620" y="2025"/>
                  </a:lnTo>
                  <a:lnTo>
                    <a:pt x="572" y="2055"/>
                  </a:lnTo>
                  <a:lnTo>
                    <a:pt x="523" y="2087"/>
                  </a:lnTo>
                  <a:lnTo>
                    <a:pt x="472" y="2121"/>
                  </a:lnTo>
                  <a:lnTo>
                    <a:pt x="420" y="2156"/>
                  </a:lnTo>
                  <a:lnTo>
                    <a:pt x="367" y="2194"/>
                  </a:lnTo>
                  <a:lnTo>
                    <a:pt x="314" y="2234"/>
                  </a:lnTo>
                  <a:lnTo>
                    <a:pt x="261" y="2274"/>
                  </a:lnTo>
                  <a:lnTo>
                    <a:pt x="206" y="2318"/>
                  </a:lnTo>
                  <a:lnTo>
                    <a:pt x="184" y="2340"/>
                  </a:lnTo>
                  <a:lnTo>
                    <a:pt x="165" y="2367"/>
                  </a:lnTo>
                  <a:lnTo>
                    <a:pt x="151" y="2395"/>
                  </a:lnTo>
                  <a:lnTo>
                    <a:pt x="144" y="2426"/>
                  </a:lnTo>
                  <a:lnTo>
                    <a:pt x="140" y="2458"/>
                  </a:lnTo>
                  <a:lnTo>
                    <a:pt x="140" y="2817"/>
                  </a:lnTo>
                  <a:lnTo>
                    <a:pt x="137" y="2836"/>
                  </a:lnTo>
                  <a:lnTo>
                    <a:pt x="131" y="2852"/>
                  </a:lnTo>
                  <a:lnTo>
                    <a:pt x="120" y="2867"/>
                  </a:lnTo>
                  <a:lnTo>
                    <a:pt x="105" y="2877"/>
                  </a:lnTo>
                  <a:lnTo>
                    <a:pt x="88" y="2885"/>
                  </a:lnTo>
                  <a:lnTo>
                    <a:pt x="70" y="2887"/>
                  </a:lnTo>
                  <a:lnTo>
                    <a:pt x="51" y="2885"/>
                  </a:lnTo>
                  <a:lnTo>
                    <a:pt x="34" y="2877"/>
                  </a:lnTo>
                  <a:lnTo>
                    <a:pt x="20" y="2867"/>
                  </a:lnTo>
                  <a:lnTo>
                    <a:pt x="10" y="2852"/>
                  </a:lnTo>
                  <a:lnTo>
                    <a:pt x="2" y="2836"/>
                  </a:lnTo>
                  <a:lnTo>
                    <a:pt x="0" y="2817"/>
                  </a:lnTo>
                  <a:lnTo>
                    <a:pt x="0" y="2458"/>
                  </a:lnTo>
                  <a:lnTo>
                    <a:pt x="2" y="2418"/>
                  </a:lnTo>
                  <a:lnTo>
                    <a:pt x="10" y="2377"/>
                  </a:lnTo>
                  <a:lnTo>
                    <a:pt x="22" y="2339"/>
                  </a:lnTo>
                  <a:lnTo>
                    <a:pt x="39" y="2303"/>
                  </a:lnTo>
                  <a:lnTo>
                    <a:pt x="62" y="2269"/>
                  </a:lnTo>
                  <a:lnTo>
                    <a:pt x="87" y="2237"/>
                  </a:lnTo>
                  <a:lnTo>
                    <a:pt x="118" y="2209"/>
                  </a:lnTo>
                  <a:lnTo>
                    <a:pt x="174" y="2163"/>
                  </a:lnTo>
                  <a:lnTo>
                    <a:pt x="231" y="2120"/>
                  </a:lnTo>
                  <a:lnTo>
                    <a:pt x="287" y="2078"/>
                  </a:lnTo>
                  <a:lnTo>
                    <a:pt x="344" y="2039"/>
                  </a:lnTo>
                  <a:lnTo>
                    <a:pt x="398" y="2001"/>
                  </a:lnTo>
                  <a:lnTo>
                    <a:pt x="452" y="1965"/>
                  </a:lnTo>
                  <a:lnTo>
                    <a:pt x="504" y="1931"/>
                  </a:lnTo>
                  <a:lnTo>
                    <a:pt x="555" y="1901"/>
                  </a:lnTo>
                  <a:lnTo>
                    <a:pt x="603" y="1871"/>
                  </a:lnTo>
                  <a:lnTo>
                    <a:pt x="649" y="1844"/>
                  </a:lnTo>
                  <a:lnTo>
                    <a:pt x="692" y="1820"/>
                  </a:lnTo>
                  <a:lnTo>
                    <a:pt x="731" y="1798"/>
                  </a:lnTo>
                  <a:lnTo>
                    <a:pt x="767" y="1778"/>
                  </a:lnTo>
                  <a:lnTo>
                    <a:pt x="799" y="1761"/>
                  </a:lnTo>
                  <a:lnTo>
                    <a:pt x="826" y="1747"/>
                  </a:lnTo>
                  <a:lnTo>
                    <a:pt x="849" y="1736"/>
                  </a:lnTo>
                  <a:lnTo>
                    <a:pt x="849" y="1295"/>
                  </a:lnTo>
                  <a:lnTo>
                    <a:pt x="822" y="1269"/>
                  </a:lnTo>
                  <a:lnTo>
                    <a:pt x="799" y="1240"/>
                  </a:lnTo>
                  <a:lnTo>
                    <a:pt x="780" y="1208"/>
                  </a:lnTo>
                  <a:lnTo>
                    <a:pt x="764" y="1175"/>
                  </a:lnTo>
                  <a:lnTo>
                    <a:pt x="753" y="1140"/>
                  </a:lnTo>
                  <a:lnTo>
                    <a:pt x="746" y="1103"/>
                  </a:lnTo>
                  <a:lnTo>
                    <a:pt x="744" y="1064"/>
                  </a:lnTo>
                  <a:lnTo>
                    <a:pt x="744" y="542"/>
                  </a:lnTo>
                  <a:lnTo>
                    <a:pt x="747" y="483"/>
                  </a:lnTo>
                  <a:lnTo>
                    <a:pt x="756" y="426"/>
                  </a:lnTo>
                  <a:lnTo>
                    <a:pt x="771" y="371"/>
                  </a:lnTo>
                  <a:lnTo>
                    <a:pt x="792" y="318"/>
                  </a:lnTo>
                  <a:lnTo>
                    <a:pt x="818" y="268"/>
                  </a:lnTo>
                  <a:lnTo>
                    <a:pt x="848" y="223"/>
                  </a:lnTo>
                  <a:lnTo>
                    <a:pt x="883" y="179"/>
                  </a:lnTo>
                  <a:lnTo>
                    <a:pt x="922" y="140"/>
                  </a:lnTo>
                  <a:lnTo>
                    <a:pt x="966" y="106"/>
                  </a:lnTo>
                  <a:lnTo>
                    <a:pt x="1012" y="75"/>
                  </a:lnTo>
                  <a:lnTo>
                    <a:pt x="1062" y="49"/>
                  </a:lnTo>
                  <a:lnTo>
                    <a:pt x="1114" y="28"/>
                  </a:lnTo>
                  <a:lnTo>
                    <a:pt x="1169" y="13"/>
                  </a:lnTo>
                  <a:lnTo>
                    <a:pt x="1226" y="4"/>
                  </a:lnTo>
                  <a:lnTo>
                    <a:pt x="1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94"/>
            <p:cNvSpPr>
              <a:spLocks noEditPoints="1"/>
            </p:cNvSpPr>
            <p:nvPr/>
          </p:nvSpPr>
          <p:spPr bwMode="auto">
            <a:xfrm>
              <a:off x="882650" y="2206625"/>
              <a:ext cx="77788" cy="263525"/>
            </a:xfrm>
            <a:custGeom>
              <a:avLst/>
              <a:gdLst>
                <a:gd name="T0" fmla="*/ 144 w 487"/>
                <a:gd name="T1" fmla="*/ 1406 h 1657"/>
                <a:gd name="T2" fmla="*/ 335 w 487"/>
                <a:gd name="T3" fmla="*/ 1404 h 1657"/>
                <a:gd name="T4" fmla="*/ 264 w 487"/>
                <a:gd name="T5" fmla="*/ 313 h 1657"/>
                <a:gd name="T6" fmla="*/ 217 w 487"/>
                <a:gd name="T7" fmla="*/ 313 h 1657"/>
                <a:gd name="T8" fmla="*/ 416 w 487"/>
                <a:gd name="T9" fmla="*/ 0 h 1657"/>
                <a:gd name="T10" fmla="*/ 452 w 487"/>
                <a:gd name="T11" fmla="*/ 9 h 1657"/>
                <a:gd name="T12" fmla="*/ 477 w 487"/>
                <a:gd name="T13" fmla="*/ 35 h 1657"/>
                <a:gd name="T14" fmla="*/ 487 w 487"/>
                <a:gd name="T15" fmla="*/ 70 h 1657"/>
                <a:gd name="T16" fmla="*/ 476 w 487"/>
                <a:gd name="T17" fmla="*/ 142 h 1657"/>
                <a:gd name="T18" fmla="*/ 445 w 487"/>
                <a:gd name="T19" fmla="*/ 206 h 1657"/>
                <a:gd name="T20" fmla="*/ 477 w 487"/>
                <a:gd name="T21" fmla="*/ 1431 h 1657"/>
                <a:gd name="T22" fmla="*/ 466 w 487"/>
                <a:gd name="T23" fmla="*/ 1470 h 1657"/>
                <a:gd name="T24" fmla="*/ 284 w 487"/>
                <a:gd name="T25" fmla="*/ 1638 h 1657"/>
                <a:gd name="T26" fmla="*/ 254 w 487"/>
                <a:gd name="T27" fmla="*/ 1655 h 1657"/>
                <a:gd name="T28" fmla="*/ 221 w 487"/>
                <a:gd name="T29" fmla="*/ 1655 h 1657"/>
                <a:gd name="T30" fmla="*/ 190 w 487"/>
                <a:gd name="T31" fmla="*/ 1639 h 1657"/>
                <a:gd name="T32" fmla="*/ 14 w 487"/>
                <a:gd name="T33" fmla="*/ 1478 h 1657"/>
                <a:gd name="T34" fmla="*/ 2 w 487"/>
                <a:gd name="T35" fmla="*/ 1450 h 1657"/>
                <a:gd name="T36" fmla="*/ 54 w 487"/>
                <a:gd name="T37" fmla="*/ 223 h 1657"/>
                <a:gd name="T38" fmla="*/ 20 w 487"/>
                <a:gd name="T39" fmla="*/ 168 h 1657"/>
                <a:gd name="T40" fmla="*/ 2 w 487"/>
                <a:gd name="T41" fmla="*/ 105 h 1657"/>
                <a:gd name="T42" fmla="*/ 2 w 487"/>
                <a:gd name="T43" fmla="*/ 52 h 1657"/>
                <a:gd name="T44" fmla="*/ 20 w 487"/>
                <a:gd name="T45" fmla="*/ 21 h 1657"/>
                <a:gd name="T46" fmla="*/ 51 w 487"/>
                <a:gd name="T47" fmla="*/ 3 h 1657"/>
                <a:gd name="T48" fmla="*/ 88 w 487"/>
                <a:gd name="T49" fmla="*/ 3 h 1657"/>
                <a:gd name="T50" fmla="*/ 120 w 487"/>
                <a:gd name="T51" fmla="*/ 21 h 1657"/>
                <a:gd name="T52" fmla="*/ 137 w 487"/>
                <a:gd name="T53" fmla="*/ 52 h 1657"/>
                <a:gd name="T54" fmla="*/ 143 w 487"/>
                <a:gd name="T55" fmla="*/ 95 h 1657"/>
                <a:gd name="T56" fmla="*/ 163 w 487"/>
                <a:gd name="T57" fmla="*/ 135 h 1657"/>
                <a:gd name="T58" fmla="*/ 198 w 487"/>
                <a:gd name="T59" fmla="*/ 164 h 1657"/>
                <a:gd name="T60" fmla="*/ 244 w 487"/>
                <a:gd name="T61" fmla="*/ 174 h 1657"/>
                <a:gd name="T62" fmla="*/ 283 w 487"/>
                <a:gd name="T63" fmla="*/ 166 h 1657"/>
                <a:gd name="T64" fmla="*/ 306 w 487"/>
                <a:gd name="T65" fmla="*/ 151 h 1657"/>
                <a:gd name="T66" fmla="*/ 327 w 487"/>
                <a:gd name="T67" fmla="*/ 131 h 1657"/>
                <a:gd name="T68" fmla="*/ 344 w 487"/>
                <a:gd name="T69" fmla="*/ 92 h 1657"/>
                <a:gd name="T70" fmla="*/ 349 w 487"/>
                <a:gd name="T71" fmla="*/ 52 h 1657"/>
                <a:gd name="T72" fmla="*/ 366 w 487"/>
                <a:gd name="T73" fmla="*/ 21 h 1657"/>
                <a:gd name="T74" fmla="*/ 398 w 487"/>
                <a:gd name="T75" fmla="*/ 3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1657">
                  <a:moveTo>
                    <a:pt x="190" y="308"/>
                  </a:moveTo>
                  <a:lnTo>
                    <a:pt x="144" y="1406"/>
                  </a:lnTo>
                  <a:lnTo>
                    <a:pt x="237" y="1492"/>
                  </a:lnTo>
                  <a:lnTo>
                    <a:pt x="335" y="1404"/>
                  </a:lnTo>
                  <a:lnTo>
                    <a:pt x="285" y="311"/>
                  </a:lnTo>
                  <a:lnTo>
                    <a:pt x="264" y="313"/>
                  </a:lnTo>
                  <a:lnTo>
                    <a:pt x="244" y="314"/>
                  </a:lnTo>
                  <a:lnTo>
                    <a:pt x="217" y="313"/>
                  </a:lnTo>
                  <a:lnTo>
                    <a:pt x="190" y="308"/>
                  </a:lnTo>
                  <a:close/>
                  <a:moveTo>
                    <a:pt x="416" y="0"/>
                  </a:moveTo>
                  <a:lnTo>
                    <a:pt x="435" y="3"/>
                  </a:lnTo>
                  <a:lnTo>
                    <a:pt x="452" y="9"/>
                  </a:lnTo>
                  <a:lnTo>
                    <a:pt x="466" y="21"/>
                  </a:lnTo>
                  <a:lnTo>
                    <a:pt x="477" y="35"/>
                  </a:lnTo>
                  <a:lnTo>
                    <a:pt x="484" y="52"/>
                  </a:lnTo>
                  <a:lnTo>
                    <a:pt x="487" y="70"/>
                  </a:lnTo>
                  <a:lnTo>
                    <a:pt x="484" y="107"/>
                  </a:lnTo>
                  <a:lnTo>
                    <a:pt x="476" y="142"/>
                  </a:lnTo>
                  <a:lnTo>
                    <a:pt x="463" y="176"/>
                  </a:lnTo>
                  <a:lnTo>
                    <a:pt x="445" y="206"/>
                  </a:lnTo>
                  <a:lnTo>
                    <a:pt x="422" y="234"/>
                  </a:lnTo>
                  <a:lnTo>
                    <a:pt x="477" y="1431"/>
                  </a:lnTo>
                  <a:lnTo>
                    <a:pt x="475" y="1451"/>
                  </a:lnTo>
                  <a:lnTo>
                    <a:pt x="466" y="1470"/>
                  </a:lnTo>
                  <a:lnTo>
                    <a:pt x="453" y="1486"/>
                  </a:lnTo>
                  <a:lnTo>
                    <a:pt x="284" y="1638"/>
                  </a:lnTo>
                  <a:lnTo>
                    <a:pt x="270" y="1649"/>
                  </a:lnTo>
                  <a:lnTo>
                    <a:pt x="254" y="1655"/>
                  </a:lnTo>
                  <a:lnTo>
                    <a:pt x="237" y="1657"/>
                  </a:lnTo>
                  <a:lnTo>
                    <a:pt x="221" y="1655"/>
                  </a:lnTo>
                  <a:lnTo>
                    <a:pt x="205" y="1649"/>
                  </a:lnTo>
                  <a:lnTo>
                    <a:pt x="190" y="1639"/>
                  </a:lnTo>
                  <a:lnTo>
                    <a:pt x="24" y="1489"/>
                  </a:lnTo>
                  <a:lnTo>
                    <a:pt x="14" y="1478"/>
                  </a:lnTo>
                  <a:lnTo>
                    <a:pt x="6" y="1465"/>
                  </a:lnTo>
                  <a:lnTo>
                    <a:pt x="2" y="1450"/>
                  </a:lnTo>
                  <a:lnTo>
                    <a:pt x="1" y="1434"/>
                  </a:lnTo>
                  <a:lnTo>
                    <a:pt x="54" y="223"/>
                  </a:lnTo>
                  <a:lnTo>
                    <a:pt x="35" y="198"/>
                  </a:lnTo>
                  <a:lnTo>
                    <a:pt x="20" y="168"/>
                  </a:lnTo>
                  <a:lnTo>
                    <a:pt x="10" y="137"/>
                  </a:lnTo>
                  <a:lnTo>
                    <a:pt x="2" y="105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6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1" y="3"/>
                  </a:lnTo>
                  <a:lnTo>
                    <a:pt x="70" y="1"/>
                  </a:lnTo>
                  <a:lnTo>
                    <a:pt x="88" y="3"/>
                  </a:lnTo>
                  <a:lnTo>
                    <a:pt x="105" y="10"/>
                  </a:lnTo>
                  <a:lnTo>
                    <a:pt x="120" y="21"/>
                  </a:lnTo>
                  <a:lnTo>
                    <a:pt x="131" y="36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3" y="95"/>
                  </a:lnTo>
                  <a:lnTo>
                    <a:pt x="151" y="116"/>
                  </a:lnTo>
                  <a:lnTo>
                    <a:pt x="163" y="135"/>
                  </a:lnTo>
                  <a:lnTo>
                    <a:pt x="179" y="151"/>
                  </a:lnTo>
                  <a:lnTo>
                    <a:pt x="198" y="164"/>
                  </a:lnTo>
                  <a:lnTo>
                    <a:pt x="219" y="171"/>
                  </a:lnTo>
                  <a:lnTo>
                    <a:pt x="244" y="174"/>
                  </a:lnTo>
                  <a:lnTo>
                    <a:pt x="264" y="172"/>
                  </a:lnTo>
                  <a:lnTo>
                    <a:pt x="283" y="166"/>
                  </a:lnTo>
                  <a:lnTo>
                    <a:pt x="301" y="156"/>
                  </a:lnTo>
                  <a:lnTo>
                    <a:pt x="306" y="151"/>
                  </a:lnTo>
                  <a:lnTo>
                    <a:pt x="313" y="147"/>
                  </a:lnTo>
                  <a:lnTo>
                    <a:pt x="327" y="131"/>
                  </a:lnTo>
                  <a:lnTo>
                    <a:pt x="337" y="113"/>
                  </a:lnTo>
                  <a:lnTo>
                    <a:pt x="344" y="92"/>
                  </a:lnTo>
                  <a:lnTo>
                    <a:pt x="346" y="70"/>
                  </a:lnTo>
                  <a:lnTo>
                    <a:pt x="349" y="52"/>
                  </a:lnTo>
                  <a:lnTo>
                    <a:pt x="355" y="35"/>
                  </a:lnTo>
                  <a:lnTo>
                    <a:pt x="366" y="21"/>
                  </a:lnTo>
                  <a:lnTo>
                    <a:pt x="381" y="9"/>
                  </a:lnTo>
                  <a:lnTo>
                    <a:pt x="398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95"/>
            <p:cNvSpPr>
              <a:spLocks noEditPoints="1"/>
            </p:cNvSpPr>
            <p:nvPr/>
          </p:nvSpPr>
          <p:spPr bwMode="auto">
            <a:xfrm>
              <a:off x="1139825" y="2171700"/>
              <a:ext cx="100013" cy="100013"/>
            </a:xfrm>
            <a:custGeom>
              <a:avLst/>
              <a:gdLst>
                <a:gd name="T0" fmla="*/ 140 w 632"/>
                <a:gd name="T1" fmla="*/ 147 h 632"/>
                <a:gd name="T2" fmla="*/ 140 w 632"/>
                <a:gd name="T3" fmla="*/ 492 h 632"/>
                <a:gd name="T4" fmla="*/ 487 w 632"/>
                <a:gd name="T5" fmla="*/ 492 h 632"/>
                <a:gd name="T6" fmla="*/ 476 w 632"/>
                <a:gd name="T7" fmla="*/ 447 h 632"/>
                <a:gd name="T8" fmla="*/ 460 w 632"/>
                <a:gd name="T9" fmla="*/ 402 h 632"/>
                <a:gd name="T10" fmla="*/ 440 w 632"/>
                <a:gd name="T11" fmla="*/ 361 h 632"/>
                <a:gd name="T12" fmla="*/ 416 w 632"/>
                <a:gd name="T13" fmla="*/ 320 h 632"/>
                <a:gd name="T14" fmla="*/ 387 w 632"/>
                <a:gd name="T15" fmla="*/ 283 h 632"/>
                <a:gd name="T16" fmla="*/ 352 w 632"/>
                <a:gd name="T17" fmla="*/ 249 h 632"/>
                <a:gd name="T18" fmla="*/ 314 w 632"/>
                <a:gd name="T19" fmla="*/ 219 h 632"/>
                <a:gd name="T20" fmla="*/ 274 w 632"/>
                <a:gd name="T21" fmla="*/ 194 h 632"/>
                <a:gd name="T22" fmla="*/ 232 w 632"/>
                <a:gd name="T23" fmla="*/ 174 h 632"/>
                <a:gd name="T24" fmla="*/ 187 w 632"/>
                <a:gd name="T25" fmla="*/ 158 h 632"/>
                <a:gd name="T26" fmla="*/ 140 w 632"/>
                <a:gd name="T27" fmla="*/ 147 h 632"/>
                <a:gd name="T28" fmla="*/ 70 w 632"/>
                <a:gd name="T29" fmla="*/ 0 h 632"/>
                <a:gd name="T30" fmla="*/ 123 w 632"/>
                <a:gd name="T31" fmla="*/ 2 h 632"/>
                <a:gd name="T32" fmla="*/ 176 w 632"/>
                <a:gd name="T33" fmla="*/ 10 h 632"/>
                <a:gd name="T34" fmla="*/ 227 w 632"/>
                <a:gd name="T35" fmla="*/ 22 h 632"/>
                <a:gd name="T36" fmla="*/ 277 w 632"/>
                <a:gd name="T37" fmla="*/ 40 h 632"/>
                <a:gd name="T38" fmla="*/ 325 w 632"/>
                <a:gd name="T39" fmla="*/ 61 h 632"/>
                <a:gd name="T40" fmla="*/ 371 w 632"/>
                <a:gd name="T41" fmla="*/ 87 h 632"/>
                <a:gd name="T42" fmla="*/ 413 w 632"/>
                <a:gd name="T43" fmla="*/ 117 h 632"/>
                <a:gd name="T44" fmla="*/ 454 w 632"/>
                <a:gd name="T45" fmla="*/ 151 h 632"/>
                <a:gd name="T46" fmla="*/ 491 w 632"/>
                <a:gd name="T47" fmla="*/ 190 h 632"/>
                <a:gd name="T48" fmla="*/ 523 w 632"/>
                <a:gd name="T49" fmla="*/ 230 h 632"/>
                <a:gd name="T50" fmla="*/ 552 w 632"/>
                <a:gd name="T51" fmla="*/ 273 h 632"/>
                <a:gd name="T52" fmla="*/ 575 w 632"/>
                <a:gd name="T53" fmla="*/ 317 h 632"/>
                <a:gd name="T54" fmla="*/ 595 w 632"/>
                <a:gd name="T55" fmla="*/ 363 h 632"/>
                <a:gd name="T56" fmla="*/ 611 w 632"/>
                <a:gd name="T57" fmla="*/ 412 h 632"/>
                <a:gd name="T58" fmla="*/ 623 w 632"/>
                <a:gd name="T59" fmla="*/ 461 h 632"/>
                <a:gd name="T60" fmla="*/ 629 w 632"/>
                <a:gd name="T61" fmla="*/ 511 h 632"/>
                <a:gd name="T62" fmla="*/ 632 w 632"/>
                <a:gd name="T63" fmla="*/ 562 h 632"/>
                <a:gd name="T64" fmla="*/ 629 w 632"/>
                <a:gd name="T65" fmla="*/ 581 h 632"/>
                <a:gd name="T66" fmla="*/ 622 w 632"/>
                <a:gd name="T67" fmla="*/ 598 h 632"/>
                <a:gd name="T68" fmla="*/ 611 w 632"/>
                <a:gd name="T69" fmla="*/ 612 h 632"/>
                <a:gd name="T70" fmla="*/ 598 w 632"/>
                <a:gd name="T71" fmla="*/ 623 h 632"/>
                <a:gd name="T72" fmla="*/ 580 w 632"/>
                <a:gd name="T73" fmla="*/ 630 h 632"/>
                <a:gd name="T74" fmla="*/ 561 w 632"/>
                <a:gd name="T75" fmla="*/ 632 h 632"/>
                <a:gd name="T76" fmla="*/ 70 w 632"/>
                <a:gd name="T77" fmla="*/ 632 h 632"/>
                <a:gd name="T78" fmla="*/ 52 w 632"/>
                <a:gd name="T79" fmla="*/ 630 h 632"/>
                <a:gd name="T80" fmla="*/ 35 w 632"/>
                <a:gd name="T81" fmla="*/ 623 h 632"/>
                <a:gd name="T82" fmla="*/ 21 w 632"/>
                <a:gd name="T83" fmla="*/ 612 h 632"/>
                <a:gd name="T84" fmla="*/ 9 w 632"/>
                <a:gd name="T85" fmla="*/ 598 h 632"/>
                <a:gd name="T86" fmla="*/ 3 w 632"/>
                <a:gd name="T87" fmla="*/ 581 h 632"/>
                <a:gd name="T88" fmla="*/ 0 w 632"/>
                <a:gd name="T89" fmla="*/ 562 h 632"/>
                <a:gd name="T90" fmla="*/ 0 w 632"/>
                <a:gd name="T91" fmla="*/ 70 h 632"/>
                <a:gd name="T92" fmla="*/ 3 w 632"/>
                <a:gd name="T93" fmla="*/ 51 h 632"/>
                <a:gd name="T94" fmla="*/ 9 w 632"/>
                <a:gd name="T95" fmla="*/ 34 h 632"/>
                <a:gd name="T96" fmla="*/ 20 w 632"/>
                <a:gd name="T97" fmla="*/ 20 h 632"/>
                <a:gd name="T98" fmla="*/ 35 w 632"/>
                <a:gd name="T99" fmla="*/ 10 h 632"/>
                <a:gd name="T100" fmla="*/ 52 w 632"/>
                <a:gd name="T101" fmla="*/ 2 h 632"/>
                <a:gd name="T102" fmla="*/ 70 w 632"/>
                <a:gd name="T10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2" h="632">
                  <a:moveTo>
                    <a:pt x="140" y="147"/>
                  </a:moveTo>
                  <a:lnTo>
                    <a:pt x="140" y="492"/>
                  </a:lnTo>
                  <a:lnTo>
                    <a:pt x="487" y="492"/>
                  </a:lnTo>
                  <a:lnTo>
                    <a:pt x="476" y="447"/>
                  </a:lnTo>
                  <a:lnTo>
                    <a:pt x="460" y="402"/>
                  </a:lnTo>
                  <a:lnTo>
                    <a:pt x="440" y="361"/>
                  </a:lnTo>
                  <a:lnTo>
                    <a:pt x="416" y="320"/>
                  </a:lnTo>
                  <a:lnTo>
                    <a:pt x="387" y="283"/>
                  </a:lnTo>
                  <a:lnTo>
                    <a:pt x="352" y="249"/>
                  </a:lnTo>
                  <a:lnTo>
                    <a:pt x="314" y="219"/>
                  </a:lnTo>
                  <a:lnTo>
                    <a:pt x="274" y="194"/>
                  </a:lnTo>
                  <a:lnTo>
                    <a:pt x="232" y="174"/>
                  </a:lnTo>
                  <a:lnTo>
                    <a:pt x="187" y="158"/>
                  </a:lnTo>
                  <a:lnTo>
                    <a:pt x="140" y="147"/>
                  </a:lnTo>
                  <a:close/>
                  <a:moveTo>
                    <a:pt x="70" y="0"/>
                  </a:moveTo>
                  <a:lnTo>
                    <a:pt x="123" y="2"/>
                  </a:lnTo>
                  <a:lnTo>
                    <a:pt x="176" y="10"/>
                  </a:lnTo>
                  <a:lnTo>
                    <a:pt x="227" y="22"/>
                  </a:lnTo>
                  <a:lnTo>
                    <a:pt x="277" y="40"/>
                  </a:lnTo>
                  <a:lnTo>
                    <a:pt x="325" y="61"/>
                  </a:lnTo>
                  <a:lnTo>
                    <a:pt x="371" y="87"/>
                  </a:lnTo>
                  <a:lnTo>
                    <a:pt x="413" y="117"/>
                  </a:lnTo>
                  <a:lnTo>
                    <a:pt x="454" y="151"/>
                  </a:lnTo>
                  <a:lnTo>
                    <a:pt x="491" y="190"/>
                  </a:lnTo>
                  <a:lnTo>
                    <a:pt x="523" y="230"/>
                  </a:lnTo>
                  <a:lnTo>
                    <a:pt x="552" y="273"/>
                  </a:lnTo>
                  <a:lnTo>
                    <a:pt x="575" y="317"/>
                  </a:lnTo>
                  <a:lnTo>
                    <a:pt x="595" y="363"/>
                  </a:lnTo>
                  <a:lnTo>
                    <a:pt x="611" y="412"/>
                  </a:lnTo>
                  <a:lnTo>
                    <a:pt x="623" y="461"/>
                  </a:lnTo>
                  <a:lnTo>
                    <a:pt x="629" y="511"/>
                  </a:lnTo>
                  <a:lnTo>
                    <a:pt x="632" y="562"/>
                  </a:lnTo>
                  <a:lnTo>
                    <a:pt x="629" y="581"/>
                  </a:lnTo>
                  <a:lnTo>
                    <a:pt x="622" y="598"/>
                  </a:lnTo>
                  <a:lnTo>
                    <a:pt x="611" y="612"/>
                  </a:lnTo>
                  <a:lnTo>
                    <a:pt x="598" y="623"/>
                  </a:lnTo>
                  <a:lnTo>
                    <a:pt x="580" y="630"/>
                  </a:lnTo>
                  <a:lnTo>
                    <a:pt x="561" y="632"/>
                  </a:lnTo>
                  <a:lnTo>
                    <a:pt x="70" y="632"/>
                  </a:lnTo>
                  <a:lnTo>
                    <a:pt x="52" y="630"/>
                  </a:lnTo>
                  <a:lnTo>
                    <a:pt x="35" y="623"/>
                  </a:lnTo>
                  <a:lnTo>
                    <a:pt x="21" y="612"/>
                  </a:lnTo>
                  <a:lnTo>
                    <a:pt x="9" y="598"/>
                  </a:lnTo>
                  <a:lnTo>
                    <a:pt x="3" y="581"/>
                  </a:lnTo>
                  <a:lnTo>
                    <a:pt x="0" y="562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96"/>
            <p:cNvSpPr>
              <a:spLocks noEditPoints="1"/>
            </p:cNvSpPr>
            <p:nvPr/>
          </p:nvSpPr>
          <p:spPr bwMode="auto">
            <a:xfrm>
              <a:off x="996950" y="2192338"/>
              <a:ext cx="220663" cy="220663"/>
            </a:xfrm>
            <a:custGeom>
              <a:avLst/>
              <a:gdLst>
                <a:gd name="T0" fmla="*/ 569 w 1395"/>
                <a:gd name="T1" fmla="*/ 156 h 1394"/>
                <a:gd name="T2" fmla="*/ 461 w 1395"/>
                <a:gd name="T3" fmla="*/ 194 h 1394"/>
                <a:gd name="T4" fmla="*/ 364 w 1395"/>
                <a:gd name="T5" fmla="*/ 252 h 1394"/>
                <a:gd name="T6" fmla="*/ 281 w 1395"/>
                <a:gd name="T7" fmla="*/ 328 h 1394"/>
                <a:gd name="T8" fmla="*/ 215 w 1395"/>
                <a:gd name="T9" fmla="*/ 419 h 1394"/>
                <a:gd name="T10" fmla="*/ 168 w 1395"/>
                <a:gd name="T11" fmla="*/ 524 h 1394"/>
                <a:gd name="T12" fmla="*/ 144 w 1395"/>
                <a:gd name="T13" fmla="*/ 638 h 1394"/>
                <a:gd name="T14" fmla="*/ 144 w 1395"/>
                <a:gd name="T15" fmla="*/ 758 h 1394"/>
                <a:gd name="T16" fmla="*/ 169 w 1395"/>
                <a:gd name="T17" fmla="*/ 873 h 1394"/>
                <a:gd name="T18" fmla="*/ 217 w 1395"/>
                <a:gd name="T19" fmla="*/ 978 h 1394"/>
                <a:gd name="T20" fmla="*/ 284 w 1395"/>
                <a:gd name="T21" fmla="*/ 1069 h 1394"/>
                <a:gd name="T22" fmla="*/ 369 w 1395"/>
                <a:gd name="T23" fmla="*/ 1146 h 1394"/>
                <a:gd name="T24" fmla="*/ 468 w 1395"/>
                <a:gd name="T25" fmla="*/ 1205 h 1394"/>
                <a:gd name="T26" fmla="*/ 578 w 1395"/>
                <a:gd name="T27" fmla="*/ 1241 h 1394"/>
                <a:gd name="T28" fmla="*/ 697 w 1395"/>
                <a:gd name="T29" fmla="*/ 1254 h 1394"/>
                <a:gd name="T30" fmla="*/ 815 w 1395"/>
                <a:gd name="T31" fmla="*/ 1242 h 1394"/>
                <a:gd name="T32" fmla="*/ 925 w 1395"/>
                <a:gd name="T33" fmla="*/ 1206 h 1394"/>
                <a:gd name="T34" fmla="*/ 1023 w 1395"/>
                <a:gd name="T35" fmla="*/ 1148 h 1394"/>
                <a:gd name="T36" fmla="*/ 1107 w 1395"/>
                <a:gd name="T37" fmla="*/ 1074 h 1394"/>
                <a:gd name="T38" fmla="*/ 1175 w 1395"/>
                <a:gd name="T39" fmla="*/ 983 h 1394"/>
                <a:gd name="T40" fmla="*/ 1223 w 1395"/>
                <a:gd name="T41" fmla="*/ 880 h 1394"/>
                <a:gd name="T42" fmla="*/ 1249 w 1395"/>
                <a:gd name="T43" fmla="*/ 767 h 1394"/>
                <a:gd name="T44" fmla="*/ 679 w 1395"/>
                <a:gd name="T45" fmla="*/ 765 h 1394"/>
                <a:gd name="T46" fmla="*/ 648 w 1395"/>
                <a:gd name="T47" fmla="*/ 747 h 1394"/>
                <a:gd name="T48" fmla="*/ 630 w 1395"/>
                <a:gd name="T49" fmla="*/ 716 h 1394"/>
                <a:gd name="T50" fmla="*/ 628 w 1395"/>
                <a:gd name="T51" fmla="*/ 145 h 1394"/>
                <a:gd name="T52" fmla="*/ 716 w 1395"/>
                <a:gd name="T53" fmla="*/ 2 h 1394"/>
                <a:gd name="T54" fmla="*/ 747 w 1395"/>
                <a:gd name="T55" fmla="*/ 20 h 1394"/>
                <a:gd name="T56" fmla="*/ 765 w 1395"/>
                <a:gd name="T57" fmla="*/ 51 h 1394"/>
                <a:gd name="T58" fmla="*/ 768 w 1395"/>
                <a:gd name="T59" fmla="*/ 627 h 1394"/>
                <a:gd name="T60" fmla="*/ 1343 w 1395"/>
                <a:gd name="T61" fmla="*/ 629 h 1394"/>
                <a:gd name="T62" fmla="*/ 1375 w 1395"/>
                <a:gd name="T63" fmla="*/ 647 h 1394"/>
                <a:gd name="T64" fmla="*/ 1392 w 1395"/>
                <a:gd name="T65" fmla="*/ 678 h 1394"/>
                <a:gd name="T66" fmla="*/ 1392 w 1395"/>
                <a:gd name="T67" fmla="*/ 764 h 1394"/>
                <a:gd name="T68" fmla="*/ 1367 w 1395"/>
                <a:gd name="T69" fmla="*/ 893 h 1394"/>
                <a:gd name="T70" fmla="*/ 1320 w 1395"/>
                <a:gd name="T71" fmla="*/ 1012 h 1394"/>
                <a:gd name="T72" fmla="*/ 1252 w 1395"/>
                <a:gd name="T73" fmla="*/ 1118 h 1394"/>
                <a:gd name="T74" fmla="*/ 1167 w 1395"/>
                <a:gd name="T75" fmla="*/ 1212 h 1394"/>
                <a:gd name="T76" fmla="*/ 1067 w 1395"/>
                <a:gd name="T77" fmla="*/ 1288 h 1394"/>
                <a:gd name="T78" fmla="*/ 953 w 1395"/>
                <a:gd name="T79" fmla="*/ 1345 h 1394"/>
                <a:gd name="T80" fmla="*/ 830 w 1395"/>
                <a:gd name="T81" fmla="*/ 1381 h 1394"/>
                <a:gd name="T82" fmla="*/ 697 w 1395"/>
                <a:gd name="T83" fmla="*/ 1394 h 1394"/>
                <a:gd name="T84" fmla="*/ 565 w 1395"/>
                <a:gd name="T85" fmla="*/ 1381 h 1394"/>
                <a:gd name="T86" fmla="*/ 442 w 1395"/>
                <a:gd name="T87" fmla="*/ 1345 h 1394"/>
                <a:gd name="T88" fmla="*/ 328 w 1395"/>
                <a:gd name="T89" fmla="*/ 1288 h 1394"/>
                <a:gd name="T90" fmla="*/ 228 w 1395"/>
                <a:gd name="T91" fmla="*/ 1212 h 1394"/>
                <a:gd name="T92" fmla="*/ 143 w 1395"/>
                <a:gd name="T93" fmla="*/ 1118 h 1394"/>
                <a:gd name="T94" fmla="*/ 76 w 1395"/>
                <a:gd name="T95" fmla="*/ 1012 h 1394"/>
                <a:gd name="T96" fmla="*/ 28 w 1395"/>
                <a:gd name="T97" fmla="*/ 893 h 1394"/>
                <a:gd name="T98" fmla="*/ 3 w 1395"/>
                <a:gd name="T99" fmla="*/ 764 h 1394"/>
                <a:gd name="T100" fmla="*/ 3 w 1395"/>
                <a:gd name="T101" fmla="*/ 630 h 1394"/>
                <a:gd name="T102" fmla="*/ 28 w 1395"/>
                <a:gd name="T103" fmla="*/ 501 h 1394"/>
                <a:gd name="T104" fmla="*/ 76 w 1395"/>
                <a:gd name="T105" fmla="*/ 382 h 1394"/>
                <a:gd name="T106" fmla="*/ 143 w 1395"/>
                <a:gd name="T107" fmla="*/ 276 h 1394"/>
                <a:gd name="T108" fmla="*/ 228 w 1395"/>
                <a:gd name="T109" fmla="*/ 182 h 1394"/>
                <a:gd name="T110" fmla="*/ 328 w 1395"/>
                <a:gd name="T111" fmla="*/ 107 h 1394"/>
                <a:gd name="T112" fmla="*/ 442 w 1395"/>
                <a:gd name="T113" fmla="*/ 49 h 1394"/>
                <a:gd name="T114" fmla="*/ 565 w 1395"/>
                <a:gd name="T115" fmla="*/ 12 h 1394"/>
                <a:gd name="T116" fmla="*/ 697 w 1395"/>
                <a:gd name="T117" fmla="*/ 0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5" h="1394">
                  <a:moveTo>
                    <a:pt x="628" y="145"/>
                  </a:moveTo>
                  <a:lnTo>
                    <a:pt x="569" y="156"/>
                  </a:lnTo>
                  <a:lnTo>
                    <a:pt x="514" y="172"/>
                  </a:lnTo>
                  <a:lnTo>
                    <a:pt x="461" y="194"/>
                  </a:lnTo>
                  <a:lnTo>
                    <a:pt x="411" y="220"/>
                  </a:lnTo>
                  <a:lnTo>
                    <a:pt x="364" y="252"/>
                  </a:lnTo>
                  <a:lnTo>
                    <a:pt x="320" y="287"/>
                  </a:lnTo>
                  <a:lnTo>
                    <a:pt x="281" y="328"/>
                  </a:lnTo>
                  <a:lnTo>
                    <a:pt x="246" y="372"/>
                  </a:lnTo>
                  <a:lnTo>
                    <a:pt x="215" y="419"/>
                  </a:lnTo>
                  <a:lnTo>
                    <a:pt x="190" y="470"/>
                  </a:lnTo>
                  <a:lnTo>
                    <a:pt x="168" y="524"/>
                  </a:lnTo>
                  <a:lnTo>
                    <a:pt x="153" y="579"/>
                  </a:lnTo>
                  <a:lnTo>
                    <a:pt x="144" y="638"/>
                  </a:lnTo>
                  <a:lnTo>
                    <a:pt x="141" y="697"/>
                  </a:lnTo>
                  <a:lnTo>
                    <a:pt x="144" y="758"/>
                  </a:lnTo>
                  <a:lnTo>
                    <a:pt x="153" y="816"/>
                  </a:lnTo>
                  <a:lnTo>
                    <a:pt x="169" y="873"/>
                  </a:lnTo>
                  <a:lnTo>
                    <a:pt x="191" y="927"/>
                  </a:lnTo>
                  <a:lnTo>
                    <a:pt x="217" y="978"/>
                  </a:lnTo>
                  <a:lnTo>
                    <a:pt x="248" y="1026"/>
                  </a:lnTo>
                  <a:lnTo>
                    <a:pt x="284" y="1069"/>
                  </a:lnTo>
                  <a:lnTo>
                    <a:pt x="325" y="1110"/>
                  </a:lnTo>
                  <a:lnTo>
                    <a:pt x="369" y="1146"/>
                  </a:lnTo>
                  <a:lnTo>
                    <a:pt x="417" y="1178"/>
                  </a:lnTo>
                  <a:lnTo>
                    <a:pt x="468" y="1205"/>
                  </a:lnTo>
                  <a:lnTo>
                    <a:pt x="522" y="1226"/>
                  </a:lnTo>
                  <a:lnTo>
                    <a:pt x="578" y="1241"/>
                  </a:lnTo>
                  <a:lnTo>
                    <a:pt x="638" y="1250"/>
                  </a:lnTo>
                  <a:lnTo>
                    <a:pt x="697" y="1254"/>
                  </a:lnTo>
                  <a:lnTo>
                    <a:pt x="758" y="1250"/>
                  </a:lnTo>
                  <a:lnTo>
                    <a:pt x="815" y="1242"/>
                  </a:lnTo>
                  <a:lnTo>
                    <a:pt x="872" y="1226"/>
                  </a:lnTo>
                  <a:lnTo>
                    <a:pt x="925" y="1206"/>
                  </a:lnTo>
                  <a:lnTo>
                    <a:pt x="975" y="1179"/>
                  </a:lnTo>
                  <a:lnTo>
                    <a:pt x="1023" y="1148"/>
                  </a:lnTo>
                  <a:lnTo>
                    <a:pt x="1066" y="1113"/>
                  </a:lnTo>
                  <a:lnTo>
                    <a:pt x="1107" y="1074"/>
                  </a:lnTo>
                  <a:lnTo>
                    <a:pt x="1143" y="1030"/>
                  </a:lnTo>
                  <a:lnTo>
                    <a:pt x="1175" y="983"/>
                  </a:lnTo>
                  <a:lnTo>
                    <a:pt x="1201" y="933"/>
                  </a:lnTo>
                  <a:lnTo>
                    <a:pt x="1223" y="880"/>
                  </a:lnTo>
                  <a:lnTo>
                    <a:pt x="1239" y="825"/>
                  </a:lnTo>
                  <a:lnTo>
                    <a:pt x="1249" y="767"/>
                  </a:lnTo>
                  <a:lnTo>
                    <a:pt x="697" y="767"/>
                  </a:lnTo>
                  <a:lnTo>
                    <a:pt x="679" y="765"/>
                  </a:lnTo>
                  <a:lnTo>
                    <a:pt x="662" y="758"/>
                  </a:lnTo>
                  <a:lnTo>
                    <a:pt x="648" y="747"/>
                  </a:lnTo>
                  <a:lnTo>
                    <a:pt x="636" y="732"/>
                  </a:lnTo>
                  <a:lnTo>
                    <a:pt x="630" y="716"/>
                  </a:lnTo>
                  <a:lnTo>
                    <a:pt x="628" y="697"/>
                  </a:lnTo>
                  <a:lnTo>
                    <a:pt x="628" y="145"/>
                  </a:lnTo>
                  <a:close/>
                  <a:moveTo>
                    <a:pt x="697" y="0"/>
                  </a:moveTo>
                  <a:lnTo>
                    <a:pt x="716" y="2"/>
                  </a:lnTo>
                  <a:lnTo>
                    <a:pt x="733" y="10"/>
                  </a:lnTo>
                  <a:lnTo>
                    <a:pt x="747" y="20"/>
                  </a:lnTo>
                  <a:lnTo>
                    <a:pt x="759" y="34"/>
                  </a:lnTo>
                  <a:lnTo>
                    <a:pt x="765" y="51"/>
                  </a:lnTo>
                  <a:lnTo>
                    <a:pt x="768" y="70"/>
                  </a:lnTo>
                  <a:lnTo>
                    <a:pt x="768" y="627"/>
                  </a:lnTo>
                  <a:lnTo>
                    <a:pt x="1325" y="627"/>
                  </a:lnTo>
                  <a:lnTo>
                    <a:pt x="1343" y="629"/>
                  </a:lnTo>
                  <a:lnTo>
                    <a:pt x="1360" y="636"/>
                  </a:lnTo>
                  <a:lnTo>
                    <a:pt x="1375" y="647"/>
                  </a:lnTo>
                  <a:lnTo>
                    <a:pt x="1385" y="662"/>
                  </a:lnTo>
                  <a:lnTo>
                    <a:pt x="1392" y="678"/>
                  </a:lnTo>
                  <a:lnTo>
                    <a:pt x="1395" y="697"/>
                  </a:lnTo>
                  <a:lnTo>
                    <a:pt x="1392" y="764"/>
                  </a:lnTo>
                  <a:lnTo>
                    <a:pt x="1382" y="829"/>
                  </a:lnTo>
                  <a:lnTo>
                    <a:pt x="1367" y="893"/>
                  </a:lnTo>
                  <a:lnTo>
                    <a:pt x="1346" y="954"/>
                  </a:lnTo>
                  <a:lnTo>
                    <a:pt x="1320" y="1012"/>
                  </a:lnTo>
                  <a:lnTo>
                    <a:pt x="1289" y="1066"/>
                  </a:lnTo>
                  <a:lnTo>
                    <a:pt x="1252" y="1118"/>
                  </a:lnTo>
                  <a:lnTo>
                    <a:pt x="1212" y="1167"/>
                  </a:lnTo>
                  <a:lnTo>
                    <a:pt x="1167" y="1212"/>
                  </a:lnTo>
                  <a:lnTo>
                    <a:pt x="1119" y="1252"/>
                  </a:lnTo>
                  <a:lnTo>
                    <a:pt x="1067" y="1288"/>
                  </a:lnTo>
                  <a:lnTo>
                    <a:pt x="1012" y="1320"/>
                  </a:lnTo>
                  <a:lnTo>
                    <a:pt x="953" y="1345"/>
                  </a:lnTo>
                  <a:lnTo>
                    <a:pt x="893" y="1366"/>
                  </a:lnTo>
                  <a:lnTo>
                    <a:pt x="830" y="1381"/>
                  </a:lnTo>
                  <a:lnTo>
                    <a:pt x="765" y="1391"/>
                  </a:lnTo>
                  <a:lnTo>
                    <a:pt x="697" y="1394"/>
                  </a:lnTo>
                  <a:lnTo>
                    <a:pt x="630" y="1391"/>
                  </a:lnTo>
                  <a:lnTo>
                    <a:pt x="565" y="1381"/>
                  </a:lnTo>
                  <a:lnTo>
                    <a:pt x="502" y="1366"/>
                  </a:lnTo>
                  <a:lnTo>
                    <a:pt x="442" y="1345"/>
                  </a:lnTo>
                  <a:lnTo>
                    <a:pt x="383" y="1320"/>
                  </a:lnTo>
                  <a:lnTo>
                    <a:pt x="328" y="1288"/>
                  </a:lnTo>
                  <a:lnTo>
                    <a:pt x="276" y="1252"/>
                  </a:lnTo>
                  <a:lnTo>
                    <a:pt x="228" y="1212"/>
                  </a:lnTo>
                  <a:lnTo>
                    <a:pt x="183" y="1167"/>
                  </a:lnTo>
                  <a:lnTo>
                    <a:pt x="143" y="1118"/>
                  </a:lnTo>
                  <a:lnTo>
                    <a:pt x="107" y="1066"/>
                  </a:lnTo>
                  <a:lnTo>
                    <a:pt x="76" y="1012"/>
                  </a:lnTo>
                  <a:lnTo>
                    <a:pt x="49" y="954"/>
                  </a:lnTo>
                  <a:lnTo>
                    <a:pt x="28" y="893"/>
                  </a:lnTo>
                  <a:lnTo>
                    <a:pt x="13" y="829"/>
                  </a:lnTo>
                  <a:lnTo>
                    <a:pt x="3" y="764"/>
                  </a:lnTo>
                  <a:lnTo>
                    <a:pt x="0" y="697"/>
                  </a:lnTo>
                  <a:lnTo>
                    <a:pt x="3" y="630"/>
                  </a:lnTo>
                  <a:lnTo>
                    <a:pt x="13" y="565"/>
                  </a:lnTo>
                  <a:lnTo>
                    <a:pt x="28" y="501"/>
                  </a:lnTo>
                  <a:lnTo>
                    <a:pt x="49" y="441"/>
                  </a:lnTo>
                  <a:lnTo>
                    <a:pt x="76" y="382"/>
                  </a:lnTo>
                  <a:lnTo>
                    <a:pt x="107" y="328"/>
                  </a:lnTo>
                  <a:lnTo>
                    <a:pt x="143" y="276"/>
                  </a:lnTo>
                  <a:lnTo>
                    <a:pt x="183" y="227"/>
                  </a:lnTo>
                  <a:lnTo>
                    <a:pt x="228" y="182"/>
                  </a:lnTo>
                  <a:lnTo>
                    <a:pt x="276" y="142"/>
                  </a:lnTo>
                  <a:lnTo>
                    <a:pt x="328" y="107"/>
                  </a:lnTo>
                  <a:lnTo>
                    <a:pt x="383" y="75"/>
                  </a:lnTo>
                  <a:lnTo>
                    <a:pt x="442" y="49"/>
                  </a:lnTo>
                  <a:lnTo>
                    <a:pt x="502" y="28"/>
                  </a:lnTo>
                  <a:lnTo>
                    <a:pt x="565" y="12"/>
                  </a:lnTo>
                  <a:lnTo>
                    <a:pt x="630" y="3"/>
                  </a:lnTo>
                  <a:lnTo>
                    <a:pt x="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8" name="Group 30"/>
          <p:cNvGrpSpPr/>
          <p:nvPr/>
        </p:nvGrpSpPr>
        <p:grpSpPr>
          <a:xfrm>
            <a:off x="8169669" y="3897254"/>
            <a:ext cx="657551" cy="753033"/>
            <a:chOff x="9990138" y="2690813"/>
            <a:chExt cx="481013" cy="550863"/>
          </a:xfrm>
          <a:solidFill>
            <a:schemeClr val="bg1"/>
          </a:solidFill>
        </p:grpSpPr>
        <p:sp>
          <p:nvSpPr>
            <p:cNvPr id="29" name="Freeform 107"/>
            <p:cNvSpPr/>
            <p:nvPr/>
          </p:nvSpPr>
          <p:spPr bwMode="auto">
            <a:xfrm>
              <a:off x="10121901" y="3182938"/>
              <a:ext cx="219075" cy="58738"/>
            </a:xfrm>
            <a:custGeom>
              <a:avLst/>
              <a:gdLst>
                <a:gd name="T0" fmla="*/ 689 w 1378"/>
                <a:gd name="T1" fmla="*/ 0 h 371"/>
                <a:gd name="T2" fmla="*/ 708 w 1378"/>
                <a:gd name="T3" fmla="*/ 2 h 371"/>
                <a:gd name="T4" fmla="*/ 724 w 1378"/>
                <a:gd name="T5" fmla="*/ 10 h 371"/>
                <a:gd name="T6" fmla="*/ 739 w 1378"/>
                <a:gd name="T7" fmla="*/ 20 h 371"/>
                <a:gd name="T8" fmla="*/ 749 w 1378"/>
                <a:gd name="T9" fmla="*/ 35 h 371"/>
                <a:gd name="T10" fmla="*/ 757 w 1378"/>
                <a:gd name="T11" fmla="*/ 51 h 371"/>
                <a:gd name="T12" fmla="*/ 759 w 1378"/>
                <a:gd name="T13" fmla="*/ 70 h 371"/>
                <a:gd name="T14" fmla="*/ 759 w 1378"/>
                <a:gd name="T15" fmla="*/ 230 h 371"/>
                <a:gd name="T16" fmla="*/ 1307 w 1378"/>
                <a:gd name="T17" fmla="*/ 230 h 371"/>
                <a:gd name="T18" fmla="*/ 1326 w 1378"/>
                <a:gd name="T19" fmla="*/ 232 h 371"/>
                <a:gd name="T20" fmla="*/ 1343 w 1378"/>
                <a:gd name="T21" fmla="*/ 239 h 371"/>
                <a:gd name="T22" fmla="*/ 1357 w 1378"/>
                <a:gd name="T23" fmla="*/ 250 h 371"/>
                <a:gd name="T24" fmla="*/ 1368 w 1378"/>
                <a:gd name="T25" fmla="*/ 265 h 371"/>
                <a:gd name="T26" fmla="*/ 1375 w 1378"/>
                <a:gd name="T27" fmla="*/ 282 h 371"/>
                <a:gd name="T28" fmla="*/ 1378 w 1378"/>
                <a:gd name="T29" fmla="*/ 300 h 371"/>
                <a:gd name="T30" fmla="*/ 1376 w 1378"/>
                <a:gd name="T31" fmla="*/ 319 h 371"/>
                <a:gd name="T32" fmla="*/ 1368 w 1378"/>
                <a:gd name="T33" fmla="*/ 336 h 371"/>
                <a:gd name="T34" fmla="*/ 1358 w 1378"/>
                <a:gd name="T35" fmla="*/ 349 h 371"/>
                <a:gd name="T36" fmla="*/ 1343 w 1378"/>
                <a:gd name="T37" fmla="*/ 361 h 371"/>
                <a:gd name="T38" fmla="*/ 1326 w 1378"/>
                <a:gd name="T39" fmla="*/ 367 h 371"/>
                <a:gd name="T40" fmla="*/ 1308 w 1378"/>
                <a:gd name="T41" fmla="*/ 371 h 371"/>
                <a:gd name="T42" fmla="*/ 71 w 1378"/>
                <a:gd name="T43" fmla="*/ 371 h 371"/>
                <a:gd name="T44" fmla="*/ 52 w 1378"/>
                <a:gd name="T45" fmla="*/ 367 h 371"/>
                <a:gd name="T46" fmla="*/ 35 w 1378"/>
                <a:gd name="T47" fmla="*/ 361 h 371"/>
                <a:gd name="T48" fmla="*/ 21 w 1378"/>
                <a:gd name="T49" fmla="*/ 349 h 371"/>
                <a:gd name="T50" fmla="*/ 9 w 1378"/>
                <a:gd name="T51" fmla="*/ 336 h 371"/>
                <a:gd name="T52" fmla="*/ 3 w 1378"/>
                <a:gd name="T53" fmla="*/ 319 h 371"/>
                <a:gd name="T54" fmla="*/ 0 w 1378"/>
                <a:gd name="T55" fmla="*/ 300 h 371"/>
                <a:gd name="T56" fmla="*/ 3 w 1378"/>
                <a:gd name="T57" fmla="*/ 282 h 371"/>
                <a:gd name="T58" fmla="*/ 9 w 1378"/>
                <a:gd name="T59" fmla="*/ 265 h 371"/>
                <a:gd name="T60" fmla="*/ 21 w 1378"/>
                <a:gd name="T61" fmla="*/ 250 h 371"/>
                <a:gd name="T62" fmla="*/ 35 w 1378"/>
                <a:gd name="T63" fmla="*/ 239 h 371"/>
                <a:gd name="T64" fmla="*/ 52 w 1378"/>
                <a:gd name="T65" fmla="*/ 232 h 371"/>
                <a:gd name="T66" fmla="*/ 71 w 1378"/>
                <a:gd name="T67" fmla="*/ 230 h 371"/>
                <a:gd name="T68" fmla="*/ 618 w 1378"/>
                <a:gd name="T69" fmla="*/ 230 h 371"/>
                <a:gd name="T70" fmla="*/ 618 w 1378"/>
                <a:gd name="T71" fmla="*/ 70 h 371"/>
                <a:gd name="T72" fmla="*/ 621 w 1378"/>
                <a:gd name="T73" fmla="*/ 51 h 371"/>
                <a:gd name="T74" fmla="*/ 627 w 1378"/>
                <a:gd name="T75" fmla="*/ 35 h 371"/>
                <a:gd name="T76" fmla="*/ 639 w 1378"/>
                <a:gd name="T77" fmla="*/ 20 h 371"/>
                <a:gd name="T78" fmla="*/ 653 w 1378"/>
                <a:gd name="T79" fmla="*/ 10 h 371"/>
                <a:gd name="T80" fmla="*/ 670 w 1378"/>
                <a:gd name="T81" fmla="*/ 2 h 371"/>
                <a:gd name="T82" fmla="*/ 689 w 1378"/>
                <a:gd name="T8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78" h="371">
                  <a:moveTo>
                    <a:pt x="689" y="0"/>
                  </a:moveTo>
                  <a:lnTo>
                    <a:pt x="708" y="2"/>
                  </a:lnTo>
                  <a:lnTo>
                    <a:pt x="724" y="10"/>
                  </a:lnTo>
                  <a:lnTo>
                    <a:pt x="739" y="20"/>
                  </a:lnTo>
                  <a:lnTo>
                    <a:pt x="749" y="35"/>
                  </a:lnTo>
                  <a:lnTo>
                    <a:pt x="757" y="51"/>
                  </a:lnTo>
                  <a:lnTo>
                    <a:pt x="759" y="70"/>
                  </a:lnTo>
                  <a:lnTo>
                    <a:pt x="759" y="230"/>
                  </a:lnTo>
                  <a:lnTo>
                    <a:pt x="1307" y="230"/>
                  </a:lnTo>
                  <a:lnTo>
                    <a:pt x="1326" y="232"/>
                  </a:lnTo>
                  <a:lnTo>
                    <a:pt x="1343" y="239"/>
                  </a:lnTo>
                  <a:lnTo>
                    <a:pt x="1357" y="250"/>
                  </a:lnTo>
                  <a:lnTo>
                    <a:pt x="1368" y="265"/>
                  </a:lnTo>
                  <a:lnTo>
                    <a:pt x="1375" y="282"/>
                  </a:lnTo>
                  <a:lnTo>
                    <a:pt x="1378" y="300"/>
                  </a:lnTo>
                  <a:lnTo>
                    <a:pt x="1376" y="319"/>
                  </a:lnTo>
                  <a:lnTo>
                    <a:pt x="1368" y="336"/>
                  </a:lnTo>
                  <a:lnTo>
                    <a:pt x="1358" y="349"/>
                  </a:lnTo>
                  <a:lnTo>
                    <a:pt x="1343" y="361"/>
                  </a:lnTo>
                  <a:lnTo>
                    <a:pt x="1326" y="367"/>
                  </a:lnTo>
                  <a:lnTo>
                    <a:pt x="1308" y="371"/>
                  </a:lnTo>
                  <a:lnTo>
                    <a:pt x="71" y="371"/>
                  </a:lnTo>
                  <a:lnTo>
                    <a:pt x="52" y="367"/>
                  </a:lnTo>
                  <a:lnTo>
                    <a:pt x="35" y="361"/>
                  </a:lnTo>
                  <a:lnTo>
                    <a:pt x="21" y="349"/>
                  </a:lnTo>
                  <a:lnTo>
                    <a:pt x="9" y="336"/>
                  </a:lnTo>
                  <a:lnTo>
                    <a:pt x="3" y="319"/>
                  </a:lnTo>
                  <a:lnTo>
                    <a:pt x="0" y="300"/>
                  </a:lnTo>
                  <a:lnTo>
                    <a:pt x="3" y="282"/>
                  </a:lnTo>
                  <a:lnTo>
                    <a:pt x="9" y="265"/>
                  </a:lnTo>
                  <a:lnTo>
                    <a:pt x="21" y="250"/>
                  </a:lnTo>
                  <a:lnTo>
                    <a:pt x="35" y="239"/>
                  </a:lnTo>
                  <a:lnTo>
                    <a:pt x="52" y="232"/>
                  </a:lnTo>
                  <a:lnTo>
                    <a:pt x="71" y="230"/>
                  </a:lnTo>
                  <a:lnTo>
                    <a:pt x="618" y="230"/>
                  </a:lnTo>
                  <a:lnTo>
                    <a:pt x="618" y="70"/>
                  </a:lnTo>
                  <a:lnTo>
                    <a:pt x="621" y="51"/>
                  </a:lnTo>
                  <a:lnTo>
                    <a:pt x="627" y="35"/>
                  </a:lnTo>
                  <a:lnTo>
                    <a:pt x="639" y="20"/>
                  </a:lnTo>
                  <a:lnTo>
                    <a:pt x="653" y="10"/>
                  </a:lnTo>
                  <a:lnTo>
                    <a:pt x="670" y="2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08"/>
            <p:cNvSpPr>
              <a:spLocks noEditPoints="1"/>
            </p:cNvSpPr>
            <p:nvPr/>
          </p:nvSpPr>
          <p:spPr bwMode="auto">
            <a:xfrm>
              <a:off x="9990138" y="2809875"/>
              <a:ext cx="481013" cy="347663"/>
            </a:xfrm>
            <a:custGeom>
              <a:avLst/>
              <a:gdLst>
                <a:gd name="T0" fmla="*/ 1388 w 3034"/>
                <a:gd name="T1" fmla="*/ 1364 h 2187"/>
                <a:gd name="T2" fmla="*/ 1263 w 3034"/>
                <a:gd name="T3" fmla="*/ 1465 h 2187"/>
                <a:gd name="T4" fmla="*/ 1808 w 3034"/>
                <a:gd name="T5" fmla="*/ 1577 h 2187"/>
                <a:gd name="T6" fmla="*/ 1732 w 3034"/>
                <a:gd name="T7" fmla="*/ 1434 h 2187"/>
                <a:gd name="T8" fmla="*/ 1594 w 3034"/>
                <a:gd name="T9" fmla="*/ 1351 h 2187"/>
                <a:gd name="T10" fmla="*/ 2873 w 3034"/>
                <a:gd name="T11" fmla="*/ 0 h 2187"/>
                <a:gd name="T12" fmla="*/ 2986 w 3034"/>
                <a:gd name="T13" fmla="*/ 47 h 2187"/>
                <a:gd name="T14" fmla="*/ 3034 w 3034"/>
                <a:gd name="T15" fmla="*/ 160 h 2187"/>
                <a:gd name="T16" fmla="*/ 3006 w 3034"/>
                <a:gd name="T17" fmla="*/ 2117 h 2187"/>
                <a:gd name="T18" fmla="*/ 2906 w 3034"/>
                <a:gd name="T19" fmla="*/ 2184 h 2187"/>
                <a:gd name="T20" fmla="*/ 98 w 3034"/>
                <a:gd name="T21" fmla="*/ 2175 h 2187"/>
                <a:gd name="T22" fmla="*/ 13 w 3034"/>
                <a:gd name="T23" fmla="*/ 2089 h 2187"/>
                <a:gd name="T24" fmla="*/ 2 w 3034"/>
                <a:gd name="T25" fmla="*/ 1625 h 2187"/>
                <a:gd name="T26" fmla="*/ 51 w 3034"/>
                <a:gd name="T27" fmla="*/ 1576 h 2187"/>
                <a:gd name="T28" fmla="*/ 645 w 3034"/>
                <a:gd name="T29" fmla="*/ 1577 h 2187"/>
                <a:gd name="T30" fmla="*/ 716 w 3034"/>
                <a:gd name="T31" fmla="*/ 1411 h 2187"/>
                <a:gd name="T32" fmla="*/ 851 w 3034"/>
                <a:gd name="T33" fmla="*/ 1296 h 2187"/>
                <a:gd name="T34" fmla="*/ 1030 w 3034"/>
                <a:gd name="T35" fmla="*/ 1252 h 2187"/>
                <a:gd name="T36" fmla="*/ 1090 w 3034"/>
                <a:gd name="T37" fmla="*/ 1287 h 2187"/>
                <a:gd name="T38" fmla="*/ 1090 w 3034"/>
                <a:gd name="T39" fmla="*/ 1358 h 2187"/>
                <a:gd name="T40" fmla="*/ 1030 w 3034"/>
                <a:gd name="T41" fmla="*/ 1393 h 2187"/>
                <a:gd name="T42" fmla="*/ 892 w 3034"/>
                <a:gd name="T43" fmla="*/ 1434 h 2187"/>
                <a:gd name="T44" fmla="*/ 801 w 3034"/>
                <a:gd name="T45" fmla="*/ 1542 h 2187"/>
                <a:gd name="T46" fmla="*/ 1096 w 3034"/>
                <a:gd name="T47" fmla="*/ 1482 h 2187"/>
                <a:gd name="T48" fmla="*/ 1200 w 3034"/>
                <a:gd name="T49" fmla="*/ 1324 h 2187"/>
                <a:gd name="T50" fmla="*/ 1362 w 3034"/>
                <a:gd name="T51" fmla="*/ 1224 h 2187"/>
                <a:gd name="T52" fmla="*/ 1432 w 3034"/>
                <a:gd name="T53" fmla="*/ 1206 h 2187"/>
                <a:gd name="T54" fmla="*/ 1519 w 3034"/>
                <a:gd name="T55" fmla="*/ 1199 h 2187"/>
                <a:gd name="T56" fmla="*/ 1695 w 3034"/>
                <a:gd name="T57" fmla="*/ 1238 h 2187"/>
                <a:gd name="T58" fmla="*/ 1849 w 3034"/>
                <a:gd name="T59" fmla="*/ 1356 h 2187"/>
                <a:gd name="T60" fmla="*/ 1940 w 3034"/>
                <a:gd name="T61" fmla="*/ 1528 h 2187"/>
                <a:gd name="T62" fmla="*/ 2201 w 3034"/>
                <a:gd name="T63" fmla="*/ 1511 h 2187"/>
                <a:gd name="T64" fmla="*/ 2096 w 3034"/>
                <a:gd name="T65" fmla="*/ 1417 h 2187"/>
                <a:gd name="T66" fmla="*/ 1970 w 3034"/>
                <a:gd name="T67" fmla="*/ 1391 h 2187"/>
                <a:gd name="T68" fmla="*/ 1920 w 3034"/>
                <a:gd name="T69" fmla="*/ 1342 h 2187"/>
                <a:gd name="T70" fmla="*/ 1938 w 3034"/>
                <a:gd name="T71" fmla="*/ 1273 h 2187"/>
                <a:gd name="T72" fmla="*/ 2035 w 3034"/>
                <a:gd name="T73" fmla="*/ 1255 h 2187"/>
                <a:gd name="T74" fmla="*/ 2206 w 3034"/>
                <a:gd name="T75" fmla="*/ 1319 h 2187"/>
                <a:gd name="T76" fmla="*/ 2328 w 3034"/>
                <a:gd name="T77" fmla="*/ 1449 h 2187"/>
                <a:gd name="T78" fmla="*/ 2674 w 3034"/>
                <a:gd name="T79" fmla="*/ 1577 h 2187"/>
                <a:gd name="T80" fmla="*/ 2734 w 3034"/>
                <a:gd name="T81" fmla="*/ 1612 h 2187"/>
                <a:gd name="T82" fmla="*/ 2734 w 3034"/>
                <a:gd name="T83" fmla="*/ 1683 h 2187"/>
                <a:gd name="T84" fmla="*/ 2674 w 3034"/>
                <a:gd name="T85" fmla="*/ 1718 h 2187"/>
                <a:gd name="T86" fmla="*/ 150 w 3034"/>
                <a:gd name="T87" fmla="*/ 2045 h 2187"/>
                <a:gd name="T88" fmla="*/ 2891 w 3034"/>
                <a:gd name="T89" fmla="*/ 2037 h 2187"/>
                <a:gd name="T90" fmla="*/ 2883 w 3034"/>
                <a:gd name="T91" fmla="*/ 143 h 2187"/>
                <a:gd name="T92" fmla="*/ 2078 w 3034"/>
                <a:gd name="T93" fmla="*/ 131 h 2187"/>
                <a:gd name="T94" fmla="*/ 2044 w 3034"/>
                <a:gd name="T95" fmla="*/ 70 h 2187"/>
                <a:gd name="T96" fmla="*/ 2078 w 3034"/>
                <a:gd name="T97" fmla="*/ 9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34" h="2187">
                  <a:moveTo>
                    <a:pt x="1510" y="1339"/>
                  </a:moveTo>
                  <a:lnTo>
                    <a:pt x="1467" y="1342"/>
                  </a:lnTo>
                  <a:lnTo>
                    <a:pt x="1427" y="1351"/>
                  </a:lnTo>
                  <a:lnTo>
                    <a:pt x="1388" y="1364"/>
                  </a:lnTo>
                  <a:lnTo>
                    <a:pt x="1352" y="1383"/>
                  </a:lnTo>
                  <a:lnTo>
                    <a:pt x="1318" y="1407"/>
                  </a:lnTo>
                  <a:lnTo>
                    <a:pt x="1288" y="1434"/>
                  </a:lnTo>
                  <a:lnTo>
                    <a:pt x="1263" y="1465"/>
                  </a:lnTo>
                  <a:lnTo>
                    <a:pt x="1242" y="1500"/>
                  </a:lnTo>
                  <a:lnTo>
                    <a:pt x="1225" y="1537"/>
                  </a:lnTo>
                  <a:lnTo>
                    <a:pt x="1213" y="1577"/>
                  </a:lnTo>
                  <a:lnTo>
                    <a:pt x="1808" y="1577"/>
                  </a:lnTo>
                  <a:lnTo>
                    <a:pt x="1795" y="1537"/>
                  </a:lnTo>
                  <a:lnTo>
                    <a:pt x="1778" y="1500"/>
                  </a:lnTo>
                  <a:lnTo>
                    <a:pt x="1757" y="1465"/>
                  </a:lnTo>
                  <a:lnTo>
                    <a:pt x="1732" y="1434"/>
                  </a:lnTo>
                  <a:lnTo>
                    <a:pt x="1702" y="1407"/>
                  </a:lnTo>
                  <a:lnTo>
                    <a:pt x="1669" y="1383"/>
                  </a:lnTo>
                  <a:lnTo>
                    <a:pt x="1633" y="1364"/>
                  </a:lnTo>
                  <a:lnTo>
                    <a:pt x="1594" y="1351"/>
                  </a:lnTo>
                  <a:lnTo>
                    <a:pt x="1553" y="1342"/>
                  </a:lnTo>
                  <a:lnTo>
                    <a:pt x="1510" y="1339"/>
                  </a:lnTo>
                  <a:close/>
                  <a:moveTo>
                    <a:pt x="2114" y="0"/>
                  </a:moveTo>
                  <a:lnTo>
                    <a:pt x="2873" y="0"/>
                  </a:lnTo>
                  <a:lnTo>
                    <a:pt x="2906" y="3"/>
                  </a:lnTo>
                  <a:lnTo>
                    <a:pt x="2935" y="12"/>
                  </a:lnTo>
                  <a:lnTo>
                    <a:pt x="2963" y="27"/>
                  </a:lnTo>
                  <a:lnTo>
                    <a:pt x="2986" y="47"/>
                  </a:lnTo>
                  <a:lnTo>
                    <a:pt x="3006" y="71"/>
                  </a:lnTo>
                  <a:lnTo>
                    <a:pt x="3021" y="98"/>
                  </a:lnTo>
                  <a:lnTo>
                    <a:pt x="3030" y="128"/>
                  </a:lnTo>
                  <a:lnTo>
                    <a:pt x="3034" y="160"/>
                  </a:lnTo>
                  <a:lnTo>
                    <a:pt x="3034" y="2027"/>
                  </a:lnTo>
                  <a:lnTo>
                    <a:pt x="3030" y="2058"/>
                  </a:lnTo>
                  <a:lnTo>
                    <a:pt x="3021" y="2089"/>
                  </a:lnTo>
                  <a:lnTo>
                    <a:pt x="3006" y="2117"/>
                  </a:lnTo>
                  <a:lnTo>
                    <a:pt x="2986" y="2140"/>
                  </a:lnTo>
                  <a:lnTo>
                    <a:pt x="2963" y="2160"/>
                  </a:lnTo>
                  <a:lnTo>
                    <a:pt x="2935" y="2175"/>
                  </a:lnTo>
                  <a:lnTo>
                    <a:pt x="2906" y="2184"/>
                  </a:lnTo>
                  <a:lnTo>
                    <a:pt x="2873" y="2187"/>
                  </a:lnTo>
                  <a:lnTo>
                    <a:pt x="161" y="2187"/>
                  </a:lnTo>
                  <a:lnTo>
                    <a:pt x="128" y="2184"/>
                  </a:lnTo>
                  <a:lnTo>
                    <a:pt x="98" y="2175"/>
                  </a:lnTo>
                  <a:lnTo>
                    <a:pt x="71" y="2160"/>
                  </a:lnTo>
                  <a:lnTo>
                    <a:pt x="47" y="2140"/>
                  </a:lnTo>
                  <a:lnTo>
                    <a:pt x="28" y="2117"/>
                  </a:lnTo>
                  <a:lnTo>
                    <a:pt x="13" y="2089"/>
                  </a:lnTo>
                  <a:lnTo>
                    <a:pt x="3" y="2058"/>
                  </a:lnTo>
                  <a:lnTo>
                    <a:pt x="0" y="2027"/>
                  </a:lnTo>
                  <a:lnTo>
                    <a:pt x="0" y="1644"/>
                  </a:lnTo>
                  <a:lnTo>
                    <a:pt x="2" y="1625"/>
                  </a:lnTo>
                  <a:lnTo>
                    <a:pt x="10" y="1608"/>
                  </a:lnTo>
                  <a:lnTo>
                    <a:pt x="20" y="1594"/>
                  </a:lnTo>
                  <a:lnTo>
                    <a:pt x="34" y="1582"/>
                  </a:lnTo>
                  <a:lnTo>
                    <a:pt x="51" y="1576"/>
                  </a:lnTo>
                  <a:lnTo>
                    <a:pt x="70" y="1573"/>
                  </a:lnTo>
                  <a:lnTo>
                    <a:pt x="80" y="1574"/>
                  </a:lnTo>
                  <a:lnTo>
                    <a:pt x="91" y="1577"/>
                  </a:lnTo>
                  <a:lnTo>
                    <a:pt x="645" y="1577"/>
                  </a:lnTo>
                  <a:lnTo>
                    <a:pt x="655" y="1532"/>
                  </a:lnTo>
                  <a:lnTo>
                    <a:pt x="671" y="1489"/>
                  </a:lnTo>
                  <a:lnTo>
                    <a:pt x="691" y="1448"/>
                  </a:lnTo>
                  <a:lnTo>
                    <a:pt x="716" y="1411"/>
                  </a:lnTo>
                  <a:lnTo>
                    <a:pt x="744" y="1376"/>
                  </a:lnTo>
                  <a:lnTo>
                    <a:pt x="777" y="1345"/>
                  </a:lnTo>
                  <a:lnTo>
                    <a:pt x="813" y="1318"/>
                  </a:lnTo>
                  <a:lnTo>
                    <a:pt x="851" y="1296"/>
                  </a:lnTo>
                  <a:lnTo>
                    <a:pt x="893" y="1277"/>
                  </a:lnTo>
                  <a:lnTo>
                    <a:pt x="937" y="1264"/>
                  </a:lnTo>
                  <a:lnTo>
                    <a:pt x="982" y="1255"/>
                  </a:lnTo>
                  <a:lnTo>
                    <a:pt x="1030" y="1252"/>
                  </a:lnTo>
                  <a:lnTo>
                    <a:pt x="1049" y="1254"/>
                  </a:lnTo>
                  <a:lnTo>
                    <a:pt x="1066" y="1262"/>
                  </a:lnTo>
                  <a:lnTo>
                    <a:pt x="1080" y="1272"/>
                  </a:lnTo>
                  <a:lnTo>
                    <a:pt x="1090" y="1287"/>
                  </a:lnTo>
                  <a:lnTo>
                    <a:pt x="1098" y="1304"/>
                  </a:lnTo>
                  <a:lnTo>
                    <a:pt x="1100" y="1322"/>
                  </a:lnTo>
                  <a:lnTo>
                    <a:pt x="1098" y="1341"/>
                  </a:lnTo>
                  <a:lnTo>
                    <a:pt x="1090" y="1358"/>
                  </a:lnTo>
                  <a:lnTo>
                    <a:pt x="1080" y="1372"/>
                  </a:lnTo>
                  <a:lnTo>
                    <a:pt x="1066" y="1383"/>
                  </a:lnTo>
                  <a:lnTo>
                    <a:pt x="1049" y="1390"/>
                  </a:lnTo>
                  <a:lnTo>
                    <a:pt x="1030" y="1393"/>
                  </a:lnTo>
                  <a:lnTo>
                    <a:pt x="993" y="1395"/>
                  </a:lnTo>
                  <a:lnTo>
                    <a:pt x="957" y="1404"/>
                  </a:lnTo>
                  <a:lnTo>
                    <a:pt x="923" y="1416"/>
                  </a:lnTo>
                  <a:lnTo>
                    <a:pt x="892" y="1434"/>
                  </a:lnTo>
                  <a:lnTo>
                    <a:pt x="864" y="1456"/>
                  </a:lnTo>
                  <a:lnTo>
                    <a:pt x="838" y="1482"/>
                  </a:lnTo>
                  <a:lnTo>
                    <a:pt x="818" y="1510"/>
                  </a:lnTo>
                  <a:lnTo>
                    <a:pt x="801" y="1542"/>
                  </a:lnTo>
                  <a:lnTo>
                    <a:pt x="789" y="1577"/>
                  </a:lnTo>
                  <a:lnTo>
                    <a:pt x="1070" y="1577"/>
                  </a:lnTo>
                  <a:lnTo>
                    <a:pt x="1080" y="1528"/>
                  </a:lnTo>
                  <a:lnTo>
                    <a:pt x="1096" y="1482"/>
                  </a:lnTo>
                  <a:lnTo>
                    <a:pt x="1116" y="1438"/>
                  </a:lnTo>
                  <a:lnTo>
                    <a:pt x="1140" y="1397"/>
                  </a:lnTo>
                  <a:lnTo>
                    <a:pt x="1169" y="1359"/>
                  </a:lnTo>
                  <a:lnTo>
                    <a:pt x="1200" y="1324"/>
                  </a:lnTo>
                  <a:lnTo>
                    <a:pt x="1236" y="1292"/>
                  </a:lnTo>
                  <a:lnTo>
                    <a:pt x="1275" y="1265"/>
                  </a:lnTo>
                  <a:lnTo>
                    <a:pt x="1318" y="1242"/>
                  </a:lnTo>
                  <a:lnTo>
                    <a:pt x="1362" y="1224"/>
                  </a:lnTo>
                  <a:lnTo>
                    <a:pt x="1410" y="1210"/>
                  </a:lnTo>
                  <a:lnTo>
                    <a:pt x="1412" y="1209"/>
                  </a:lnTo>
                  <a:lnTo>
                    <a:pt x="1419" y="1208"/>
                  </a:lnTo>
                  <a:lnTo>
                    <a:pt x="1432" y="1206"/>
                  </a:lnTo>
                  <a:lnTo>
                    <a:pt x="1448" y="1204"/>
                  </a:lnTo>
                  <a:lnTo>
                    <a:pt x="1468" y="1201"/>
                  </a:lnTo>
                  <a:lnTo>
                    <a:pt x="1492" y="1199"/>
                  </a:lnTo>
                  <a:lnTo>
                    <a:pt x="1519" y="1199"/>
                  </a:lnTo>
                  <a:lnTo>
                    <a:pt x="1550" y="1200"/>
                  </a:lnTo>
                  <a:lnTo>
                    <a:pt x="1600" y="1208"/>
                  </a:lnTo>
                  <a:lnTo>
                    <a:pt x="1648" y="1220"/>
                  </a:lnTo>
                  <a:lnTo>
                    <a:pt x="1695" y="1238"/>
                  </a:lnTo>
                  <a:lnTo>
                    <a:pt x="1738" y="1262"/>
                  </a:lnTo>
                  <a:lnTo>
                    <a:pt x="1778" y="1289"/>
                  </a:lnTo>
                  <a:lnTo>
                    <a:pt x="1815" y="1320"/>
                  </a:lnTo>
                  <a:lnTo>
                    <a:pt x="1849" y="1356"/>
                  </a:lnTo>
                  <a:lnTo>
                    <a:pt x="1879" y="1394"/>
                  </a:lnTo>
                  <a:lnTo>
                    <a:pt x="1903" y="1436"/>
                  </a:lnTo>
                  <a:lnTo>
                    <a:pt x="1924" y="1481"/>
                  </a:lnTo>
                  <a:lnTo>
                    <a:pt x="1940" y="1528"/>
                  </a:lnTo>
                  <a:lnTo>
                    <a:pt x="1950" y="1577"/>
                  </a:lnTo>
                  <a:lnTo>
                    <a:pt x="2229" y="1577"/>
                  </a:lnTo>
                  <a:lnTo>
                    <a:pt x="2218" y="1543"/>
                  </a:lnTo>
                  <a:lnTo>
                    <a:pt x="2201" y="1511"/>
                  </a:lnTo>
                  <a:lnTo>
                    <a:pt x="2179" y="1483"/>
                  </a:lnTo>
                  <a:lnTo>
                    <a:pt x="2155" y="1456"/>
                  </a:lnTo>
                  <a:lnTo>
                    <a:pt x="2127" y="1435"/>
                  </a:lnTo>
                  <a:lnTo>
                    <a:pt x="2096" y="1417"/>
                  </a:lnTo>
                  <a:lnTo>
                    <a:pt x="2062" y="1405"/>
                  </a:lnTo>
                  <a:lnTo>
                    <a:pt x="2026" y="1396"/>
                  </a:lnTo>
                  <a:lnTo>
                    <a:pt x="1988" y="1393"/>
                  </a:lnTo>
                  <a:lnTo>
                    <a:pt x="1970" y="1391"/>
                  </a:lnTo>
                  <a:lnTo>
                    <a:pt x="1953" y="1383"/>
                  </a:lnTo>
                  <a:lnTo>
                    <a:pt x="1938" y="1373"/>
                  </a:lnTo>
                  <a:lnTo>
                    <a:pt x="1928" y="1359"/>
                  </a:lnTo>
                  <a:lnTo>
                    <a:pt x="1920" y="1342"/>
                  </a:lnTo>
                  <a:lnTo>
                    <a:pt x="1918" y="1323"/>
                  </a:lnTo>
                  <a:lnTo>
                    <a:pt x="1920" y="1304"/>
                  </a:lnTo>
                  <a:lnTo>
                    <a:pt x="1928" y="1287"/>
                  </a:lnTo>
                  <a:lnTo>
                    <a:pt x="1938" y="1273"/>
                  </a:lnTo>
                  <a:lnTo>
                    <a:pt x="1953" y="1263"/>
                  </a:lnTo>
                  <a:lnTo>
                    <a:pt x="1970" y="1255"/>
                  </a:lnTo>
                  <a:lnTo>
                    <a:pt x="1988" y="1253"/>
                  </a:lnTo>
                  <a:lnTo>
                    <a:pt x="2035" y="1255"/>
                  </a:lnTo>
                  <a:lnTo>
                    <a:pt x="2082" y="1264"/>
                  </a:lnTo>
                  <a:lnTo>
                    <a:pt x="2125" y="1278"/>
                  </a:lnTo>
                  <a:lnTo>
                    <a:pt x="2167" y="1296"/>
                  </a:lnTo>
                  <a:lnTo>
                    <a:pt x="2206" y="1319"/>
                  </a:lnTo>
                  <a:lnTo>
                    <a:pt x="2242" y="1346"/>
                  </a:lnTo>
                  <a:lnTo>
                    <a:pt x="2274" y="1377"/>
                  </a:lnTo>
                  <a:lnTo>
                    <a:pt x="2302" y="1412"/>
                  </a:lnTo>
                  <a:lnTo>
                    <a:pt x="2328" y="1449"/>
                  </a:lnTo>
                  <a:lnTo>
                    <a:pt x="2348" y="1489"/>
                  </a:lnTo>
                  <a:lnTo>
                    <a:pt x="2363" y="1533"/>
                  </a:lnTo>
                  <a:lnTo>
                    <a:pt x="2373" y="1577"/>
                  </a:lnTo>
                  <a:lnTo>
                    <a:pt x="2674" y="1577"/>
                  </a:lnTo>
                  <a:lnTo>
                    <a:pt x="2692" y="1580"/>
                  </a:lnTo>
                  <a:lnTo>
                    <a:pt x="2709" y="1588"/>
                  </a:lnTo>
                  <a:lnTo>
                    <a:pt x="2724" y="1598"/>
                  </a:lnTo>
                  <a:lnTo>
                    <a:pt x="2734" y="1612"/>
                  </a:lnTo>
                  <a:lnTo>
                    <a:pt x="2742" y="1629"/>
                  </a:lnTo>
                  <a:lnTo>
                    <a:pt x="2744" y="1648"/>
                  </a:lnTo>
                  <a:lnTo>
                    <a:pt x="2742" y="1667"/>
                  </a:lnTo>
                  <a:lnTo>
                    <a:pt x="2734" y="1683"/>
                  </a:lnTo>
                  <a:lnTo>
                    <a:pt x="2724" y="1698"/>
                  </a:lnTo>
                  <a:lnTo>
                    <a:pt x="2709" y="1708"/>
                  </a:lnTo>
                  <a:lnTo>
                    <a:pt x="2692" y="1716"/>
                  </a:lnTo>
                  <a:lnTo>
                    <a:pt x="2674" y="1718"/>
                  </a:lnTo>
                  <a:lnTo>
                    <a:pt x="140" y="1718"/>
                  </a:lnTo>
                  <a:lnTo>
                    <a:pt x="140" y="2027"/>
                  </a:lnTo>
                  <a:lnTo>
                    <a:pt x="143" y="2037"/>
                  </a:lnTo>
                  <a:lnTo>
                    <a:pt x="150" y="2045"/>
                  </a:lnTo>
                  <a:lnTo>
                    <a:pt x="161" y="2048"/>
                  </a:lnTo>
                  <a:lnTo>
                    <a:pt x="2873" y="2048"/>
                  </a:lnTo>
                  <a:lnTo>
                    <a:pt x="2883" y="2045"/>
                  </a:lnTo>
                  <a:lnTo>
                    <a:pt x="2891" y="2037"/>
                  </a:lnTo>
                  <a:lnTo>
                    <a:pt x="2893" y="2027"/>
                  </a:lnTo>
                  <a:lnTo>
                    <a:pt x="2893" y="160"/>
                  </a:lnTo>
                  <a:lnTo>
                    <a:pt x="2891" y="150"/>
                  </a:lnTo>
                  <a:lnTo>
                    <a:pt x="2883" y="143"/>
                  </a:lnTo>
                  <a:lnTo>
                    <a:pt x="2873" y="140"/>
                  </a:lnTo>
                  <a:lnTo>
                    <a:pt x="2114" y="140"/>
                  </a:lnTo>
                  <a:lnTo>
                    <a:pt x="2095" y="137"/>
                  </a:lnTo>
                  <a:lnTo>
                    <a:pt x="2078" y="131"/>
                  </a:lnTo>
                  <a:lnTo>
                    <a:pt x="2064" y="119"/>
                  </a:lnTo>
                  <a:lnTo>
                    <a:pt x="2053" y="105"/>
                  </a:lnTo>
                  <a:lnTo>
                    <a:pt x="2046" y="89"/>
                  </a:lnTo>
                  <a:lnTo>
                    <a:pt x="2044" y="70"/>
                  </a:lnTo>
                  <a:lnTo>
                    <a:pt x="2046" y="52"/>
                  </a:lnTo>
                  <a:lnTo>
                    <a:pt x="2053" y="35"/>
                  </a:lnTo>
                  <a:lnTo>
                    <a:pt x="2064" y="20"/>
                  </a:lnTo>
                  <a:lnTo>
                    <a:pt x="2078" y="9"/>
                  </a:lnTo>
                  <a:lnTo>
                    <a:pt x="2095" y="2"/>
                  </a:lnTo>
                  <a:lnTo>
                    <a:pt x="2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109"/>
            <p:cNvSpPr/>
            <p:nvPr/>
          </p:nvSpPr>
          <p:spPr bwMode="auto">
            <a:xfrm>
              <a:off x="9990138" y="2809875"/>
              <a:ext cx="157163" cy="231775"/>
            </a:xfrm>
            <a:custGeom>
              <a:avLst/>
              <a:gdLst>
                <a:gd name="T0" fmla="*/ 161 w 993"/>
                <a:gd name="T1" fmla="*/ 0 h 1455"/>
                <a:gd name="T2" fmla="*/ 922 w 993"/>
                <a:gd name="T3" fmla="*/ 0 h 1455"/>
                <a:gd name="T4" fmla="*/ 941 w 993"/>
                <a:gd name="T5" fmla="*/ 2 h 1455"/>
                <a:gd name="T6" fmla="*/ 958 w 993"/>
                <a:gd name="T7" fmla="*/ 9 h 1455"/>
                <a:gd name="T8" fmla="*/ 972 w 993"/>
                <a:gd name="T9" fmla="*/ 20 h 1455"/>
                <a:gd name="T10" fmla="*/ 983 w 993"/>
                <a:gd name="T11" fmla="*/ 35 h 1455"/>
                <a:gd name="T12" fmla="*/ 990 w 993"/>
                <a:gd name="T13" fmla="*/ 52 h 1455"/>
                <a:gd name="T14" fmla="*/ 993 w 993"/>
                <a:gd name="T15" fmla="*/ 70 h 1455"/>
                <a:gd name="T16" fmla="*/ 990 w 993"/>
                <a:gd name="T17" fmla="*/ 89 h 1455"/>
                <a:gd name="T18" fmla="*/ 983 w 993"/>
                <a:gd name="T19" fmla="*/ 105 h 1455"/>
                <a:gd name="T20" fmla="*/ 972 w 993"/>
                <a:gd name="T21" fmla="*/ 119 h 1455"/>
                <a:gd name="T22" fmla="*/ 958 w 993"/>
                <a:gd name="T23" fmla="*/ 131 h 1455"/>
                <a:gd name="T24" fmla="*/ 941 w 993"/>
                <a:gd name="T25" fmla="*/ 137 h 1455"/>
                <a:gd name="T26" fmla="*/ 922 w 993"/>
                <a:gd name="T27" fmla="*/ 140 h 1455"/>
                <a:gd name="T28" fmla="*/ 161 w 993"/>
                <a:gd name="T29" fmla="*/ 140 h 1455"/>
                <a:gd name="T30" fmla="*/ 150 w 993"/>
                <a:gd name="T31" fmla="*/ 143 h 1455"/>
                <a:gd name="T32" fmla="*/ 143 w 993"/>
                <a:gd name="T33" fmla="*/ 150 h 1455"/>
                <a:gd name="T34" fmla="*/ 140 w 993"/>
                <a:gd name="T35" fmla="*/ 160 h 1455"/>
                <a:gd name="T36" fmla="*/ 140 w 993"/>
                <a:gd name="T37" fmla="*/ 1384 h 1455"/>
                <a:gd name="T38" fmla="*/ 138 w 993"/>
                <a:gd name="T39" fmla="*/ 1404 h 1455"/>
                <a:gd name="T40" fmla="*/ 130 w 993"/>
                <a:gd name="T41" fmla="*/ 1420 h 1455"/>
                <a:gd name="T42" fmla="*/ 120 w 993"/>
                <a:gd name="T43" fmla="*/ 1434 h 1455"/>
                <a:gd name="T44" fmla="*/ 105 w 993"/>
                <a:gd name="T45" fmla="*/ 1446 h 1455"/>
                <a:gd name="T46" fmla="*/ 89 w 993"/>
                <a:gd name="T47" fmla="*/ 1452 h 1455"/>
                <a:gd name="T48" fmla="*/ 70 w 993"/>
                <a:gd name="T49" fmla="*/ 1455 h 1455"/>
                <a:gd name="T50" fmla="*/ 51 w 993"/>
                <a:gd name="T51" fmla="*/ 1452 h 1455"/>
                <a:gd name="T52" fmla="*/ 34 w 993"/>
                <a:gd name="T53" fmla="*/ 1446 h 1455"/>
                <a:gd name="T54" fmla="*/ 20 w 993"/>
                <a:gd name="T55" fmla="*/ 1434 h 1455"/>
                <a:gd name="T56" fmla="*/ 10 w 993"/>
                <a:gd name="T57" fmla="*/ 1420 h 1455"/>
                <a:gd name="T58" fmla="*/ 2 w 993"/>
                <a:gd name="T59" fmla="*/ 1404 h 1455"/>
                <a:gd name="T60" fmla="*/ 0 w 993"/>
                <a:gd name="T61" fmla="*/ 1384 h 1455"/>
                <a:gd name="T62" fmla="*/ 0 w 993"/>
                <a:gd name="T63" fmla="*/ 160 h 1455"/>
                <a:gd name="T64" fmla="*/ 3 w 993"/>
                <a:gd name="T65" fmla="*/ 128 h 1455"/>
                <a:gd name="T66" fmla="*/ 13 w 993"/>
                <a:gd name="T67" fmla="*/ 98 h 1455"/>
                <a:gd name="T68" fmla="*/ 28 w 993"/>
                <a:gd name="T69" fmla="*/ 71 h 1455"/>
                <a:gd name="T70" fmla="*/ 47 w 993"/>
                <a:gd name="T71" fmla="*/ 47 h 1455"/>
                <a:gd name="T72" fmla="*/ 71 w 993"/>
                <a:gd name="T73" fmla="*/ 27 h 1455"/>
                <a:gd name="T74" fmla="*/ 98 w 993"/>
                <a:gd name="T75" fmla="*/ 12 h 1455"/>
                <a:gd name="T76" fmla="*/ 128 w 993"/>
                <a:gd name="T77" fmla="*/ 3 h 1455"/>
                <a:gd name="T78" fmla="*/ 161 w 993"/>
                <a:gd name="T79" fmla="*/ 0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3" h="1455">
                  <a:moveTo>
                    <a:pt x="161" y="0"/>
                  </a:moveTo>
                  <a:lnTo>
                    <a:pt x="922" y="0"/>
                  </a:lnTo>
                  <a:lnTo>
                    <a:pt x="941" y="2"/>
                  </a:lnTo>
                  <a:lnTo>
                    <a:pt x="958" y="9"/>
                  </a:lnTo>
                  <a:lnTo>
                    <a:pt x="972" y="20"/>
                  </a:lnTo>
                  <a:lnTo>
                    <a:pt x="983" y="35"/>
                  </a:lnTo>
                  <a:lnTo>
                    <a:pt x="990" y="52"/>
                  </a:lnTo>
                  <a:lnTo>
                    <a:pt x="993" y="70"/>
                  </a:lnTo>
                  <a:lnTo>
                    <a:pt x="990" y="89"/>
                  </a:lnTo>
                  <a:lnTo>
                    <a:pt x="983" y="105"/>
                  </a:lnTo>
                  <a:lnTo>
                    <a:pt x="972" y="119"/>
                  </a:lnTo>
                  <a:lnTo>
                    <a:pt x="958" y="131"/>
                  </a:lnTo>
                  <a:lnTo>
                    <a:pt x="941" y="137"/>
                  </a:lnTo>
                  <a:lnTo>
                    <a:pt x="922" y="140"/>
                  </a:lnTo>
                  <a:lnTo>
                    <a:pt x="161" y="140"/>
                  </a:lnTo>
                  <a:lnTo>
                    <a:pt x="150" y="143"/>
                  </a:lnTo>
                  <a:lnTo>
                    <a:pt x="143" y="150"/>
                  </a:lnTo>
                  <a:lnTo>
                    <a:pt x="140" y="160"/>
                  </a:lnTo>
                  <a:lnTo>
                    <a:pt x="140" y="1384"/>
                  </a:lnTo>
                  <a:lnTo>
                    <a:pt x="138" y="1404"/>
                  </a:lnTo>
                  <a:lnTo>
                    <a:pt x="130" y="1420"/>
                  </a:lnTo>
                  <a:lnTo>
                    <a:pt x="120" y="1434"/>
                  </a:lnTo>
                  <a:lnTo>
                    <a:pt x="105" y="1446"/>
                  </a:lnTo>
                  <a:lnTo>
                    <a:pt x="89" y="1452"/>
                  </a:lnTo>
                  <a:lnTo>
                    <a:pt x="70" y="1455"/>
                  </a:lnTo>
                  <a:lnTo>
                    <a:pt x="51" y="1452"/>
                  </a:lnTo>
                  <a:lnTo>
                    <a:pt x="34" y="1446"/>
                  </a:lnTo>
                  <a:lnTo>
                    <a:pt x="20" y="1434"/>
                  </a:lnTo>
                  <a:lnTo>
                    <a:pt x="10" y="1420"/>
                  </a:lnTo>
                  <a:lnTo>
                    <a:pt x="2" y="1404"/>
                  </a:lnTo>
                  <a:lnTo>
                    <a:pt x="0" y="1384"/>
                  </a:lnTo>
                  <a:lnTo>
                    <a:pt x="0" y="160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8" y="71"/>
                  </a:lnTo>
                  <a:lnTo>
                    <a:pt x="47" y="47"/>
                  </a:lnTo>
                  <a:lnTo>
                    <a:pt x="71" y="27"/>
                  </a:lnTo>
                  <a:lnTo>
                    <a:pt x="98" y="12"/>
                  </a:lnTo>
                  <a:lnTo>
                    <a:pt x="128" y="3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110"/>
            <p:cNvSpPr/>
            <p:nvPr/>
          </p:nvSpPr>
          <p:spPr bwMode="auto">
            <a:xfrm>
              <a:off x="10139363" y="2690813"/>
              <a:ext cx="179388" cy="300038"/>
            </a:xfrm>
            <a:custGeom>
              <a:avLst/>
              <a:gdLst>
                <a:gd name="T0" fmla="*/ 603 w 1137"/>
                <a:gd name="T1" fmla="*/ 7 h 1894"/>
                <a:gd name="T2" fmla="*/ 887 w 1137"/>
                <a:gd name="T3" fmla="*/ 325 h 1894"/>
                <a:gd name="T4" fmla="*/ 951 w 1137"/>
                <a:gd name="T5" fmla="*/ 433 h 1894"/>
                <a:gd name="T6" fmla="*/ 974 w 1137"/>
                <a:gd name="T7" fmla="*/ 557 h 1894"/>
                <a:gd name="T8" fmla="*/ 980 w 1137"/>
                <a:gd name="T9" fmla="*/ 1155 h 1894"/>
                <a:gd name="T10" fmla="*/ 1114 w 1137"/>
                <a:gd name="T11" fmla="*/ 1375 h 1894"/>
                <a:gd name="T12" fmla="*/ 1137 w 1137"/>
                <a:gd name="T13" fmla="*/ 1477 h 1894"/>
                <a:gd name="T14" fmla="*/ 1127 w 1137"/>
                <a:gd name="T15" fmla="*/ 1653 h 1894"/>
                <a:gd name="T16" fmla="*/ 1086 w 1137"/>
                <a:gd name="T17" fmla="*/ 1685 h 1894"/>
                <a:gd name="T18" fmla="*/ 912 w 1137"/>
                <a:gd name="T19" fmla="*/ 1823 h 1894"/>
                <a:gd name="T20" fmla="*/ 891 w 1137"/>
                <a:gd name="T21" fmla="*/ 1873 h 1894"/>
                <a:gd name="T22" fmla="*/ 841 w 1137"/>
                <a:gd name="T23" fmla="*/ 1893 h 1894"/>
                <a:gd name="T24" fmla="*/ 793 w 1137"/>
                <a:gd name="T25" fmla="*/ 1873 h 1894"/>
                <a:gd name="T26" fmla="*/ 771 w 1137"/>
                <a:gd name="T27" fmla="*/ 1823 h 1894"/>
                <a:gd name="T28" fmla="*/ 747 w 1137"/>
                <a:gd name="T29" fmla="*/ 1652 h 1894"/>
                <a:gd name="T30" fmla="*/ 740 w 1137"/>
                <a:gd name="T31" fmla="*/ 1598 h 1894"/>
                <a:gd name="T32" fmla="*/ 772 w 1137"/>
                <a:gd name="T33" fmla="*/ 1556 h 1894"/>
                <a:gd name="T34" fmla="*/ 996 w 1137"/>
                <a:gd name="T35" fmla="*/ 1546 h 1894"/>
                <a:gd name="T36" fmla="*/ 988 w 1137"/>
                <a:gd name="T37" fmla="*/ 1436 h 1894"/>
                <a:gd name="T38" fmla="*/ 854 w 1137"/>
                <a:gd name="T39" fmla="*/ 1216 h 1894"/>
                <a:gd name="T40" fmla="*/ 833 w 1137"/>
                <a:gd name="T41" fmla="*/ 1116 h 1894"/>
                <a:gd name="T42" fmla="*/ 824 w 1137"/>
                <a:gd name="T43" fmla="*/ 497 h 1894"/>
                <a:gd name="T44" fmla="*/ 781 w 1137"/>
                <a:gd name="T45" fmla="*/ 416 h 1894"/>
                <a:gd name="T46" fmla="*/ 352 w 1137"/>
                <a:gd name="T47" fmla="*/ 442 h 1894"/>
                <a:gd name="T48" fmla="*/ 321 w 1137"/>
                <a:gd name="T49" fmla="*/ 526 h 1894"/>
                <a:gd name="T50" fmla="*/ 316 w 1137"/>
                <a:gd name="T51" fmla="*/ 1149 h 1894"/>
                <a:gd name="T52" fmla="*/ 276 w 1137"/>
                <a:gd name="T53" fmla="*/ 1252 h 1894"/>
                <a:gd name="T54" fmla="*/ 143 w 1137"/>
                <a:gd name="T55" fmla="*/ 1459 h 1894"/>
                <a:gd name="T56" fmla="*/ 338 w 1137"/>
                <a:gd name="T57" fmla="*/ 1547 h 1894"/>
                <a:gd name="T58" fmla="*/ 388 w 1137"/>
                <a:gd name="T59" fmla="*/ 1567 h 1894"/>
                <a:gd name="T60" fmla="*/ 409 w 1137"/>
                <a:gd name="T61" fmla="*/ 1617 h 1894"/>
                <a:gd name="T62" fmla="*/ 388 w 1137"/>
                <a:gd name="T63" fmla="*/ 1667 h 1894"/>
                <a:gd name="T64" fmla="*/ 338 w 1137"/>
                <a:gd name="T65" fmla="*/ 1688 h 1894"/>
                <a:gd name="T66" fmla="*/ 335 w 1137"/>
                <a:gd name="T67" fmla="*/ 1842 h 1894"/>
                <a:gd name="T68" fmla="*/ 303 w 1137"/>
                <a:gd name="T69" fmla="*/ 1885 h 1894"/>
                <a:gd name="T70" fmla="*/ 250 w 1137"/>
                <a:gd name="T71" fmla="*/ 1891 h 1894"/>
                <a:gd name="T72" fmla="*/ 207 w 1137"/>
                <a:gd name="T73" fmla="*/ 1859 h 1894"/>
                <a:gd name="T74" fmla="*/ 198 w 1137"/>
                <a:gd name="T75" fmla="*/ 1688 h 1894"/>
                <a:gd name="T76" fmla="*/ 35 w 1137"/>
                <a:gd name="T77" fmla="*/ 1678 h 1894"/>
                <a:gd name="T78" fmla="*/ 2 w 1137"/>
                <a:gd name="T79" fmla="*/ 1636 h 1894"/>
                <a:gd name="T80" fmla="*/ 3 w 1137"/>
                <a:gd name="T81" fmla="*/ 1443 h 1894"/>
                <a:gd name="T82" fmla="*/ 45 w 1137"/>
                <a:gd name="T83" fmla="*/ 1338 h 1894"/>
                <a:gd name="T84" fmla="*/ 178 w 1137"/>
                <a:gd name="T85" fmla="*/ 1134 h 1894"/>
                <a:gd name="T86" fmla="*/ 182 w 1137"/>
                <a:gd name="T87" fmla="*/ 515 h 1894"/>
                <a:gd name="T88" fmla="*/ 218 w 1137"/>
                <a:gd name="T89" fmla="*/ 395 h 1894"/>
                <a:gd name="T90" fmla="*/ 522 w 1137"/>
                <a:gd name="T91" fmla="*/ 25 h 1894"/>
                <a:gd name="T92" fmla="*/ 574 w 1137"/>
                <a:gd name="T93" fmla="*/ 0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7" h="1894">
                  <a:moveTo>
                    <a:pt x="574" y="0"/>
                  </a:moveTo>
                  <a:lnTo>
                    <a:pt x="589" y="3"/>
                  </a:lnTo>
                  <a:lnTo>
                    <a:pt x="603" y="7"/>
                  </a:lnTo>
                  <a:lnTo>
                    <a:pt x="617" y="14"/>
                  </a:lnTo>
                  <a:lnTo>
                    <a:pt x="627" y="25"/>
                  </a:lnTo>
                  <a:lnTo>
                    <a:pt x="887" y="325"/>
                  </a:lnTo>
                  <a:lnTo>
                    <a:pt x="913" y="359"/>
                  </a:lnTo>
                  <a:lnTo>
                    <a:pt x="934" y="395"/>
                  </a:lnTo>
                  <a:lnTo>
                    <a:pt x="951" y="433"/>
                  </a:lnTo>
                  <a:lnTo>
                    <a:pt x="964" y="473"/>
                  </a:lnTo>
                  <a:lnTo>
                    <a:pt x="971" y="515"/>
                  </a:lnTo>
                  <a:lnTo>
                    <a:pt x="974" y="557"/>
                  </a:lnTo>
                  <a:lnTo>
                    <a:pt x="974" y="1118"/>
                  </a:lnTo>
                  <a:lnTo>
                    <a:pt x="976" y="1137"/>
                  </a:lnTo>
                  <a:lnTo>
                    <a:pt x="980" y="1155"/>
                  </a:lnTo>
                  <a:lnTo>
                    <a:pt x="989" y="1173"/>
                  </a:lnTo>
                  <a:lnTo>
                    <a:pt x="1097" y="1343"/>
                  </a:lnTo>
                  <a:lnTo>
                    <a:pt x="1114" y="1375"/>
                  </a:lnTo>
                  <a:lnTo>
                    <a:pt x="1127" y="1407"/>
                  </a:lnTo>
                  <a:lnTo>
                    <a:pt x="1134" y="1442"/>
                  </a:lnTo>
                  <a:lnTo>
                    <a:pt x="1137" y="1477"/>
                  </a:lnTo>
                  <a:lnTo>
                    <a:pt x="1137" y="1617"/>
                  </a:lnTo>
                  <a:lnTo>
                    <a:pt x="1134" y="1636"/>
                  </a:lnTo>
                  <a:lnTo>
                    <a:pt x="1127" y="1653"/>
                  </a:lnTo>
                  <a:lnTo>
                    <a:pt x="1116" y="1667"/>
                  </a:lnTo>
                  <a:lnTo>
                    <a:pt x="1102" y="1678"/>
                  </a:lnTo>
                  <a:lnTo>
                    <a:pt x="1086" y="1685"/>
                  </a:lnTo>
                  <a:lnTo>
                    <a:pt x="1067" y="1688"/>
                  </a:lnTo>
                  <a:lnTo>
                    <a:pt x="912" y="1688"/>
                  </a:lnTo>
                  <a:lnTo>
                    <a:pt x="912" y="1823"/>
                  </a:lnTo>
                  <a:lnTo>
                    <a:pt x="909" y="1841"/>
                  </a:lnTo>
                  <a:lnTo>
                    <a:pt x="903" y="1858"/>
                  </a:lnTo>
                  <a:lnTo>
                    <a:pt x="891" y="1873"/>
                  </a:lnTo>
                  <a:lnTo>
                    <a:pt x="877" y="1883"/>
                  </a:lnTo>
                  <a:lnTo>
                    <a:pt x="860" y="1891"/>
                  </a:lnTo>
                  <a:lnTo>
                    <a:pt x="841" y="1893"/>
                  </a:lnTo>
                  <a:lnTo>
                    <a:pt x="823" y="1891"/>
                  </a:lnTo>
                  <a:lnTo>
                    <a:pt x="806" y="1883"/>
                  </a:lnTo>
                  <a:lnTo>
                    <a:pt x="793" y="1873"/>
                  </a:lnTo>
                  <a:lnTo>
                    <a:pt x="781" y="1858"/>
                  </a:lnTo>
                  <a:lnTo>
                    <a:pt x="773" y="1841"/>
                  </a:lnTo>
                  <a:lnTo>
                    <a:pt x="771" y="1823"/>
                  </a:lnTo>
                  <a:lnTo>
                    <a:pt x="771" y="1676"/>
                  </a:lnTo>
                  <a:lnTo>
                    <a:pt x="758" y="1666"/>
                  </a:lnTo>
                  <a:lnTo>
                    <a:pt x="747" y="1652"/>
                  </a:lnTo>
                  <a:lnTo>
                    <a:pt x="740" y="1635"/>
                  </a:lnTo>
                  <a:lnTo>
                    <a:pt x="737" y="1617"/>
                  </a:lnTo>
                  <a:lnTo>
                    <a:pt x="740" y="1598"/>
                  </a:lnTo>
                  <a:lnTo>
                    <a:pt x="747" y="1581"/>
                  </a:lnTo>
                  <a:lnTo>
                    <a:pt x="758" y="1567"/>
                  </a:lnTo>
                  <a:lnTo>
                    <a:pt x="772" y="1556"/>
                  </a:lnTo>
                  <a:lnTo>
                    <a:pt x="789" y="1549"/>
                  </a:lnTo>
                  <a:lnTo>
                    <a:pt x="807" y="1546"/>
                  </a:lnTo>
                  <a:lnTo>
                    <a:pt x="996" y="1546"/>
                  </a:lnTo>
                  <a:lnTo>
                    <a:pt x="996" y="1477"/>
                  </a:lnTo>
                  <a:lnTo>
                    <a:pt x="995" y="1456"/>
                  </a:lnTo>
                  <a:lnTo>
                    <a:pt x="988" y="1436"/>
                  </a:lnTo>
                  <a:lnTo>
                    <a:pt x="979" y="1417"/>
                  </a:lnTo>
                  <a:lnTo>
                    <a:pt x="871" y="1247"/>
                  </a:lnTo>
                  <a:lnTo>
                    <a:pt x="854" y="1216"/>
                  </a:lnTo>
                  <a:lnTo>
                    <a:pt x="842" y="1184"/>
                  </a:lnTo>
                  <a:lnTo>
                    <a:pt x="836" y="1151"/>
                  </a:lnTo>
                  <a:lnTo>
                    <a:pt x="833" y="1116"/>
                  </a:lnTo>
                  <a:lnTo>
                    <a:pt x="833" y="556"/>
                  </a:lnTo>
                  <a:lnTo>
                    <a:pt x="831" y="526"/>
                  </a:lnTo>
                  <a:lnTo>
                    <a:pt x="824" y="497"/>
                  </a:lnTo>
                  <a:lnTo>
                    <a:pt x="814" y="468"/>
                  </a:lnTo>
                  <a:lnTo>
                    <a:pt x="800" y="442"/>
                  </a:lnTo>
                  <a:lnTo>
                    <a:pt x="781" y="416"/>
                  </a:lnTo>
                  <a:lnTo>
                    <a:pt x="576" y="178"/>
                  </a:lnTo>
                  <a:lnTo>
                    <a:pt x="370" y="417"/>
                  </a:lnTo>
                  <a:lnTo>
                    <a:pt x="352" y="442"/>
                  </a:lnTo>
                  <a:lnTo>
                    <a:pt x="338" y="468"/>
                  </a:lnTo>
                  <a:lnTo>
                    <a:pt x="328" y="497"/>
                  </a:lnTo>
                  <a:lnTo>
                    <a:pt x="321" y="526"/>
                  </a:lnTo>
                  <a:lnTo>
                    <a:pt x="319" y="556"/>
                  </a:lnTo>
                  <a:lnTo>
                    <a:pt x="319" y="1112"/>
                  </a:lnTo>
                  <a:lnTo>
                    <a:pt x="316" y="1149"/>
                  </a:lnTo>
                  <a:lnTo>
                    <a:pt x="308" y="1185"/>
                  </a:lnTo>
                  <a:lnTo>
                    <a:pt x="294" y="1219"/>
                  </a:lnTo>
                  <a:lnTo>
                    <a:pt x="276" y="1252"/>
                  </a:lnTo>
                  <a:lnTo>
                    <a:pt x="160" y="1418"/>
                  </a:lnTo>
                  <a:lnTo>
                    <a:pt x="149" y="1438"/>
                  </a:lnTo>
                  <a:lnTo>
                    <a:pt x="143" y="1459"/>
                  </a:lnTo>
                  <a:lnTo>
                    <a:pt x="140" y="1481"/>
                  </a:lnTo>
                  <a:lnTo>
                    <a:pt x="140" y="1547"/>
                  </a:lnTo>
                  <a:lnTo>
                    <a:pt x="338" y="1547"/>
                  </a:lnTo>
                  <a:lnTo>
                    <a:pt x="357" y="1549"/>
                  </a:lnTo>
                  <a:lnTo>
                    <a:pt x="374" y="1557"/>
                  </a:lnTo>
                  <a:lnTo>
                    <a:pt x="388" y="1567"/>
                  </a:lnTo>
                  <a:lnTo>
                    <a:pt x="400" y="1582"/>
                  </a:lnTo>
                  <a:lnTo>
                    <a:pt x="406" y="1599"/>
                  </a:lnTo>
                  <a:lnTo>
                    <a:pt x="409" y="1617"/>
                  </a:lnTo>
                  <a:lnTo>
                    <a:pt x="406" y="1636"/>
                  </a:lnTo>
                  <a:lnTo>
                    <a:pt x="400" y="1653"/>
                  </a:lnTo>
                  <a:lnTo>
                    <a:pt x="388" y="1667"/>
                  </a:lnTo>
                  <a:lnTo>
                    <a:pt x="374" y="1678"/>
                  </a:lnTo>
                  <a:lnTo>
                    <a:pt x="357" y="1685"/>
                  </a:lnTo>
                  <a:lnTo>
                    <a:pt x="338" y="1688"/>
                  </a:lnTo>
                  <a:lnTo>
                    <a:pt x="338" y="1688"/>
                  </a:lnTo>
                  <a:lnTo>
                    <a:pt x="338" y="1823"/>
                  </a:lnTo>
                  <a:lnTo>
                    <a:pt x="335" y="1842"/>
                  </a:lnTo>
                  <a:lnTo>
                    <a:pt x="329" y="1859"/>
                  </a:lnTo>
                  <a:lnTo>
                    <a:pt x="317" y="1873"/>
                  </a:lnTo>
                  <a:lnTo>
                    <a:pt x="303" y="1885"/>
                  </a:lnTo>
                  <a:lnTo>
                    <a:pt x="287" y="1891"/>
                  </a:lnTo>
                  <a:lnTo>
                    <a:pt x="268" y="1894"/>
                  </a:lnTo>
                  <a:lnTo>
                    <a:pt x="250" y="1891"/>
                  </a:lnTo>
                  <a:lnTo>
                    <a:pt x="233" y="1885"/>
                  </a:lnTo>
                  <a:lnTo>
                    <a:pt x="218" y="1873"/>
                  </a:lnTo>
                  <a:lnTo>
                    <a:pt x="207" y="1859"/>
                  </a:lnTo>
                  <a:lnTo>
                    <a:pt x="200" y="1842"/>
                  </a:lnTo>
                  <a:lnTo>
                    <a:pt x="198" y="1823"/>
                  </a:lnTo>
                  <a:lnTo>
                    <a:pt x="198" y="1688"/>
                  </a:lnTo>
                  <a:lnTo>
                    <a:pt x="70" y="1688"/>
                  </a:lnTo>
                  <a:lnTo>
                    <a:pt x="52" y="1685"/>
                  </a:lnTo>
                  <a:lnTo>
                    <a:pt x="35" y="1678"/>
                  </a:lnTo>
                  <a:lnTo>
                    <a:pt x="20" y="1667"/>
                  </a:lnTo>
                  <a:lnTo>
                    <a:pt x="9" y="1653"/>
                  </a:lnTo>
                  <a:lnTo>
                    <a:pt x="2" y="1636"/>
                  </a:lnTo>
                  <a:lnTo>
                    <a:pt x="0" y="1617"/>
                  </a:lnTo>
                  <a:lnTo>
                    <a:pt x="0" y="1481"/>
                  </a:lnTo>
                  <a:lnTo>
                    <a:pt x="3" y="1443"/>
                  </a:lnTo>
                  <a:lnTo>
                    <a:pt x="11" y="1406"/>
                  </a:lnTo>
                  <a:lnTo>
                    <a:pt x="25" y="1371"/>
                  </a:lnTo>
                  <a:lnTo>
                    <a:pt x="45" y="1338"/>
                  </a:lnTo>
                  <a:lnTo>
                    <a:pt x="161" y="1171"/>
                  </a:lnTo>
                  <a:lnTo>
                    <a:pt x="171" y="1154"/>
                  </a:lnTo>
                  <a:lnTo>
                    <a:pt x="178" y="1134"/>
                  </a:lnTo>
                  <a:lnTo>
                    <a:pt x="180" y="1113"/>
                  </a:lnTo>
                  <a:lnTo>
                    <a:pt x="180" y="556"/>
                  </a:lnTo>
                  <a:lnTo>
                    <a:pt x="182" y="515"/>
                  </a:lnTo>
                  <a:lnTo>
                    <a:pt x="189" y="473"/>
                  </a:lnTo>
                  <a:lnTo>
                    <a:pt x="201" y="433"/>
                  </a:lnTo>
                  <a:lnTo>
                    <a:pt x="218" y="395"/>
                  </a:lnTo>
                  <a:lnTo>
                    <a:pt x="239" y="359"/>
                  </a:lnTo>
                  <a:lnTo>
                    <a:pt x="264" y="326"/>
                  </a:lnTo>
                  <a:lnTo>
                    <a:pt x="522" y="25"/>
                  </a:lnTo>
                  <a:lnTo>
                    <a:pt x="536" y="12"/>
                  </a:lnTo>
                  <a:lnTo>
                    <a:pt x="554" y="4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111"/>
            <p:cNvSpPr/>
            <p:nvPr/>
          </p:nvSpPr>
          <p:spPr bwMode="auto">
            <a:xfrm>
              <a:off x="10217151" y="2943225"/>
              <a:ext cx="22225" cy="71438"/>
            </a:xfrm>
            <a:custGeom>
              <a:avLst/>
              <a:gdLst>
                <a:gd name="T0" fmla="*/ 70 w 140"/>
                <a:gd name="T1" fmla="*/ 0 h 445"/>
                <a:gd name="T2" fmla="*/ 89 w 140"/>
                <a:gd name="T3" fmla="*/ 2 h 445"/>
                <a:gd name="T4" fmla="*/ 106 w 140"/>
                <a:gd name="T5" fmla="*/ 9 h 445"/>
                <a:gd name="T6" fmla="*/ 120 w 140"/>
                <a:gd name="T7" fmla="*/ 20 h 445"/>
                <a:gd name="T8" fmla="*/ 130 w 140"/>
                <a:gd name="T9" fmla="*/ 35 h 445"/>
                <a:gd name="T10" fmla="*/ 138 w 140"/>
                <a:gd name="T11" fmla="*/ 52 h 445"/>
                <a:gd name="T12" fmla="*/ 140 w 140"/>
                <a:gd name="T13" fmla="*/ 70 h 445"/>
                <a:gd name="T14" fmla="*/ 140 w 140"/>
                <a:gd name="T15" fmla="*/ 375 h 445"/>
                <a:gd name="T16" fmla="*/ 138 w 140"/>
                <a:gd name="T17" fmla="*/ 394 h 445"/>
                <a:gd name="T18" fmla="*/ 130 w 140"/>
                <a:gd name="T19" fmla="*/ 412 h 445"/>
                <a:gd name="T20" fmla="*/ 119 w 140"/>
                <a:gd name="T21" fmla="*/ 426 h 445"/>
                <a:gd name="T22" fmla="*/ 103 w 140"/>
                <a:gd name="T23" fmla="*/ 438 h 445"/>
                <a:gd name="T24" fmla="*/ 86 w 140"/>
                <a:gd name="T25" fmla="*/ 444 h 445"/>
                <a:gd name="T26" fmla="*/ 66 w 140"/>
                <a:gd name="T27" fmla="*/ 445 h 445"/>
                <a:gd name="T28" fmla="*/ 48 w 140"/>
                <a:gd name="T29" fmla="*/ 442 h 445"/>
                <a:gd name="T30" fmla="*/ 32 w 140"/>
                <a:gd name="T31" fmla="*/ 435 h 445"/>
                <a:gd name="T32" fmla="*/ 19 w 140"/>
                <a:gd name="T33" fmla="*/ 422 h 445"/>
                <a:gd name="T34" fmla="*/ 9 w 140"/>
                <a:gd name="T35" fmla="*/ 408 h 445"/>
                <a:gd name="T36" fmla="*/ 2 w 140"/>
                <a:gd name="T37" fmla="*/ 391 h 445"/>
                <a:gd name="T38" fmla="*/ 0 w 140"/>
                <a:gd name="T39" fmla="*/ 372 h 445"/>
                <a:gd name="T40" fmla="*/ 0 w 140"/>
                <a:gd name="T41" fmla="*/ 70 h 445"/>
                <a:gd name="T42" fmla="*/ 2 w 140"/>
                <a:gd name="T43" fmla="*/ 52 h 445"/>
                <a:gd name="T44" fmla="*/ 10 w 140"/>
                <a:gd name="T45" fmla="*/ 35 h 445"/>
                <a:gd name="T46" fmla="*/ 20 w 140"/>
                <a:gd name="T47" fmla="*/ 20 h 445"/>
                <a:gd name="T48" fmla="*/ 35 w 140"/>
                <a:gd name="T49" fmla="*/ 9 h 445"/>
                <a:gd name="T50" fmla="*/ 51 w 140"/>
                <a:gd name="T51" fmla="*/ 2 h 445"/>
                <a:gd name="T52" fmla="*/ 70 w 140"/>
                <a:gd name="T5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45">
                  <a:moveTo>
                    <a:pt x="70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0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375"/>
                  </a:lnTo>
                  <a:lnTo>
                    <a:pt x="138" y="394"/>
                  </a:lnTo>
                  <a:lnTo>
                    <a:pt x="130" y="412"/>
                  </a:lnTo>
                  <a:lnTo>
                    <a:pt x="119" y="426"/>
                  </a:lnTo>
                  <a:lnTo>
                    <a:pt x="103" y="438"/>
                  </a:lnTo>
                  <a:lnTo>
                    <a:pt x="86" y="444"/>
                  </a:lnTo>
                  <a:lnTo>
                    <a:pt x="66" y="445"/>
                  </a:lnTo>
                  <a:lnTo>
                    <a:pt x="48" y="442"/>
                  </a:lnTo>
                  <a:lnTo>
                    <a:pt x="32" y="435"/>
                  </a:lnTo>
                  <a:lnTo>
                    <a:pt x="19" y="422"/>
                  </a:lnTo>
                  <a:lnTo>
                    <a:pt x="9" y="408"/>
                  </a:lnTo>
                  <a:lnTo>
                    <a:pt x="2" y="391"/>
                  </a:lnTo>
                  <a:lnTo>
                    <a:pt x="0" y="372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4" name="Group 36"/>
          <p:cNvGrpSpPr/>
          <p:nvPr/>
        </p:nvGrpSpPr>
        <p:grpSpPr>
          <a:xfrm>
            <a:off x="6765210" y="2568036"/>
            <a:ext cx="755206" cy="746525"/>
            <a:chOff x="4356100" y="3465513"/>
            <a:chExt cx="552450" cy="546100"/>
          </a:xfrm>
          <a:solidFill>
            <a:schemeClr val="bg1"/>
          </a:solidFill>
        </p:grpSpPr>
        <p:sp>
          <p:nvSpPr>
            <p:cNvPr id="35" name="Freeform 242"/>
            <p:cNvSpPr/>
            <p:nvPr/>
          </p:nvSpPr>
          <p:spPr bwMode="auto">
            <a:xfrm>
              <a:off x="4486275" y="3465513"/>
              <a:ext cx="422275" cy="422275"/>
            </a:xfrm>
            <a:custGeom>
              <a:avLst/>
              <a:gdLst>
                <a:gd name="T0" fmla="*/ 2000 w 2664"/>
                <a:gd name="T1" fmla="*/ 115 h 2664"/>
                <a:gd name="T2" fmla="*/ 2063 w 2664"/>
                <a:gd name="T3" fmla="*/ 268 h 2664"/>
                <a:gd name="T4" fmla="*/ 2150 w 2664"/>
                <a:gd name="T5" fmla="*/ 560 h 2664"/>
                <a:gd name="T6" fmla="*/ 2425 w 2664"/>
                <a:gd name="T7" fmla="*/ 602 h 2664"/>
                <a:gd name="T8" fmla="*/ 2566 w 2664"/>
                <a:gd name="T9" fmla="*/ 688 h 2664"/>
                <a:gd name="T10" fmla="*/ 2660 w 2664"/>
                <a:gd name="T11" fmla="*/ 999 h 2664"/>
                <a:gd name="T12" fmla="*/ 2552 w 2664"/>
                <a:gd name="T13" fmla="*/ 1126 h 2664"/>
                <a:gd name="T14" fmla="*/ 2552 w 2664"/>
                <a:gd name="T15" fmla="*/ 1538 h 2664"/>
                <a:gd name="T16" fmla="*/ 2660 w 2664"/>
                <a:gd name="T17" fmla="*/ 1662 h 2664"/>
                <a:gd name="T18" fmla="*/ 2565 w 2664"/>
                <a:gd name="T19" fmla="*/ 1976 h 2664"/>
                <a:gd name="T20" fmla="*/ 2426 w 2664"/>
                <a:gd name="T21" fmla="*/ 2062 h 2664"/>
                <a:gd name="T22" fmla="*/ 2149 w 2664"/>
                <a:gd name="T23" fmla="*/ 2103 h 2664"/>
                <a:gd name="T24" fmla="*/ 2062 w 2664"/>
                <a:gd name="T25" fmla="*/ 2395 h 2664"/>
                <a:gd name="T26" fmla="*/ 1999 w 2664"/>
                <a:gd name="T27" fmla="*/ 2548 h 2664"/>
                <a:gd name="T28" fmla="*/ 1706 w 2664"/>
                <a:gd name="T29" fmla="*/ 2664 h 2664"/>
                <a:gd name="T30" fmla="*/ 1551 w 2664"/>
                <a:gd name="T31" fmla="*/ 2576 h 2664"/>
                <a:gd name="T32" fmla="*/ 1481 w 2664"/>
                <a:gd name="T33" fmla="*/ 2322 h 2664"/>
                <a:gd name="T34" fmla="*/ 1579 w 2664"/>
                <a:gd name="T35" fmla="*/ 2308 h 2664"/>
                <a:gd name="T36" fmla="*/ 1691 w 2664"/>
                <a:gd name="T37" fmla="*/ 2520 h 2664"/>
                <a:gd name="T38" fmla="*/ 1914 w 2664"/>
                <a:gd name="T39" fmla="*/ 2435 h 2664"/>
                <a:gd name="T40" fmla="*/ 1849 w 2664"/>
                <a:gd name="T41" fmla="*/ 2216 h 2664"/>
                <a:gd name="T42" fmla="*/ 1982 w 2664"/>
                <a:gd name="T43" fmla="*/ 2071 h 2664"/>
                <a:gd name="T44" fmla="*/ 2179 w 2664"/>
                <a:gd name="T45" fmla="*/ 1854 h 2664"/>
                <a:gd name="T46" fmla="*/ 2421 w 2664"/>
                <a:gd name="T47" fmla="*/ 1921 h 2664"/>
                <a:gd name="T48" fmla="*/ 2524 w 2664"/>
                <a:gd name="T49" fmla="*/ 1696 h 2664"/>
                <a:gd name="T50" fmla="*/ 2310 w 2664"/>
                <a:gd name="T51" fmla="*/ 1578 h 2664"/>
                <a:gd name="T52" fmla="*/ 2316 w 2664"/>
                <a:gd name="T53" fmla="*/ 1293 h 2664"/>
                <a:gd name="T54" fmla="*/ 2322 w 2664"/>
                <a:gd name="T55" fmla="*/ 1072 h 2664"/>
                <a:gd name="T56" fmla="*/ 2525 w 2664"/>
                <a:gd name="T57" fmla="*/ 962 h 2664"/>
                <a:gd name="T58" fmla="*/ 2428 w 2664"/>
                <a:gd name="T59" fmla="*/ 745 h 2664"/>
                <a:gd name="T60" fmla="*/ 2180 w 2664"/>
                <a:gd name="T61" fmla="*/ 810 h 2664"/>
                <a:gd name="T62" fmla="*/ 1983 w 2664"/>
                <a:gd name="T63" fmla="*/ 593 h 2664"/>
                <a:gd name="T64" fmla="*/ 1850 w 2664"/>
                <a:gd name="T65" fmla="*/ 448 h 2664"/>
                <a:gd name="T66" fmla="*/ 1915 w 2664"/>
                <a:gd name="T67" fmla="*/ 228 h 2664"/>
                <a:gd name="T68" fmla="*/ 1686 w 2664"/>
                <a:gd name="T69" fmla="*/ 146 h 2664"/>
                <a:gd name="T70" fmla="*/ 1563 w 2664"/>
                <a:gd name="T71" fmla="*/ 364 h 2664"/>
                <a:gd name="T72" fmla="*/ 1218 w 2664"/>
                <a:gd name="T73" fmla="*/ 354 h 2664"/>
                <a:gd name="T74" fmla="*/ 1063 w 2664"/>
                <a:gd name="T75" fmla="*/ 325 h 2664"/>
                <a:gd name="T76" fmla="*/ 953 w 2664"/>
                <a:gd name="T77" fmla="*/ 139 h 2664"/>
                <a:gd name="T78" fmla="*/ 743 w 2664"/>
                <a:gd name="T79" fmla="*/ 255 h 2664"/>
                <a:gd name="T80" fmla="*/ 801 w 2664"/>
                <a:gd name="T81" fmla="*/ 501 h 2664"/>
                <a:gd name="T82" fmla="*/ 553 w 2664"/>
                <a:gd name="T83" fmla="*/ 732 h 2664"/>
                <a:gd name="T84" fmla="*/ 430 w 2664"/>
                <a:gd name="T85" fmla="*/ 810 h 2664"/>
                <a:gd name="T86" fmla="*/ 221 w 2664"/>
                <a:gd name="T87" fmla="*/ 757 h 2664"/>
                <a:gd name="T88" fmla="*/ 154 w 2664"/>
                <a:gd name="T89" fmla="*/ 988 h 2664"/>
                <a:gd name="T90" fmla="*/ 368 w 2664"/>
                <a:gd name="T91" fmla="*/ 1116 h 2664"/>
                <a:gd name="T92" fmla="*/ 309 w 2664"/>
                <a:gd name="T93" fmla="*/ 1195 h 2664"/>
                <a:gd name="T94" fmla="*/ 43 w 2664"/>
                <a:gd name="T95" fmla="*/ 1074 h 2664"/>
                <a:gd name="T96" fmla="*/ 4 w 2664"/>
                <a:gd name="T97" fmla="*/ 915 h 2664"/>
                <a:gd name="T98" fmla="*/ 159 w 2664"/>
                <a:gd name="T99" fmla="*/ 627 h 2664"/>
                <a:gd name="T100" fmla="*/ 324 w 2664"/>
                <a:gd name="T101" fmla="*/ 615 h 2664"/>
                <a:gd name="T102" fmla="*/ 660 w 2664"/>
                <a:gd name="T103" fmla="*/ 430 h 2664"/>
                <a:gd name="T104" fmla="*/ 616 w 2664"/>
                <a:gd name="T105" fmla="*/ 184 h 2664"/>
                <a:gd name="T106" fmla="*/ 889 w 2664"/>
                <a:gd name="T107" fmla="*/ 13 h 2664"/>
                <a:gd name="T108" fmla="*/ 1054 w 2664"/>
                <a:gd name="T109" fmla="*/ 27 h 2664"/>
                <a:gd name="T110" fmla="*/ 1252 w 2664"/>
                <a:gd name="T111" fmla="*/ 211 h 2664"/>
                <a:gd name="T112" fmla="*/ 1570 w 2664"/>
                <a:gd name="T113" fmla="*/ 62 h 2664"/>
                <a:gd name="T114" fmla="*/ 1720 w 2664"/>
                <a:gd name="T115" fmla="*/ 0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4" h="2664">
                  <a:moveTo>
                    <a:pt x="1720" y="0"/>
                  </a:moveTo>
                  <a:lnTo>
                    <a:pt x="1749" y="4"/>
                  </a:lnTo>
                  <a:lnTo>
                    <a:pt x="1777" y="13"/>
                  </a:lnTo>
                  <a:lnTo>
                    <a:pt x="1951" y="86"/>
                  </a:lnTo>
                  <a:lnTo>
                    <a:pt x="1977" y="98"/>
                  </a:lnTo>
                  <a:lnTo>
                    <a:pt x="2000" y="115"/>
                  </a:lnTo>
                  <a:lnTo>
                    <a:pt x="2020" y="135"/>
                  </a:lnTo>
                  <a:lnTo>
                    <a:pt x="2036" y="158"/>
                  </a:lnTo>
                  <a:lnTo>
                    <a:pt x="2050" y="185"/>
                  </a:lnTo>
                  <a:lnTo>
                    <a:pt x="2059" y="212"/>
                  </a:lnTo>
                  <a:lnTo>
                    <a:pt x="2063" y="240"/>
                  </a:lnTo>
                  <a:lnTo>
                    <a:pt x="2063" y="268"/>
                  </a:lnTo>
                  <a:lnTo>
                    <a:pt x="2059" y="296"/>
                  </a:lnTo>
                  <a:lnTo>
                    <a:pt x="2050" y="324"/>
                  </a:lnTo>
                  <a:lnTo>
                    <a:pt x="2005" y="431"/>
                  </a:lnTo>
                  <a:lnTo>
                    <a:pt x="2055" y="471"/>
                  </a:lnTo>
                  <a:lnTo>
                    <a:pt x="2104" y="515"/>
                  </a:lnTo>
                  <a:lnTo>
                    <a:pt x="2150" y="560"/>
                  </a:lnTo>
                  <a:lnTo>
                    <a:pt x="2193" y="608"/>
                  </a:lnTo>
                  <a:lnTo>
                    <a:pt x="2234" y="660"/>
                  </a:lnTo>
                  <a:lnTo>
                    <a:pt x="2341" y="615"/>
                  </a:lnTo>
                  <a:lnTo>
                    <a:pt x="2369" y="606"/>
                  </a:lnTo>
                  <a:lnTo>
                    <a:pt x="2396" y="602"/>
                  </a:lnTo>
                  <a:lnTo>
                    <a:pt x="2425" y="602"/>
                  </a:lnTo>
                  <a:lnTo>
                    <a:pt x="2453" y="606"/>
                  </a:lnTo>
                  <a:lnTo>
                    <a:pt x="2480" y="615"/>
                  </a:lnTo>
                  <a:lnTo>
                    <a:pt x="2506" y="628"/>
                  </a:lnTo>
                  <a:lnTo>
                    <a:pt x="2529" y="645"/>
                  </a:lnTo>
                  <a:lnTo>
                    <a:pt x="2549" y="665"/>
                  </a:lnTo>
                  <a:lnTo>
                    <a:pt x="2566" y="688"/>
                  </a:lnTo>
                  <a:lnTo>
                    <a:pt x="2580" y="714"/>
                  </a:lnTo>
                  <a:lnTo>
                    <a:pt x="2651" y="888"/>
                  </a:lnTo>
                  <a:lnTo>
                    <a:pt x="2660" y="915"/>
                  </a:lnTo>
                  <a:lnTo>
                    <a:pt x="2664" y="944"/>
                  </a:lnTo>
                  <a:lnTo>
                    <a:pt x="2664" y="971"/>
                  </a:lnTo>
                  <a:lnTo>
                    <a:pt x="2660" y="999"/>
                  </a:lnTo>
                  <a:lnTo>
                    <a:pt x="2651" y="1027"/>
                  </a:lnTo>
                  <a:lnTo>
                    <a:pt x="2638" y="1052"/>
                  </a:lnTo>
                  <a:lnTo>
                    <a:pt x="2621" y="1075"/>
                  </a:lnTo>
                  <a:lnTo>
                    <a:pt x="2601" y="1095"/>
                  </a:lnTo>
                  <a:lnTo>
                    <a:pt x="2577" y="1112"/>
                  </a:lnTo>
                  <a:lnTo>
                    <a:pt x="2552" y="1126"/>
                  </a:lnTo>
                  <a:lnTo>
                    <a:pt x="2445" y="1170"/>
                  </a:lnTo>
                  <a:lnTo>
                    <a:pt x="2453" y="1251"/>
                  </a:lnTo>
                  <a:lnTo>
                    <a:pt x="2456" y="1331"/>
                  </a:lnTo>
                  <a:lnTo>
                    <a:pt x="2453" y="1413"/>
                  </a:lnTo>
                  <a:lnTo>
                    <a:pt x="2445" y="1493"/>
                  </a:lnTo>
                  <a:lnTo>
                    <a:pt x="2552" y="1538"/>
                  </a:lnTo>
                  <a:lnTo>
                    <a:pt x="2579" y="1552"/>
                  </a:lnTo>
                  <a:lnTo>
                    <a:pt x="2602" y="1568"/>
                  </a:lnTo>
                  <a:lnTo>
                    <a:pt x="2622" y="1589"/>
                  </a:lnTo>
                  <a:lnTo>
                    <a:pt x="2638" y="1612"/>
                  </a:lnTo>
                  <a:lnTo>
                    <a:pt x="2650" y="1636"/>
                  </a:lnTo>
                  <a:lnTo>
                    <a:pt x="2660" y="1662"/>
                  </a:lnTo>
                  <a:lnTo>
                    <a:pt x="2664" y="1691"/>
                  </a:lnTo>
                  <a:lnTo>
                    <a:pt x="2664" y="1719"/>
                  </a:lnTo>
                  <a:lnTo>
                    <a:pt x="2660" y="1748"/>
                  </a:lnTo>
                  <a:lnTo>
                    <a:pt x="2651" y="1775"/>
                  </a:lnTo>
                  <a:lnTo>
                    <a:pt x="2579" y="1949"/>
                  </a:lnTo>
                  <a:lnTo>
                    <a:pt x="2565" y="1976"/>
                  </a:lnTo>
                  <a:lnTo>
                    <a:pt x="2548" y="2000"/>
                  </a:lnTo>
                  <a:lnTo>
                    <a:pt x="2528" y="2019"/>
                  </a:lnTo>
                  <a:lnTo>
                    <a:pt x="2505" y="2035"/>
                  </a:lnTo>
                  <a:lnTo>
                    <a:pt x="2479" y="2048"/>
                  </a:lnTo>
                  <a:lnTo>
                    <a:pt x="2453" y="2056"/>
                  </a:lnTo>
                  <a:lnTo>
                    <a:pt x="2426" y="2062"/>
                  </a:lnTo>
                  <a:lnTo>
                    <a:pt x="2397" y="2062"/>
                  </a:lnTo>
                  <a:lnTo>
                    <a:pt x="2369" y="2058"/>
                  </a:lnTo>
                  <a:lnTo>
                    <a:pt x="2340" y="2048"/>
                  </a:lnTo>
                  <a:lnTo>
                    <a:pt x="2233" y="2004"/>
                  </a:lnTo>
                  <a:lnTo>
                    <a:pt x="2192" y="2054"/>
                  </a:lnTo>
                  <a:lnTo>
                    <a:pt x="2149" y="2103"/>
                  </a:lnTo>
                  <a:lnTo>
                    <a:pt x="2103" y="2149"/>
                  </a:lnTo>
                  <a:lnTo>
                    <a:pt x="2054" y="2191"/>
                  </a:lnTo>
                  <a:lnTo>
                    <a:pt x="2004" y="2232"/>
                  </a:lnTo>
                  <a:lnTo>
                    <a:pt x="2048" y="2340"/>
                  </a:lnTo>
                  <a:lnTo>
                    <a:pt x="2058" y="2367"/>
                  </a:lnTo>
                  <a:lnTo>
                    <a:pt x="2062" y="2395"/>
                  </a:lnTo>
                  <a:lnTo>
                    <a:pt x="2062" y="2423"/>
                  </a:lnTo>
                  <a:lnTo>
                    <a:pt x="2058" y="2452"/>
                  </a:lnTo>
                  <a:lnTo>
                    <a:pt x="2048" y="2479"/>
                  </a:lnTo>
                  <a:lnTo>
                    <a:pt x="2035" y="2504"/>
                  </a:lnTo>
                  <a:lnTo>
                    <a:pt x="2019" y="2528"/>
                  </a:lnTo>
                  <a:lnTo>
                    <a:pt x="1999" y="2548"/>
                  </a:lnTo>
                  <a:lnTo>
                    <a:pt x="1975" y="2564"/>
                  </a:lnTo>
                  <a:lnTo>
                    <a:pt x="1950" y="2578"/>
                  </a:lnTo>
                  <a:lnTo>
                    <a:pt x="1776" y="2650"/>
                  </a:lnTo>
                  <a:lnTo>
                    <a:pt x="1753" y="2657"/>
                  </a:lnTo>
                  <a:lnTo>
                    <a:pt x="1730" y="2661"/>
                  </a:lnTo>
                  <a:lnTo>
                    <a:pt x="1706" y="2664"/>
                  </a:lnTo>
                  <a:lnTo>
                    <a:pt x="1672" y="2660"/>
                  </a:lnTo>
                  <a:lnTo>
                    <a:pt x="1637" y="2650"/>
                  </a:lnTo>
                  <a:lnTo>
                    <a:pt x="1610" y="2636"/>
                  </a:lnTo>
                  <a:lnTo>
                    <a:pt x="1588" y="2619"/>
                  </a:lnTo>
                  <a:lnTo>
                    <a:pt x="1568" y="2599"/>
                  </a:lnTo>
                  <a:lnTo>
                    <a:pt x="1551" y="2576"/>
                  </a:lnTo>
                  <a:lnTo>
                    <a:pt x="1538" y="2551"/>
                  </a:lnTo>
                  <a:lnTo>
                    <a:pt x="1472" y="2391"/>
                  </a:lnTo>
                  <a:lnTo>
                    <a:pt x="1467" y="2373"/>
                  </a:lnTo>
                  <a:lnTo>
                    <a:pt x="1467" y="2355"/>
                  </a:lnTo>
                  <a:lnTo>
                    <a:pt x="1472" y="2338"/>
                  </a:lnTo>
                  <a:lnTo>
                    <a:pt x="1481" y="2322"/>
                  </a:lnTo>
                  <a:lnTo>
                    <a:pt x="1493" y="2309"/>
                  </a:lnTo>
                  <a:lnTo>
                    <a:pt x="1510" y="2299"/>
                  </a:lnTo>
                  <a:lnTo>
                    <a:pt x="1528" y="2295"/>
                  </a:lnTo>
                  <a:lnTo>
                    <a:pt x="1546" y="2295"/>
                  </a:lnTo>
                  <a:lnTo>
                    <a:pt x="1564" y="2300"/>
                  </a:lnTo>
                  <a:lnTo>
                    <a:pt x="1579" y="2308"/>
                  </a:lnTo>
                  <a:lnTo>
                    <a:pt x="1593" y="2321"/>
                  </a:lnTo>
                  <a:lnTo>
                    <a:pt x="1602" y="2338"/>
                  </a:lnTo>
                  <a:lnTo>
                    <a:pt x="1667" y="2497"/>
                  </a:lnTo>
                  <a:lnTo>
                    <a:pt x="1674" y="2508"/>
                  </a:lnTo>
                  <a:lnTo>
                    <a:pt x="1681" y="2515"/>
                  </a:lnTo>
                  <a:lnTo>
                    <a:pt x="1691" y="2520"/>
                  </a:lnTo>
                  <a:lnTo>
                    <a:pt x="1701" y="2523"/>
                  </a:lnTo>
                  <a:lnTo>
                    <a:pt x="1713" y="2523"/>
                  </a:lnTo>
                  <a:lnTo>
                    <a:pt x="1722" y="2520"/>
                  </a:lnTo>
                  <a:lnTo>
                    <a:pt x="1896" y="2449"/>
                  </a:lnTo>
                  <a:lnTo>
                    <a:pt x="1906" y="2443"/>
                  </a:lnTo>
                  <a:lnTo>
                    <a:pt x="1914" y="2435"/>
                  </a:lnTo>
                  <a:lnTo>
                    <a:pt x="1919" y="2425"/>
                  </a:lnTo>
                  <a:lnTo>
                    <a:pt x="1923" y="2415"/>
                  </a:lnTo>
                  <a:lnTo>
                    <a:pt x="1923" y="2404"/>
                  </a:lnTo>
                  <a:lnTo>
                    <a:pt x="1919" y="2394"/>
                  </a:lnTo>
                  <a:lnTo>
                    <a:pt x="1853" y="2235"/>
                  </a:lnTo>
                  <a:lnTo>
                    <a:pt x="1849" y="2216"/>
                  </a:lnTo>
                  <a:lnTo>
                    <a:pt x="1849" y="2197"/>
                  </a:lnTo>
                  <a:lnTo>
                    <a:pt x="1855" y="2178"/>
                  </a:lnTo>
                  <a:lnTo>
                    <a:pt x="1865" y="2162"/>
                  </a:lnTo>
                  <a:lnTo>
                    <a:pt x="1879" y="2149"/>
                  </a:lnTo>
                  <a:lnTo>
                    <a:pt x="1932" y="2111"/>
                  </a:lnTo>
                  <a:lnTo>
                    <a:pt x="1982" y="2071"/>
                  </a:lnTo>
                  <a:lnTo>
                    <a:pt x="2028" y="2027"/>
                  </a:lnTo>
                  <a:lnTo>
                    <a:pt x="2072" y="1981"/>
                  </a:lnTo>
                  <a:lnTo>
                    <a:pt x="2112" y="1931"/>
                  </a:lnTo>
                  <a:lnTo>
                    <a:pt x="2150" y="1878"/>
                  </a:lnTo>
                  <a:lnTo>
                    <a:pt x="2163" y="1864"/>
                  </a:lnTo>
                  <a:lnTo>
                    <a:pt x="2179" y="1854"/>
                  </a:lnTo>
                  <a:lnTo>
                    <a:pt x="2197" y="1849"/>
                  </a:lnTo>
                  <a:lnTo>
                    <a:pt x="2216" y="1848"/>
                  </a:lnTo>
                  <a:lnTo>
                    <a:pt x="2236" y="1853"/>
                  </a:lnTo>
                  <a:lnTo>
                    <a:pt x="2395" y="1919"/>
                  </a:lnTo>
                  <a:lnTo>
                    <a:pt x="2408" y="1922"/>
                  </a:lnTo>
                  <a:lnTo>
                    <a:pt x="2421" y="1921"/>
                  </a:lnTo>
                  <a:lnTo>
                    <a:pt x="2433" y="1916"/>
                  </a:lnTo>
                  <a:lnTo>
                    <a:pt x="2442" y="1908"/>
                  </a:lnTo>
                  <a:lnTo>
                    <a:pt x="2450" y="1896"/>
                  </a:lnTo>
                  <a:lnTo>
                    <a:pt x="2523" y="1722"/>
                  </a:lnTo>
                  <a:lnTo>
                    <a:pt x="2525" y="1710"/>
                  </a:lnTo>
                  <a:lnTo>
                    <a:pt x="2524" y="1696"/>
                  </a:lnTo>
                  <a:lnTo>
                    <a:pt x="2519" y="1684"/>
                  </a:lnTo>
                  <a:lnTo>
                    <a:pt x="2511" y="1675"/>
                  </a:lnTo>
                  <a:lnTo>
                    <a:pt x="2499" y="1668"/>
                  </a:lnTo>
                  <a:lnTo>
                    <a:pt x="2340" y="1602"/>
                  </a:lnTo>
                  <a:lnTo>
                    <a:pt x="2323" y="1592"/>
                  </a:lnTo>
                  <a:lnTo>
                    <a:pt x="2310" y="1578"/>
                  </a:lnTo>
                  <a:lnTo>
                    <a:pt x="2301" y="1561"/>
                  </a:lnTo>
                  <a:lnTo>
                    <a:pt x="2297" y="1542"/>
                  </a:lnTo>
                  <a:lnTo>
                    <a:pt x="2298" y="1523"/>
                  </a:lnTo>
                  <a:lnTo>
                    <a:pt x="2310" y="1447"/>
                  </a:lnTo>
                  <a:lnTo>
                    <a:pt x="2316" y="1370"/>
                  </a:lnTo>
                  <a:lnTo>
                    <a:pt x="2316" y="1293"/>
                  </a:lnTo>
                  <a:lnTo>
                    <a:pt x="2310" y="1218"/>
                  </a:lnTo>
                  <a:lnTo>
                    <a:pt x="2298" y="1141"/>
                  </a:lnTo>
                  <a:lnTo>
                    <a:pt x="2297" y="1122"/>
                  </a:lnTo>
                  <a:lnTo>
                    <a:pt x="2301" y="1103"/>
                  </a:lnTo>
                  <a:lnTo>
                    <a:pt x="2310" y="1086"/>
                  </a:lnTo>
                  <a:lnTo>
                    <a:pt x="2322" y="1072"/>
                  </a:lnTo>
                  <a:lnTo>
                    <a:pt x="2340" y="1063"/>
                  </a:lnTo>
                  <a:lnTo>
                    <a:pt x="2499" y="996"/>
                  </a:lnTo>
                  <a:lnTo>
                    <a:pt x="2509" y="991"/>
                  </a:lnTo>
                  <a:lnTo>
                    <a:pt x="2517" y="983"/>
                  </a:lnTo>
                  <a:lnTo>
                    <a:pt x="2523" y="973"/>
                  </a:lnTo>
                  <a:lnTo>
                    <a:pt x="2525" y="962"/>
                  </a:lnTo>
                  <a:lnTo>
                    <a:pt x="2525" y="952"/>
                  </a:lnTo>
                  <a:lnTo>
                    <a:pt x="2523" y="941"/>
                  </a:lnTo>
                  <a:lnTo>
                    <a:pt x="2451" y="768"/>
                  </a:lnTo>
                  <a:lnTo>
                    <a:pt x="2445" y="758"/>
                  </a:lnTo>
                  <a:lnTo>
                    <a:pt x="2437" y="751"/>
                  </a:lnTo>
                  <a:lnTo>
                    <a:pt x="2428" y="745"/>
                  </a:lnTo>
                  <a:lnTo>
                    <a:pt x="2412" y="742"/>
                  </a:lnTo>
                  <a:lnTo>
                    <a:pt x="2396" y="745"/>
                  </a:lnTo>
                  <a:lnTo>
                    <a:pt x="2236" y="811"/>
                  </a:lnTo>
                  <a:lnTo>
                    <a:pt x="2217" y="816"/>
                  </a:lnTo>
                  <a:lnTo>
                    <a:pt x="2198" y="815"/>
                  </a:lnTo>
                  <a:lnTo>
                    <a:pt x="2180" y="810"/>
                  </a:lnTo>
                  <a:lnTo>
                    <a:pt x="2164" y="799"/>
                  </a:lnTo>
                  <a:lnTo>
                    <a:pt x="2150" y="784"/>
                  </a:lnTo>
                  <a:lnTo>
                    <a:pt x="2113" y="732"/>
                  </a:lnTo>
                  <a:lnTo>
                    <a:pt x="2072" y="682"/>
                  </a:lnTo>
                  <a:lnTo>
                    <a:pt x="2029" y="636"/>
                  </a:lnTo>
                  <a:lnTo>
                    <a:pt x="1983" y="593"/>
                  </a:lnTo>
                  <a:lnTo>
                    <a:pt x="1933" y="551"/>
                  </a:lnTo>
                  <a:lnTo>
                    <a:pt x="1880" y="515"/>
                  </a:lnTo>
                  <a:lnTo>
                    <a:pt x="1866" y="501"/>
                  </a:lnTo>
                  <a:lnTo>
                    <a:pt x="1855" y="485"/>
                  </a:lnTo>
                  <a:lnTo>
                    <a:pt x="1850" y="467"/>
                  </a:lnTo>
                  <a:lnTo>
                    <a:pt x="1850" y="448"/>
                  </a:lnTo>
                  <a:lnTo>
                    <a:pt x="1855" y="429"/>
                  </a:lnTo>
                  <a:lnTo>
                    <a:pt x="1920" y="269"/>
                  </a:lnTo>
                  <a:lnTo>
                    <a:pt x="1924" y="258"/>
                  </a:lnTo>
                  <a:lnTo>
                    <a:pt x="1924" y="248"/>
                  </a:lnTo>
                  <a:lnTo>
                    <a:pt x="1920" y="237"/>
                  </a:lnTo>
                  <a:lnTo>
                    <a:pt x="1915" y="228"/>
                  </a:lnTo>
                  <a:lnTo>
                    <a:pt x="1908" y="221"/>
                  </a:lnTo>
                  <a:lnTo>
                    <a:pt x="1898" y="215"/>
                  </a:lnTo>
                  <a:lnTo>
                    <a:pt x="1724" y="143"/>
                  </a:lnTo>
                  <a:lnTo>
                    <a:pt x="1711" y="139"/>
                  </a:lnTo>
                  <a:lnTo>
                    <a:pt x="1698" y="140"/>
                  </a:lnTo>
                  <a:lnTo>
                    <a:pt x="1686" y="146"/>
                  </a:lnTo>
                  <a:lnTo>
                    <a:pt x="1676" y="154"/>
                  </a:lnTo>
                  <a:lnTo>
                    <a:pt x="1670" y="165"/>
                  </a:lnTo>
                  <a:lnTo>
                    <a:pt x="1603" y="325"/>
                  </a:lnTo>
                  <a:lnTo>
                    <a:pt x="1594" y="342"/>
                  </a:lnTo>
                  <a:lnTo>
                    <a:pt x="1580" y="354"/>
                  </a:lnTo>
                  <a:lnTo>
                    <a:pt x="1563" y="364"/>
                  </a:lnTo>
                  <a:lnTo>
                    <a:pt x="1544" y="368"/>
                  </a:lnTo>
                  <a:lnTo>
                    <a:pt x="1524" y="367"/>
                  </a:lnTo>
                  <a:lnTo>
                    <a:pt x="1448" y="354"/>
                  </a:lnTo>
                  <a:lnTo>
                    <a:pt x="1372" y="348"/>
                  </a:lnTo>
                  <a:lnTo>
                    <a:pt x="1295" y="348"/>
                  </a:lnTo>
                  <a:lnTo>
                    <a:pt x="1218" y="354"/>
                  </a:lnTo>
                  <a:lnTo>
                    <a:pt x="1142" y="367"/>
                  </a:lnTo>
                  <a:lnTo>
                    <a:pt x="1122" y="368"/>
                  </a:lnTo>
                  <a:lnTo>
                    <a:pt x="1104" y="364"/>
                  </a:lnTo>
                  <a:lnTo>
                    <a:pt x="1087" y="355"/>
                  </a:lnTo>
                  <a:lnTo>
                    <a:pt x="1074" y="342"/>
                  </a:lnTo>
                  <a:lnTo>
                    <a:pt x="1063" y="325"/>
                  </a:lnTo>
                  <a:lnTo>
                    <a:pt x="998" y="165"/>
                  </a:lnTo>
                  <a:lnTo>
                    <a:pt x="991" y="155"/>
                  </a:lnTo>
                  <a:lnTo>
                    <a:pt x="984" y="148"/>
                  </a:lnTo>
                  <a:lnTo>
                    <a:pt x="975" y="143"/>
                  </a:lnTo>
                  <a:lnTo>
                    <a:pt x="964" y="139"/>
                  </a:lnTo>
                  <a:lnTo>
                    <a:pt x="953" y="139"/>
                  </a:lnTo>
                  <a:lnTo>
                    <a:pt x="943" y="143"/>
                  </a:lnTo>
                  <a:lnTo>
                    <a:pt x="769" y="214"/>
                  </a:lnTo>
                  <a:lnTo>
                    <a:pt x="757" y="222"/>
                  </a:lnTo>
                  <a:lnTo>
                    <a:pt x="749" y="231"/>
                  </a:lnTo>
                  <a:lnTo>
                    <a:pt x="745" y="243"/>
                  </a:lnTo>
                  <a:lnTo>
                    <a:pt x="743" y="255"/>
                  </a:lnTo>
                  <a:lnTo>
                    <a:pt x="746" y="269"/>
                  </a:lnTo>
                  <a:lnTo>
                    <a:pt x="812" y="428"/>
                  </a:lnTo>
                  <a:lnTo>
                    <a:pt x="817" y="447"/>
                  </a:lnTo>
                  <a:lnTo>
                    <a:pt x="816" y="466"/>
                  </a:lnTo>
                  <a:lnTo>
                    <a:pt x="811" y="484"/>
                  </a:lnTo>
                  <a:lnTo>
                    <a:pt x="801" y="501"/>
                  </a:lnTo>
                  <a:lnTo>
                    <a:pt x="786" y="514"/>
                  </a:lnTo>
                  <a:lnTo>
                    <a:pt x="733" y="551"/>
                  </a:lnTo>
                  <a:lnTo>
                    <a:pt x="684" y="592"/>
                  </a:lnTo>
                  <a:lnTo>
                    <a:pt x="637" y="635"/>
                  </a:lnTo>
                  <a:lnTo>
                    <a:pt x="593" y="682"/>
                  </a:lnTo>
                  <a:lnTo>
                    <a:pt x="553" y="732"/>
                  </a:lnTo>
                  <a:lnTo>
                    <a:pt x="515" y="784"/>
                  </a:lnTo>
                  <a:lnTo>
                    <a:pt x="502" y="798"/>
                  </a:lnTo>
                  <a:lnTo>
                    <a:pt x="486" y="809"/>
                  </a:lnTo>
                  <a:lnTo>
                    <a:pt x="468" y="814"/>
                  </a:lnTo>
                  <a:lnTo>
                    <a:pt x="449" y="815"/>
                  </a:lnTo>
                  <a:lnTo>
                    <a:pt x="430" y="810"/>
                  </a:lnTo>
                  <a:lnTo>
                    <a:pt x="270" y="743"/>
                  </a:lnTo>
                  <a:lnTo>
                    <a:pt x="260" y="741"/>
                  </a:lnTo>
                  <a:lnTo>
                    <a:pt x="249" y="741"/>
                  </a:lnTo>
                  <a:lnTo>
                    <a:pt x="238" y="743"/>
                  </a:lnTo>
                  <a:lnTo>
                    <a:pt x="229" y="750"/>
                  </a:lnTo>
                  <a:lnTo>
                    <a:pt x="221" y="757"/>
                  </a:lnTo>
                  <a:lnTo>
                    <a:pt x="215" y="766"/>
                  </a:lnTo>
                  <a:lnTo>
                    <a:pt x="144" y="940"/>
                  </a:lnTo>
                  <a:lnTo>
                    <a:pt x="140" y="953"/>
                  </a:lnTo>
                  <a:lnTo>
                    <a:pt x="141" y="966"/>
                  </a:lnTo>
                  <a:lnTo>
                    <a:pt x="146" y="978"/>
                  </a:lnTo>
                  <a:lnTo>
                    <a:pt x="154" y="988"/>
                  </a:lnTo>
                  <a:lnTo>
                    <a:pt x="166" y="995"/>
                  </a:lnTo>
                  <a:lnTo>
                    <a:pt x="326" y="1061"/>
                  </a:lnTo>
                  <a:lnTo>
                    <a:pt x="342" y="1070"/>
                  </a:lnTo>
                  <a:lnTo>
                    <a:pt x="354" y="1083"/>
                  </a:lnTo>
                  <a:lnTo>
                    <a:pt x="364" y="1098"/>
                  </a:lnTo>
                  <a:lnTo>
                    <a:pt x="368" y="1116"/>
                  </a:lnTo>
                  <a:lnTo>
                    <a:pt x="369" y="1134"/>
                  </a:lnTo>
                  <a:lnTo>
                    <a:pt x="364" y="1152"/>
                  </a:lnTo>
                  <a:lnTo>
                    <a:pt x="354" y="1169"/>
                  </a:lnTo>
                  <a:lnTo>
                    <a:pt x="342" y="1182"/>
                  </a:lnTo>
                  <a:lnTo>
                    <a:pt x="326" y="1191"/>
                  </a:lnTo>
                  <a:lnTo>
                    <a:pt x="309" y="1195"/>
                  </a:lnTo>
                  <a:lnTo>
                    <a:pt x="290" y="1195"/>
                  </a:lnTo>
                  <a:lnTo>
                    <a:pt x="272" y="1191"/>
                  </a:lnTo>
                  <a:lnTo>
                    <a:pt x="113" y="1125"/>
                  </a:lnTo>
                  <a:lnTo>
                    <a:pt x="87" y="1111"/>
                  </a:lnTo>
                  <a:lnTo>
                    <a:pt x="62" y="1094"/>
                  </a:lnTo>
                  <a:lnTo>
                    <a:pt x="43" y="1074"/>
                  </a:lnTo>
                  <a:lnTo>
                    <a:pt x="27" y="1051"/>
                  </a:lnTo>
                  <a:lnTo>
                    <a:pt x="14" y="1027"/>
                  </a:lnTo>
                  <a:lnTo>
                    <a:pt x="5" y="999"/>
                  </a:lnTo>
                  <a:lnTo>
                    <a:pt x="0" y="972"/>
                  </a:lnTo>
                  <a:lnTo>
                    <a:pt x="0" y="944"/>
                  </a:lnTo>
                  <a:lnTo>
                    <a:pt x="4" y="915"/>
                  </a:lnTo>
                  <a:lnTo>
                    <a:pt x="14" y="887"/>
                  </a:lnTo>
                  <a:lnTo>
                    <a:pt x="87" y="713"/>
                  </a:lnTo>
                  <a:lnTo>
                    <a:pt x="99" y="687"/>
                  </a:lnTo>
                  <a:lnTo>
                    <a:pt x="116" y="664"/>
                  </a:lnTo>
                  <a:lnTo>
                    <a:pt x="136" y="644"/>
                  </a:lnTo>
                  <a:lnTo>
                    <a:pt x="159" y="627"/>
                  </a:lnTo>
                  <a:lnTo>
                    <a:pt x="185" y="615"/>
                  </a:lnTo>
                  <a:lnTo>
                    <a:pt x="212" y="605"/>
                  </a:lnTo>
                  <a:lnTo>
                    <a:pt x="241" y="601"/>
                  </a:lnTo>
                  <a:lnTo>
                    <a:pt x="269" y="601"/>
                  </a:lnTo>
                  <a:lnTo>
                    <a:pt x="296" y="605"/>
                  </a:lnTo>
                  <a:lnTo>
                    <a:pt x="324" y="615"/>
                  </a:lnTo>
                  <a:lnTo>
                    <a:pt x="433" y="659"/>
                  </a:lnTo>
                  <a:lnTo>
                    <a:pt x="473" y="608"/>
                  </a:lnTo>
                  <a:lnTo>
                    <a:pt x="516" y="560"/>
                  </a:lnTo>
                  <a:lnTo>
                    <a:pt x="561" y="514"/>
                  </a:lnTo>
                  <a:lnTo>
                    <a:pt x="610" y="470"/>
                  </a:lnTo>
                  <a:lnTo>
                    <a:pt x="660" y="430"/>
                  </a:lnTo>
                  <a:lnTo>
                    <a:pt x="616" y="323"/>
                  </a:lnTo>
                  <a:lnTo>
                    <a:pt x="607" y="294"/>
                  </a:lnTo>
                  <a:lnTo>
                    <a:pt x="602" y="266"/>
                  </a:lnTo>
                  <a:lnTo>
                    <a:pt x="603" y="237"/>
                  </a:lnTo>
                  <a:lnTo>
                    <a:pt x="608" y="210"/>
                  </a:lnTo>
                  <a:lnTo>
                    <a:pt x="616" y="184"/>
                  </a:lnTo>
                  <a:lnTo>
                    <a:pt x="629" y="158"/>
                  </a:lnTo>
                  <a:lnTo>
                    <a:pt x="646" y="136"/>
                  </a:lnTo>
                  <a:lnTo>
                    <a:pt x="666" y="115"/>
                  </a:lnTo>
                  <a:lnTo>
                    <a:pt x="689" y="98"/>
                  </a:lnTo>
                  <a:lnTo>
                    <a:pt x="715" y="85"/>
                  </a:lnTo>
                  <a:lnTo>
                    <a:pt x="889" y="13"/>
                  </a:lnTo>
                  <a:lnTo>
                    <a:pt x="917" y="4"/>
                  </a:lnTo>
                  <a:lnTo>
                    <a:pt x="944" y="0"/>
                  </a:lnTo>
                  <a:lnTo>
                    <a:pt x="972" y="0"/>
                  </a:lnTo>
                  <a:lnTo>
                    <a:pt x="1001" y="4"/>
                  </a:lnTo>
                  <a:lnTo>
                    <a:pt x="1028" y="13"/>
                  </a:lnTo>
                  <a:lnTo>
                    <a:pt x="1054" y="27"/>
                  </a:lnTo>
                  <a:lnTo>
                    <a:pt x="1077" y="43"/>
                  </a:lnTo>
                  <a:lnTo>
                    <a:pt x="1097" y="64"/>
                  </a:lnTo>
                  <a:lnTo>
                    <a:pt x="1114" y="87"/>
                  </a:lnTo>
                  <a:lnTo>
                    <a:pt x="1126" y="112"/>
                  </a:lnTo>
                  <a:lnTo>
                    <a:pt x="1172" y="219"/>
                  </a:lnTo>
                  <a:lnTo>
                    <a:pt x="1252" y="211"/>
                  </a:lnTo>
                  <a:lnTo>
                    <a:pt x="1333" y="208"/>
                  </a:lnTo>
                  <a:lnTo>
                    <a:pt x="1414" y="211"/>
                  </a:lnTo>
                  <a:lnTo>
                    <a:pt x="1494" y="219"/>
                  </a:lnTo>
                  <a:lnTo>
                    <a:pt x="1540" y="112"/>
                  </a:lnTo>
                  <a:lnTo>
                    <a:pt x="1552" y="86"/>
                  </a:lnTo>
                  <a:lnTo>
                    <a:pt x="1570" y="62"/>
                  </a:lnTo>
                  <a:lnTo>
                    <a:pt x="1590" y="42"/>
                  </a:lnTo>
                  <a:lnTo>
                    <a:pt x="1613" y="26"/>
                  </a:lnTo>
                  <a:lnTo>
                    <a:pt x="1638" y="13"/>
                  </a:lnTo>
                  <a:lnTo>
                    <a:pt x="1664" y="4"/>
                  </a:lnTo>
                  <a:lnTo>
                    <a:pt x="1692" y="0"/>
                  </a:lnTo>
                  <a:lnTo>
                    <a:pt x="17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243"/>
            <p:cNvSpPr/>
            <p:nvPr/>
          </p:nvSpPr>
          <p:spPr bwMode="auto">
            <a:xfrm>
              <a:off x="4606925" y="3586163"/>
              <a:ext cx="180975" cy="180975"/>
            </a:xfrm>
            <a:custGeom>
              <a:avLst/>
              <a:gdLst>
                <a:gd name="T0" fmla="*/ 573 w 1145"/>
                <a:gd name="T1" fmla="*/ 0 h 1143"/>
                <a:gd name="T2" fmla="*/ 694 w 1145"/>
                <a:gd name="T3" fmla="*/ 13 h 1143"/>
                <a:gd name="T4" fmla="*/ 807 w 1145"/>
                <a:gd name="T5" fmla="*/ 51 h 1143"/>
                <a:gd name="T6" fmla="*/ 908 w 1145"/>
                <a:gd name="T7" fmla="*/ 109 h 1143"/>
                <a:gd name="T8" fmla="*/ 995 w 1145"/>
                <a:gd name="T9" fmla="*/ 187 h 1143"/>
                <a:gd name="T10" fmla="*/ 1065 w 1145"/>
                <a:gd name="T11" fmla="*/ 280 h 1143"/>
                <a:gd name="T12" fmla="*/ 1114 w 1145"/>
                <a:gd name="T13" fmla="*/ 388 h 1143"/>
                <a:gd name="T14" fmla="*/ 1140 w 1145"/>
                <a:gd name="T15" fmla="*/ 505 h 1143"/>
                <a:gd name="T16" fmla="*/ 1142 w 1145"/>
                <a:gd name="T17" fmla="*/ 625 h 1143"/>
                <a:gd name="T18" fmla="*/ 1119 w 1145"/>
                <a:gd name="T19" fmla="*/ 737 h 1143"/>
                <a:gd name="T20" fmla="*/ 1077 w 1145"/>
                <a:gd name="T21" fmla="*/ 840 h 1143"/>
                <a:gd name="T22" fmla="*/ 1016 w 1145"/>
                <a:gd name="T23" fmla="*/ 932 h 1143"/>
                <a:gd name="T24" fmla="*/ 939 w 1145"/>
                <a:gd name="T25" fmla="*/ 1010 h 1143"/>
                <a:gd name="T26" fmla="*/ 848 w 1145"/>
                <a:gd name="T27" fmla="*/ 1072 h 1143"/>
                <a:gd name="T28" fmla="*/ 746 w 1145"/>
                <a:gd name="T29" fmla="*/ 1116 h 1143"/>
                <a:gd name="T30" fmla="*/ 634 w 1145"/>
                <a:gd name="T31" fmla="*/ 1139 h 1143"/>
                <a:gd name="T32" fmla="*/ 575 w 1145"/>
                <a:gd name="T33" fmla="*/ 1143 h 1143"/>
                <a:gd name="T34" fmla="*/ 540 w 1145"/>
                <a:gd name="T35" fmla="*/ 1133 h 1143"/>
                <a:gd name="T36" fmla="*/ 515 w 1145"/>
                <a:gd name="T37" fmla="*/ 1108 h 1143"/>
                <a:gd name="T38" fmla="*/ 506 w 1145"/>
                <a:gd name="T39" fmla="*/ 1073 h 1143"/>
                <a:gd name="T40" fmla="*/ 514 w 1145"/>
                <a:gd name="T41" fmla="*/ 1037 h 1143"/>
                <a:gd name="T42" fmla="*/ 539 w 1145"/>
                <a:gd name="T43" fmla="*/ 1012 h 1143"/>
                <a:gd name="T44" fmla="*/ 575 w 1145"/>
                <a:gd name="T45" fmla="*/ 1002 h 1143"/>
                <a:gd name="T46" fmla="*/ 673 w 1145"/>
                <a:gd name="T47" fmla="*/ 990 h 1143"/>
                <a:gd name="T48" fmla="*/ 764 w 1145"/>
                <a:gd name="T49" fmla="*/ 957 h 1143"/>
                <a:gd name="T50" fmla="*/ 844 w 1145"/>
                <a:gd name="T51" fmla="*/ 905 h 1143"/>
                <a:gd name="T52" fmla="*/ 910 w 1145"/>
                <a:gd name="T53" fmla="*/ 838 h 1143"/>
                <a:gd name="T54" fmla="*/ 960 w 1145"/>
                <a:gd name="T55" fmla="*/ 758 h 1143"/>
                <a:gd name="T56" fmla="*/ 992 w 1145"/>
                <a:gd name="T57" fmla="*/ 666 h 1143"/>
                <a:gd name="T58" fmla="*/ 1003 w 1145"/>
                <a:gd name="T59" fmla="*/ 568 h 1143"/>
                <a:gd name="T60" fmla="*/ 990 w 1145"/>
                <a:gd name="T61" fmla="*/ 463 h 1143"/>
                <a:gd name="T62" fmla="*/ 952 w 1145"/>
                <a:gd name="T63" fmla="*/ 367 h 1143"/>
                <a:gd name="T64" fmla="*/ 893 w 1145"/>
                <a:gd name="T65" fmla="*/ 284 h 1143"/>
                <a:gd name="T66" fmla="*/ 817 w 1145"/>
                <a:gd name="T67" fmla="*/ 216 h 1143"/>
                <a:gd name="T68" fmla="*/ 727 w 1145"/>
                <a:gd name="T69" fmla="*/ 169 h 1143"/>
                <a:gd name="T70" fmla="*/ 626 w 1145"/>
                <a:gd name="T71" fmla="*/ 143 h 1143"/>
                <a:gd name="T72" fmla="*/ 569 w 1145"/>
                <a:gd name="T73" fmla="*/ 139 h 1143"/>
                <a:gd name="T74" fmla="*/ 473 w 1145"/>
                <a:gd name="T75" fmla="*/ 151 h 1143"/>
                <a:gd name="T76" fmla="*/ 382 w 1145"/>
                <a:gd name="T77" fmla="*/ 184 h 1143"/>
                <a:gd name="T78" fmla="*/ 301 w 1145"/>
                <a:gd name="T79" fmla="*/ 235 h 1143"/>
                <a:gd name="T80" fmla="*/ 232 w 1145"/>
                <a:gd name="T81" fmla="*/ 305 h 1143"/>
                <a:gd name="T82" fmla="*/ 182 w 1145"/>
                <a:gd name="T83" fmla="*/ 387 h 1143"/>
                <a:gd name="T84" fmla="*/ 151 w 1145"/>
                <a:gd name="T85" fmla="*/ 478 h 1143"/>
                <a:gd name="T86" fmla="*/ 141 w 1145"/>
                <a:gd name="T87" fmla="*/ 575 h 1143"/>
                <a:gd name="T88" fmla="*/ 132 w 1145"/>
                <a:gd name="T89" fmla="*/ 610 h 1143"/>
                <a:gd name="T90" fmla="*/ 107 w 1145"/>
                <a:gd name="T91" fmla="*/ 636 h 1143"/>
                <a:gd name="T92" fmla="*/ 71 w 1145"/>
                <a:gd name="T93" fmla="*/ 645 h 1143"/>
                <a:gd name="T94" fmla="*/ 52 w 1145"/>
                <a:gd name="T95" fmla="*/ 643 h 1143"/>
                <a:gd name="T96" fmla="*/ 21 w 1145"/>
                <a:gd name="T97" fmla="*/ 625 h 1143"/>
                <a:gd name="T98" fmla="*/ 3 w 1145"/>
                <a:gd name="T99" fmla="*/ 593 h 1143"/>
                <a:gd name="T100" fmla="*/ 3 w 1145"/>
                <a:gd name="T101" fmla="*/ 519 h 1143"/>
                <a:gd name="T102" fmla="*/ 24 w 1145"/>
                <a:gd name="T103" fmla="*/ 409 h 1143"/>
                <a:gd name="T104" fmla="*/ 66 w 1145"/>
                <a:gd name="T105" fmla="*/ 306 h 1143"/>
                <a:gd name="T106" fmla="*/ 127 w 1145"/>
                <a:gd name="T107" fmla="*/ 213 h 1143"/>
                <a:gd name="T108" fmla="*/ 207 w 1145"/>
                <a:gd name="T109" fmla="*/ 132 h 1143"/>
                <a:gd name="T110" fmla="*/ 300 w 1145"/>
                <a:gd name="T111" fmla="*/ 69 h 1143"/>
                <a:gd name="T112" fmla="*/ 402 w 1145"/>
                <a:gd name="T113" fmla="*/ 25 h 1143"/>
                <a:gd name="T114" fmla="*/ 512 w 1145"/>
                <a:gd name="T115" fmla="*/ 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5" h="1143">
                  <a:moveTo>
                    <a:pt x="569" y="0"/>
                  </a:moveTo>
                  <a:lnTo>
                    <a:pt x="573" y="0"/>
                  </a:lnTo>
                  <a:lnTo>
                    <a:pt x="634" y="3"/>
                  </a:lnTo>
                  <a:lnTo>
                    <a:pt x="694" y="13"/>
                  </a:lnTo>
                  <a:lnTo>
                    <a:pt x="752" y="29"/>
                  </a:lnTo>
                  <a:lnTo>
                    <a:pt x="807" y="51"/>
                  </a:lnTo>
                  <a:lnTo>
                    <a:pt x="860" y="77"/>
                  </a:lnTo>
                  <a:lnTo>
                    <a:pt x="908" y="109"/>
                  </a:lnTo>
                  <a:lnTo>
                    <a:pt x="954" y="146"/>
                  </a:lnTo>
                  <a:lnTo>
                    <a:pt x="995" y="187"/>
                  </a:lnTo>
                  <a:lnTo>
                    <a:pt x="1033" y="232"/>
                  </a:lnTo>
                  <a:lnTo>
                    <a:pt x="1065" y="280"/>
                  </a:lnTo>
                  <a:lnTo>
                    <a:pt x="1092" y="332"/>
                  </a:lnTo>
                  <a:lnTo>
                    <a:pt x="1114" y="388"/>
                  </a:lnTo>
                  <a:lnTo>
                    <a:pt x="1130" y="445"/>
                  </a:lnTo>
                  <a:lnTo>
                    <a:pt x="1140" y="505"/>
                  </a:lnTo>
                  <a:lnTo>
                    <a:pt x="1145" y="567"/>
                  </a:lnTo>
                  <a:lnTo>
                    <a:pt x="1142" y="625"/>
                  </a:lnTo>
                  <a:lnTo>
                    <a:pt x="1133" y="682"/>
                  </a:lnTo>
                  <a:lnTo>
                    <a:pt x="1119" y="737"/>
                  </a:lnTo>
                  <a:lnTo>
                    <a:pt x="1101" y="790"/>
                  </a:lnTo>
                  <a:lnTo>
                    <a:pt x="1077" y="840"/>
                  </a:lnTo>
                  <a:lnTo>
                    <a:pt x="1049" y="888"/>
                  </a:lnTo>
                  <a:lnTo>
                    <a:pt x="1016" y="932"/>
                  </a:lnTo>
                  <a:lnTo>
                    <a:pt x="979" y="972"/>
                  </a:lnTo>
                  <a:lnTo>
                    <a:pt x="939" y="1010"/>
                  </a:lnTo>
                  <a:lnTo>
                    <a:pt x="896" y="1042"/>
                  </a:lnTo>
                  <a:lnTo>
                    <a:pt x="848" y="1072"/>
                  </a:lnTo>
                  <a:lnTo>
                    <a:pt x="799" y="1096"/>
                  </a:lnTo>
                  <a:lnTo>
                    <a:pt x="746" y="1116"/>
                  </a:lnTo>
                  <a:lnTo>
                    <a:pt x="691" y="1130"/>
                  </a:lnTo>
                  <a:lnTo>
                    <a:pt x="634" y="1139"/>
                  </a:lnTo>
                  <a:lnTo>
                    <a:pt x="576" y="1143"/>
                  </a:lnTo>
                  <a:lnTo>
                    <a:pt x="575" y="1143"/>
                  </a:lnTo>
                  <a:lnTo>
                    <a:pt x="557" y="1140"/>
                  </a:lnTo>
                  <a:lnTo>
                    <a:pt x="540" y="1133"/>
                  </a:lnTo>
                  <a:lnTo>
                    <a:pt x="526" y="1123"/>
                  </a:lnTo>
                  <a:lnTo>
                    <a:pt x="515" y="1108"/>
                  </a:lnTo>
                  <a:lnTo>
                    <a:pt x="508" y="1092"/>
                  </a:lnTo>
                  <a:lnTo>
                    <a:pt x="506" y="1073"/>
                  </a:lnTo>
                  <a:lnTo>
                    <a:pt x="508" y="1054"/>
                  </a:lnTo>
                  <a:lnTo>
                    <a:pt x="514" y="1037"/>
                  </a:lnTo>
                  <a:lnTo>
                    <a:pt x="525" y="1022"/>
                  </a:lnTo>
                  <a:lnTo>
                    <a:pt x="539" y="1012"/>
                  </a:lnTo>
                  <a:lnTo>
                    <a:pt x="556" y="1005"/>
                  </a:lnTo>
                  <a:lnTo>
                    <a:pt x="575" y="1002"/>
                  </a:lnTo>
                  <a:lnTo>
                    <a:pt x="625" y="999"/>
                  </a:lnTo>
                  <a:lnTo>
                    <a:pt x="673" y="990"/>
                  </a:lnTo>
                  <a:lnTo>
                    <a:pt x="720" y="976"/>
                  </a:lnTo>
                  <a:lnTo>
                    <a:pt x="764" y="957"/>
                  </a:lnTo>
                  <a:lnTo>
                    <a:pt x="805" y="933"/>
                  </a:lnTo>
                  <a:lnTo>
                    <a:pt x="844" y="905"/>
                  </a:lnTo>
                  <a:lnTo>
                    <a:pt x="879" y="873"/>
                  </a:lnTo>
                  <a:lnTo>
                    <a:pt x="910" y="838"/>
                  </a:lnTo>
                  <a:lnTo>
                    <a:pt x="937" y="799"/>
                  </a:lnTo>
                  <a:lnTo>
                    <a:pt x="960" y="758"/>
                  </a:lnTo>
                  <a:lnTo>
                    <a:pt x="979" y="714"/>
                  </a:lnTo>
                  <a:lnTo>
                    <a:pt x="992" y="666"/>
                  </a:lnTo>
                  <a:lnTo>
                    <a:pt x="1000" y="618"/>
                  </a:lnTo>
                  <a:lnTo>
                    <a:pt x="1003" y="568"/>
                  </a:lnTo>
                  <a:lnTo>
                    <a:pt x="999" y="514"/>
                  </a:lnTo>
                  <a:lnTo>
                    <a:pt x="990" y="463"/>
                  </a:lnTo>
                  <a:lnTo>
                    <a:pt x="973" y="413"/>
                  </a:lnTo>
                  <a:lnTo>
                    <a:pt x="952" y="367"/>
                  </a:lnTo>
                  <a:lnTo>
                    <a:pt x="924" y="324"/>
                  </a:lnTo>
                  <a:lnTo>
                    <a:pt x="893" y="284"/>
                  </a:lnTo>
                  <a:lnTo>
                    <a:pt x="857" y="248"/>
                  </a:lnTo>
                  <a:lnTo>
                    <a:pt x="817" y="216"/>
                  </a:lnTo>
                  <a:lnTo>
                    <a:pt x="773" y="190"/>
                  </a:lnTo>
                  <a:lnTo>
                    <a:pt x="727" y="169"/>
                  </a:lnTo>
                  <a:lnTo>
                    <a:pt x="678" y="153"/>
                  </a:lnTo>
                  <a:lnTo>
                    <a:pt x="626" y="143"/>
                  </a:lnTo>
                  <a:lnTo>
                    <a:pt x="572" y="139"/>
                  </a:lnTo>
                  <a:lnTo>
                    <a:pt x="569" y="139"/>
                  </a:lnTo>
                  <a:lnTo>
                    <a:pt x="520" y="142"/>
                  </a:lnTo>
                  <a:lnTo>
                    <a:pt x="473" y="151"/>
                  </a:lnTo>
                  <a:lnTo>
                    <a:pt x="427" y="165"/>
                  </a:lnTo>
                  <a:lnTo>
                    <a:pt x="382" y="184"/>
                  </a:lnTo>
                  <a:lnTo>
                    <a:pt x="341" y="207"/>
                  </a:lnTo>
                  <a:lnTo>
                    <a:pt x="301" y="235"/>
                  </a:lnTo>
                  <a:lnTo>
                    <a:pt x="265" y="268"/>
                  </a:lnTo>
                  <a:lnTo>
                    <a:pt x="232" y="305"/>
                  </a:lnTo>
                  <a:lnTo>
                    <a:pt x="205" y="345"/>
                  </a:lnTo>
                  <a:lnTo>
                    <a:pt x="182" y="387"/>
                  </a:lnTo>
                  <a:lnTo>
                    <a:pt x="164" y="431"/>
                  </a:lnTo>
                  <a:lnTo>
                    <a:pt x="151" y="478"/>
                  </a:lnTo>
                  <a:lnTo>
                    <a:pt x="143" y="525"/>
                  </a:lnTo>
                  <a:lnTo>
                    <a:pt x="141" y="575"/>
                  </a:lnTo>
                  <a:lnTo>
                    <a:pt x="139" y="592"/>
                  </a:lnTo>
                  <a:lnTo>
                    <a:pt x="132" y="610"/>
                  </a:lnTo>
                  <a:lnTo>
                    <a:pt x="121" y="624"/>
                  </a:lnTo>
                  <a:lnTo>
                    <a:pt x="107" y="636"/>
                  </a:lnTo>
                  <a:lnTo>
                    <a:pt x="90" y="643"/>
                  </a:lnTo>
                  <a:lnTo>
                    <a:pt x="71" y="645"/>
                  </a:lnTo>
                  <a:lnTo>
                    <a:pt x="70" y="645"/>
                  </a:lnTo>
                  <a:lnTo>
                    <a:pt x="52" y="643"/>
                  </a:lnTo>
                  <a:lnTo>
                    <a:pt x="35" y="636"/>
                  </a:lnTo>
                  <a:lnTo>
                    <a:pt x="21" y="625"/>
                  </a:lnTo>
                  <a:lnTo>
                    <a:pt x="10" y="610"/>
                  </a:lnTo>
                  <a:lnTo>
                    <a:pt x="3" y="593"/>
                  </a:lnTo>
                  <a:lnTo>
                    <a:pt x="0" y="576"/>
                  </a:lnTo>
                  <a:lnTo>
                    <a:pt x="3" y="519"/>
                  </a:lnTo>
                  <a:lnTo>
                    <a:pt x="11" y="463"/>
                  </a:lnTo>
                  <a:lnTo>
                    <a:pt x="24" y="409"/>
                  </a:lnTo>
                  <a:lnTo>
                    <a:pt x="42" y="356"/>
                  </a:lnTo>
                  <a:lnTo>
                    <a:pt x="66" y="306"/>
                  </a:lnTo>
                  <a:lnTo>
                    <a:pt x="94" y="258"/>
                  </a:lnTo>
                  <a:lnTo>
                    <a:pt x="127" y="213"/>
                  </a:lnTo>
                  <a:lnTo>
                    <a:pt x="165" y="170"/>
                  </a:lnTo>
                  <a:lnTo>
                    <a:pt x="207" y="132"/>
                  </a:lnTo>
                  <a:lnTo>
                    <a:pt x="251" y="98"/>
                  </a:lnTo>
                  <a:lnTo>
                    <a:pt x="300" y="69"/>
                  </a:lnTo>
                  <a:lnTo>
                    <a:pt x="350" y="44"/>
                  </a:lnTo>
                  <a:lnTo>
                    <a:pt x="402" y="25"/>
                  </a:lnTo>
                  <a:lnTo>
                    <a:pt x="456" y="12"/>
                  </a:lnTo>
                  <a:lnTo>
                    <a:pt x="512" y="3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244"/>
            <p:cNvSpPr>
              <a:spLocks noEditPoints="1"/>
            </p:cNvSpPr>
            <p:nvPr/>
          </p:nvSpPr>
          <p:spPr bwMode="auto">
            <a:xfrm>
              <a:off x="4356100" y="3684588"/>
              <a:ext cx="327025" cy="327025"/>
            </a:xfrm>
            <a:custGeom>
              <a:avLst/>
              <a:gdLst>
                <a:gd name="T0" fmla="*/ 950 w 2058"/>
                <a:gd name="T1" fmla="*/ 279 h 2058"/>
                <a:gd name="T2" fmla="*/ 789 w 2058"/>
                <a:gd name="T3" fmla="*/ 378 h 2058"/>
                <a:gd name="T4" fmla="*/ 571 w 2058"/>
                <a:gd name="T5" fmla="*/ 455 h 2058"/>
                <a:gd name="T6" fmla="*/ 453 w 2058"/>
                <a:gd name="T7" fmla="*/ 350 h 2058"/>
                <a:gd name="T8" fmla="*/ 353 w 2058"/>
                <a:gd name="T9" fmla="*/ 465 h 2058"/>
                <a:gd name="T10" fmla="*/ 422 w 2058"/>
                <a:gd name="T11" fmla="*/ 688 h 2058"/>
                <a:gd name="T12" fmla="*/ 315 w 2058"/>
                <a:gd name="T13" fmla="*/ 938 h 2058"/>
                <a:gd name="T14" fmla="*/ 142 w 2058"/>
                <a:gd name="T15" fmla="*/ 957 h 2058"/>
                <a:gd name="T16" fmla="*/ 153 w 2058"/>
                <a:gd name="T17" fmla="*/ 1109 h 2058"/>
                <a:gd name="T18" fmla="*/ 360 w 2058"/>
                <a:gd name="T19" fmla="*/ 1219 h 2058"/>
                <a:gd name="T20" fmla="*/ 461 w 2058"/>
                <a:gd name="T21" fmla="*/ 1470 h 2058"/>
                <a:gd name="T22" fmla="*/ 351 w 2058"/>
                <a:gd name="T23" fmla="*/ 1605 h 2058"/>
                <a:gd name="T24" fmla="*/ 463 w 2058"/>
                <a:gd name="T25" fmla="*/ 1708 h 2058"/>
                <a:gd name="T26" fmla="*/ 643 w 2058"/>
                <a:gd name="T27" fmla="*/ 1607 h 2058"/>
                <a:gd name="T28" fmla="*/ 928 w 2058"/>
                <a:gd name="T29" fmla="*/ 1730 h 2058"/>
                <a:gd name="T30" fmla="*/ 954 w 2058"/>
                <a:gd name="T31" fmla="*/ 1916 h 2058"/>
                <a:gd name="T32" fmla="*/ 1109 w 2058"/>
                <a:gd name="T33" fmla="*/ 1911 h 2058"/>
                <a:gd name="T34" fmla="*/ 1167 w 2058"/>
                <a:gd name="T35" fmla="*/ 1713 h 2058"/>
                <a:gd name="T36" fmla="*/ 1453 w 2058"/>
                <a:gd name="T37" fmla="*/ 1597 h 2058"/>
                <a:gd name="T38" fmla="*/ 1602 w 2058"/>
                <a:gd name="T39" fmla="*/ 1710 h 2058"/>
                <a:gd name="T40" fmla="*/ 1710 w 2058"/>
                <a:gd name="T41" fmla="*/ 1602 h 2058"/>
                <a:gd name="T42" fmla="*/ 1598 w 2058"/>
                <a:gd name="T43" fmla="*/ 1454 h 2058"/>
                <a:gd name="T44" fmla="*/ 1713 w 2058"/>
                <a:gd name="T45" fmla="*/ 1167 h 2058"/>
                <a:gd name="T46" fmla="*/ 1911 w 2058"/>
                <a:gd name="T47" fmla="*/ 1110 h 2058"/>
                <a:gd name="T48" fmla="*/ 1917 w 2058"/>
                <a:gd name="T49" fmla="*/ 955 h 2058"/>
                <a:gd name="T50" fmla="*/ 1731 w 2058"/>
                <a:gd name="T51" fmla="*/ 928 h 2058"/>
                <a:gd name="T52" fmla="*/ 1609 w 2058"/>
                <a:gd name="T53" fmla="*/ 644 h 2058"/>
                <a:gd name="T54" fmla="*/ 1708 w 2058"/>
                <a:gd name="T55" fmla="*/ 464 h 2058"/>
                <a:gd name="T56" fmla="*/ 1607 w 2058"/>
                <a:gd name="T57" fmla="*/ 352 h 2058"/>
                <a:gd name="T58" fmla="*/ 1490 w 2058"/>
                <a:gd name="T59" fmla="*/ 455 h 2058"/>
                <a:gd name="T60" fmla="*/ 1272 w 2058"/>
                <a:gd name="T61" fmla="*/ 378 h 2058"/>
                <a:gd name="T62" fmla="*/ 1110 w 2058"/>
                <a:gd name="T63" fmla="*/ 279 h 2058"/>
                <a:gd name="T64" fmla="*/ 962 w 2058"/>
                <a:gd name="T65" fmla="*/ 141 h 2058"/>
                <a:gd name="T66" fmla="*/ 1224 w 2058"/>
                <a:gd name="T67" fmla="*/ 67 h 2058"/>
                <a:gd name="T68" fmla="*/ 1398 w 2058"/>
                <a:gd name="T69" fmla="*/ 279 h 2058"/>
                <a:gd name="T70" fmla="*/ 1602 w 2058"/>
                <a:gd name="T71" fmla="*/ 209 h 2058"/>
                <a:gd name="T72" fmla="*/ 1834 w 2058"/>
                <a:gd name="T73" fmla="*/ 388 h 2058"/>
                <a:gd name="T74" fmla="*/ 1805 w 2058"/>
                <a:gd name="T75" fmla="*/ 564 h 2058"/>
                <a:gd name="T76" fmla="*/ 1937 w 2058"/>
                <a:gd name="T77" fmla="*/ 812 h 2058"/>
                <a:gd name="T78" fmla="*/ 2058 w 2058"/>
                <a:gd name="T79" fmla="*/ 960 h 2058"/>
                <a:gd name="T80" fmla="*/ 1966 w 2058"/>
                <a:gd name="T81" fmla="*/ 1238 h 2058"/>
                <a:gd name="T82" fmla="*/ 1756 w 2058"/>
                <a:gd name="T83" fmla="*/ 1444 h 2058"/>
                <a:gd name="T84" fmla="*/ 1848 w 2058"/>
                <a:gd name="T85" fmla="*/ 1631 h 2058"/>
                <a:gd name="T86" fmla="*/ 1648 w 2058"/>
                <a:gd name="T87" fmla="*/ 1841 h 2058"/>
                <a:gd name="T88" fmla="*/ 1445 w 2058"/>
                <a:gd name="T89" fmla="*/ 1755 h 2058"/>
                <a:gd name="T90" fmla="*/ 1238 w 2058"/>
                <a:gd name="T91" fmla="*/ 1965 h 2058"/>
                <a:gd name="T92" fmla="*/ 961 w 2058"/>
                <a:gd name="T93" fmla="*/ 2058 h 2058"/>
                <a:gd name="T94" fmla="*/ 812 w 2058"/>
                <a:gd name="T95" fmla="*/ 1936 h 2058"/>
                <a:gd name="T96" fmla="*/ 564 w 2058"/>
                <a:gd name="T97" fmla="*/ 1805 h 2058"/>
                <a:gd name="T98" fmla="*/ 400 w 2058"/>
                <a:gd name="T99" fmla="*/ 1837 h 2058"/>
                <a:gd name="T100" fmla="*/ 210 w 2058"/>
                <a:gd name="T101" fmla="*/ 1614 h 2058"/>
                <a:gd name="T102" fmla="*/ 278 w 2058"/>
                <a:gd name="T103" fmla="*/ 1397 h 2058"/>
                <a:gd name="T104" fmla="*/ 67 w 2058"/>
                <a:gd name="T105" fmla="*/ 1223 h 2058"/>
                <a:gd name="T106" fmla="*/ 3 w 2058"/>
                <a:gd name="T107" fmla="*/ 930 h 2058"/>
                <a:gd name="T108" fmla="*/ 152 w 2058"/>
                <a:gd name="T109" fmla="*/ 809 h 2058"/>
                <a:gd name="T110" fmla="*/ 236 w 2058"/>
                <a:gd name="T111" fmla="*/ 543 h 2058"/>
                <a:gd name="T112" fmla="*/ 236 w 2058"/>
                <a:gd name="T113" fmla="*/ 371 h 2058"/>
                <a:gd name="T114" fmla="*/ 458 w 2058"/>
                <a:gd name="T115" fmla="*/ 209 h 2058"/>
                <a:gd name="T116" fmla="*/ 709 w 2058"/>
                <a:gd name="T117" fmla="*/ 256 h 2058"/>
                <a:gd name="T118" fmla="*/ 853 w 2058"/>
                <a:gd name="T119" fmla="*/ 45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8" h="2058">
                  <a:moveTo>
                    <a:pt x="962" y="141"/>
                  </a:moveTo>
                  <a:lnTo>
                    <a:pt x="958" y="143"/>
                  </a:lnTo>
                  <a:lnTo>
                    <a:pt x="954" y="145"/>
                  </a:lnTo>
                  <a:lnTo>
                    <a:pt x="952" y="147"/>
                  </a:lnTo>
                  <a:lnTo>
                    <a:pt x="951" y="150"/>
                  </a:lnTo>
                  <a:lnTo>
                    <a:pt x="950" y="153"/>
                  </a:lnTo>
                  <a:lnTo>
                    <a:pt x="950" y="279"/>
                  </a:lnTo>
                  <a:lnTo>
                    <a:pt x="947" y="299"/>
                  </a:lnTo>
                  <a:lnTo>
                    <a:pt x="940" y="315"/>
                  </a:lnTo>
                  <a:lnTo>
                    <a:pt x="928" y="330"/>
                  </a:lnTo>
                  <a:lnTo>
                    <a:pt x="912" y="342"/>
                  </a:lnTo>
                  <a:lnTo>
                    <a:pt x="893" y="348"/>
                  </a:lnTo>
                  <a:lnTo>
                    <a:pt x="840" y="361"/>
                  </a:lnTo>
                  <a:lnTo>
                    <a:pt x="789" y="378"/>
                  </a:lnTo>
                  <a:lnTo>
                    <a:pt x="738" y="398"/>
                  </a:lnTo>
                  <a:lnTo>
                    <a:pt x="690" y="423"/>
                  </a:lnTo>
                  <a:lnTo>
                    <a:pt x="643" y="451"/>
                  </a:lnTo>
                  <a:lnTo>
                    <a:pt x="625" y="460"/>
                  </a:lnTo>
                  <a:lnTo>
                    <a:pt x="607" y="464"/>
                  </a:lnTo>
                  <a:lnTo>
                    <a:pt x="588" y="462"/>
                  </a:lnTo>
                  <a:lnTo>
                    <a:pt x="571" y="455"/>
                  </a:lnTo>
                  <a:lnTo>
                    <a:pt x="555" y="443"/>
                  </a:lnTo>
                  <a:lnTo>
                    <a:pt x="466" y="352"/>
                  </a:lnTo>
                  <a:lnTo>
                    <a:pt x="463" y="350"/>
                  </a:lnTo>
                  <a:lnTo>
                    <a:pt x="461" y="349"/>
                  </a:lnTo>
                  <a:lnTo>
                    <a:pt x="458" y="349"/>
                  </a:lnTo>
                  <a:lnTo>
                    <a:pt x="456" y="349"/>
                  </a:lnTo>
                  <a:lnTo>
                    <a:pt x="453" y="350"/>
                  </a:lnTo>
                  <a:lnTo>
                    <a:pt x="450" y="352"/>
                  </a:lnTo>
                  <a:lnTo>
                    <a:pt x="353" y="449"/>
                  </a:lnTo>
                  <a:lnTo>
                    <a:pt x="351" y="452"/>
                  </a:lnTo>
                  <a:lnTo>
                    <a:pt x="350" y="456"/>
                  </a:lnTo>
                  <a:lnTo>
                    <a:pt x="350" y="459"/>
                  </a:lnTo>
                  <a:lnTo>
                    <a:pt x="351" y="462"/>
                  </a:lnTo>
                  <a:lnTo>
                    <a:pt x="353" y="465"/>
                  </a:lnTo>
                  <a:lnTo>
                    <a:pt x="443" y="554"/>
                  </a:lnTo>
                  <a:lnTo>
                    <a:pt x="455" y="569"/>
                  </a:lnTo>
                  <a:lnTo>
                    <a:pt x="461" y="587"/>
                  </a:lnTo>
                  <a:lnTo>
                    <a:pt x="463" y="606"/>
                  </a:lnTo>
                  <a:lnTo>
                    <a:pt x="460" y="625"/>
                  </a:lnTo>
                  <a:lnTo>
                    <a:pt x="451" y="642"/>
                  </a:lnTo>
                  <a:lnTo>
                    <a:pt x="422" y="688"/>
                  </a:lnTo>
                  <a:lnTo>
                    <a:pt x="398" y="737"/>
                  </a:lnTo>
                  <a:lnTo>
                    <a:pt x="376" y="788"/>
                  </a:lnTo>
                  <a:lnTo>
                    <a:pt x="360" y="839"/>
                  </a:lnTo>
                  <a:lnTo>
                    <a:pt x="347" y="892"/>
                  </a:lnTo>
                  <a:lnTo>
                    <a:pt x="341" y="911"/>
                  </a:lnTo>
                  <a:lnTo>
                    <a:pt x="330" y="927"/>
                  </a:lnTo>
                  <a:lnTo>
                    <a:pt x="315" y="938"/>
                  </a:lnTo>
                  <a:lnTo>
                    <a:pt x="297" y="947"/>
                  </a:lnTo>
                  <a:lnTo>
                    <a:pt x="278" y="949"/>
                  </a:lnTo>
                  <a:lnTo>
                    <a:pt x="153" y="949"/>
                  </a:lnTo>
                  <a:lnTo>
                    <a:pt x="149" y="950"/>
                  </a:lnTo>
                  <a:lnTo>
                    <a:pt x="146" y="951"/>
                  </a:lnTo>
                  <a:lnTo>
                    <a:pt x="143" y="954"/>
                  </a:lnTo>
                  <a:lnTo>
                    <a:pt x="142" y="957"/>
                  </a:lnTo>
                  <a:lnTo>
                    <a:pt x="141" y="960"/>
                  </a:lnTo>
                  <a:lnTo>
                    <a:pt x="141" y="1097"/>
                  </a:lnTo>
                  <a:lnTo>
                    <a:pt x="142" y="1101"/>
                  </a:lnTo>
                  <a:lnTo>
                    <a:pt x="143" y="1104"/>
                  </a:lnTo>
                  <a:lnTo>
                    <a:pt x="146" y="1107"/>
                  </a:lnTo>
                  <a:lnTo>
                    <a:pt x="149" y="1108"/>
                  </a:lnTo>
                  <a:lnTo>
                    <a:pt x="153" y="1109"/>
                  </a:lnTo>
                  <a:lnTo>
                    <a:pt x="278" y="1109"/>
                  </a:lnTo>
                  <a:lnTo>
                    <a:pt x="297" y="1111"/>
                  </a:lnTo>
                  <a:lnTo>
                    <a:pt x="315" y="1120"/>
                  </a:lnTo>
                  <a:lnTo>
                    <a:pt x="330" y="1131"/>
                  </a:lnTo>
                  <a:lnTo>
                    <a:pt x="341" y="1147"/>
                  </a:lnTo>
                  <a:lnTo>
                    <a:pt x="347" y="1166"/>
                  </a:lnTo>
                  <a:lnTo>
                    <a:pt x="360" y="1219"/>
                  </a:lnTo>
                  <a:lnTo>
                    <a:pt x="376" y="1270"/>
                  </a:lnTo>
                  <a:lnTo>
                    <a:pt x="398" y="1321"/>
                  </a:lnTo>
                  <a:lnTo>
                    <a:pt x="422" y="1368"/>
                  </a:lnTo>
                  <a:lnTo>
                    <a:pt x="451" y="1416"/>
                  </a:lnTo>
                  <a:lnTo>
                    <a:pt x="460" y="1433"/>
                  </a:lnTo>
                  <a:lnTo>
                    <a:pt x="463" y="1452"/>
                  </a:lnTo>
                  <a:lnTo>
                    <a:pt x="461" y="1470"/>
                  </a:lnTo>
                  <a:lnTo>
                    <a:pt x="455" y="1488"/>
                  </a:lnTo>
                  <a:lnTo>
                    <a:pt x="443" y="1504"/>
                  </a:lnTo>
                  <a:lnTo>
                    <a:pt x="353" y="1593"/>
                  </a:lnTo>
                  <a:lnTo>
                    <a:pt x="351" y="1596"/>
                  </a:lnTo>
                  <a:lnTo>
                    <a:pt x="350" y="1599"/>
                  </a:lnTo>
                  <a:lnTo>
                    <a:pt x="350" y="1602"/>
                  </a:lnTo>
                  <a:lnTo>
                    <a:pt x="351" y="1605"/>
                  </a:lnTo>
                  <a:lnTo>
                    <a:pt x="353" y="1609"/>
                  </a:lnTo>
                  <a:lnTo>
                    <a:pt x="450" y="1704"/>
                  </a:lnTo>
                  <a:lnTo>
                    <a:pt x="453" y="1708"/>
                  </a:lnTo>
                  <a:lnTo>
                    <a:pt x="456" y="1709"/>
                  </a:lnTo>
                  <a:lnTo>
                    <a:pt x="458" y="1709"/>
                  </a:lnTo>
                  <a:lnTo>
                    <a:pt x="461" y="1709"/>
                  </a:lnTo>
                  <a:lnTo>
                    <a:pt x="463" y="1708"/>
                  </a:lnTo>
                  <a:lnTo>
                    <a:pt x="466" y="1704"/>
                  </a:lnTo>
                  <a:lnTo>
                    <a:pt x="555" y="1616"/>
                  </a:lnTo>
                  <a:lnTo>
                    <a:pt x="569" y="1605"/>
                  </a:lnTo>
                  <a:lnTo>
                    <a:pt x="586" y="1598"/>
                  </a:lnTo>
                  <a:lnTo>
                    <a:pt x="604" y="1596"/>
                  </a:lnTo>
                  <a:lnTo>
                    <a:pt x="624" y="1599"/>
                  </a:lnTo>
                  <a:lnTo>
                    <a:pt x="643" y="1607"/>
                  </a:lnTo>
                  <a:lnTo>
                    <a:pt x="690" y="1636"/>
                  </a:lnTo>
                  <a:lnTo>
                    <a:pt x="738" y="1661"/>
                  </a:lnTo>
                  <a:lnTo>
                    <a:pt x="789" y="1682"/>
                  </a:lnTo>
                  <a:lnTo>
                    <a:pt x="840" y="1699"/>
                  </a:lnTo>
                  <a:lnTo>
                    <a:pt x="893" y="1713"/>
                  </a:lnTo>
                  <a:lnTo>
                    <a:pt x="912" y="1719"/>
                  </a:lnTo>
                  <a:lnTo>
                    <a:pt x="928" y="1730"/>
                  </a:lnTo>
                  <a:lnTo>
                    <a:pt x="940" y="1745"/>
                  </a:lnTo>
                  <a:lnTo>
                    <a:pt x="948" y="1762"/>
                  </a:lnTo>
                  <a:lnTo>
                    <a:pt x="950" y="1781"/>
                  </a:lnTo>
                  <a:lnTo>
                    <a:pt x="950" y="1907"/>
                  </a:lnTo>
                  <a:lnTo>
                    <a:pt x="951" y="1911"/>
                  </a:lnTo>
                  <a:lnTo>
                    <a:pt x="952" y="1914"/>
                  </a:lnTo>
                  <a:lnTo>
                    <a:pt x="954" y="1916"/>
                  </a:lnTo>
                  <a:lnTo>
                    <a:pt x="958" y="1918"/>
                  </a:lnTo>
                  <a:lnTo>
                    <a:pt x="962" y="1918"/>
                  </a:lnTo>
                  <a:lnTo>
                    <a:pt x="1099" y="1918"/>
                  </a:lnTo>
                  <a:lnTo>
                    <a:pt x="1102" y="1918"/>
                  </a:lnTo>
                  <a:lnTo>
                    <a:pt x="1105" y="1916"/>
                  </a:lnTo>
                  <a:lnTo>
                    <a:pt x="1108" y="1914"/>
                  </a:lnTo>
                  <a:lnTo>
                    <a:pt x="1109" y="1911"/>
                  </a:lnTo>
                  <a:lnTo>
                    <a:pt x="1110" y="1907"/>
                  </a:lnTo>
                  <a:lnTo>
                    <a:pt x="1110" y="1781"/>
                  </a:lnTo>
                  <a:lnTo>
                    <a:pt x="1113" y="1762"/>
                  </a:lnTo>
                  <a:lnTo>
                    <a:pt x="1121" y="1745"/>
                  </a:lnTo>
                  <a:lnTo>
                    <a:pt x="1133" y="1730"/>
                  </a:lnTo>
                  <a:lnTo>
                    <a:pt x="1148" y="1719"/>
                  </a:lnTo>
                  <a:lnTo>
                    <a:pt x="1167" y="1713"/>
                  </a:lnTo>
                  <a:lnTo>
                    <a:pt x="1220" y="1700"/>
                  </a:lnTo>
                  <a:lnTo>
                    <a:pt x="1272" y="1683"/>
                  </a:lnTo>
                  <a:lnTo>
                    <a:pt x="1321" y="1662"/>
                  </a:lnTo>
                  <a:lnTo>
                    <a:pt x="1370" y="1638"/>
                  </a:lnTo>
                  <a:lnTo>
                    <a:pt x="1417" y="1610"/>
                  </a:lnTo>
                  <a:lnTo>
                    <a:pt x="1434" y="1600"/>
                  </a:lnTo>
                  <a:lnTo>
                    <a:pt x="1453" y="1597"/>
                  </a:lnTo>
                  <a:lnTo>
                    <a:pt x="1472" y="1599"/>
                  </a:lnTo>
                  <a:lnTo>
                    <a:pt x="1490" y="1605"/>
                  </a:lnTo>
                  <a:lnTo>
                    <a:pt x="1506" y="1618"/>
                  </a:lnTo>
                  <a:lnTo>
                    <a:pt x="1594" y="1707"/>
                  </a:lnTo>
                  <a:lnTo>
                    <a:pt x="1598" y="1709"/>
                  </a:lnTo>
                  <a:lnTo>
                    <a:pt x="1600" y="1710"/>
                  </a:lnTo>
                  <a:lnTo>
                    <a:pt x="1602" y="1710"/>
                  </a:lnTo>
                  <a:lnTo>
                    <a:pt x="1605" y="1710"/>
                  </a:lnTo>
                  <a:lnTo>
                    <a:pt x="1607" y="1709"/>
                  </a:lnTo>
                  <a:lnTo>
                    <a:pt x="1610" y="1707"/>
                  </a:lnTo>
                  <a:lnTo>
                    <a:pt x="1706" y="1610"/>
                  </a:lnTo>
                  <a:lnTo>
                    <a:pt x="1708" y="1607"/>
                  </a:lnTo>
                  <a:lnTo>
                    <a:pt x="1709" y="1604"/>
                  </a:lnTo>
                  <a:lnTo>
                    <a:pt x="1710" y="1602"/>
                  </a:lnTo>
                  <a:lnTo>
                    <a:pt x="1709" y="1600"/>
                  </a:lnTo>
                  <a:lnTo>
                    <a:pt x="1708" y="1597"/>
                  </a:lnTo>
                  <a:lnTo>
                    <a:pt x="1706" y="1594"/>
                  </a:lnTo>
                  <a:lnTo>
                    <a:pt x="1618" y="1505"/>
                  </a:lnTo>
                  <a:lnTo>
                    <a:pt x="1606" y="1489"/>
                  </a:lnTo>
                  <a:lnTo>
                    <a:pt x="1600" y="1473"/>
                  </a:lnTo>
                  <a:lnTo>
                    <a:pt x="1598" y="1454"/>
                  </a:lnTo>
                  <a:lnTo>
                    <a:pt x="1601" y="1435"/>
                  </a:lnTo>
                  <a:lnTo>
                    <a:pt x="1609" y="1417"/>
                  </a:lnTo>
                  <a:lnTo>
                    <a:pt x="1638" y="1370"/>
                  </a:lnTo>
                  <a:lnTo>
                    <a:pt x="1663" y="1322"/>
                  </a:lnTo>
                  <a:lnTo>
                    <a:pt x="1683" y="1271"/>
                  </a:lnTo>
                  <a:lnTo>
                    <a:pt x="1700" y="1220"/>
                  </a:lnTo>
                  <a:lnTo>
                    <a:pt x="1713" y="1167"/>
                  </a:lnTo>
                  <a:lnTo>
                    <a:pt x="1719" y="1148"/>
                  </a:lnTo>
                  <a:lnTo>
                    <a:pt x="1731" y="1132"/>
                  </a:lnTo>
                  <a:lnTo>
                    <a:pt x="1745" y="1121"/>
                  </a:lnTo>
                  <a:lnTo>
                    <a:pt x="1762" y="1113"/>
                  </a:lnTo>
                  <a:lnTo>
                    <a:pt x="1782" y="1110"/>
                  </a:lnTo>
                  <a:lnTo>
                    <a:pt x="1908" y="1110"/>
                  </a:lnTo>
                  <a:lnTo>
                    <a:pt x="1911" y="1110"/>
                  </a:lnTo>
                  <a:lnTo>
                    <a:pt x="1914" y="1108"/>
                  </a:lnTo>
                  <a:lnTo>
                    <a:pt x="1917" y="1106"/>
                  </a:lnTo>
                  <a:lnTo>
                    <a:pt x="1918" y="1103"/>
                  </a:lnTo>
                  <a:lnTo>
                    <a:pt x="1919" y="1098"/>
                  </a:lnTo>
                  <a:lnTo>
                    <a:pt x="1919" y="961"/>
                  </a:lnTo>
                  <a:lnTo>
                    <a:pt x="1918" y="958"/>
                  </a:lnTo>
                  <a:lnTo>
                    <a:pt x="1917" y="955"/>
                  </a:lnTo>
                  <a:lnTo>
                    <a:pt x="1914" y="953"/>
                  </a:lnTo>
                  <a:lnTo>
                    <a:pt x="1911" y="951"/>
                  </a:lnTo>
                  <a:lnTo>
                    <a:pt x="1908" y="951"/>
                  </a:lnTo>
                  <a:lnTo>
                    <a:pt x="1782" y="951"/>
                  </a:lnTo>
                  <a:lnTo>
                    <a:pt x="1762" y="948"/>
                  </a:lnTo>
                  <a:lnTo>
                    <a:pt x="1745" y="940"/>
                  </a:lnTo>
                  <a:lnTo>
                    <a:pt x="1731" y="928"/>
                  </a:lnTo>
                  <a:lnTo>
                    <a:pt x="1719" y="912"/>
                  </a:lnTo>
                  <a:lnTo>
                    <a:pt x="1713" y="894"/>
                  </a:lnTo>
                  <a:lnTo>
                    <a:pt x="1700" y="840"/>
                  </a:lnTo>
                  <a:lnTo>
                    <a:pt x="1683" y="789"/>
                  </a:lnTo>
                  <a:lnTo>
                    <a:pt x="1663" y="739"/>
                  </a:lnTo>
                  <a:lnTo>
                    <a:pt x="1638" y="691"/>
                  </a:lnTo>
                  <a:lnTo>
                    <a:pt x="1609" y="644"/>
                  </a:lnTo>
                  <a:lnTo>
                    <a:pt x="1601" y="626"/>
                  </a:lnTo>
                  <a:lnTo>
                    <a:pt x="1598" y="607"/>
                  </a:lnTo>
                  <a:lnTo>
                    <a:pt x="1599" y="588"/>
                  </a:lnTo>
                  <a:lnTo>
                    <a:pt x="1606" y="570"/>
                  </a:lnTo>
                  <a:lnTo>
                    <a:pt x="1618" y="555"/>
                  </a:lnTo>
                  <a:lnTo>
                    <a:pt x="1706" y="466"/>
                  </a:lnTo>
                  <a:lnTo>
                    <a:pt x="1708" y="464"/>
                  </a:lnTo>
                  <a:lnTo>
                    <a:pt x="1709" y="461"/>
                  </a:lnTo>
                  <a:lnTo>
                    <a:pt x="1710" y="459"/>
                  </a:lnTo>
                  <a:lnTo>
                    <a:pt x="1709" y="457"/>
                  </a:lnTo>
                  <a:lnTo>
                    <a:pt x="1708" y="453"/>
                  </a:lnTo>
                  <a:lnTo>
                    <a:pt x="1706" y="450"/>
                  </a:lnTo>
                  <a:lnTo>
                    <a:pt x="1610" y="354"/>
                  </a:lnTo>
                  <a:lnTo>
                    <a:pt x="1607" y="352"/>
                  </a:lnTo>
                  <a:lnTo>
                    <a:pt x="1605" y="351"/>
                  </a:lnTo>
                  <a:lnTo>
                    <a:pt x="1602" y="350"/>
                  </a:lnTo>
                  <a:lnTo>
                    <a:pt x="1600" y="351"/>
                  </a:lnTo>
                  <a:lnTo>
                    <a:pt x="1598" y="352"/>
                  </a:lnTo>
                  <a:lnTo>
                    <a:pt x="1594" y="354"/>
                  </a:lnTo>
                  <a:lnTo>
                    <a:pt x="1506" y="443"/>
                  </a:lnTo>
                  <a:lnTo>
                    <a:pt x="1490" y="455"/>
                  </a:lnTo>
                  <a:lnTo>
                    <a:pt x="1472" y="462"/>
                  </a:lnTo>
                  <a:lnTo>
                    <a:pt x="1453" y="463"/>
                  </a:lnTo>
                  <a:lnTo>
                    <a:pt x="1434" y="460"/>
                  </a:lnTo>
                  <a:lnTo>
                    <a:pt x="1417" y="451"/>
                  </a:lnTo>
                  <a:lnTo>
                    <a:pt x="1370" y="423"/>
                  </a:lnTo>
                  <a:lnTo>
                    <a:pt x="1321" y="398"/>
                  </a:lnTo>
                  <a:lnTo>
                    <a:pt x="1272" y="378"/>
                  </a:lnTo>
                  <a:lnTo>
                    <a:pt x="1220" y="361"/>
                  </a:lnTo>
                  <a:lnTo>
                    <a:pt x="1167" y="348"/>
                  </a:lnTo>
                  <a:lnTo>
                    <a:pt x="1148" y="342"/>
                  </a:lnTo>
                  <a:lnTo>
                    <a:pt x="1133" y="330"/>
                  </a:lnTo>
                  <a:lnTo>
                    <a:pt x="1120" y="315"/>
                  </a:lnTo>
                  <a:lnTo>
                    <a:pt x="1113" y="299"/>
                  </a:lnTo>
                  <a:lnTo>
                    <a:pt x="1110" y="279"/>
                  </a:lnTo>
                  <a:lnTo>
                    <a:pt x="1110" y="153"/>
                  </a:lnTo>
                  <a:lnTo>
                    <a:pt x="1109" y="150"/>
                  </a:lnTo>
                  <a:lnTo>
                    <a:pt x="1108" y="147"/>
                  </a:lnTo>
                  <a:lnTo>
                    <a:pt x="1105" y="145"/>
                  </a:lnTo>
                  <a:lnTo>
                    <a:pt x="1102" y="143"/>
                  </a:lnTo>
                  <a:lnTo>
                    <a:pt x="1099" y="141"/>
                  </a:lnTo>
                  <a:lnTo>
                    <a:pt x="962" y="141"/>
                  </a:lnTo>
                  <a:close/>
                  <a:moveTo>
                    <a:pt x="961" y="0"/>
                  </a:moveTo>
                  <a:lnTo>
                    <a:pt x="1098" y="0"/>
                  </a:lnTo>
                  <a:lnTo>
                    <a:pt x="1128" y="3"/>
                  </a:lnTo>
                  <a:lnTo>
                    <a:pt x="1157" y="12"/>
                  </a:lnTo>
                  <a:lnTo>
                    <a:pt x="1183" y="26"/>
                  </a:lnTo>
                  <a:lnTo>
                    <a:pt x="1205" y="45"/>
                  </a:lnTo>
                  <a:lnTo>
                    <a:pt x="1224" y="67"/>
                  </a:lnTo>
                  <a:lnTo>
                    <a:pt x="1238" y="93"/>
                  </a:lnTo>
                  <a:lnTo>
                    <a:pt x="1246" y="121"/>
                  </a:lnTo>
                  <a:lnTo>
                    <a:pt x="1250" y="152"/>
                  </a:lnTo>
                  <a:lnTo>
                    <a:pt x="1250" y="223"/>
                  </a:lnTo>
                  <a:lnTo>
                    <a:pt x="1300" y="237"/>
                  </a:lnTo>
                  <a:lnTo>
                    <a:pt x="1350" y="256"/>
                  </a:lnTo>
                  <a:lnTo>
                    <a:pt x="1398" y="279"/>
                  </a:lnTo>
                  <a:lnTo>
                    <a:pt x="1445" y="303"/>
                  </a:lnTo>
                  <a:lnTo>
                    <a:pt x="1494" y="253"/>
                  </a:lnTo>
                  <a:lnTo>
                    <a:pt x="1512" y="237"/>
                  </a:lnTo>
                  <a:lnTo>
                    <a:pt x="1532" y="225"/>
                  </a:lnTo>
                  <a:lnTo>
                    <a:pt x="1554" y="216"/>
                  </a:lnTo>
                  <a:lnTo>
                    <a:pt x="1578" y="211"/>
                  </a:lnTo>
                  <a:lnTo>
                    <a:pt x="1602" y="209"/>
                  </a:lnTo>
                  <a:lnTo>
                    <a:pt x="1631" y="212"/>
                  </a:lnTo>
                  <a:lnTo>
                    <a:pt x="1660" y="221"/>
                  </a:lnTo>
                  <a:lnTo>
                    <a:pt x="1686" y="234"/>
                  </a:lnTo>
                  <a:lnTo>
                    <a:pt x="1708" y="253"/>
                  </a:lnTo>
                  <a:lnTo>
                    <a:pt x="1805" y="350"/>
                  </a:lnTo>
                  <a:lnTo>
                    <a:pt x="1821" y="368"/>
                  </a:lnTo>
                  <a:lnTo>
                    <a:pt x="1834" y="388"/>
                  </a:lnTo>
                  <a:lnTo>
                    <a:pt x="1842" y="410"/>
                  </a:lnTo>
                  <a:lnTo>
                    <a:pt x="1849" y="433"/>
                  </a:lnTo>
                  <a:lnTo>
                    <a:pt x="1850" y="457"/>
                  </a:lnTo>
                  <a:lnTo>
                    <a:pt x="1848" y="487"/>
                  </a:lnTo>
                  <a:lnTo>
                    <a:pt x="1838" y="516"/>
                  </a:lnTo>
                  <a:lnTo>
                    <a:pt x="1824" y="541"/>
                  </a:lnTo>
                  <a:lnTo>
                    <a:pt x="1805" y="564"/>
                  </a:lnTo>
                  <a:lnTo>
                    <a:pt x="1756" y="614"/>
                  </a:lnTo>
                  <a:lnTo>
                    <a:pt x="1781" y="661"/>
                  </a:lnTo>
                  <a:lnTo>
                    <a:pt x="1802" y="709"/>
                  </a:lnTo>
                  <a:lnTo>
                    <a:pt x="1821" y="758"/>
                  </a:lnTo>
                  <a:lnTo>
                    <a:pt x="1837" y="809"/>
                  </a:lnTo>
                  <a:lnTo>
                    <a:pt x="1907" y="809"/>
                  </a:lnTo>
                  <a:lnTo>
                    <a:pt x="1937" y="812"/>
                  </a:lnTo>
                  <a:lnTo>
                    <a:pt x="1966" y="820"/>
                  </a:lnTo>
                  <a:lnTo>
                    <a:pt x="1992" y="835"/>
                  </a:lnTo>
                  <a:lnTo>
                    <a:pt x="2014" y="853"/>
                  </a:lnTo>
                  <a:lnTo>
                    <a:pt x="2033" y="875"/>
                  </a:lnTo>
                  <a:lnTo>
                    <a:pt x="2047" y="901"/>
                  </a:lnTo>
                  <a:lnTo>
                    <a:pt x="2055" y="930"/>
                  </a:lnTo>
                  <a:lnTo>
                    <a:pt x="2058" y="960"/>
                  </a:lnTo>
                  <a:lnTo>
                    <a:pt x="2058" y="1097"/>
                  </a:lnTo>
                  <a:lnTo>
                    <a:pt x="2055" y="1128"/>
                  </a:lnTo>
                  <a:lnTo>
                    <a:pt x="2047" y="1156"/>
                  </a:lnTo>
                  <a:lnTo>
                    <a:pt x="2033" y="1182"/>
                  </a:lnTo>
                  <a:lnTo>
                    <a:pt x="2014" y="1205"/>
                  </a:lnTo>
                  <a:lnTo>
                    <a:pt x="1992" y="1223"/>
                  </a:lnTo>
                  <a:lnTo>
                    <a:pt x="1966" y="1238"/>
                  </a:lnTo>
                  <a:lnTo>
                    <a:pt x="1937" y="1246"/>
                  </a:lnTo>
                  <a:lnTo>
                    <a:pt x="1907" y="1249"/>
                  </a:lnTo>
                  <a:lnTo>
                    <a:pt x="1837" y="1249"/>
                  </a:lnTo>
                  <a:lnTo>
                    <a:pt x="1821" y="1300"/>
                  </a:lnTo>
                  <a:lnTo>
                    <a:pt x="1802" y="1349"/>
                  </a:lnTo>
                  <a:lnTo>
                    <a:pt x="1781" y="1397"/>
                  </a:lnTo>
                  <a:lnTo>
                    <a:pt x="1756" y="1444"/>
                  </a:lnTo>
                  <a:lnTo>
                    <a:pt x="1805" y="1494"/>
                  </a:lnTo>
                  <a:lnTo>
                    <a:pt x="1821" y="1512"/>
                  </a:lnTo>
                  <a:lnTo>
                    <a:pt x="1834" y="1532"/>
                  </a:lnTo>
                  <a:lnTo>
                    <a:pt x="1842" y="1554"/>
                  </a:lnTo>
                  <a:lnTo>
                    <a:pt x="1849" y="1577"/>
                  </a:lnTo>
                  <a:lnTo>
                    <a:pt x="1850" y="1600"/>
                  </a:lnTo>
                  <a:lnTo>
                    <a:pt x="1848" y="1631"/>
                  </a:lnTo>
                  <a:lnTo>
                    <a:pt x="1838" y="1659"/>
                  </a:lnTo>
                  <a:lnTo>
                    <a:pt x="1824" y="1684"/>
                  </a:lnTo>
                  <a:lnTo>
                    <a:pt x="1805" y="1708"/>
                  </a:lnTo>
                  <a:lnTo>
                    <a:pt x="1708" y="1805"/>
                  </a:lnTo>
                  <a:lnTo>
                    <a:pt x="1690" y="1820"/>
                  </a:lnTo>
                  <a:lnTo>
                    <a:pt x="1670" y="1833"/>
                  </a:lnTo>
                  <a:lnTo>
                    <a:pt x="1648" y="1841"/>
                  </a:lnTo>
                  <a:lnTo>
                    <a:pt x="1625" y="1847"/>
                  </a:lnTo>
                  <a:lnTo>
                    <a:pt x="1602" y="1849"/>
                  </a:lnTo>
                  <a:lnTo>
                    <a:pt x="1571" y="1846"/>
                  </a:lnTo>
                  <a:lnTo>
                    <a:pt x="1544" y="1837"/>
                  </a:lnTo>
                  <a:lnTo>
                    <a:pt x="1517" y="1824"/>
                  </a:lnTo>
                  <a:lnTo>
                    <a:pt x="1494" y="1805"/>
                  </a:lnTo>
                  <a:lnTo>
                    <a:pt x="1445" y="1755"/>
                  </a:lnTo>
                  <a:lnTo>
                    <a:pt x="1398" y="1779"/>
                  </a:lnTo>
                  <a:lnTo>
                    <a:pt x="1350" y="1801"/>
                  </a:lnTo>
                  <a:lnTo>
                    <a:pt x="1300" y="1820"/>
                  </a:lnTo>
                  <a:lnTo>
                    <a:pt x="1250" y="1835"/>
                  </a:lnTo>
                  <a:lnTo>
                    <a:pt x="1250" y="1906"/>
                  </a:lnTo>
                  <a:lnTo>
                    <a:pt x="1246" y="1936"/>
                  </a:lnTo>
                  <a:lnTo>
                    <a:pt x="1238" y="1965"/>
                  </a:lnTo>
                  <a:lnTo>
                    <a:pt x="1224" y="1991"/>
                  </a:lnTo>
                  <a:lnTo>
                    <a:pt x="1205" y="2013"/>
                  </a:lnTo>
                  <a:lnTo>
                    <a:pt x="1183" y="2032"/>
                  </a:lnTo>
                  <a:lnTo>
                    <a:pt x="1157" y="2046"/>
                  </a:lnTo>
                  <a:lnTo>
                    <a:pt x="1128" y="2054"/>
                  </a:lnTo>
                  <a:lnTo>
                    <a:pt x="1098" y="2058"/>
                  </a:lnTo>
                  <a:lnTo>
                    <a:pt x="961" y="2058"/>
                  </a:lnTo>
                  <a:lnTo>
                    <a:pt x="930" y="2054"/>
                  </a:lnTo>
                  <a:lnTo>
                    <a:pt x="903" y="2046"/>
                  </a:lnTo>
                  <a:lnTo>
                    <a:pt x="876" y="2032"/>
                  </a:lnTo>
                  <a:lnTo>
                    <a:pt x="854" y="2013"/>
                  </a:lnTo>
                  <a:lnTo>
                    <a:pt x="835" y="1991"/>
                  </a:lnTo>
                  <a:lnTo>
                    <a:pt x="821" y="1965"/>
                  </a:lnTo>
                  <a:lnTo>
                    <a:pt x="812" y="1936"/>
                  </a:lnTo>
                  <a:lnTo>
                    <a:pt x="809" y="1906"/>
                  </a:lnTo>
                  <a:lnTo>
                    <a:pt x="809" y="1835"/>
                  </a:lnTo>
                  <a:lnTo>
                    <a:pt x="758" y="1820"/>
                  </a:lnTo>
                  <a:lnTo>
                    <a:pt x="709" y="1801"/>
                  </a:lnTo>
                  <a:lnTo>
                    <a:pt x="661" y="1779"/>
                  </a:lnTo>
                  <a:lnTo>
                    <a:pt x="615" y="1755"/>
                  </a:lnTo>
                  <a:lnTo>
                    <a:pt x="564" y="1805"/>
                  </a:lnTo>
                  <a:lnTo>
                    <a:pt x="546" y="1820"/>
                  </a:lnTo>
                  <a:lnTo>
                    <a:pt x="526" y="1833"/>
                  </a:lnTo>
                  <a:lnTo>
                    <a:pt x="504" y="1841"/>
                  </a:lnTo>
                  <a:lnTo>
                    <a:pt x="481" y="1847"/>
                  </a:lnTo>
                  <a:lnTo>
                    <a:pt x="458" y="1849"/>
                  </a:lnTo>
                  <a:lnTo>
                    <a:pt x="427" y="1846"/>
                  </a:lnTo>
                  <a:lnTo>
                    <a:pt x="400" y="1837"/>
                  </a:lnTo>
                  <a:lnTo>
                    <a:pt x="373" y="1824"/>
                  </a:lnTo>
                  <a:lnTo>
                    <a:pt x="350" y="1805"/>
                  </a:lnTo>
                  <a:lnTo>
                    <a:pt x="253" y="1708"/>
                  </a:lnTo>
                  <a:lnTo>
                    <a:pt x="236" y="1687"/>
                  </a:lnTo>
                  <a:lnTo>
                    <a:pt x="223" y="1663"/>
                  </a:lnTo>
                  <a:lnTo>
                    <a:pt x="214" y="1639"/>
                  </a:lnTo>
                  <a:lnTo>
                    <a:pt x="210" y="1614"/>
                  </a:lnTo>
                  <a:lnTo>
                    <a:pt x="210" y="1587"/>
                  </a:lnTo>
                  <a:lnTo>
                    <a:pt x="214" y="1562"/>
                  </a:lnTo>
                  <a:lnTo>
                    <a:pt x="223" y="1538"/>
                  </a:lnTo>
                  <a:lnTo>
                    <a:pt x="236" y="1515"/>
                  </a:lnTo>
                  <a:lnTo>
                    <a:pt x="253" y="1494"/>
                  </a:lnTo>
                  <a:lnTo>
                    <a:pt x="304" y="1444"/>
                  </a:lnTo>
                  <a:lnTo>
                    <a:pt x="278" y="1397"/>
                  </a:lnTo>
                  <a:lnTo>
                    <a:pt x="256" y="1349"/>
                  </a:lnTo>
                  <a:lnTo>
                    <a:pt x="237" y="1300"/>
                  </a:lnTo>
                  <a:lnTo>
                    <a:pt x="223" y="1249"/>
                  </a:lnTo>
                  <a:lnTo>
                    <a:pt x="152" y="1249"/>
                  </a:lnTo>
                  <a:lnTo>
                    <a:pt x="121" y="1246"/>
                  </a:lnTo>
                  <a:lnTo>
                    <a:pt x="93" y="1238"/>
                  </a:lnTo>
                  <a:lnTo>
                    <a:pt x="67" y="1223"/>
                  </a:lnTo>
                  <a:lnTo>
                    <a:pt x="44" y="1205"/>
                  </a:lnTo>
                  <a:lnTo>
                    <a:pt x="26" y="1182"/>
                  </a:lnTo>
                  <a:lnTo>
                    <a:pt x="12" y="1156"/>
                  </a:lnTo>
                  <a:lnTo>
                    <a:pt x="3" y="1128"/>
                  </a:lnTo>
                  <a:lnTo>
                    <a:pt x="0" y="1097"/>
                  </a:lnTo>
                  <a:lnTo>
                    <a:pt x="0" y="960"/>
                  </a:lnTo>
                  <a:lnTo>
                    <a:pt x="3" y="930"/>
                  </a:lnTo>
                  <a:lnTo>
                    <a:pt x="12" y="901"/>
                  </a:lnTo>
                  <a:lnTo>
                    <a:pt x="26" y="875"/>
                  </a:lnTo>
                  <a:lnTo>
                    <a:pt x="44" y="853"/>
                  </a:lnTo>
                  <a:lnTo>
                    <a:pt x="67" y="835"/>
                  </a:lnTo>
                  <a:lnTo>
                    <a:pt x="93" y="820"/>
                  </a:lnTo>
                  <a:lnTo>
                    <a:pt x="121" y="812"/>
                  </a:lnTo>
                  <a:lnTo>
                    <a:pt x="152" y="809"/>
                  </a:lnTo>
                  <a:lnTo>
                    <a:pt x="223" y="809"/>
                  </a:lnTo>
                  <a:lnTo>
                    <a:pt x="237" y="758"/>
                  </a:lnTo>
                  <a:lnTo>
                    <a:pt x="256" y="709"/>
                  </a:lnTo>
                  <a:lnTo>
                    <a:pt x="278" y="661"/>
                  </a:lnTo>
                  <a:lnTo>
                    <a:pt x="304" y="614"/>
                  </a:lnTo>
                  <a:lnTo>
                    <a:pt x="253" y="564"/>
                  </a:lnTo>
                  <a:lnTo>
                    <a:pt x="236" y="543"/>
                  </a:lnTo>
                  <a:lnTo>
                    <a:pt x="223" y="520"/>
                  </a:lnTo>
                  <a:lnTo>
                    <a:pt x="214" y="496"/>
                  </a:lnTo>
                  <a:lnTo>
                    <a:pt x="210" y="470"/>
                  </a:lnTo>
                  <a:lnTo>
                    <a:pt x="210" y="444"/>
                  </a:lnTo>
                  <a:lnTo>
                    <a:pt x="214" y="419"/>
                  </a:lnTo>
                  <a:lnTo>
                    <a:pt x="223" y="394"/>
                  </a:lnTo>
                  <a:lnTo>
                    <a:pt x="236" y="371"/>
                  </a:lnTo>
                  <a:lnTo>
                    <a:pt x="253" y="350"/>
                  </a:lnTo>
                  <a:lnTo>
                    <a:pt x="350" y="253"/>
                  </a:lnTo>
                  <a:lnTo>
                    <a:pt x="368" y="237"/>
                  </a:lnTo>
                  <a:lnTo>
                    <a:pt x="388" y="225"/>
                  </a:lnTo>
                  <a:lnTo>
                    <a:pt x="410" y="216"/>
                  </a:lnTo>
                  <a:lnTo>
                    <a:pt x="433" y="211"/>
                  </a:lnTo>
                  <a:lnTo>
                    <a:pt x="458" y="209"/>
                  </a:lnTo>
                  <a:lnTo>
                    <a:pt x="487" y="212"/>
                  </a:lnTo>
                  <a:lnTo>
                    <a:pt x="516" y="221"/>
                  </a:lnTo>
                  <a:lnTo>
                    <a:pt x="542" y="234"/>
                  </a:lnTo>
                  <a:lnTo>
                    <a:pt x="564" y="253"/>
                  </a:lnTo>
                  <a:lnTo>
                    <a:pt x="615" y="303"/>
                  </a:lnTo>
                  <a:lnTo>
                    <a:pt x="661" y="279"/>
                  </a:lnTo>
                  <a:lnTo>
                    <a:pt x="709" y="256"/>
                  </a:lnTo>
                  <a:lnTo>
                    <a:pt x="758" y="237"/>
                  </a:lnTo>
                  <a:lnTo>
                    <a:pt x="809" y="223"/>
                  </a:lnTo>
                  <a:lnTo>
                    <a:pt x="809" y="152"/>
                  </a:lnTo>
                  <a:lnTo>
                    <a:pt x="812" y="121"/>
                  </a:lnTo>
                  <a:lnTo>
                    <a:pt x="820" y="93"/>
                  </a:lnTo>
                  <a:lnTo>
                    <a:pt x="835" y="67"/>
                  </a:lnTo>
                  <a:lnTo>
                    <a:pt x="853" y="45"/>
                  </a:lnTo>
                  <a:lnTo>
                    <a:pt x="876" y="26"/>
                  </a:lnTo>
                  <a:lnTo>
                    <a:pt x="902" y="12"/>
                  </a:lnTo>
                  <a:lnTo>
                    <a:pt x="930" y="3"/>
                  </a:lnTo>
                  <a:lnTo>
                    <a:pt x="9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245"/>
            <p:cNvSpPr>
              <a:spLocks noEditPoints="1"/>
            </p:cNvSpPr>
            <p:nvPr/>
          </p:nvSpPr>
          <p:spPr bwMode="auto">
            <a:xfrm>
              <a:off x="4452938" y="3783013"/>
              <a:ext cx="133350" cy="131763"/>
            </a:xfrm>
            <a:custGeom>
              <a:avLst/>
              <a:gdLst>
                <a:gd name="T0" fmla="*/ 376 w 834"/>
                <a:gd name="T1" fmla="*/ 143 h 834"/>
                <a:gd name="T2" fmla="*/ 300 w 834"/>
                <a:gd name="T3" fmla="*/ 166 h 834"/>
                <a:gd name="T4" fmla="*/ 235 w 834"/>
                <a:gd name="T5" fmla="*/ 208 h 834"/>
                <a:gd name="T6" fmla="*/ 184 w 834"/>
                <a:gd name="T7" fmla="*/ 266 h 834"/>
                <a:gd name="T8" fmla="*/ 152 w 834"/>
                <a:gd name="T9" fmla="*/ 337 h 834"/>
                <a:gd name="T10" fmla="*/ 140 w 834"/>
                <a:gd name="T11" fmla="*/ 417 h 834"/>
                <a:gd name="T12" fmla="*/ 152 w 834"/>
                <a:gd name="T13" fmla="*/ 497 h 834"/>
                <a:gd name="T14" fmla="*/ 184 w 834"/>
                <a:gd name="T15" fmla="*/ 568 h 834"/>
                <a:gd name="T16" fmla="*/ 235 w 834"/>
                <a:gd name="T17" fmla="*/ 626 h 834"/>
                <a:gd name="T18" fmla="*/ 300 w 834"/>
                <a:gd name="T19" fmla="*/ 668 h 834"/>
                <a:gd name="T20" fmla="*/ 376 w 834"/>
                <a:gd name="T21" fmla="*/ 691 h 834"/>
                <a:gd name="T22" fmla="*/ 457 w 834"/>
                <a:gd name="T23" fmla="*/ 691 h 834"/>
                <a:gd name="T24" fmla="*/ 533 w 834"/>
                <a:gd name="T25" fmla="*/ 668 h 834"/>
                <a:gd name="T26" fmla="*/ 599 w 834"/>
                <a:gd name="T27" fmla="*/ 626 h 834"/>
                <a:gd name="T28" fmla="*/ 649 w 834"/>
                <a:gd name="T29" fmla="*/ 568 h 834"/>
                <a:gd name="T30" fmla="*/ 682 w 834"/>
                <a:gd name="T31" fmla="*/ 497 h 834"/>
                <a:gd name="T32" fmla="*/ 694 w 834"/>
                <a:gd name="T33" fmla="*/ 417 h 834"/>
                <a:gd name="T34" fmla="*/ 682 w 834"/>
                <a:gd name="T35" fmla="*/ 337 h 834"/>
                <a:gd name="T36" fmla="*/ 649 w 834"/>
                <a:gd name="T37" fmla="*/ 266 h 834"/>
                <a:gd name="T38" fmla="*/ 599 w 834"/>
                <a:gd name="T39" fmla="*/ 208 h 834"/>
                <a:gd name="T40" fmla="*/ 533 w 834"/>
                <a:gd name="T41" fmla="*/ 166 h 834"/>
                <a:gd name="T42" fmla="*/ 457 w 834"/>
                <a:gd name="T43" fmla="*/ 143 h 834"/>
                <a:gd name="T44" fmla="*/ 416 w 834"/>
                <a:gd name="T45" fmla="*/ 0 h 834"/>
                <a:gd name="T46" fmla="*/ 519 w 834"/>
                <a:gd name="T47" fmla="*/ 12 h 834"/>
                <a:gd name="T48" fmla="*/ 612 w 834"/>
                <a:gd name="T49" fmla="*/ 48 h 834"/>
                <a:gd name="T50" fmla="*/ 694 w 834"/>
                <a:gd name="T51" fmla="*/ 105 h 834"/>
                <a:gd name="T52" fmla="*/ 759 w 834"/>
                <a:gd name="T53" fmla="*/ 179 h 834"/>
                <a:gd name="T54" fmla="*/ 805 w 834"/>
                <a:gd name="T55" fmla="*/ 266 h 834"/>
                <a:gd name="T56" fmla="*/ 831 w 834"/>
                <a:gd name="T57" fmla="*/ 364 h 834"/>
                <a:gd name="T58" fmla="*/ 831 w 834"/>
                <a:gd name="T59" fmla="*/ 470 h 834"/>
                <a:gd name="T60" fmla="*/ 805 w 834"/>
                <a:gd name="T61" fmla="*/ 568 h 834"/>
                <a:gd name="T62" fmla="*/ 759 w 834"/>
                <a:gd name="T63" fmla="*/ 655 h 834"/>
                <a:gd name="T64" fmla="*/ 694 w 834"/>
                <a:gd name="T65" fmla="*/ 729 h 834"/>
                <a:gd name="T66" fmla="*/ 612 w 834"/>
                <a:gd name="T67" fmla="*/ 785 h 834"/>
                <a:gd name="T68" fmla="*/ 520 w 834"/>
                <a:gd name="T69" fmla="*/ 822 h 834"/>
                <a:gd name="T70" fmla="*/ 417 w 834"/>
                <a:gd name="T71" fmla="*/ 834 h 834"/>
                <a:gd name="T72" fmla="*/ 314 w 834"/>
                <a:gd name="T73" fmla="*/ 822 h 834"/>
                <a:gd name="T74" fmla="*/ 221 w 834"/>
                <a:gd name="T75" fmla="*/ 785 h 834"/>
                <a:gd name="T76" fmla="*/ 140 w 834"/>
                <a:gd name="T77" fmla="*/ 729 h 834"/>
                <a:gd name="T78" fmla="*/ 75 w 834"/>
                <a:gd name="T79" fmla="*/ 655 h 834"/>
                <a:gd name="T80" fmla="*/ 27 w 834"/>
                <a:gd name="T81" fmla="*/ 568 h 834"/>
                <a:gd name="T82" fmla="*/ 3 w 834"/>
                <a:gd name="T83" fmla="*/ 470 h 834"/>
                <a:gd name="T84" fmla="*/ 3 w 834"/>
                <a:gd name="T85" fmla="*/ 364 h 834"/>
                <a:gd name="T86" fmla="*/ 27 w 834"/>
                <a:gd name="T87" fmla="*/ 266 h 834"/>
                <a:gd name="T88" fmla="*/ 74 w 834"/>
                <a:gd name="T89" fmla="*/ 179 h 834"/>
                <a:gd name="T90" fmla="*/ 139 w 834"/>
                <a:gd name="T91" fmla="*/ 105 h 834"/>
                <a:gd name="T92" fmla="*/ 220 w 834"/>
                <a:gd name="T93" fmla="*/ 48 h 834"/>
                <a:gd name="T94" fmla="*/ 314 w 834"/>
                <a:gd name="T95" fmla="*/ 12 h 834"/>
                <a:gd name="T96" fmla="*/ 416 w 834"/>
                <a:gd name="T97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4" h="834">
                  <a:moveTo>
                    <a:pt x="417" y="140"/>
                  </a:moveTo>
                  <a:lnTo>
                    <a:pt x="376" y="143"/>
                  </a:lnTo>
                  <a:lnTo>
                    <a:pt x="337" y="151"/>
                  </a:lnTo>
                  <a:lnTo>
                    <a:pt x="300" y="166"/>
                  </a:lnTo>
                  <a:lnTo>
                    <a:pt x="266" y="185"/>
                  </a:lnTo>
                  <a:lnTo>
                    <a:pt x="235" y="208"/>
                  </a:lnTo>
                  <a:lnTo>
                    <a:pt x="207" y="236"/>
                  </a:lnTo>
                  <a:lnTo>
                    <a:pt x="184" y="266"/>
                  </a:lnTo>
                  <a:lnTo>
                    <a:pt x="165" y="300"/>
                  </a:lnTo>
                  <a:lnTo>
                    <a:pt x="152" y="337"/>
                  </a:lnTo>
                  <a:lnTo>
                    <a:pt x="143" y="376"/>
                  </a:lnTo>
                  <a:lnTo>
                    <a:pt x="140" y="417"/>
                  </a:lnTo>
                  <a:lnTo>
                    <a:pt x="143" y="458"/>
                  </a:lnTo>
                  <a:lnTo>
                    <a:pt x="152" y="497"/>
                  </a:lnTo>
                  <a:lnTo>
                    <a:pt x="165" y="533"/>
                  </a:lnTo>
                  <a:lnTo>
                    <a:pt x="184" y="568"/>
                  </a:lnTo>
                  <a:lnTo>
                    <a:pt x="207" y="598"/>
                  </a:lnTo>
                  <a:lnTo>
                    <a:pt x="235" y="626"/>
                  </a:lnTo>
                  <a:lnTo>
                    <a:pt x="266" y="649"/>
                  </a:lnTo>
                  <a:lnTo>
                    <a:pt x="300" y="668"/>
                  </a:lnTo>
                  <a:lnTo>
                    <a:pt x="337" y="681"/>
                  </a:lnTo>
                  <a:lnTo>
                    <a:pt x="376" y="691"/>
                  </a:lnTo>
                  <a:lnTo>
                    <a:pt x="417" y="694"/>
                  </a:lnTo>
                  <a:lnTo>
                    <a:pt x="457" y="691"/>
                  </a:lnTo>
                  <a:lnTo>
                    <a:pt x="496" y="681"/>
                  </a:lnTo>
                  <a:lnTo>
                    <a:pt x="533" y="668"/>
                  </a:lnTo>
                  <a:lnTo>
                    <a:pt x="567" y="649"/>
                  </a:lnTo>
                  <a:lnTo>
                    <a:pt x="599" y="626"/>
                  </a:lnTo>
                  <a:lnTo>
                    <a:pt x="626" y="598"/>
                  </a:lnTo>
                  <a:lnTo>
                    <a:pt x="649" y="568"/>
                  </a:lnTo>
                  <a:lnTo>
                    <a:pt x="668" y="534"/>
                  </a:lnTo>
                  <a:lnTo>
                    <a:pt x="682" y="497"/>
                  </a:lnTo>
                  <a:lnTo>
                    <a:pt x="690" y="458"/>
                  </a:lnTo>
                  <a:lnTo>
                    <a:pt x="694" y="417"/>
                  </a:lnTo>
                  <a:lnTo>
                    <a:pt x="690" y="376"/>
                  </a:lnTo>
                  <a:lnTo>
                    <a:pt x="682" y="337"/>
                  </a:lnTo>
                  <a:lnTo>
                    <a:pt x="668" y="300"/>
                  </a:lnTo>
                  <a:lnTo>
                    <a:pt x="649" y="266"/>
                  </a:lnTo>
                  <a:lnTo>
                    <a:pt x="626" y="236"/>
                  </a:lnTo>
                  <a:lnTo>
                    <a:pt x="599" y="208"/>
                  </a:lnTo>
                  <a:lnTo>
                    <a:pt x="567" y="185"/>
                  </a:lnTo>
                  <a:lnTo>
                    <a:pt x="533" y="166"/>
                  </a:lnTo>
                  <a:lnTo>
                    <a:pt x="496" y="151"/>
                  </a:lnTo>
                  <a:lnTo>
                    <a:pt x="457" y="143"/>
                  </a:lnTo>
                  <a:lnTo>
                    <a:pt x="417" y="140"/>
                  </a:lnTo>
                  <a:close/>
                  <a:moveTo>
                    <a:pt x="416" y="0"/>
                  </a:moveTo>
                  <a:lnTo>
                    <a:pt x="468" y="3"/>
                  </a:lnTo>
                  <a:lnTo>
                    <a:pt x="519" y="12"/>
                  </a:lnTo>
                  <a:lnTo>
                    <a:pt x="567" y="28"/>
                  </a:lnTo>
                  <a:lnTo>
                    <a:pt x="612" y="48"/>
                  </a:lnTo>
                  <a:lnTo>
                    <a:pt x="655" y="74"/>
                  </a:lnTo>
                  <a:lnTo>
                    <a:pt x="694" y="105"/>
                  </a:lnTo>
                  <a:lnTo>
                    <a:pt x="728" y="140"/>
                  </a:lnTo>
                  <a:lnTo>
                    <a:pt x="759" y="179"/>
                  </a:lnTo>
                  <a:lnTo>
                    <a:pt x="784" y="221"/>
                  </a:lnTo>
                  <a:lnTo>
                    <a:pt x="805" y="266"/>
                  </a:lnTo>
                  <a:lnTo>
                    <a:pt x="821" y="315"/>
                  </a:lnTo>
                  <a:lnTo>
                    <a:pt x="831" y="364"/>
                  </a:lnTo>
                  <a:lnTo>
                    <a:pt x="834" y="417"/>
                  </a:lnTo>
                  <a:lnTo>
                    <a:pt x="831" y="470"/>
                  </a:lnTo>
                  <a:lnTo>
                    <a:pt x="821" y="519"/>
                  </a:lnTo>
                  <a:lnTo>
                    <a:pt x="805" y="568"/>
                  </a:lnTo>
                  <a:lnTo>
                    <a:pt x="785" y="613"/>
                  </a:lnTo>
                  <a:lnTo>
                    <a:pt x="759" y="655"/>
                  </a:lnTo>
                  <a:lnTo>
                    <a:pt x="728" y="694"/>
                  </a:lnTo>
                  <a:lnTo>
                    <a:pt x="694" y="729"/>
                  </a:lnTo>
                  <a:lnTo>
                    <a:pt x="655" y="759"/>
                  </a:lnTo>
                  <a:lnTo>
                    <a:pt x="612" y="785"/>
                  </a:lnTo>
                  <a:lnTo>
                    <a:pt x="567" y="806"/>
                  </a:lnTo>
                  <a:lnTo>
                    <a:pt x="520" y="822"/>
                  </a:lnTo>
                  <a:lnTo>
                    <a:pt x="469" y="831"/>
                  </a:lnTo>
                  <a:lnTo>
                    <a:pt x="417" y="834"/>
                  </a:lnTo>
                  <a:lnTo>
                    <a:pt x="365" y="831"/>
                  </a:lnTo>
                  <a:lnTo>
                    <a:pt x="314" y="822"/>
                  </a:lnTo>
                  <a:lnTo>
                    <a:pt x="266" y="806"/>
                  </a:lnTo>
                  <a:lnTo>
                    <a:pt x="221" y="785"/>
                  </a:lnTo>
                  <a:lnTo>
                    <a:pt x="179" y="759"/>
                  </a:lnTo>
                  <a:lnTo>
                    <a:pt x="140" y="729"/>
                  </a:lnTo>
                  <a:lnTo>
                    <a:pt x="105" y="694"/>
                  </a:lnTo>
                  <a:lnTo>
                    <a:pt x="75" y="655"/>
                  </a:lnTo>
                  <a:lnTo>
                    <a:pt x="48" y="613"/>
                  </a:lnTo>
                  <a:lnTo>
                    <a:pt x="27" y="568"/>
                  </a:lnTo>
                  <a:lnTo>
                    <a:pt x="12" y="519"/>
                  </a:lnTo>
                  <a:lnTo>
                    <a:pt x="3" y="470"/>
                  </a:lnTo>
                  <a:lnTo>
                    <a:pt x="0" y="417"/>
                  </a:lnTo>
                  <a:lnTo>
                    <a:pt x="3" y="364"/>
                  </a:lnTo>
                  <a:lnTo>
                    <a:pt x="12" y="315"/>
                  </a:lnTo>
                  <a:lnTo>
                    <a:pt x="27" y="266"/>
                  </a:lnTo>
                  <a:lnTo>
                    <a:pt x="48" y="221"/>
                  </a:lnTo>
                  <a:lnTo>
                    <a:pt x="74" y="179"/>
                  </a:lnTo>
                  <a:lnTo>
                    <a:pt x="104" y="140"/>
                  </a:lnTo>
                  <a:lnTo>
                    <a:pt x="139" y="105"/>
                  </a:lnTo>
                  <a:lnTo>
                    <a:pt x="178" y="74"/>
                  </a:lnTo>
                  <a:lnTo>
                    <a:pt x="220" y="48"/>
                  </a:lnTo>
                  <a:lnTo>
                    <a:pt x="265" y="28"/>
                  </a:lnTo>
                  <a:lnTo>
                    <a:pt x="314" y="12"/>
                  </a:lnTo>
                  <a:lnTo>
                    <a:pt x="364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9" name="Freeform 12"/>
          <p:cNvSpPr/>
          <p:nvPr/>
        </p:nvSpPr>
        <p:spPr bwMode="auto">
          <a:xfrm>
            <a:off x="5133521" y="4649286"/>
            <a:ext cx="418768" cy="558815"/>
          </a:xfrm>
          <a:custGeom>
            <a:avLst/>
            <a:gdLst>
              <a:gd name="T0" fmla="*/ 129 w 129"/>
              <a:gd name="T1" fmla="*/ 51 h 172"/>
              <a:gd name="T2" fmla="*/ 79 w 129"/>
              <a:gd name="T3" fmla="*/ 172 h 172"/>
              <a:gd name="T4" fmla="*/ 0 w 129"/>
              <a:gd name="T5" fmla="*/ 165 h 172"/>
              <a:gd name="T6" fmla="*/ 69 w 129"/>
              <a:gd name="T7" fmla="*/ 0 h 172"/>
              <a:gd name="T8" fmla="*/ 129 w 129"/>
              <a:gd name="T9" fmla="*/ 5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72">
                <a:moveTo>
                  <a:pt x="129" y="51"/>
                </a:moveTo>
                <a:cubicBezTo>
                  <a:pt x="100" y="86"/>
                  <a:pt x="83" y="127"/>
                  <a:pt x="79" y="172"/>
                </a:cubicBezTo>
                <a:cubicBezTo>
                  <a:pt x="0" y="165"/>
                  <a:pt x="0" y="165"/>
                  <a:pt x="0" y="165"/>
                </a:cubicBezTo>
                <a:cubicBezTo>
                  <a:pt x="6" y="105"/>
                  <a:pt x="30" y="47"/>
                  <a:pt x="69" y="0"/>
                </a:cubicBezTo>
                <a:cubicBezTo>
                  <a:pt x="129" y="51"/>
                  <a:pt x="129" y="51"/>
                  <a:pt x="129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Freeform 13"/>
          <p:cNvSpPr/>
          <p:nvPr/>
        </p:nvSpPr>
        <p:spPr bwMode="auto">
          <a:xfrm>
            <a:off x="5478146" y="4307408"/>
            <a:ext cx="554695" cy="416022"/>
          </a:xfrm>
          <a:custGeom>
            <a:avLst/>
            <a:gdLst>
              <a:gd name="T0" fmla="*/ 171 w 171"/>
              <a:gd name="T1" fmla="*/ 79 h 128"/>
              <a:gd name="T2" fmla="*/ 51 w 171"/>
              <a:gd name="T3" fmla="*/ 128 h 128"/>
              <a:gd name="T4" fmla="*/ 0 w 171"/>
              <a:gd name="T5" fmla="*/ 68 h 128"/>
              <a:gd name="T6" fmla="*/ 164 w 171"/>
              <a:gd name="T7" fmla="*/ 0 h 128"/>
              <a:gd name="T8" fmla="*/ 171 w 171"/>
              <a:gd name="T9" fmla="*/ 7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128">
                <a:moveTo>
                  <a:pt x="171" y="79"/>
                </a:moveTo>
                <a:cubicBezTo>
                  <a:pt x="127" y="83"/>
                  <a:pt x="85" y="100"/>
                  <a:pt x="51" y="128"/>
                </a:cubicBezTo>
                <a:cubicBezTo>
                  <a:pt x="0" y="68"/>
                  <a:pt x="0" y="68"/>
                  <a:pt x="0" y="68"/>
                </a:cubicBezTo>
                <a:cubicBezTo>
                  <a:pt x="47" y="29"/>
                  <a:pt x="104" y="6"/>
                  <a:pt x="164" y="0"/>
                </a:cubicBezTo>
                <a:cubicBezTo>
                  <a:pt x="171" y="79"/>
                  <a:pt x="171" y="79"/>
                  <a:pt x="171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" name="Freeform 16"/>
          <p:cNvSpPr/>
          <p:nvPr/>
        </p:nvSpPr>
        <p:spPr bwMode="auto">
          <a:xfrm>
            <a:off x="6636965" y="4649286"/>
            <a:ext cx="416022" cy="558815"/>
          </a:xfrm>
          <a:custGeom>
            <a:avLst/>
            <a:gdLst>
              <a:gd name="T0" fmla="*/ 60 w 128"/>
              <a:gd name="T1" fmla="*/ 0 h 172"/>
              <a:gd name="T2" fmla="*/ 128 w 128"/>
              <a:gd name="T3" fmla="*/ 165 h 172"/>
              <a:gd name="T4" fmla="*/ 50 w 128"/>
              <a:gd name="T5" fmla="*/ 172 h 172"/>
              <a:gd name="T6" fmla="*/ 0 w 128"/>
              <a:gd name="T7" fmla="*/ 51 h 172"/>
              <a:gd name="T8" fmla="*/ 60 w 128"/>
              <a:gd name="T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72">
                <a:moveTo>
                  <a:pt x="60" y="0"/>
                </a:moveTo>
                <a:cubicBezTo>
                  <a:pt x="99" y="47"/>
                  <a:pt x="123" y="105"/>
                  <a:pt x="128" y="165"/>
                </a:cubicBezTo>
                <a:cubicBezTo>
                  <a:pt x="50" y="172"/>
                  <a:pt x="50" y="172"/>
                  <a:pt x="50" y="172"/>
                </a:cubicBezTo>
                <a:cubicBezTo>
                  <a:pt x="46" y="127"/>
                  <a:pt x="28" y="86"/>
                  <a:pt x="0" y="51"/>
                </a:cubicBezTo>
                <a:cubicBezTo>
                  <a:pt x="60" y="0"/>
                  <a:pt x="60" y="0"/>
                  <a:pt x="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Freeform 17"/>
          <p:cNvSpPr/>
          <p:nvPr/>
        </p:nvSpPr>
        <p:spPr bwMode="auto">
          <a:xfrm>
            <a:off x="6156412" y="4307408"/>
            <a:ext cx="551949" cy="416022"/>
          </a:xfrm>
          <a:custGeom>
            <a:avLst/>
            <a:gdLst>
              <a:gd name="T0" fmla="*/ 7 w 170"/>
              <a:gd name="T1" fmla="*/ 0 h 128"/>
              <a:gd name="T2" fmla="*/ 170 w 170"/>
              <a:gd name="T3" fmla="*/ 68 h 128"/>
              <a:gd name="T4" fmla="*/ 120 w 170"/>
              <a:gd name="T5" fmla="*/ 128 h 128"/>
              <a:gd name="T6" fmla="*/ 0 w 170"/>
              <a:gd name="T7" fmla="*/ 79 h 128"/>
              <a:gd name="T8" fmla="*/ 7 w 170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28">
                <a:moveTo>
                  <a:pt x="7" y="0"/>
                </a:moveTo>
                <a:cubicBezTo>
                  <a:pt x="67" y="6"/>
                  <a:pt x="124" y="29"/>
                  <a:pt x="170" y="68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86" y="100"/>
                  <a:pt x="44" y="83"/>
                  <a:pt x="0" y="79"/>
                </a:cubicBezTo>
                <a:cubicBezTo>
                  <a:pt x="7" y="0"/>
                  <a:pt x="7" y="0"/>
                  <a:pt x="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3" name="Group 47"/>
          <p:cNvGrpSpPr/>
          <p:nvPr/>
        </p:nvGrpSpPr>
        <p:grpSpPr>
          <a:xfrm>
            <a:off x="5676064" y="4884484"/>
            <a:ext cx="781348" cy="781348"/>
            <a:chOff x="9059863" y="1887538"/>
            <a:chExt cx="612775" cy="612775"/>
          </a:xfrm>
          <a:solidFill>
            <a:schemeClr val="bg1">
              <a:lumMod val="50000"/>
            </a:schemeClr>
          </a:solidFill>
        </p:grpSpPr>
        <p:sp>
          <p:nvSpPr>
            <p:cNvPr id="44" name="Freeform 189"/>
            <p:cNvSpPr>
              <a:spLocks noEditPoints="1"/>
            </p:cNvSpPr>
            <p:nvPr/>
          </p:nvSpPr>
          <p:spPr bwMode="auto">
            <a:xfrm>
              <a:off x="9059863" y="1887538"/>
              <a:ext cx="612775" cy="477838"/>
            </a:xfrm>
            <a:custGeom>
              <a:avLst/>
              <a:gdLst>
                <a:gd name="T0" fmla="*/ 3007 w 3475"/>
                <a:gd name="T1" fmla="*/ 1076 h 2711"/>
                <a:gd name="T2" fmla="*/ 2771 w 3475"/>
                <a:gd name="T3" fmla="*/ 1151 h 2711"/>
                <a:gd name="T4" fmla="*/ 2885 w 3475"/>
                <a:gd name="T5" fmla="*/ 1361 h 2711"/>
                <a:gd name="T6" fmla="*/ 2682 w 3475"/>
                <a:gd name="T7" fmla="*/ 1606 h 2711"/>
                <a:gd name="T8" fmla="*/ 2596 w 3475"/>
                <a:gd name="T9" fmla="*/ 1626 h 2711"/>
                <a:gd name="T10" fmla="*/ 2353 w 3475"/>
                <a:gd name="T11" fmla="*/ 1535 h 2711"/>
                <a:gd name="T12" fmla="*/ 2311 w 3475"/>
                <a:gd name="T13" fmla="*/ 1766 h 2711"/>
                <a:gd name="T14" fmla="*/ 1975 w 3475"/>
                <a:gd name="T15" fmla="*/ 1766 h 2711"/>
                <a:gd name="T16" fmla="*/ 1932 w 3475"/>
                <a:gd name="T17" fmla="*/ 1535 h 2711"/>
                <a:gd name="T18" fmla="*/ 1690 w 3475"/>
                <a:gd name="T19" fmla="*/ 1626 h 2711"/>
                <a:gd name="T20" fmla="*/ 1603 w 3475"/>
                <a:gd name="T21" fmla="*/ 1606 h 2711"/>
                <a:gd name="T22" fmla="*/ 1400 w 3475"/>
                <a:gd name="T23" fmla="*/ 1361 h 2711"/>
                <a:gd name="T24" fmla="*/ 1514 w 3475"/>
                <a:gd name="T25" fmla="*/ 1151 h 2711"/>
                <a:gd name="T26" fmla="*/ 1278 w 3475"/>
                <a:gd name="T27" fmla="*/ 1076 h 2711"/>
                <a:gd name="T28" fmla="*/ 957 w 3475"/>
                <a:gd name="T29" fmla="*/ 949 h 2711"/>
                <a:gd name="T30" fmla="*/ 2081 w 3475"/>
                <a:gd name="T31" fmla="*/ 152 h 2711"/>
                <a:gd name="T32" fmla="*/ 1892 w 3475"/>
                <a:gd name="T33" fmla="*/ 420 h 2711"/>
                <a:gd name="T34" fmla="*/ 1725 w 3475"/>
                <a:gd name="T35" fmla="*/ 559 h 2711"/>
                <a:gd name="T36" fmla="*/ 1621 w 3475"/>
                <a:gd name="T37" fmla="*/ 780 h 2711"/>
                <a:gd name="T38" fmla="*/ 1621 w 3475"/>
                <a:gd name="T39" fmla="*/ 1002 h 2711"/>
                <a:gd name="T40" fmla="*/ 1726 w 3475"/>
                <a:gd name="T41" fmla="*/ 1222 h 2711"/>
                <a:gd name="T42" fmla="*/ 1893 w 3475"/>
                <a:gd name="T43" fmla="*/ 1362 h 2711"/>
                <a:gd name="T44" fmla="*/ 2082 w 3475"/>
                <a:gd name="T45" fmla="*/ 1630 h 2711"/>
                <a:gd name="T46" fmla="*/ 2349 w 3475"/>
                <a:gd name="T47" fmla="*/ 1383 h 2711"/>
                <a:gd name="T48" fmla="*/ 2709 w 3475"/>
                <a:gd name="T49" fmla="*/ 1371 h 2711"/>
                <a:gd name="T50" fmla="*/ 2652 w 3475"/>
                <a:gd name="T51" fmla="*/ 1051 h 2711"/>
                <a:gd name="T52" fmla="*/ 2673 w 3475"/>
                <a:gd name="T53" fmla="*/ 830 h 2711"/>
                <a:gd name="T54" fmla="*/ 2589 w 3475"/>
                <a:gd name="T55" fmla="*/ 600 h 2711"/>
                <a:gd name="T56" fmla="*/ 2435 w 3475"/>
                <a:gd name="T57" fmla="*/ 445 h 2711"/>
                <a:gd name="T58" fmla="*/ 2204 w 3475"/>
                <a:gd name="T59" fmla="*/ 361 h 2711"/>
                <a:gd name="T60" fmla="*/ 919 w 3475"/>
                <a:gd name="T61" fmla="*/ 801 h 2711"/>
                <a:gd name="T62" fmla="*/ 1278 w 3475"/>
                <a:gd name="T63" fmla="*/ 705 h 2711"/>
                <a:gd name="T64" fmla="*/ 1514 w 3475"/>
                <a:gd name="T65" fmla="*/ 630 h 2711"/>
                <a:gd name="T66" fmla="*/ 1401 w 3475"/>
                <a:gd name="T67" fmla="*/ 421 h 2711"/>
                <a:gd name="T68" fmla="*/ 1603 w 3475"/>
                <a:gd name="T69" fmla="*/ 175 h 2711"/>
                <a:gd name="T70" fmla="*/ 1691 w 3475"/>
                <a:gd name="T71" fmla="*/ 155 h 2711"/>
                <a:gd name="T72" fmla="*/ 1933 w 3475"/>
                <a:gd name="T73" fmla="*/ 245 h 2711"/>
                <a:gd name="T74" fmla="*/ 1975 w 3475"/>
                <a:gd name="T75" fmla="*/ 15 h 2711"/>
                <a:gd name="T76" fmla="*/ 2311 w 3475"/>
                <a:gd name="T77" fmla="*/ 15 h 2711"/>
                <a:gd name="T78" fmla="*/ 2353 w 3475"/>
                <a:gd name="T79" fmla="*/ 246 h 2711"/>
                <a:gd name="T80" fmla="*/ 2596 w 3475"/>
                <a:gd name="T81" fmla="*/ 155 h 2711"/>
                <a:gd name="T82" fmla="*/ 2682 w 3475"/>
                <a:gd name="T83" fmla="*/ 175 h 2711"/>
                <a:gd name="T84" fmla="*/ 2885 w 3475"/>
                <a:gd name="T85" fmla="*/ 421 h 2711"/>
                <a:gd name="T86" fmla="*/ 2771 w 3475"/>
                <a:gd name="T87" fmla="*/ 631 h 2711"/>
                <a:gd name="T88" fmla="*/ 3007 w 3475"/>
                <a:gd name="T89" fmla="*/ 705 h 2711"/>
                <a:gd name="T90" fmla="*/ 3475 w 3475"/>
                <a:gd name="T91" fmla="*/ 801 h 2711"/>
                <a:gd name="T92" fmla="*/ 3233 w 3475"/>
                <a:gd name="T93" fmla="*/ 2091 h 2711"/>
                <a:gd name="T94" fmla="*/ 3313 w 3475"/>
                <a:gd name="T95" fmla="*/ 2195 h 2711"/>
                <a:gd name="T96" fmla="*/ 3378 w 3475"/>
                <a:gd name="T97" fmla="*/ 2347 h 2711"/>
                <a:gd name="T98" fmla="*/ 3356 w 3475"/>
                <a:gd name="T99" fmla="*/ 2521 h 2711"/>
                <a:gd name="T100" fmla="*/ 3203 w 3475"/>
                <a:gd name="T101" fmla="*/ 2671 h 2711"/>
                <a:gd name="T102" fmla="*/ 1001 w 3475"/>
                <a:gd name="T103" fmla="*/ 2711 h 2711"/>
                <a:gd name="T104" fmla="*/ 3127 w 3475"/>
                <a:gd name="T105" fmla="*/ 2544 h 2711"/>
                <a:gd name="T106" fmla="*/ 3217 w 3475"/>
                <a:gd name="T107" fmla="*/ 2455 h 2711"/>
                <a:gd name="T108" fmla="*/ 3217 w 3475"/>
                <a:gd name="T109" fmla="*/ 2326 h 2711"/>
                <a:gd name="T110" fmla="*/ 3149 w 3475"/>
                <a:gd name="T111" fmla="*/ 2222 h 2711"/>
                <a:gd name="T112" fmla="*/ 3095 w 3475"/>
                <a:gd name="T113" fmla="*/ 2170 h 2711"/>
                <a:gd name="T114" fmla="*/ 66 w 3475"/>
                <a:gd name="T115" fmla="*/ 0 h 2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5" h="2711">
                  <a:moveTo>
                    <a:pt x="3032" y="948"/>
                  </a:moveTo>
                  <a:lnTo>
                    <a:pt x="3032" y="1016"/>
                  </a:lnTo>
                  <a:lnTo>
                    <a:pt x="3030" y="1038"/>
                  </a:lnTo>
                  <a:lnTo>
                    <a:pt x="3021" y="1059"/>
                  </a:lnTo>
                  <a:lnTo>
                    <a:pt x="3007" y="1076"/>
                  </a:lnTo>
                  <a:lnTo>
                    <a:pt x="2990" y="1089"/>
                  </a:lnTo>
                  <a:lnTo>
                    <a:pt x="2970" y="1097"/>
                  </a:lnTo>
                  <a:lnTo>
                    <a:pt x="2948" y="1100"/>
                  </a:lnTo>
                  <a:lnTo>
                    <a:pt x="2790" y="1100"/>
                  </a:lnTo>
                  <a:lnTo>
                    <a:pt x="2771" y="1151"/>
                  </a:lnTo>
                  <a:lnTo>
                    <a:pt x="2749" y="1199"/>
                  </a:lnTo>
                  <a:lnTo>
                    <a:pt x="2860" y="1310"/>
                  </a:lnTo>
                  <a:lnTo>
                    <a:pt x="2873" y="1326"/>
                  </a:lnTo>
                  <a:lnTo>
                    <a:pt x="2881" y="1343"/>
                  </a:lnTo>
                  <a:lnTo>
                    <a:pt x="2885" y="1361"/>
                  </a:lnTo>
                  <a:lnTo>
                    <a:pt x="2885" y="1379"/>
                  </a:lnTo>
                  <a:lnTo>
                    <a:pt x="2881" y="1397"/>
                  </a:lnTo>
                  <a:lnTo>
                    <a:pt x="2873" y="1415"/>
                  </a:lnTo>
                  <a:lnTo>
                    <a:pt x="2860" y="1429"/>
                  </a:lnTo>
                  <a:lnTo>
                    <a:pt x="2682" y="1606"/>
                  </a:lnTo>
                  <a:lnTo>
                    <a:pt x="2668" y="1619"/>
                  </a:lnTo>
                  <a:lnTo>
                    <a:pt x="2650" y="1626"/>
                  </a:lnTo>
                  <a:lnTo>
                    <a:pt x="2632" y="1631"/>
                  </a:lnTo>
                  <a:lnTo>
                    <a:pt x="2614" y="1631"/>
                  </a:lnTo>
                  <a:lnTo>
                    <a:pt x="2596" y="1626"/>
                  </a:lnTo>
                  <a:lnTo>
                    <a:pt x="2578" y="1619"/>
                  </a:lnTo>
                  <a:lnTo>
                    <a:pt x="2563" y="1606"/>
                  </a:lnTo>
                  <a:lnTo>
                    <a:pt x="2452" y="1495"/>
                  </a:lnTo>
                  <a:lnTo>
                    <a:pt x="2403" y="1517"/>
                  </a:lnTo>
                  <a:lnTo>
                    <a:pt x="2353" y="1535"/>
                  </a:lnTo>
                  <a:lnTo>
                    <a:pt x="2353" y="1693"/>
                  </a:lnTo>
                  <a:lnTo>
                    <a:pt x="2350" y="1715"/>
                  </a:lnTo>
                  <a:lnTo>
                    <a:pt x="2342" y="1735"/>
                  </a:lnTo>
                  <a:lnTo>
                    <a:pt x="2328" y="1753"/>
                  </a:lnTo>
                  <a:lnTo>
                    <a:pt x="2311" y="1766"/>
                  </a:lnTo>
                  <a:lnTo>
                    <a:pt x="2291" y="1775"/>
                  </a:lnTo>
                  <a:lnTo>
                    <a:pt x="2269" y="1778"/>
                  </a:lnTo>
                  <a:lnTo>
                    <a:pt x="2017" y="1778"/>
                  </a:lnTo>
                  <a:lnTo>
                    <a:pt x="1995" y="1775"/>
                  </a:lnTo>
                  <a:lnTo>
                    <a:pt x="1975" y="1766"/>
                  </a:lnTo>
                  <a:lnTo>
                    <a:pt x="1958" y="1753"/>
                  </a:lnTo>
                  <a:lnTo>
                    <a:pt x="1944" y="1735"/>
                  </a:lnTo>
                  <a:lnTo>
                    <a:pt x="1935" y="1715"/>
                  </a:lnTo>
                  <a:lnTo>
                    <a:pt x="1932" y="1693"/>
                  </a:lnTo>
                  <a:lnTo>
                    <a:pt x="1932" y="1535"/>
                  </a:lnTo>
                  <a:lnTo>
                    <a:pt x="1882" y="1517"/>
                  </a:lnTo>
                  <a:lnTo>
                    <a:pt x="1834" y="1495"/>
                  </a:lnTo>
                  <a:lnTo>
                    <a:pt x="1723" y="1606"/>
                  </a:lnTo>
                  <a:lnTo>
                    <a:pt x="1707" y="1619"/>
                  </a:lnTo>
                  <a:lnTo>
                    <a:pt x="1690" y="1626"/>
                  </a:lnTo>
                  <a:lnTo>
                    <a:pt x="1672" y="1631"/>
                  </a:lnTo>
                  <a:lnTo>
                    <a:pt x="1654" y="1631"/>
                  </a:lnTo>
                  <a:lnTo>
                    <a:pt x="1635" y="1626"/>
                  </a:lnTo>
                  <a:lnTo>
                    <a:pt x="1618" y="1619"/>
                  </a:lnTo>
                  <a:lnTo>
                    <a:pt x="1603" y="1606"/>
                  </a:lnTo>
                  <a:lnTo>
                    <a:pt x="1424" y="1429"/>
                  </a:lnTo>
                  <a:lnTo>
                    <a:pt x="1413" y="1415"/>
                  </a:lnTo>
                  <a:lnTo>
                    <a:pt x="1404" y="1397"/>
                  </a:lnTo>
                  <a:lnTo>
                    <a:pt x="1400" y="1379"/>
                  </a:lnTo>
                  <a:lnTo>
                    <a:pt x="1400" y="1361"/>
                  </a:lnTo>
                  <a:lnTo>
                    <a:pt x="1404" y="1343"/>
                  </a:lnTo>
                  <a:lnTo>
                    <a:pt x="1413" y="1326"/>
                  </a:lnTo>
                  <a:lnTo>
                    <a:pt x="1424" y="1310"/>
                  </a:lnTo>
                  <a:lnTo>
                    <a:pt x="1536" y="1200"/>
                  </a:lnTo>
                  <a:lnTo>
                    <a:pt x="1514" y="1151"/>
                  </a:lnTo>
                  <a:lnTo>
                    <a:pt x="1496" y="1101"/>
                  </a:lnTo>
                  <a:lnTo>
                    <a:pt x="1339" y="1101"/>
                  </a:lnTo>
                  <a:lnTo>
                    <a:pt x="1316" y="1098"/>
                  </a:lnTo>
                  <a:lnTo>
                    <a:pt x="1295" y="1090"/>
                  </a:lnTo>
                  <a:lnTo>
                    <a:pt x="1278" y="1076"/>
                  </a:lnTo>
                  <a:lnTo>
                    <a:pt x="1266" y="1059"/>
                  </a:lnTo>
                  <a:lnTo>
                    <a:pt x="1257" y="1039"/>
                  </a:lnTo>
                  <a:lnTo>
                    <a:pt x="1254" y="1017"/>
                  </a:lnTo>
                  <a:lnTo>
                    <a:pt x="1254" y="949"/>
                  </a:lnTo>
                  <a:lnTo>
                    <a:pt x="957" y="949"/>
                  </a:lnTo>
                  <a:lnTo>
                    <a:pt x="1178" y="2021"/>
                  </a:lnTo>
                  <a:lnTo>
                    <a:pt x="3062" y="2021"/>
                  </a:lnTo>
                  <a:lnTo>
                    <a:pt x="3282" y="948"/>
                  </a:lnTo>
                  <a:lnTo>
                    <a:pt x="3032" y="948"/>
                  </a:lnTo>
                  <a:close/>
                  <a:moveTo>
                    <a:pt x="2081" y="152"/>
                  </a:moveTo>
                  <a:lnTo>
                    <a:pt x="2081" y="361"/>
                  </a:lnTo>
                  <a:lnTo>
                    <a:pt x="2032" y="370"/>
                  </a:lnTo>
                  <a:lnTo>
                    <a:pt x="1983" y="383"/>
                  </a:lnTo>
                  <a:lnTo>
                    <a:pt x="1936" y="400"/>
                  </a:lnTo>
                  <a:lnTo>
                    <a:pt x="1892" y="420"/>
                  </a:lnTo>
                  <a:lnTo>
                    <a:pt x="1851" y="445"/>
                  </a:lnTo>
                  <a:lnTo>
                    <a:pt x="1812" y="474"/>
                  </a:lnTo>
                  <a:lnTo>
                    <a:pt x="1663" y="325"/>
                  </a:lnTo>
                  <a:lnTo>
                    <a:pt x="1577" y="411"/>
                  </a:lnTo>
                  <a:lnTo>
                    <a:pt x="1725" y="559"/>
                  </a:lnTo>
                  <a:lnTo>
                    <a:pt x="1696" y="600"/>
                  </a:lnTo>
                  <a:lnTo>
                    <a:pt x="1672" y="641"/>
                  </a:lnTo>
                  <a:lnTo>
                    <a:pt x="1651" y="685"/>
                  </a:lnTo>
                  <a:lnTo>
                    <a:pt x="1634" y="732"/>
                  </a:lnTo>
                  <a:lnTo>
                    <a:pt x="1621" y="780"/>
                  </a:lnTo>
                  <a:lnTo>
                    <a:pt x="1613" y="830"/>
                  </a:lnTo>
                  <a:lnTo>
                    <a:pt x="1403" y="830"/>
                  </a:lnTo>
                  <a:lnTo>
                    <a:pt x="1403" y="952"/>
                  </a:lnTo>
                  <a:lnTo>
                    <a:pt x="1614" y="952"/>
                  </a:lnTo>
                  <a:lnTo>
                    <a:pt x="1621" y="1002"/>
                  </a:lnTo>
                  <a:lnTo>
                    <a:pt x="1634" y="1051"/>
                  </a:lnTo>
                  <a:lnTo>
                    <a:pt x="1651" y="1097"/>
                  </a:lnTo>
                  <a:lnTo>
                    <a:pt x="1672" y="1140"/>
                  </a:lnTo>
                  <a:lnTo>
                    <a:pt x="1697" y="1183"/>
                  </a:lnTo>
                  <a:lnTo>
                    <a:pt x="1726" y="1222"/>
                  </a:lnTo>
                  <a:lnTo>
                    <a:pt x="1578" y="1370"/>
                  </a:lnTo>
                  <a:lnTo>
                    <a:pt x="1663" y="1457"/>
                  </a:lnTo>
                  <a:lnTo>
                    <a:pt x="1812" y="1309"/>
                  </a:lnTo>
                  <a:lnTo>
                    <a:pt x="1851" y="1337"/>
                  </a:lnTo>
                  <a:lnTo>
                    <a:pt x="1893" y="1362"/>
                  </a:lnTo>
                  <a:lnTo>
                    <a:pt x="1937" y="1383"/>
                  </a:lnTo>
                  <a:lnTo>
                    <a:pt x="1984" y="1400"/>
                  </a:lnTo>
                  <a:lnTo>
                    <a:pt x="2032" y="1413"/>
                  </a:lnTo>
                  <a:lnTo>
                    <a:pt x="2082" y="1421"/>
                  </a:lnTo>
                  <a:lnTo>
                    <a:pt x="2082" y="1630"/>
                  </a:lnTo>
                  <a:lnTo>
                    <a:pt x="2205" y="1630"/>
                  </a:lnTo>
                  <a:lnTo>
                    <a:pt x="2205" y="1421"/>
                  </a:lnTo>
                  <a:lnTo>
                    <a:pt x="2255" y="1413"/>
                  </a:lnTo>
                  <a:lnTo>
                    <a:pt x="2303" y="1400"/>
                  </a:lnTo>
                  <a:lnTo>
                    <a:pt x="2349" y="1383"/>
                  </a:lnTo>
                  <a:lnTo>
                    <a:pt x="2394" y="1362"/>
                  </a:lnTo>
                  <a:lnTo>
                    <a:pt x="2436" y="1337"/>
                  </a:lnTo>
                  <a:lnTo>
                    <a:pt x="2475" y="1309"/>
                  </a:lnTo>
                  <a:lnTo>
                    <a:pt x="2622" y="1458"/>
                  </a:lnTo>
                  <a:lnTo>
                    <a:pt x="2709" y="1371"/>
                  </a:lnTo>
                  <a:lnTo>
                    <a:pt x="2561" y="1223"/>
                  </a:lnTo>
                  <a:lnTo>
                    <a:pt x="2589" y="1184"/>
                  </a:lnTo>
                  <a:lnTo>
                    <a:pt x="2614" y="1142"/>
                  </a:lnTo>
                  <a:lnTo>
                    <a:pt x="2635" y="1097"/>
                  </a:lnTo>
                  <a:lnTo>
                    <a:pt x="2652" y="1051"/>
                  </a:lnTo>
                  <a:lnTo>
                    <a:pt x="2664" y="1003"/>
                  </a:lnTo>
                  <a:lnTo>
                    <a:pt x="2673" y="953"/>
                  </a:lnTo>
                  <a:lnTo>
                    <a:pt x="2882" y="953"/>
                  </a:lnTo>
                  <a:lnTo>
                    <a:pt x="2882" y="830"/>
                  </a:lnTo>
                  <a:lnTo>
                    <a:pt x="2673" y="830"/>
                  </a:lnTo>
                  <a:lnTo>
                    <a:pt x="2664" y="780"/>
                  </a:lnTo>
                  <a:lnTo>
                    <a:pt x="2652" y="732"/>
                  </a:lnTo>
                  <a:lnTo>
                    <a:pt x="2635" y="685"/>
                  </a:lnTo>
                  <a:lnTo>
                    <a:pt x="2614" y="641"/>
                  </a:lnTo>
                  <a:lnTo>
                    <a:pt x="2589" y="600"/>
                  </a:lnTo>
                  <a:lnTo>
                    <a:pt x="2561" y="559"/>
                  </a:lnTo>
                  <a:lnTo>
                    <a:pt x="2709" y="411"/>
                  </a:lnTo>
                  <a:lnTo>
                    <a:pt x="2622" y="325"/>
                  </a:lnTo>
                  <a:lnTo>
                    <a:pt x="2474" y="474"/>
                  </a:lnTo>
                  <a:lnTo>
                    <a:pt x="2435" y="445"/>
                  </a:lnTo>
                  <a:lnTo>
                    <a:pt x="2392" y="420"/>
                  </a:lnTo>
                  <a:lnTo>
                    <a:pt x="2349" y="398"/>
                  </a:lnTo>
                  <a:lnTo>
                    <a:pt x="2303" y="382"/>
                  </a:lnTo>
                  <a:lnTo>
                    <a:pt x="2254" y="369"/>
                  </a:lnTo>
                  <a:lnTo>
                    <a:pt x="2204" y="361"/>
                  </a:lnTo>
                  <a:lnTo>
                    <a:pt x="2204" y="152"/>
                  </a:lnTo>
                  <a:lnTo>
                    <a:pt x="2081" y="152"/>
                  </a:lnTo>
                  <a:close/>
                  <a:moveTo>
                    <a:pt x="66" y="0"/>
                  </a:moveTo>
                  <a:lnTo>
                    <a:pt x="832" y="374"/>
                  </a:lnTo>
                  <a:lnTo>
                    <a:pt x="919" y="801"/>
                  </a:lnTo>
                  <a:lnTo>
                    <a:pt x="1254" y="801"/>
                  </a:lnTo>
                  <a:lnTo>
                    <a:pt x="1254" y="766"/>
                  </a:lnTo>
                  <a:lnTo>
                    <a:pt x="1257" y="742"/>
                  </a:lnTo>
                  <a:lnTo>
                    <a:pt x="1266" y="722"/>
                  </a:lnTo>
                  <a:lnTo>
                    <a:pt x="1278" y="705"/>
                  </a:lnTo>
                  <a:lnTo>
                    <a:pt x="1295" y="693"/>
                  </a:lnTo>
                  <a:lnTo>
                    <a:pt x="1316" y="684"/>
                  </a:lnTo>
                  <a:lnTo>
                    <a:pt x="1339" y="681"/>
                  </a:lnTo>
                  <a:lnTo>
                    <a:pt x="1496" y="681"/>
                  </a:lnTo>
                  <a:lnTo>
                    <a:pt x="1514" y="630"/>
                  </a:lnTo>
                  <a:lnTo>
                    <a:pt x="1536" y="583"/>
                  </a:lnTo>
                  <a:lnTo>
                    <a:pt x="1425" y="472"/>
                  </a:lnTo>
                  <a:lnTo>
                    <a:pt x="1414" y="456"/>
                  </a:lnTo>
                  <a:lnTo>
                    <a:pt x="1405" y="439"/>
                  </a:lnTo>
                  <a:lnTo>
                    <a:pt x="1401" y="421"/>
                  </a:lnTo>
                  <a:lnTo>
                    <a:pt x="1401" y="403"/>
                  </a:lnTo>
                  <a:lnTo>
                    <a:pt x="1405" y="384"/>
                  </a:lnTo>
                  <a:lnTo>
                    <a:pt x="1414" y="367"/>
                  </a:lnTo>
                  <a:lnTo>
                    <a:pt x="1425" y="352"/>
                  </a:lnTo>
                  <a:lnTo>
                    <a:pt x="1603" y="175"/>
                  </a:lnTo>
                  <a:lnTo>
                    <a:pt x="1619" y="162"/>
                  </a:lnTo>
                  <a:lnTo>
                    <a:pt x="1636" y="155"/>
                  </a:lnTo>
                  <a:lnTo>
                    <a:pt x="1654" y="151"/>
                  </a:lnTo>
                  <a:lnTo>
                    <a:pt x="1673" y="151"/>
                  </a:lnTo>
                  <a:lnTo>
                    <a:pt x="1691" y="155"/>
                  </a:lnTo>
                  <a:lnTo>
                    <a:pt x="1708" y="162"/>
                  </a:lnTo>
                  <a:lnTo>
                    <a:pt x="1724" y="175"/>
                  </a:lnTo>
                  <a:lnTo>
                    <a:pt x="1835" y="285"/>
                  </a:lnTo>
                  <a:lnTo>
                    <a:pt x="1882" y="263"/>
                  </a:lnTo>
                  <a:lnTo>
                    <a:pt x="1933" y="245"/>
                  </a:lnTo>
                  <a:lnTo>
                    <a:pt x="1933" y="88"/>
                  </a:lnTo>
                  <a:lnTo>
                    <a:pt x="1936" y="66"/>
                  </a:lnTo>
                  <a:lnTo>
                    <a:pt x="1945" y="45"/>
                  </a:lnTo>
                  <a:lnTo>
                    <a:pt x="1958" y="28"/>
                  </a:lnTo>
                  <a:lnTo>
                    <a:pt x="1975" y="15"/>
                  </a:lnTo>
                  <a:lnTo>
                    <a:pt x="1995" y="7"/>
                  </a:lnTo>
                  <a:lnTo>
                    <a:pt x="2018" y="4"/>
                  </a:lnTo>
                  <a:lnTo>
                    <a:pt x="2269" y="4"/>
                  </a:lnTo>
                  <a:lnTo>
                    <a:pt x="2291" y="7"/>
                  </a:lnTo>
                  <a:lnTo>
                    <a:pt x="2311" y="15"/>
                  </a:lnTo>
                  <a:lnTo>
                    <a:pt x="2328" y="28"/>
                  </a:lnTo>
                  <a:lnTo>
                    <a:pt x="2342" y="45"/>
                  </a:lnTo>
                  <a:lnTo>
                    <a:pt x="2350" y="66"/>
                  </a:lnTo>
                  <a:lnTo>
                    <a:pt x="2353" y="88"/>
                  </a:lnTo>
                  <a:lnTo>
                    <a:pt x="2353" y="246"/>
                  </a:lnTo>
                  <a:lnTo>
                    <a:pt x="2403" y="264"/>
                  </a:lnTo>
                  <a:lnTo>
                    <a:pt x="2452" y="286"/>
                  </a:lnTo>
                  <a:lnTo>
                    <a:pt x="2563" y="175"/>
                  </a:lnTo>
                  <a:lnTo>
                    <a:pt x="2578" y="162"/>
                  </a:lnTo>
                  <a:lnTo>
                    <a:pt x="2596" y="155"/>
                  </a:lnTo>
                  <a:lnTo>
                    <a:pt x="2614" y="151"/>
                  </a:lnTo>
                  <a:lnTo>
                    <a:pt x="2632" y="151"/>
                  </a:lnTo>
                  <a:lnTo>
                    <a:pt x="2650" y="155"/>
                  </a:lnTo>
                  <a:lnTo>
                    <a:pt x="2668" y="162"/>
                  </a:lnTo>
                  <a:lnTo>
                    <a:pt x="2682" y="175"/>
                  </a:lnTo>
                  <a:lnTo>
                    <a:pt x="2860" y="352"/>
                  </a:lnTo>
                  <a:lnTo>
                    <a:pt x="2873" y="367"/>
                  </a:lnTo>
                  <a:lnTo>
                    <a:pt x="2881" y="384"/>
                  </a:lnTo>
                  <a:lnTo>
                    <a:pt x="2885" y="403"/>
                  </a:lnTo>
                  <a:lnTo>
                    <a:pt x="2885" y="421"/>
                  </a:lnTo>
                  <a:lnTo>
                    <a:pt x="2881" y="439"/>
                  </a:lnTo>
                  <a:lnTo>
                    <a:pt x="2873" y="456"/>
                  </a:lnTo>
                  <a:lnTo>
                    <a:pt x="2860" y="472"/>
                  </a:lnTo>
                  <a:lnTo>
                    <a:pt x="2749" y="583"/>
                  </a:lnTo>
                  <a:lnTo>
                    <a:pt x="2771" y="631"/>
                  </a:lnTo>
                  <a:lnTo>
                    <a:pt x="2790" y="681"/>
                  </a:lnTo>
                  <a:lnTo>
                    <a:pt x="2948" y="681"/>
                  </a:lnTo>
                  <a:lnTo>
                    <a:pt x="2970" y="684"/>
                  </a:lnTo>
                  <a:lnTo>
                    <a:pt x="2990" y="693"/>
                  </a:lnTo>
                  <a:lnTo>
                    <a:pt x="3007" y="705"/>
                  </a:lnTo>
                  <a:lnTo>
                    <a:pt x="3021" y="722"/>
                  </a:lnTo>
                  <a:lnTo>
                    <a:pt x="3030" y="742"/>
                  </a:lnTo>
                  <a:lnTo>
                    <a:pt x="3032" y="766"/>
                  </a:lnTo>
                  <a:lnTo>
                    <a:pt x="3032" y="801"/>
                  </a:lnTo>
                  <a:lnTo>
                    <a:pt x="3475" y="801"/>
                  </a:lnTo>
                  <a:lnTo>
                    <a:pt x="3203" y="2062"/>
                  </a:lnTo>
                  <a:lnTo>
                    <a:pt x="3205" y="2063"/>
                  </a:lnTo>
                  <a:lnTo>
                    <a:pt x="3212" y="2070"/>
                  </a:lnTo>
                  <a:lnTo>
                    <a:pt x="3220" y="2078"/>
                  </a:lnTo>
                  <a:lnTo>
                    <a:pt x="3233" y="2091"/>
                  </a:lnTo>
                  <a:lnTo>
                    <a:pt x="3246" y="2107"/>
                  </a:lnTo>
                  <a:lnTo>
                    <a:pt x="3262" y="2125"/>
                  </a:lnTo>
                  <a:lnTo>
                    <a:pt x="3278" y="2146"/>
                  </a:lnTo>
                  <a:lnTo>
                    <a:pt x="3296" y="2169"/>
                  </a:lnTo>
                  <a:lnTo>
                    <a:pt x="3313" y="2195"/>
                  </a:lnTo>
                  <a:lnTo>
                    <a:pt x="3329" y="2222"/>
                  </a:lnTo>
                  <a:lnTo>
                    <a:pt x="3345" y="2252"/>
                  </a:lnTo>
                  <a:lnTo>
                    <a:pt x="3359" y="2283"/>
                  </a:lnTo>
                  <a:lnTo>
                    <a:pt x="3369" y="2314"/>
                  </a:lnTo>
                  <a:lnTo>
                    <a:pt x="3378" y="2347"/>
                  </a:lnTo>
                  <a:lnTo>
                    <a:pt x="3383" y="2381"/>
                  </a:lnTo>
                  <a:lnTo>
                    <a:pt x="3384" y="2416"/>
                  </a:lnTo>
                  <a:lnTo>
                    <a:pt x="3380" y="2451"/>
                  </a:lnTo>
                  <a:lnTo>
                    <a:pt x="3371" y="2486"/>
                  </a:lnTo>
                  <a:lnTo>
                    <a:pt x="3356" y="2521"/>
                  </a:lnTo>
                  <a:lnTo>
                    <a:pt x="3333" y="2558"/>
                  </a:lnTo>
                  <a:lnTo>
                    <a:pt x="3306" y="2592"/>
                  </a:lnTo>
                  <a:lnTo>
                    <a:pt x="3274" y="2622"/>
                  </a:lnTo>
                  <a:lnTo>
                    <a:pt x="3240" y="2649"/>
                  </a:lnTo>
                  <a:lnTo>
                    <a:pt x="3203" y="2671"/>
                  </a:lnTo>
                  <a:lnTo>
                    <a:pt x="3164" y="2688"/>
                  </a:lnTo>
                  <a:lnTo>
                    <a:pt x="3123" y="2701"/>
                  </a:lnTo>
                  <a:lnTo>
                    <a:pt x="3078" y="2709"/>
                  </a:lnTo>
                  <a:lnTo>
                    <a:pt x="3033" y="2711"/>
                  </a:lnTo>
                  <a:lnTo>
                    <a:pt x="1001" y="2711"/>
                  </a:lnTo>
                  <a:lnTo>
                    <a:pt x="1001" y="2565"/>
                  </a:lnTo>
                  <a:lnTo>
                    <a:pt x="3032" y="2565"/>
                  </a:lnTo>
                  <a:lnTo>
                    <a:pt x="3067" y="2562"/>
                  </a:lnTo>
                  <a:lnTo>
                    <a:pt x="3098" y="2555"/>
                  </a:lnTo>
                  <a:lnTo>
                    <a:pt x="3127" y="2544"/>
                  </a:lnTo>
                  <a:lnTo>
                    <a:pt x="3152" y="2529"/>
                  </a:lnTo>
                  <a:lnTo>
                    <a:pt x="3173" y="2512"/>
                  </a:lnTo>
                  <a:lnTo>
                    <a:pt x="3191" y="2494"/>
                  </a:lnTo>
                  <a:lnTo>
                    <a:pt x="3206" y="2474"/>
                  </a:lnTo>
                  <a:lnTo>
                    <a:pt x="3217" y="2455"/>
                  </a:lnTo>
                  <a:lnTo>
                    <a:pt x="3226" y="2429"/>
                  </a:lnTo>
                  <a:lnTo>
                    <a:pt x="3231" y="2402"/>
                  </a:lnTo>
                  <a:lnTo>
                    <a:pt x="3230" y="2377"/>
                  </a:lnTo>
                  <a:lnTo>
                    <a:pt x="3225" y="2351"/>
                  </a:lnTo>
                  <a:lnTo>
                    <a:pt x="3217" y="2326"/>
                  </a:lnTo>
                  <a:lnTo>
                    <a:pt x="3206" y="2303"/>
                  </a:lnTo>
                  <a:lnTo>
                    <a:pt x="3194" y="2280"/>
                  </a:lnTo>
                  <a:lnTo>
                    <a:pt x="3180" y="2259"/>
                  </a:lnTo>
                  <a:lnTo>
                    <a:pt x="3165" y="2240"/>
                  </a:lnTo>
                  <a:lnTo>
                    <a:pt x="3149" y="2222"/>
                  </a:lnTo>
                  <a:lnTo>
                    <a:pt x="3135" y="2206"/>
                  </a:lnTo>
                  <a:lnTo>
                    <a:pt x="3122" y="2194"/>
                  </a:lnTo>
                  <a:lnTo>
                    <a:pt x="3110" y="2183"/>
                  </a:lnTo>
                  <a:lnTo>
                    <a:pt x="3101" y="2175"/>
                  </a:lnTo>
                  <a:lnTo>
                    <a:pt x="3095" y="2170"/>
                  </a:lnTo>
                  <a:lnTo>
                    <a:pt x="3093" y="2168"/>
                  </a:lnTo>
                  <a:lnTo>
                    <a:pt x="1053" y="2168"/>
                  </a:lnTo>
                  <a:lnTo>
                    <a:pt x="699" y="478"/>
                  </a:lnTo>
                  <a:lnTo>
                    <a:pt x="0" y="13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190"/>
            <p:cNvSpPr>
              <a:spLocks noEditPoints="1"/>
            </p:cNvSpPr>
            <p:nvPr/>
          </p:nvSpPr>
          <p:spPr bwMode="auto">
            <a:xfrm>
              <a:off x="9261476" y="2401888"/>
              <a:ext cx="98425" cy="98425"/>
            </a:xfrm>
            <a:custGeom>
              <a:avLst/>
              <a:gdLst>
                <a:gd name="T0" fmla="*/ 253 w 558"/>
                <a:gd name="T1" fmla="*/ 143 h 559"/>
                <a:gd name="T2" fmla="*/ 205 w 558"/>
                <a:gd name="T3" fmla="*/ 163 h 559"/>
                <a:gd name="T4" fmla="*/ 169 w 558"/>
                <a:gd name="T5" fmla="*/ 198 h 559"/>
                <a:gd name="T6" fmla="*/ 149 w 558"/>
                <a:gd name="T7" fmla="*/ 245 h 559"/>
                <a:gd name="T8" fmla="*/ 149 w 558"/>
                <a:gd name="T9" fmla="*/ 298 h 559"/>
                <a:gd name="T10" fmla="*/ 169 w 558"/>
                <a:gd name="T11" fmla="*/ 346 h 559"/>
                <a:gd name="T12" fmla="*/ 205 w 558"/>
                <a:gd name="T13" fmla="*/ 381 h 559"/>
                <a:gd name="T14" fmla="*/ 253 w 558"/>
                <a:gd name="T15" fmla="*/ 401 h 559"/>
                <a:gd name="T16" fmla="*/ 306 w 558"/>
                <a:gd name="T17" fmla="*/ 401 h 559"/>
                <a:gd name="T18" fmla="*/ 353 w 558"/>
                <a:gd name="T19" fmla="*/ 381 h 559"/>
                <a:gd name="T20" fmla="*/ 389 w 558"/>
                <a:gd name="T21" fmla="*/ 346 h 559"/>
                <a:gd name="T22" fmla="*/ 409 w 558"/>
                <a:gd name="T23" fmla="*/ 298 h 559"/>
                <a:gd name="T24" fmla="*/ 409 w 558"/>
                <a:gd name="T25" fmla="*/ 245 h 559"/>
                <a:gd name="T26" fmla="*/ 389 w 558"/>
                <a:gd name="T27" fmla="*/ 198 h 559"/>
                <a:gd name="T28" fmla="*/ 353 w 558"/>
                <a:gd name="T29" fmla="*/ 163 h 559"/>
                <a:gd name="T30" fmla="*/ 307 w 558"/>
                <a:gd name="T31" fmla="*/ 143 h 559"/>
                <a:gd name="T32" fmla="*/ 279 w 558"/>
                <a:gd name="T33" fmla="*/ 0 h 559"/>
                <a:gd name="T34" fmla="*/ 361 w 558"/>
                <a:gd name="T35" fmla="*/ 11 h 559"/>
                <a:gd name="T36" fmla="*/ 431 w 558"/>
                <a:gd name="T37" fmla="*/ 44 h 559"/>
                <a:gd name="T38" fmla="*/ 490 w 558"/>
                <a:gd name="T39" fmla="*/ 95 h 559"/>
                <a:gd name="T40" fmla="*/ 533 w 558"/>
                <a:gd name="T41" fmla="*/ 161 h 559"/>
                <a:gd name="T42" fmla="*/ 555 w 558"/>
                <a:gd name="T43" fmla="*/ 238 h 559"/>
                <a:gd name="T44" fmla="*/ 555 w 558"/>
                <a:gd name="T45" fmla="*/ 320 h 559"/>
                <a:gd name="T46" fmla="*/ 533 w 558"/>
                <a:gd name="T47" fmla="*/ 397 h 559"/>
                <a:gd name="T48" fmla="*/ 490 w 558"/>
                <a:gd name="T49" fmla="*/ 462 h 559"/>
                <a:gd name="T50" fmla="*/ 431 w 558"/>
                <a:gd name="T51" fmla="*/ 513 h 559"/>
                <a:gd name="T52" fmla="*/ 361 w 558"/>
                <a:gd name="T53" fmla="*/ 546 h 559"/>
                <a:gd name="T54" fmla="*/ 279 w 558"/>
                <a:gd name="T55" fmla="*/ 559 h 559"/>
                <a:gd name="T56" fmla="*/ 199 w 558"/>
                <a:gd name="T57" fmla="*/ 546 h 559"/>
                <a:gd name="T58" fmla="*/ 127 w 558"/>
                <a:gd name="T59" fmla="*/ 513 h 559"/>
                <a:gd name="T60" fmla="*/ 68 w 558"/>
                <a:gd name="T61" fmla="*/ 462 h 559"/>
                <a:gd name="T62" fmla="*/ 26 w 558"/>
                <a:gd name="T63" fmla="*/ 397 h 559"/>
                <a:gd name="T64" fmla="*/ 3 w 558"/>
                <a:gd name="T65" fmla="*/ 320 h 559"/>
                <a:gd name="T66" fmla="*/ 3 w 558"/>
                <a:gd name="T67" fmla="*/ 238 h 559"/>
                <a:gd name="T68" fmla="*/ 26 w 558"/>
                <a:gd name="T69" fmla="*/ 161 h 559"/>
                <a:gd name="T70" fmla="*/ 68 w 558"/>
                <a:gd name="T71" fmla="*/ 95 h 559"/>
                <a:gd name="T72" fmla="*/ 127 w 558"/>
                <a:gd name="T73" fmla="*/ 44 h 559"/>
                <a:gd name="T74" fmla="*/ 199 w 558"/>
                <a:gd name="T75" fmla="*/ 11 h 559"/>
                <a:gd name="T76" fmla="*/ 279 w 558"/>
                <a:gd name="T7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8" h="559">
                  <a:moveTo>
                    <a:pt x="279" y="139"/>
                  </a:moveTo>
                  <a:lnTo>
                    <a:pt x="253" y="143"/>
                  </a:lnTo>
                  <a:lnTo>
                    <a:pt x="227" y="150"/>
                  </a:lnTo>
                  <a:lnTo>
                    <a:pt x="205" y="163"/>
                  </a:lnTo>
                  <a:lnTo>
                    <a:pt x="185" y="179"/>
                  </a:lnTo>
                  <a:lnTo>
                    <a:pt x="169" y="198"/>
                  </a:lnTo>
                  <a:lnTo>
                    <a:pt x="157" y="220"/>
                  </a:lnTo>
                  <a:lnTo>
                    <a:pt x="149" y="245"/>
                  </a:lnTo>
                  <a:lnTo>
                    <a:pt x="147" y="272"/>
                  </a:lnTo>
                  <a:lnTo>
                    <a:pt x="149" y="298"/>
                  </a:lnTo>
                  <a:lnTo>
                    <a:pt x="157" y="324"/>
                  </a:lnTo>
                  <a:lnTo>
                    <a:pt x="169" y="346"/>
                  </a:lnTo>
                  <a:lnTo>
                    <a:pt x="185" y="365"/>
                  </a:lnTo>
                  <a:lnTo>
                    <a:pt x="205" y="381"/>
                  </a:lnTo>
                  <a:lnTo>
                    <a:pt x="227" y="393"/>
                  </a:lnTo>
                  <a:lnTo>
                    <a:pt x="253" y="401"/>
                  </a:lnTo>
                  <a:lnTo>
                    <a:pt x="279" y="404"/>
                  </a:lnTo>
                  <a:lnTo>
                    <a:pt x="306" y="401"/>
                  </a:lnTo>
                  <a:lnTo>
                    <a:pt x="331" y="393"/>
                  </a:lnTo>
                  <a:lnTo>
                    <a:pt x="353" y="381"/>
                  </a:lnTo>
                  <a:lnTo>
                    <a:pt x="373" y="365"/>
                  </a:lnTo>
                  <a:lnTo>
                    <a:pt x="389" y="346"/>
                  </a:lnTo>
                  <a:lnTo>
                    <a:pt x="402" y="324"/>
                  </a:lnTo>
                  <a:lnTo>
                    <a:pt x="409" y="298"/>
                  </a:lnTo>
                  <a:lnTo>
                    <a:pt x="411" y="272"/>
                  </a:lnTo>
                  <a:lnTo>
                    <a:pt x="409" y="245"/>
                  </a:lnTo>
                  <a:lnTo>
                    <a:pt x="402" y="220"/>
                  </a:lnTo>
                  <a:lnTo>
                    <a:pt x="389" y="198"/>
                  </a:lnTo>
                  <a:lnTo>
                    <a:pt x="373" y="179"/>
                  </a:lnTo>
                  <a:lnTo>
                    <a:pt x="353" y="163"/>
                  </a:lnTo>
                  <a:lnTo>
                    <a:pt x="331" y="150"/>
                  </a:lnTo>
                  <a:lnTo>
                    <a:pt x="307" y="143"/>
                  </a:lnTo>
                  <a:lnTo>
                    <a:pt x="279" y="139"/>
                  </a:lnTo>
                  <a:close/>
                  <a:moveTo>
                    <a:pt x="279" y="0"/>
                  </a:moveTo>
                  <a:lnTo>
                    <a:pt x="320" y="2"/>
                  </a:lnTo>
                  <a:lnTo>
                    <a:pt x="361" y="11"/>
                  </a:lnTo>
                  <a:lnTo>
                    <a:pt x="398" y="25"/>
                  </a:lnTo>
                  <a:lnTo>
                    <a:pt x="431" y="44"/>
                  </a:lnTo>
                  <a:lnTo>
                    <a:pt x="462" y="67"/>
                  </a:lnTo>
                  <a:lnTo>
                    <a:pt x="490" y="95"/>
                  </a:lnTo>
                  <a:lnTo>
                    <a:pt x="514" y="127"/>
                  </a:lnTo>
                  <a:lnTo>
                    <a:pt x="533" y="161"/>
                  </a:lnTo>
                  <a:lnTo>
                    <a:pt x="547" y="198"/>
                  </a:lnTo>
                  <a:lnTo>
                    <a:pt x="555" y="238"/>
                  </a:lnTo>
                  <a:lnTo>
                    <a:pt x="558" y="279"/>
                  </a:lnTo>
                  <a:lnTo>
                    <a:pt x="555" y="320"/>
                  </a:lnTo>
                  <a:lnTo>
                    <a:pt x="547" y="360"/>
                  </a:lnTo>
                  <a:lnTo>
                    <a:pt x="533" y="397"/>
                  </a:lnTo>
                  <a:lnTo>
                    <a:pt x="514" y="431"/>
                  </a:lnTo>
                  <a:lnTo>
                    <a:pt x="490" y="462"/>
                  </a:lnTo>
                  <a:lnTo>
                    <a:pt x="462" y="490"/>
                  </a:lnTo>
                  <a:lnTo>
                    <a:pt x="431" y="513"/>
                  </a:lnTo>
                  <a:lnTo>
                    <a:pt x="398" y="532"/>
                  </a:lnTo>
                  <a:lnTo>
                    <a:pt x="361" y="546"/>
                  </a:lnTo>
                  <a:lnTo>
                    <a:pt x="320" y="555"/>
                  </a:lnTo>
                  <a:lnTo>
                    <a:pt x="279" y="559"/>
                  </a:lnTo>
                  <a:lnTo>
                    <a:pt x="238" y="555"/>
                  </a:lnTo>
                  <a:lnTo>
                    <a:pt x="199" y="546"/>
                  </a:lnTo>
                  <a:lnTo>
                    <a:pt x="162" y="532"/>
                  </a:lnTo>
                  <a:lnTo>
                    <a:pt x="127" y="513"/>
                  </a:lnTo>
                  <a:lnTo>
                    <a:pt x="96" y="490"/>
                  </a:lnTo>
                  <a:lnTo>
                    <a:pt x="68" y="462"/>
                  </a:lnTo>
                  <a:lnTo>
                    <a:pt x="45" y="431"/>
                  </a:lnTo>
                  <a:lnTo>
                    <a:pt x="26" y="397"/>
                  </a:lnTo>
                  <a:lnTo>
                    <a:pt x="11" y="360"/>
                  </a:lnTo>
                  <a:lnTo>
                    <a:pt x="3" y="320"/>
                  </a:lnTo>
                  <a:lnTo>
                    <a:pt x="0" y="279"/>
                  </a:lnTo>
                  <a:lnTo>
                    <a:pt x="3" y="238"/>
                  </a:lnTo>
                  <a:lnTo>
                    <a:pt x="11" y="198"/>
                  </a:lnTo>
                  <a:lnTo>
                    <a:pt x="26" y="161"/>
                  </a:lnTo>
                  <a:lnTo>
                    <a:pt x="45" y="127"/>
                  </a:lnTo>
                  <a:lnTo>
                    <a:pt x="68" y="95"/>
                  </a:lnTo>
                  <a:lnTo>
                    <a:pt x="96" y="67"/>
                  </a:lnTo>
                  <a:lnTo>
                    <a:pt x="127" y="44"/>
                  </a:lnTo>
                  <a:lnTo>
                    <a:pt x="162" y="25"/>
                  </a:lnTo>
                  <a:lnTo>
                    <a:pt x="199" y="11"/>
                  </a:lnTo>
                  <a:lnTo>
                    <a:pt x="238" y="2"/>
                  </a:lnTo>
                  <a:lnTo>
                    <a:pt x="2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191"/>
            <p:cNvSpPr>
              <a:spLocks noEditPoints="1"/>
            </p:cNvSpPr>
            <p:nvPr/>
          </p:nvSpPr>
          <p:spPr bwMode="auto">
            <a:xfrm>
              <a:off x="9526588" y="2401888"/>
              <a:ext cx="98425" cy="98425"/>
            </a:xfrm>
            <a:custGeom>
              <a:avLst/>
              <a:gdLst>
                <a:gd name="T0" fmla="*/ 252 w 559"/>
                <a:gd name="T1" fmla="*/ 142 h 559"/>
                <a:gd name="T2" fmla="*/ 205 w 559"/>
                <a:gd name="T3" fmla="*/ 162 h 559"/>
                <a:gd name="T4" fmla="*/ 170 w 559"/>
                <a:gd name="T5" fmla="*/ 197 h 559"/>
                <a:gd name="T6" fmla="*/ 149 w 559"/>
                <a:gd name="T7" fmla="*/ 244 h 559"/>
                <a:gd name="T8" fmla="*/ 149 w 559"/>
                <a:gd name="T9" fmla="*/ 297 h 559"/>
                <a:gd name="T10" fmla="*/ 170 w 559"/>
                <a:gd name="T11" fmla="*/ 345 h 559"/>
                <a:gd name="T12" fmla="*/ 205 w 559"/>
                <a:gd name="T13" fmla="*/ 381 h 559"/>
                <a:gd name="T14" fmla="*/ 252 w 559"/>
                <a:gd name="T15" fmla="*/ 400 h 559"/>
                <a:gd name="T16" fmla="*/ 306 w 559"/>
                <a:gd name="T17" fmla="*/ 400 h 559"/>
                <a:gd name="T18" fmla="*/ 354 w 559"/>
                <a:gd name="T19" fmla="*/ 381 h 559"/>
                <a:gd name="T20" fmla="*/ 390 w 559"/>
                <a:gd name="T21" fmla="*/ 345 h 559"/>
                <a:gd name="T22" fmla="*/ 409 w 559"/>
                <a:gd name="T23" fmla="*/ 298 h 559"/>
                <a:gd name="T24" fmla="*/ 412 w 559"/>
                <a:gd name="T25" fmla="*/ 244 h 559"/>
                <a:gd name="T26" fmla="*/ 393 w 559"/>
                <a:gd name="T27" fmla="*/ 197 h 559"/>
                <a:gd name="T28" fmla="*/ 356 w 559"/>
                <a:gd name="T29" fmla="*/ 162 h 559"/>
                <a:gd name="T30" fmla="*/ 306 w 559"/>
                <a:gd name="T31" fmla="*/ 142 h 559"/>
                <a:gd name="T32" fmla="*/ 280 w 559"/>
                <a:gd name="T33" fmla="*/ 0 h 559"/>
                <a:gd name="T34" fmla="*/ 360 w 559"/>
                <a:gd name="T35" fmla="*/ 11 h 559"/>
                <a:gd name="T36" fmla="*/ 432 w 559"/>
                <a:gd name="T37" fmla="*/ 44 h 559"/>
                <a:gd name="T38" fmla="*/ 490 w 559"/>
                <a:gd name="T39" fmla="*/ 95 h 559"/>
                <a:gd name="T40" fmla="*/ 533 w 559"/>
                <a:gd name="T41" fmla="*/ 161 h 559"/>
                <a:gd name="T42" fmla="*/ 556 w 559"/>
                <a:gd name="T43" fmla="*/ 238 h 559"/>
                <a:gd name="T44" fmla="*/ 556 w 559"/>
                <a:gd name="T45" fmla="*/ 320 h 559"/>
                <a:gd name="T46" fmla="*/ 533 w 559"/>
                <a:gd name="T47" fmla="*/ 397 h 559"/>
                <a:gd name="T48" fmla="*/ 490 w 559"/>
                <a:gd name="T49" fmla="*/ 462 h 559"/>
                <a:gd name="T50" fmla="*/ 432 w 559"/>
                <a:gd name="T51" fmla="*/ 513 h 559"/>
                <a:gd name="T52" fmla="*/ 360 w 559"/>
                <a:gd name="T53" fmla="*/ 546 h 559"/>
                <a:gd name="T54" fmla="*/ 280 w 559"/>
                <a:gd name="T55" fmla="*/ 559 h 559"/>
                <a:gd name="T56" fmla="*/ 198 w 559"/>
                <a:gd name="T57" fmla="*/ 546 h 559"/>
                <a:gd name="T58" fmla="*/ 127 w 559"/>
                <a:gd name="T59" fmla="*/ 513 h 559"/>
                <a:gd name="T60" fmla="*/ 68 w 559"/>
                <a:gd name="T61" fmla="*/ 462 h 559"/>
                <a:gd name="T62" fmla="*/ 26 w 559"/>
                <a:gd name="T63" fmla="*/ 397 h 559"/>
                <a:gd name="T64" fmla="*/ 3 w 559"/>
                <a:gd name="T65" fmla="*/ 320 h 559"/>
                <a:gd name="T66" fmla="*/ 3 w 559"/>
                <a:gd name="T67" fmla="*/ 238 h 559"/>
                <a:gd name="T68" fmla="*/ 26 w 559"/>
                <a:gd name="T69" fmla="*/ 161 h 559"/>
                <a:gd name="T70" fmla="*/ 68 w 559"/>
                <a:gd name="T71" fmla="*/ 95 h 559"/>
                <a:gd name="T72" fmla="*/ 127 w 559"/>
                <a:gd name="T73" fmla="*/ 44 h 559"/>
                <a:gd name="T74" fmla="*/ 198 w 559"/>
                <a:gd name="T75" fmla="*/ 11 h 559"/>
                <a:gd name="T76" fmla="*/ 280 w 559"/>
                <a:gd name="T7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9" h="559">
                  <a:moveTo>
                    <a:pt x="280" y="139"/>
                  </a:moveTo>
                  <a:lnTo>
                    <a:pt x="252" y="142"/>
                  </a:lnTo>
                  <a:lnTo>
                    <a:pt x="228" y="149"/>
                  </a:lnTo>
                  <a:lnTo>
                    <a:pt x="205" y="162"/>
                  </a:lnTo>
                  <a:lnTo>
                    <a:pt x="185" y="178"/>
                  </a:lnTo>
                  <a:lnTo>
                    <a:pt x="170" y="197"/>
                  </a:lnTo>
                  <a:lnTo>
                    <a:pt x="157" y="220"/>
                  </a:lnTo>
                  <a:lnTo>
                    <a:pt x="149" y="244"/>
                  </a:lnTo>
                  <a:lnTo>
                    <a:pt x="146" y="271"/>
                  </a:lnTo>
                  <a:lnTo>
                    <a:pt x="149" y="297"/>
                  </a:lnTo>
                  <a:lnTo>
                    <a:pt x="157" y="323"/>
                  </a:lnTo>
                  <a:lnTo>
                    <a:pt x="170" y="345"/>
                  </a:lnTo>
                  <a:lnTo>
                    <a:pt x="185" y="364"/>
                  </a:lnTo>
                  <a:lnTo>
                    <a:pt x="205" y="381"/>
                  </a:lnTo>
                  <a:lnTo>
                    <a:pt x="228" y="392"/>
                  </a:lnTo>
                  <a:lnTo>
                    <a:pt x="252" y="400"/>
                  </a:lnTo>
                  <a:lnTo>
                    <a:pt x="280" y="403"/>
                  </a:lnTo>
                  <a:lnTo>
                    <a:pt x="306" y="400"/>
                  </a:lnTo>
                  <a:lnTo>
                    <a:pt x="331" y="392"/>
                  </a:lnTo>
                  <a:lnTo>
                    <a:pt x="354" y="381"/>
                  </a:lnTo>
                  <a:lnTo>
                    <a:pt x="373" y="365"/>
                  </a:lnTo>
                  <a:lnTo>
                    <a:pt x="390" y="345"/>
                  </a:lnTo>
                  <a:lnTo>
                    <a:pt x="401" y="323"/>
                  </a:lnTo>
                  <a:lnTo>
                    <a:pt x="409" y="298"/>
                  </a:lnTo>
                  <a:lnTo>
                    <a:pt x="412" y="271"/>
                  </a:lnTo>
                  <a:lnTo>
                    <a:pt x="412" y="244"/>
                  </a:lnTo>
                  <a:lnTo>
                    <a:pt x="404" y="220"/>
                  </a:lnTo>
                  <a:lnTo>
                    <a:pt x="393" y="197"/>
                  </a:lnTo>
                  <a:lnTo>
                    <a:pt x="376" y="178"/>
                  </a:lnTo>
                  <a:lnTo>
                    <a:pt x="356" y="162"/>
                  </a:lnTo>
                  <a:lnTo>
                    <a:pt x="333" y="149"/>
                  </a:lnTo>
                  <a:lnTo>
                    <a:pt x="306" y="142"/>
                  </a:lnTo>
                  <a:lnTo>
                    <a:pt x="280" y="139"/>
                  </a:lnTo>
                  <a:close/>
                  <a:moveTo>
                    <a:pt x="280" y="0"/>
                  </a:moveTo>
                  <a:lnTo>
                    <a:pt x="321" y="2"/>
                  </a:lnTo>
                  <a:lnTo>
                    <a:pt x="360" y="11"/>
                  </a:lnTo>
                  <a:lnTo>
                    <a:pt x="397" y="25"/>
                  </a:lnTo>
                  <a:lnTo>
                    <a:pt x="432" y="44"/>
                  </a:lnTo>
                  <a:lnTo>
                    <a:pt x="463" y="67"/>
                  </a:lnTo>
                  <a:lnTo>
                    <a:pt x="490" y="95"/>
                  </a:lnTo>
                  <a:lnTo>
                    <a:pt x="513" y="127"/>
                  </a:lnTo>
                  <a:lnTo>
                    <a:pt x="533" y="161"/>
                  </a:lnTo>
                  <a:lnTo>
                    <a:pt x="546" y="198"/>
                  </a:lnTo>
                  <a:lnTo>
                    <a:pt x="556" y="238"/>
                  </a:lnTo>
                  <a:lnTo>
                    <a:pt x="559" y="279"/>
                  </a:lnTo>
                  <a:lnTo>
                    <a:pt x="556" y="320"/>
                  </a:lnTo>
                  <a:lnTo>
                    <a:pt x="546" y="360"/>
                  </a:lnTo>
                  <a:lnTo>
                    <a:pt x="533" y="397"/>
                  </a:lnTo>
                  <a:lnTo>
                    <a:pt x="513" y="431"/>
                  </a:lnTo>
                  <a:lnTo>
                    <a:pt x="490" y="462"/>
                  </a:lnTo>
                  <a:lnTo>
                    <a:pt x="463" y="490"/>
                  </a:lnTo>
                  <a:lnTo>
                    <a:pt x="432" y="513"/>
                  </a:lnTo>
                  <a:lnTo>
                    <a:pt x="397" y="532"/>
                  </a:lnTo>
                  <a:lnTo>
                    <a:pt x="360" y="546"/>
                  </a:lnTo>
                  <a:lnTo>
                    <a:pt x="321" y="555"/>
                  </a:lnTo>
                  <a:lnTo>
                    <a:pt x="280" y="559"/>
                  </a:lnTo>
                  <a:lnTo>
                    <a:pt x="238" y="555"/>
                  </a:lnTo>
                  <a:lnTo>
                    <a:pt x="198" y="546"/>
                  </a:lnTo>
                  <a:lnTo>
                    <a:pt x="161" y="532"/>
                  </a:lnTo>
                  <a:lnTo>
                    <a:pt x="127" y="513"/>
                  </a:lnTo>
                  <a:lnTo>
                    <a:pt x="96" y="490"/>
                  </a:lnTo>
                  <a:lnTo>
                    <a:pt x="68" y="462"/>
                  </a:lnTo>
                  <a:lnTo>
                    <a:pt x="45" y="431"/>
                  </a:lnTo>
                  <a:lnTo>
                    <a:pt x="26" y="397"/>
                  </a:lnTo>
                  <a:lnTo>
                    <a:pt x="12" y="360"/>
                  </a:lnTo>
                  <a:lnTo>
                    <a:pt x="3" y="320"/>
                  </a:lnTo>
                  <a:lnTo>
                    <a:pt x="0" y="279"/>
                  </a:lnTo>
                  <a:lnTo>
                    <a:pt x="3" y="238"/>
                  </a:lnTo>
                  <a:lnTo>
                    <a:pt x="12" y="198"/>
                  </a:lnTo>
                  <a:lnTo>
                    <a:pt x="26" y="161"/>
                  </a:lnTo>
                  <a:lnTo>
                    <a:pt x="45" y="127"/>
                  </a:lnTo>
                  <a:lnTo>
                    <a:pt x="68" y="95"/>
                  </a:lnTo>
                  <a:lnTo>
                    <a:pt x="96" y="67"/>
                  </a:lnTo>
                  <a:lnTo>
                    <a:pt x="127" y="44"/>
                  </a:lnTo>
                  <a:lnTo>
                    <a:pt x="161" y="25"/>
                  </a:lnTo>
                  <a:lnTo>
                    <a:pt x="198" y="11"/>
                  </a:lnTo>
                  <a:lnTo>
                    <a:pt x="238" y="2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92"/>
            <p:cNvSpPr>
              <a:spLocks noEditPoints="1"/>
            </p:cNvSpPr>
            <p:nvPr/>
          </p:nvSpPr>
          <p:spPr bwMode="auto">
            <a:xfrm>
              <a:off x="9366251" y="1973263"/>
              <a:ext cx="142875" cy="142875"/>
            </a:xfrm>
            <a:custGeom>
              <a:avLst/>
              <a:gdLst>
                <a:gd name="T0" fmla="*/ 362 w 809"/>
                <a:gd name="T1" fmla="*/ 151 h 809"/>
                <a:gd name="T2" fmla="*/ 287 w 809"/>
                <a:gd name="T3" fmla="*/ 177 h 809"/>
                <a:gd name="T4" fmla="*/ 223 w 809"/>
                <a:gd name="T5" fmla="*/ 224 h 809"/>
                <a:gd name="T6" fmla="*/ 176 w 809"/>
                <a:gd name="T7" fmla="*/ 288 h 809"/>
                <a:gd name="T8" fmla="*/ 150 w 809"/>
                <a:gd name="T9" fmla="*/ 363 h 809"/>
                <a:gd name="T10" fmla="*/ 150 w 809"/>
                <a:gd name="T11" fmla="*/ 446 h 809"/>
                <a:gd name="T12" fmla="*/ 176 w 809"/>
                <a:gd name="T13" fmla="*/ 522 h 809"/>
                <a:gd name="T14" fmla="*/ 223 w 809"/>
                <a:gd name="T15" fmla="*/ 586 h 809"/>
                <a:gd name="T16" fmla="*/ 287 w 809"/>
                <a:gd name="T17" fmla="*/ 633 h 809"/>
                <a:gd name="T18" fmla="*/ 362 w 809"/>
                <a:gd name="T19" fmla="*/ 659 h 809"/>
                <a:gd name="T20" fmla="*/ 445 w 809"/>
                <a:gd name="T21" fmla="*/ 659 h 809"/>
                <a:gd name="T22" fmla="*/ 521 w 809"/>
                <a:gd name="T23" fmla="*/ 633 h 809"/>
                <a:gd name="T24" fmla="*/ 585 w 809"/>
                <a:gd name="T25" fmla="*/ 586 h 809"/>
                <a:gd name="T26" fmla="*/ 632 w 809"/>
                <a:gd name="T27" fmla="*/ 522 h 809"/>
                <a:gd name="T28" fmla="*/ 658 w 809"/>
                <a:gd name="T29" fmla="*/ 446 h 809"/>
                <a:gd name="T30" fmla="*/ 659 w 809"/>
                <a:gd name="T31" fmla="*/ 368 h 809"/>
                <a:gd name="T32" fmla="*/ 639 w 809"/>
                <a:gd name="T33" fmla="*/ 298 h 809"/>
                <a:gd name="T34" fmla="*/ 601 w 809"/>
                <a:gd name="T35" fmla="*/ 237 h 809"/>
                <a:gd name="T36" fmla="*/ 547 w 809"/>
                <a:gd name="T37" fmla="*/ 190 h 809"/>
                <a:gd name="T38" fmla="*/ 480 w 809"/>
                <a:gd name="T39" fmla="*/ 159 h 809"/>
                <a:gd name="T40" fmla="*/ 404 w 809"/>
                <a:gd name="T41" fmla="*/ 147 h 809"/>
                <a:gd name="T42" fmla="*/ 455 w 809"/>
                <a:gd name="T43" fmla="*/ 3 h 809"/>
                <a:gd name="T44" fmla="*/ 549 w 809"/>
                <a:gd name="T45" fmla="*/ 28 h 809"/>
                <a:gd name="T46" fmla="*/ 634 w 809"/>
                <a:gd name="T47" fmla="*/ 73 h 809"/>
                <a:gd name="T48" fmla="*/ 705 w 809"/>
                <a:gd name="T49" fmla="*/ 138 h 809"/>
                <a:gd name="T50" fmla="*/ 760 w 809"/>
                <a:gd name="T51" fmla="*/ 216 h 809"/>
                <a:gd name="T52" fmla="*/ 796 w 809"/>
                <a:gd name="T53" fmla="*/ 306 h 809"/>
                <a:gd name="T54" fmla="*/ 809 w 809"/>
                <a:gd name="T55" fmla="*/ 405 h 809"/>
                <a:gd name="T56" fmla="*/ 796 w 809"/>
                <a:gd name="T57" fmla="*/ 503 h 809"/>
                <a:gd name="T58" fmla="*/ 762 w 809"/>
                <a:gd name="T59" fmla="*/ 594 h 809"/>
                <a:gd name="T60" fmla="*/ 709 w 809"/>
                <a:gd name="T61" fmla="*/ 672 h 809"/>
                <a:gd name="T62" fmla="*/ 638 w 809"/>
                <a:gd name="T63" fmla="*/ 736 h 809"/>
                <a:gd name="T64" fmla="*/ 552 w 809"/>
                <a:gd name="T65" fmla="*/ 781 h 809"/>
                <a:gd name="T66" fmla="*/ 456 w 809"/>
                <a:gd name="T67" fmla="*/ 806 h 809"/>
                <a:gd name="T68" fmla="*/ 353 w 809"/>
                <a:gd name="T69" fmla="*/ 806 h 809"/>
                <a:gd name="T70" fmla="*/ 256 w 809"/>
                <a:gd name="T71" fmla="*/ 781 h 809"/>
                <a:gd name="T72" fmla="*/ 171 w 809"/>
                <a:gd name="T73" fmla="*/ 736 h 809"/>
                <a:gd name="T74" fmla="*/ 100 w 809"/>
                <a:gd name="T75" fmla="*/ 672 h 809"/>
                <a:gd name="T76" fmla="*/ 46 w 809"/>
                <a:gd name="T77" fmla="*/ 594 h 809"/>
                <a:gd name="T78" fmla="*/ 11 w 809"/>
                <a:gd name="T79" fmla="*/ 503 h 809"/>
                <a:gd name="T80" fmla="*/ 0 w 809"/>
                <a:gd name="T81" fmla="*/ 405 h 809"/>
                <a:gd name="T82" fmla="*/ 12 w 809"/>
                <a:gd name="T83" fmla="*/ 306 h 809"/>
                <a:gd name="T84" fmla="*/ 47 w 809"/>
                <a:gd name="T85" fmla="*/ 216 h 809"/>
                <a:gd name="T86" fmla="*/ 102 w 809"/>
                <a:gd name="T87" fmla="*/ 138 h 809"/>
                <a:gd name="T88" fmla="*/ 174 w 809"/>
                <a:gd name="T89" fmla="*/ 73 h 809"/>
                <a:gd name="T90" fmla="*/ 259 w 809"/>
                <a:gd name="T91" fmla="*/ 28 h 809"/>
                <a:gd name="T92" fmla="*/ 354 w 809"/>
                <a:gd name="T93" fmla="*/ 3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09" h="809">
                  <a:moveTo>
                    <a:pt x="404" y="147"/>
                  </a:moveTo>
                  <a:lnTo>
                    <a:pt x="362" y="151"/>
                  </a:lnTo>
                  <a:lnTo>
                    <a:pt x="323" y="161"/>
                  </a:lnTo>
                  <a:lnTo>
                    <a:pt x="287" y="177"/>
                  </a:lnTo>
                  <a:lnTo>
                    <a:pt x="253" y="198"/>
                  </a:lnTo>
                  <a:lnTo>
                    <a:pt x="223" y="224"/>
                  </a:lnTo>
                  <a:lnTo>
                    <a:pt x="197" y="254"/>
                  </a:lnTo>
                  <a:lnTo>
                    <a:pt x="176" y="288"/>
                  </a:lnTo>
                  <a:lnTo>
                    <a:pt x="160" y="324"/>
                  </a:lnTo>
                  <a:lnTo>
                    <a:pt x="150" y="363"/>
                  </a:lnTo>
                  <a:lnTo>
                    <a:pt x="147" y="405"/>
                  </a:lnTo>
                  <a:lnTo>
                    <a:pt x="150" y="446"/>
                  </a:lnTo>
                  <a:lnTo>
                    <a:pt x="160" y="485"/>
                  </a:lnTo>
                  <a:lnTo>
                    <a:pt x="176" y="522"/>
                  </a:lnTo>
                  <a:lnTo>
                    <a:pt x="197" y="556"/>
                  </a:lnTo>
                  <a:lnTo>
                    <a:pt x="223" y="586"/>
                  </a:lnTo>
                  <a:lnTo>
                    <a:pt x="253" y="612"/>
                  </a:lnTo>
                  <a:lnTo>
                    <a:pt x="287" y="633"/>
                  </a:lnTo>
                  <a:lnTo>
                    <a:pt x="323" y="649"/>
                  </a:lnTo>
                  <a:lnTo>
                    <a:pt x="362" y="659"/>
                  </a:lnTo>
                  <a:lnTo>
                    <a:pt x="404" y="663"/>
                  </a:lnTo>
                  <a:lnTo>
                    <a:pt x="445" y="659"/>
                  </a:lnTo>
                  <a:lnTo>
                    <a:pt x="484" y="649"/>
                  </a:lnTo>
                  <a:lnTo>
                    <a:pt x="521" y="633"/>
                  </a:lnTo>
                  <a:lnTo>
                    <a:pt x="555" y="612"/>
                  </a:lnTo>
                  <a:lnTo>
                    <a:pt x="585" y="586"/>
                  </a:lnTo>
                  <a:lnTo>
                    <a:pt x="611" y="556"/>
                  </a:lnTo>
                  <a:lnTo>
                    <a:pt x="632" y="522"/>
                  </a:lnTo>
                  <a:lnTo>
                    <a:pt x="648" y="485"/>
                  </a:lnTo>
                  <a:lnTo>
                    <a:pt x="658" y="446"/>
                  </a:lnTo>
                  <a:lnTo>
                    <a:pt x="662" y="405"/>
                  </a:lnTo>
                  <a:lnTo>
                    <a:pt x="659" y="368"/>
                  </a:lnTo>
                  <a:lnTo>
                    <a:pt x="651" y="332"/>
                  </a:lnTo>
                  <a:lnTo>
                    <a:pt x="639" y="298"/>
                  </a:lnTo>
                  <a:lnTo>
                    <a:pt x="622" y="266"/>
                  </a:lnTo>
                  <a:lnTo>
                    <a:pt x="601" y="237"/>
                  </a:lnTo>
                  <a:lnTo>
                    <a:pt x="575" y="212"/>
                  </a:lnTo>
                  <a:lnTo>
                    <a:pt x="547" y="190"/>
                  </a:lnTo>
                  <a:lnTo>
                    <a:pt x="515" y="172"/>
                  </a:lnTo>
                  <a:lnTo>
                    <a:pt x="480" y="159"/>
                  </a:lnTo>
                  <a:lnTo>
                    <a:pt x="443" y="151"/>
                  </a:lnTo>
                  <a:lnTo>
                    <a:pt x="404" y="147"/>
                  </a:lnTo>
                  <a:close/>
                  <a:moveTo>
                    <a:pt x="404" y="0"/>
                  </a:moveTo>
                  <a:lnTo>
                    <a:pt x="455" y="3"/>
                  </a:lnTo>
                  <a:lnTo>
                    <a:pt x="503" y="13"/>
                  </a:lnTo>
                  <a:lnTo>
                    <a:pt x="549" y="28"/>
                  </a:lnTo>
                  <a:lnTo>
                    <a:pt x="593" y="49"/>
                  </a:lnTo>
                  <a:lnTo>
                    <a:pt x="634" y="73"/>
                  </a:lnTo>
                  <a:lnTo>
                    <a:pt x="671" y="104"/>
                  </a:lnTo>
                  <a:lnTo>
                    <a:pt x="705" y="138"/>
                  </a:lnTo>
                  <a:lnTo>
                    <a:pt x="736" y="175"/>
                  </a:lnTo>
                  <a:lnTo>
                    <a:pt x="760" y="216"/>
                  </a:lnTo>
                  <a:lnTo>
                    <a:pt x="782" y="260"/>
                  </a:lnTo>
                  <a:lnTo>
                    <a:pt x="796" y="306"/>
                  </a:lnTo>
                  <a:lnTo>
                    <a:pt x="806" y="355"/>
                  </a:lnTo>
                  <a:lnTo>
                    <a:pt x="809" y="405"/>
                  </a:lnTo>
                  <a:lnTo>
                    <a:pt x="806" y="455"/>
                  </a:lnTo>
                  <a:lnTo>
                    <a:pt x="796" y="503"/>
                  </a:lnTo>
                  <a:lnTo>
                    <a:pt x="783" y="550"/>
                  </a:lnTo>
                  <a:lnTo>
                    <a:pt x="762" y="594"/>
                  </a:lnTo>
                  <a:lnTo>
                    <a:pt x="738" y="634"/>
                  </a:lnTo>
                  <a:lnTo>
                    <a:pt x="709" y="672"/>
                  </a:lnTo>
                  <a:lnTo>
                    <a:pt x="675" y="706"/>
                  </a:lnTo>
                  <a:lnTo>
                    <a:pt x="638" y="736"/>
                  </a:lnTo>
                  <a:lnTo>
                    <a:pt x="596" y="761"/>
                  </a:lnTo>
                  <a:lnTo>
                    <a:pt x="552" y="781"/>
                  </a:lnTo>
                  <a:lnTo>
                    <a:pt x="505" y="796"/>
                  </a:lnTo>
                  <a:lnTo>
                    <a:pt x="456" y="806"/>
                  </a:lnTo>
                  <a:lnTo>
                    <a:pt x="404" y="809"/>
                  </a:lnTo>
                  <a:lnTo>
                    <a:pt x="353" y="806"/>
                  </a:lnTo>
                  <a:lnTo>
                    <a:pt x="303" y="796"/>
                  </a:lnTo>
                  <a:lnTo>
                    <a:pt x="256" y="781"/>
                  </a:lnTo>
                  <a:lnTo>
                    <a:pt x="212" y="761"/>
                  </a:lnTo>
                  <a:lnTo>
                    <a:pt x="171" y="736"/>
                  </a:lnTo>
                  <a:lnTo>
                    <a:pt x="134" y="706"/>
                  </a:lnTo>
                  <a:lnTo>
                    <a:pt x="100" y="672"/>
                  </a:lnTo>
                  <a:lnTo>
                    <a:pt x="70" y="634"/>
                  </a:lnTo>
                  <a:lnTo>
                    <a:pt x="46" y="594"/>
                  </a:lnTo>
                  <a:lnTo>
                    <a:pt x="26" y="550"/>
                  </a:lnTo>
                  <a:lnTo>
                    <a:pt x="11" y="503"/>
                  </a:lnTo>
                  <a:lnTo>
                    <a:pt x="3" y="455"/>
                  </a:lnTo>
                  <a:lnTo>
                    <a:pt x="0" y="405"/>
                  </a:lnTo>
                  <a:lnTo>
                    <a:pt x="3" y="355"/>
                  </a:lnTo>
                  <a:lnTo>
                    <a:pt x="12" y="306"/>
                  </a:lnTo>
                  <a:lnTo>
                    <a:pt x="27" y="260"/>
                  </a:lnTo>
                  <a:lnTo>
                    <a:pt x="47" y="216"/>
                  </a:lnTo>
                  <a:lnTo>
                    <a:pt x="73" y="175"/>
                  </a:lnTo>
                  <a:lnTo>
                    <a:pt x="102" y="138"/>
                  </a:lnTo>
                  <a:lnTo>
                    <a:pt x="136" y="104"/>
                  </a:lnTo>
                  <a:lnTo>
                    <a:pt x="174" y="73"/>
                  </a:lnTo>
                  <a:lnTo>
                    <a:pt x="215" y="49"/>
                  </a:lnTo>
                  <a:lnTo>
                    <a:pt x="259" y="28"/>
                  </a:lnTo>
                  <a:lnTo>
                    <a:pt x="305" y="13"/>
                  </a:lnTo>
                  <a:lnTo>
                    <a:pt x="354" y="3"/>
                  </a:lnTo>
                  <a:lnTo>
                    <a:pt x="4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111983" y="4816804"/>
            <a:ext cx="2520841" cy="120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788947" y="1912248"/>
            <a:ext cx="2520841" cy="120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235769" y="1928721"/>
            <a:ext cx="2520841" cy="120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286249" y="4859336"/>
            <a:ext cx="2520841" cy="120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39" grpId="0" animBg="1"/>
      <p:bldP spid="40" grpId="0" animBg="1"/>
      <p:bldP spid="41" grpId="0" animBg="1"/>
      <p:bldP spid="42" grpId="0" animBg="1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 bwMode="auto">
          <a:xfrm>
            <a:off x="4853673" y="1567543"/>
            <a:ext cx="2267388" cy="2266015"/>
          </a:xfrm>
          <a:custGeom>
            <a:avLst/>
            <a:gdLst>
              <a:gd name="T0" fmla="*/ 414 w 828"/>
              <a:gd name="T1" fmla="*/ 0 h 827"/>
              <a:gd name="T2" fmla="*/ 0 w 828"/>
              <a:gd name="T3" fmla="*/ 413 h 827"/>
              <a:gd name="T4" fmla="*/ 412 w 828"/>
              <a:gd name="T5" fmla="*/ 827 h 827"/>
              <a:gd name="T6" fmla="*/ 414 w 828"/>
              <a:gd name="T7" fmla="*/ 827 h 827"/>
              <a:gd name="T8" fmla="*/ 416 w 828"/>
              <a:gd name="T9" fmla="*/ 827 h 827"/>
              <a:gd name="T10" fmla="*/ 464 w 828"/>
              <a:gd name="T11" fmla="*/ 824 h 827"/>
              <a:gd name="T12" fmla="*/ 825 w 828"/>
              <a:gd name="T13" fmla="*/ 462 h 827"/>
              <a:gd name="T14" fmla="*/ 828 w 828"/>
              <a:gd name="T15" fmla="*/ 413 h 827"/>
              <a:gd name="T16" fmla="*/ 828 w 828"/>
              <a:gd name="T17" fmla="*/ 413 h 827"/>
              <a:gd name="T18" fmla="*/ 414 w 828"/>
              <a:gd name="T19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8" h="827">
                <a:moveTo>
                  <a:pt x="414" y="0"/>
                </a:moveTo>
                <a:cubicBezTo>
                  <a:pt x="186" y="0"/>
                  <a:pt x="0" y="185"/>
                  <a:pt x="0" y="413"/>
                </a:cubicBezTo>
                <a:cubicBezTo>
                  <a:pt x="218" y="436"/>
                  <a:pt x="391" y="609"/>
                  <a:pt x="412" y="827"/>
                </a:cubicBezTo>
                <a:cubicBezTo>
                  <a:pt x="412" y="827"/>
                  <a:pt x="413" y="827"/>
                  <a:pt x="414" y="827"/>
                </a:cubicBezTo>
                <a:cubicBezTo>
                  <a:pt x="415" y="827"/>
                  <a:pt x="415" y="827"/>
                  <a:pt x="416" y="827"/>
                </a:cubicBezTo>
                <a:cubicBezTo>
                  <a:pt x="432" y="827"/>
                  <a:pt x="449" y="826"/>
                  <a:pt x="464" y="824"/>
                </a:cubicBezTo>
                <a:cubicBezTo>
                  <a:pt x="653" y="801"/>
                  <a:pt x="803" y="651"/>
                  <a:pt x="825" y="462"/>
                </a:cubicBezTo>
                <a:cubicBezTo>
                  <a:pt x="827" y="446"/>
                  <a:pt x="828" y="430"/>
                  <a:pt x="828" y="413"/>
                </a:cubicBezTo>
                <a:cubicBezTo>
                  <a:pt x="828" y="413"/>
                  <a:pt x="828" y="413"/>
                  <a:pt x="828" y="413"/>
                </a:cubicBezTo>
                <a:cubicBezTo>
                  <a:pt x="828" y="185"/>
                  <a:pt x="642" y="0"/>
                  <a:pt x="414" y="0"/>
                </a:cubicBez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0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8"/>
          <p:cNvSpPr/>
          <p:nvPr/>
        </p:nvSpPr>
        <p:spPr bwMode="auto">
          <a:xfrm>
            <a:off x="3719293" y="2690949"/>
            <a:ext cx="2267388" cy="2268758"/>
          </a:xfrm>
          <a:custGeom>
            <a:avLst/>
            <a:gdLst>
              <a:gd name="T0" fmla="*/ 825 w 828"/>
              <a:gd name="T1" fmla="*/ 366 h 828"/>
              <a:gd name="T2" fmla="*/ 465 w 828"/>
              <a:gd name="T3" fmla="*/ 3 h 828"/>
              <a:gd name="T4" fmla="*/ 416 w 828"/>
              <a:gd name="T5" fmla="*/ 0 h 828"/>
              <a:gd name="T6" fmla="*/ 414 w 828"/>
              <a:gd name="T7" fmla="*/ 0 h 828"/>
              <a:gd name="T8" fmla="*/ 0 w 828"/>
              <a:gd name="T9" fmla="*/ 414 h 828"/>
              <a:gd name="T10" fmla="*/ 414 w 828"/>
              <a:gd name="T11" fmla="*/ 828 h 828"/>
              <a:gd name="T12" fmla="*/ 417 w 828"/>
              <a:gd name="T13" fmla="*/ 828 h 828"/>
              <a:gd name="T14" fmla="*/ 828 w 828"/>
              <a:gd name="T15" fmla="*/ 416 h 828"/>
              <a:gd name="T16" fmla="*/ 828 w 828"/>
              <a:gd name="T17" fmla="*/ 414 h 828"/>
              <a:gd name="T18" fmla="*/ 828 w 828"/>
              <a:gd name="T19" fmla="*/ 414 h 828"/>
              <a:gd name="T20" fmla="*/ 825 w 828"/>
              <a:gd name="T21" fmla="*/ 366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8" h="828">
                <a:moveTo>
                  <a:pt x="825" y="366"/>
                </a:moveTo>
                <a:cubicBezTo>
                  <a:pt x="803" y="177"/>
                  <a:pt x="653" y="26"/>
                  <a:pt x="465" y="3"/>
                </a:cubicBezTo>
                <a:cubicBezTo>
                  <a:pt x="449" y="1"/>
                  <a:pt x="433" y="0"/>
                  <a:pt x="416" y="0"/>
                </a:cubicBezTo>
                <a:cubicBezTo>
                  <a:pt x="416" y="0"/>
                  <a:pt x="415" y="0"/>
                  <a:pt x="414" y="0"/>
                </a:cubicBezTo>
                <a:cubicBezTo>
                  <a:pt x="186" y="0"/>
                  <a:pt x="0" y="186"/>
                  <a:pt x="0" y="414"/>
                </a:cubicBezTo>
                <a:cubicBezTo>
                  <a:pt x="0" y="642"/>
                  <a:pt x="186" y="828"/>
                  <a:pt x="414" y="828"/>
                </a:cubicBezTo>
                <a:cubicBezTo>
                  <a:pt x="415" y="828"/>
                  <a:pt x="416" y="828"/>
                  <a:pt x="417" y="828"/>
                </a:cubicBezTo>
                <a:cubicBezTo>
                  <a:pt x="439" y="611"/>
                  <a:pt x="611" y="438"/>
                  <a:pt x="828" y="416"/>
                </a:cubicBezTo>
                <a:cubicBezTo>
                  <a:pt x="828" y="415"/>
                  <a:pt x="828" y="415"/>
                  <a:pt x="828" y="414"/>
                </a:cubicBezTo>
                <a:cubicBezTo>
                  <a:pt x="828" y="414"/>
                  <a:pt x="828" y="414"/>
                  <a:pt x="828" y="414"/>
                </a:cubicBezTo>
                <a:cubicBezTo>
                  <a:pt x="828" y="398"/>
                  <a:pt x="827" y="381"/>
                  <a:pt x="825" y="366"/>
                </a:cubicBez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0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9"/>
          <p:cNvSpPr/>
          <p:nvPr/>
        </p:nvSpPr>
        <p:spPr bwMode="auto">
          <a:xfrm>
            <a:off x="5986681" y="2699179"/>
            <a:ext cx="2264644" cy="2266015"/>
          </a:xfrm>
          <a:custGeom>
            <a:avLst/>
            <a:gdLst>
              <a:gd name="T0" fmla="*/ 414 w 827"/>
              <a:gd name="T1" fmla="*/ 0 h 827"/>
              <a:gd name="T2" fmla="*/ 412 w 827"/>
              <a:gd name="T3" fmla="*/ 0 h 827"/>
              <a:gd name="T4" fmla="*/ 0 w 827"/>
              <a:gd name="T5" fmla="*/ 413 h 827"/>
              <a:gd name="T6" fmla="*/ 0 w 827"/>
              <a:gd name="T7" fmla="*/ 416 h 827"/>
              <a:gd name="T8" fmla="*/ 3 w 827"/>
              <a:gd name="T9" fmla="*/ 464 h 827"/>
              <a:gd name="T10" fmla="*/ 363 w 827"/>
              <a:gd name="T11" fmla="*/ 824 h 827"/>
              <a:gd name="T12" fmla="*/ 411 w 827"/>
              <a:gd name="T13" fmla="*/ 827 h 827"/>
              <a:gd name="T14" fmla="*/ 414 w 827"/>
              <a:gd name="T15" fmla="*/ 827 h 827"/>
              <a:gd name="T16" fmla="*/ 827 w 827"/>
              <a:gd name="T17" fmla="*/ 413 h 827"/>
              <a:gd name="T18" fmla="*/ 414 w 827"/>
              <a:gd name="T19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7" h="827">
                <a:moveTo>
                  <a:pt x="414" y="0"/>
                </a:moveTo>
                <a:cubicBezTo>
                  <a:pt x="413" y="0"/>
                  <a:pt x="412" y="0"/>
                  <a:pt x="412" y="0"/>
                </a:cubicBezTo>
                <a:cubicBezTo>
                  <a:pt x="390" y="218"/>
                  <a:pt x="218" y="391"/>
                  <a:pt x="0" y="413"/>
                </a:cubicBezTo>
                <a:cubicBezTo>
                  <a:pt x="0" y="414"/>
                  <a:pt x="0" y="415"/>
                  <a:pt x="0" y="416"/>
                </a:cubicBezTo>
                <a:cubicBezTo>
                  <a:pt x="0" y="432"/>
                  <a:pt x="1" y="448"/>
                  <a:pt x="3" y="464"/>
                </a:cubicBezTo>
                <a:cubicBezTo>
                  <a:pt x="26" y="652"/>
                  <a:pt x="175" y="801"/>
                  <a:pt x="363" y="824"/>
                </a:cubicBezTo>
                <a:cubicBezTo>
                  <a:pt x="379" y="826"/>
                  <a:pt x="395" y="827"/>
                  <a:pt x="411" y="827"/>
                </a:cubicBezTo>
                <a:cubicBezTo>
                  <a:pt x="412" y="827"/>
                  <a:pt x="413" y="827"/>
                  <a:pt x="414" y="827"/>
                </a:cubicBezTo>
                <a:cubicBezTo>
                  <a:pt x="642" y="827"/>
                  <a:pt x="827" y="641"/>
                  <a:pt x="827" y="413"/>
                </a:cubicBezTo>
                <a:cubicBezTo>
                  <a:pt x="827" y="185"/>
                  <a:pt x="642" y="0"/>
                  <a:pt x="414" y="0"/>
                </a:cubicBez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0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0"/>
          <p:cNvSpPr/>
          <p:nvPr/>
        </p:nvSpPr>
        <p:spPr bwMode="auto">
          <a:xfrm>
            <a:off x="4848186" y="3830815"/>
            <a:ext cx="2264644" cy="2268758"/>
          </a:xfrm>
          <a:custGeom>
            <a:avLst/>
            <a:gdLst>
              <a:gd name="T0" fmla="*/ 827 w 827"/>
              <a:gd name="T1" fmla="*/ 412 h 828"/>
              <a:gd name="T2" fmla="*/ 416 w 827"/>
              <a:gd name="T3" fmla="*/ 0 h 828"/>
              <a:gd name="T4" fmla="*/ 413 w 827"/>
              <a:gd name="T5" fmla="*/ 0 h 828"/>
              <a:gd name="T6" fmla="*/ 411 w 827"/>
              <a:gd name="T7" fmla="*/ 0 h 828"/>
              <a:gd name="T8" fmla="*/ 363 w 827"/>
              <a:gd name="T9" fmla="*/ 3 h 828"/>
              <a:gd name="T10" fmla="*/ 3 w 827"/>
              <a:gd name="T11" fmla="*/ 363 h 828"/>
              <a:gd name="T12" fmla="*/ 0 w 827"/>
              <a:gd name="T13" fmla="*/ 412 h 828"/>
              <a:gd name="T14" fmla="*/ 0 w 827"/>
              <a:gd name="T15" fmla="*/ 414 h 828"/>
              <a:gd name="T16" fmla="*/ 413 w 827"/>
              <a:gd name="T17" fmla="*/ 828 h 828"/>
              <a:gd name="T18" fmla="*/ 827 w 827"/>
              <a:gd name="T19" fmla="*/ 414 h 828"/>
              <a:gd name="T20" fmla="*/ 827 w 827"/>
              <a:gd name="T21" fmla="*/ 412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7" h="828">
                <a:moveTo>
                  <a:pt x="827" y="412"/>
                </a:moveTo>
                <a:cubicBezTo>
                  <a:pt x="610" y="389"/>
                  <a:pt x="438" y="217"/>
                  <a:pt x="416" y="0"/>
                </a:cubicBezTo>
                <a:cubicBezTo>
                  <a:pt x="415" y="0"/>
                  <a:pt x="414" y="0"/>
                  <a:pt x="413" y="0"/>
                </a:cubicBezTo>
                <a:cubicBezTo>
                  <a:pt x="413" y="0"/>
                  <a:pt x="412" y="0"/>
                  <a:pt x="411" y="0"/>
                </a:cubicBezTo>
                <a:cubicBezTo>
                  <a:pt x="395" y="0"/>
                  <a:pt x="379" y="1"/>
                  <a:pt x="363" y="3"/>
                </a:cubicBezTo>
                <a:cubicBezTo>
                  <a:pt x="175" y="26"/>
                  <a:pt x="26" y="176"/>
                  <a:pt x="3" y="363"/>
                </a:cubicBezTo>
                <a:cubicBezTo>
                  <a:pt x="1" y="379"/>
                  <a:pt x="0" y="395"/>
                  <a:pt x="0" y="412"/>
                </a:cubicBezTo>
                <a:cubicBezTo>
                  <a:pt x="0" y="412"/>
                  <a:pt x="0" y="413"/>
                  <a:pt x="0" y="414"/>
                </a:cubicBezTo>
                <a:cubicBezTo>
                  <a:pt x="0" y="642"/>
                  <a:pt x="185" y="828"/>
                  <a:pt x="413" y="828"/>
                </a:cubicBezTo>
                <a:cubicBezTo>
                  <a:pt x="642" y="828"/>
                  <a:pt x="827" y="642"/>
                  <a:pt x="827" y="414"/>
                </a:cubicBezTo>
                <a:cubicBezTo>
                  <a:pt x="827" y="413"/>
                  <a:pt x="827" y="412"/>
                  <a:pt x="827" y="412"/>
                </a:cubicBezTo>
                <a:close/>
              </a:path>
            </a:pathLst>
          </a:custGeom>
          <a:gradFill flip="none" rotWithShape="1">
            <a:gsLst>
              <a:gs pos="0">
                <a:srgbClr val="B70000">
                  <a:shade val="30000"/>
                  <a:satMod val="115000"/>
                </a:srgbClr>
              </a:gs>
              <a:gs pos="50000">
                <a:srgbClr val="B70000">
                  <a:shade val="67500"/>
                  <a:satMod val="115000"/>
                </a:srgbClr>
              </a:gs>
              <a:gs pos="100000">
                <a:srgbClr val="B7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0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34"/>
          <p:cNvGrpSpPr/>
          <p:nvPr/>
        </p:nvGrpSpPr>
        <p:grpSpPr>
          <a:xfrm>
            <a:off x="5658029" y="2062744"/>
            <a:ext cx="672742" cy="753035"/>
            <a:chOff x="3471863" y="1916113"/>
            <a:chExt cx="492125" cy="550863"/>
          </a:xfrm>
          <a:solidFill>
            <a:schemeClr val="bg1"/>
          </a:solidFill>
        </p:grpSpPr>
        <p:sp>
          <p:nvSpPr>
            <p:cNvPr id="7" name="Freeform 70"/>
            <p:cNvSpPr>
              <a:spLocks noEditPoints="1"/>
            </p:cNvSpPr>
            <p:nvPr/>
          </p:nvSpPr>
          <p:spPr bwMode="auto">
            <a:xfrm>
              <a:off x="3633788" y="1916113"/>
              <a:ext cx="330200" cy="330200"/>
            </a:xfrm>
            <a:custGeom>
              <a:avLst/>
              <a:gdLst>
                <a:gd name="T0" fmla="*/ 958 w 2077"/>
                <a:gd name="T1" fmla="*/ 277 h 2076"/>
                <a:gd name="T2" fmla="*/ 796 w 2077"/>
                <a:gd name="T3" fmla="*/ 377 h 2076"/>
                <a:gd name="T4" fmla="*/ 576 w 2077"/>
                <a:gd name="T5" fmla="*/ 455 h 2076"/>
                <a:gd name="T6" fmla="*/ 456 w 2077"/>
                <a:gd name="T7" fmla="*/ 350 h 2076"/>
                <a:gd name="T8" fmla="*/ 457 w 2077"/>
                <a:gd name="T9" fmla="*/ 573 h 2076"/>
                <a:gd name="T10" fmla="*/ 379 w 2077"/>
                <a:gd name="T11" fmla="*/ 793 h 2076"/>
                <a:gd name="T12" fmla="*/ 281 w 2077"/>
                <a:gd name="T13" fmla="*/ 955 h 2076"/>
                <a:gd name="T14" fmla="*/ 142 w 2077"/>
                <a:gd name="T15" fmla="*/ 1105 h 2076"/>
                <a:gd name="T16" fmla="*/ 300 w 2077"/>
                <a:gd name="T17" fmla="*/ 1120 h 2076"/>
                <a:gd name="T18" fmla="*/ 400 w 2077"/>
                <a:gd name="T19" fmla="*/ 1331 h 2076"/>
                <a:gd name="T20" fmla="*/ 446 w 2077"/>
                <a:gd name="T21" fmla="*/ 1515 h 2076"/>
                <a:gd name="T22" fmla="*/ 459 w 2077"/>
                <a:gd name="T23" fmla="*/ 1723 h 2076"/>
                <a:gd name="T24" fmla="*/ 591 w 2077"/>
                <a:gd name="T25" fmla="*/ 1612 h 2076"/>
                <a:gd name="T26" fmla="*/ 846 w 2077"/>
                <a:gd name="T27" fmla="*/ 1714 h 2076"/>
                <a:gd name="T28" fmla="*/ 957 w 2077"/>
                <a:gd name="T29" fmla="*/ 1922 h 2076"/>
                <a:gd name="T30" fmla="*/ 1111 w 2077"/>
                <a:gd name="T31" fmla="*/ 1934 h 2076"/>
                <a:gd name="T32" fmla="*/ 1130 w 2077"/>
                <a:gd name="T33" fmla="*/ 1759 h 2076"/>
                <a:gd name="T34" fmla="*/ 1382 w 2077"/>
                <a:gd name="T35" fmla="*/ 1650 h 2076"/>
                <a:gd name="T36" fmla="*/ 1608 w 2077"/>
                <a:gd name="T37" fmla="*/ 1720 h 2076"/>
                <a:gd name="T38" fmla="*/ 1723 w 2077"/>
                <a:gd name="T39" fmla="*/ 1623 h 2076"/>
                <a:gd name="T40" fmla="*/ 1613 w 2077"/>
                <a:gd name="T41" fmla="*/ 1464 h 2076"/>
                <a:gd name="T42" fmla="*/ 1730 w 2077"/>
                <a:gd name="T43" fmla="*/ 1175 h 2076"/>
                <a:gd name="T44" fmla="*/ 1929 w 2077"/>
                <a:gd name="T45" fmla="*/ 1118 h 2076"/>
                <a:gd name="T46" fmla="*/ 1934 w 2077"/>
                <a:gd name="T47" fmla="*/ 962 h 2076"/>
                <a:gd name="T48" fmla="*/ 1747 w 2077"/>
                <a:gd name="T49" fmla="*/ 934 h 2076"/>
                <a:gd name="T50" fmla="*/ 1624 w 2077"/>
                <a:gd name="T51" fmla="*/ 648 h 2076"/>
                <a:gd name="T52" fmla="*/ 1728 w 2077"/>
                <a:gd name="T53" fmla="*/ 463 h 2076"/>
                <a:gd name="T54" fmla="*/ 1616 w 2077"/>
                <a:gd name="T55" fmla="*/ 350 h 2076"/>
                <a:gd name="T56" fmla="*/ 1449 w 2077"/>
                <a:gd name="T57" fmla="*/ 461 h 2076"/>
                <a:gd name="T58" fmla="*/ 1159 w 2077"/>
                <a:gd name="T59" fmla="*/ 341 h 2076"/>
                <a:gd name="T60" fmla="*/ 1119 w 2077"/>
                <a:gd name="T61" fmla="*/ 145 h 2076"/>
                <a:gd name="T62" fmla="*/ 1139 w 2077"/>
                <a:gd name="T63" fmla="*/ 3 h 2076"/>
                <a:gd name="T64" fmla="*/ 1260 w 2077"/>
                <a:gd name="T65" fmla="*/ 152 h 2076"/>
                <a:gd name="T66" fmla="*/ 1547 w 2077"/>
                <a:gd name="T67" fmla="*/ 227 h 2076"/>
                <a:gd name="T68" fmla="*/ 1705 w 2077"/>
                <a:gd name="T69" fmla="*/ 239 h 2076"/>
                <a:gd name="T70" fmla="*/ 1866 w 2077"/>
                <a:gd name="T71" fmla="*/ 474 h 2076"/>
                <a:gd name="T72" fmla="*/ 1819 w 2077"/>
                <a:gd name="T73" fmla="*/ 714 h 2076"/>
                <a:gd name="T74" fmla="*/ 2032 w 2077"/>
                <a:gd name="T75" fmla="*/ 861 h 2076"/>
                <a:gd name="T76" fmla="*/ 2065 w 2077"/>
                <a:gd name="T77" fmla="*/ 1165 h 2076"/>
                <a:gd name="T78" fmla="*/ 1925 w 2077"/>
                <a:gd name="T79" fmla="*/ 1259 h 2076"/>
                <a:gd name="T80" fmla="*/ 1852 w 2077"/>
                <a:gd name="T81" fmla="*/ 1551 h 2076"/>
                <a:gd name="T82" fmla="*/ 1821 w 2077"/>
                <a:gd name="T83" fmla="*/ 1722 h 2076"/>
                <a:gd name="T84" fmla="*/ 1592 w 2077"/>
                <a:gd name="T85" fmla="*/ 1863 h 2076"/>
                <a:gd name="T86" fmla="*/ 1361 w 2077"/>
                <a:gd name="T87" fmla="*/ 1818 h 2076"/>
                <a:gd name="T88" fmla="*/ 1216 w 2077"/>
                <a:gd name="T89" fmla="*/ 2031 h 2076"/>
                <a:gd name="T90" fmla="*/ 910 w 2077"/>
                <a:gd name="T91" fmla="*/ 2064 h 2076"/>
                <a:gd name="T92" fmla="*/ 817 w 2077"/>
                <a:gd name="T93" fmla="*/ 1852 h 2076"/>
                <a:gd name="T94" fmla="*/ 508 w 2077"/>
                <a:gd name="T95" fmla="*/ 1857 h 2076"/>
                <a:gd name="T96" fmla="*/ 354 w 2077"/>
                <a:gd name="T97" fmla="*/ 1820 h 2076"/>
                <a:gd name="T98" fmla="*/ 216 w 2077"/>
                <a:gd name="T99" fmla="*/ 1577 h 2076"/>
                <a:gd name="T100" fmla="*/ 240 w 2077"/>
                <a:gd name="T101" fmla="*/ 1311 h 2076"/>
                <a:gd name="T102" fmla="*/ 26 w 2077"/>
                <a:gd name="T103" fmla="*/ 1192 h 2076"/>
                <a:gd name="T104" fmla="*/ 26 w 2077"/>
                <a:gd name="T105" fmla="*/ 884 h 2076"/>
                <a:gd name="T106" fmla="*/ 246 w 2077"/>
                <a:gd name="T107" fmla="*/ 748 h 2076"/>
                <a:gd name="T108" fmla="*/ 211 w 2077"/>
                <a:gd name="T109" fmla="*/ 474 h 2076"/>
                <a:gd name="T110" fmla="*/ 372 w 2077"/>
                <a:gd name="T111" fmla="*/ 239 h 2076"/>
                <a:gd name="T112" fmla="*/ 530 w 2077"/>
                <a:gd name="T113" fmla="*/ 227 h 2076"/>
                <a:gd name="T114" fmla="*/ 817 w 2077"/>
                <a:gd name="T115" fmla="*/ 224 h 2076"/>
                <a:gd name="T116" fmla="*/ 910 w 2077"/>
                <a:gd name="T117" fmla="*/ 12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77" h="2076">
                  <a:moveTo>
                    <a:pt x="971" y="140"/>
                  </a:moveTo>
                  <a:lnTo>
                    <a:pt x="967" y="140"/>
                  </a:lnTo>
                  <a:lnTo>
                    <a:pt x="964" y="142"/>
                  </a:lnTo>
                  <a:lnTo>
                    <a:pt x="961" y="145"/>
                  </a:lnTo>
                  <a:lnTo>
                    <a:pt x="959" y="149"/>
                  </a:lnTo>
                  <a:lnTo>
                    <a:pt x="958" y="152"/>
                  </a:lnTo>
                  <a:lnTo>
                    <a:pt x="958" y="277"/>
                  </a:lnTo>
                  <a:lnTo>
                    <a:pt x="956" y="296"/>
                  </a:lnTo>
                  <a:lnTo>
                    <a:pt x="948" y="314"/>
                  </a:lnTo>
                  <a:lnTo>
                    <a:pt x="936" y="329"/>
                  </a:lnTo>
                  <a:lnTo>
                    <a:pt x="920" y="340"/>
                  </a:lnTo>
                  <a:lnTo>
                    <a:pt x="902" y="346"/>
                  </a:lnTo>
                  <a:lnTo>
                    <a:pt x="849" y="360"/>
                  </a:lnTo>
                  <a:lnTo>
                    <a:pt x="796" y="377"/>
                  </a:lnTo>
                  <a:lnTo>
                    <a:pt x="745" y="397"/>
                  </a:lnTo>
                  <a:lnTo>
                    <a:pt x="697" y="422"/>
                  </a:lnTo>
                  <a:lnTo>
                    <a:pt x="649" y="451"/>
                  </a:lnTo>
                  <a:lnTo>
                    <a:pt x="631" y="460"/>
                  </a:lnTo>
                  <a:lnTo>
                    <a:pt x="612" y="463"/>
                  </a:lnTo>
                  <a:lnTo>
                    <a:pt x="594" y="461"/>
                  </a:lnTo>
                  <a:lnTo>
                    <a:pt x="576" y="455"/>
                  </a:lnTo>
                  <a:lnTo>
                    <a:pt x="561" y="443"/>
                  </a:lnTo>
                  <a:lnTo>
                    <a:pt x="471" y="352"/>
                  </a:lnTo>
                  <a:lnTo>
                    <a:pt x="468" y="350"/>
                  </a:lnTo>
                  <a:lnTo>
                    <a:pt x="465" y="349"/>
                  </a:lnTo>
                  <a:lnTo>
                    <a:pt x="462" y="349"/>
                  </a:lnTo>
                  <a:lnTo>
                    <a:pt x="459" y="349"/>
                  </a:lnTo>
                  <a:lnTo>
                    <a:pt x="456" y="350"/>
                  </a:lnTo>
                  <a:lnTo>
                    <a:pt x="453" y="352"/>
                  </a:lnTo>
                  <a:lnTo>
                    <a:pt x="356" y="450"/>
                  </a:lnTo>
                  <a:lnTo>
                    <a:pt x="353" y="456"/>
                  </a:lnTo>
                  <a:lnTo>
                    <a:pt x="353" y="462"/>
                  </a:lnTo>
                  <a:lnTo>
                    <a:pt x="356" y="467"/>
                  </a:lnTo>
                  <a:lnTo>
                    <a:pt x="446" y="557"/>
                  </a:lnTo>
                  <a:lnTo>
                    <a:pt x="457" y="573"/>
                  </a:lnTo>
                  <a:lnTo>
                    <a:pt x="465" y="591"/>
                  </a:lnTo>
                  <a:lnTo>
                    <a:pt x="466" y="610"/>
                  </a:lnTo>
                  <a:lnTo>
                    <a:pt x="462" y="629"/>
                  </a:lnTo>
                  <a:lnTo>
                    <a:pt x="454" y="645"/>
                  </a:lnTo>
                  <a:lnTo>
                    <a:pt x="425" y="693"/>
                  </a:lnTo>
                  <a:lnTo>
                    <a:pt x="400" y="742"/>
                  </a:lnTo>
                  <a:lnTo>
                    <a:pt x="379" y="793"/>
                  </a:lnTo>
                  <a:lnTo>
                    <a:pt x="362" y="845"/>
                  </a:lnTo>
                  <a:lnTo>
                    <a:pt x="350" y="899"/>
                  </a:lnTo>
                  <a:lnTo>
                    <a:pt x="343" y="918"/>
                  </a:lnTo>
                  <a:lnTo>
                    <a:pt x="332" y="933"/>
                  </a:lnTo>
                  <a:lnTo>
                    <a:pt x="317" y="945"/>
                  </a:lnTo>
                  <a:lnTo>
                    <a:pt x="300" y="952"/>
                  </a:lnTo>
                  <a:lnTo>
                    <a:pt x="281" y="955"/>
                  </a:lnTo>
                  <a:lnTo>
                    <a:pt x="153" y="955"/>
                  </a:lnTo>
                  <a:lnTo>
                    <a:pt x="150" y="955"/>
                  </a:lnTo>
                  <a:lnTo>
                    <a:pt x="147" y="958"/>
                  </a:lnTo>
                  <a:lnTo>
                    <a:pt x="144" y="961"/>
                  </a:lnTo>
                  <a:lnTo>
                    <a:pt x="143" y="964"/>
                  </a:lnTo>
                  <a:lnTo>
                    <a:pt x="142" y="967"/>
                  </a:lnTo>
                  <a:lnTo>
                    <a:pt x="142" y="1105"/>
                  </a:lnTo>
                  <a:lnTo>
                    <a:pt x="143" y="1109"/>
                  </a:lnTo>
                  <a:lnTo>
                    <a:pt x="144" y="1113"/>
                  </a:lnTo>
                  <a:lnTo>
                    <a:pt x="147" y="1115"/>
                  </a:lnTo>
                  <a:lnTo>
                    <a:pt x="150" y="1117"/>
                  </a:lnTo>
                  <a:lnTo>
                    <a:pt x="153" y="1118"/>
                  </a:lnTo>
                  <a:lnTo>
                    <a:pt x="281" y="1118"/>
                  </a:lnTo>
                  <a:lnTo>
                    <a:pt x="300" y="1120"/>
                  </a:lnTo>
                  <a:lnTo>
                    <a:pt x="317" y="1128"/>
                  </a:lnTo>
                  <a:lnTo>
                    <a:pt x="332" y="1140"/>
                  </a:lnTo>
                  <a:lnTo>
                    <a:pt x="343" y="1156"/>
                  </a:lnTo>
                  <a:lnTo>
                    <a:pt x="350" y="1174"/>
                  </a:lnTo>
                  <a:lnTo>
                    <a:pt x="362" y="1228"/>
                  </a:lnTo>
                  <a:lnTo>
                    <a:pt x="379" y="1280"/>
                  </a:lnTo>
                  <a:lnTo>
                    <a:pt x="400" y="1331"/>
                  </a:lnTo>
                  <a:lnTo>
                    <a:pt x="425" y="1379"/>
                  </a:lnTo>
                  <a:lnTo>
                    <a:pt x="454" y="1427"/>
                  </a:lnTo>
                  <a:lnTo>
                    <a:pt x="462" y="1445"/>
                  </a:lnTo>
                  <a:lnTo>
                    <a:pt x="467" y="1464"/>
                  </a:lnTo>
                  <a:lnTo>
                    <a:pt x="465" y="1483"/>
                  </a:lnTo>
                  <a:lnTo>
                    <a:pt x="457" y="1500"/>
                  </a:lnTo>
                  <a:lnTo>
                    <a:pt x="446" y="1515"/>
                  </a:lnTo>
                  <a:lnTo>
                    <a:pt x="356" y="1606"/>
                  </a:lnTo>
                  <a:lnTo>
                    <a:pt x="353" y="1611"/>
                  </a:lnTo>
                  <a:lnTo>
                    <a:pt x="353" y="1617"/>
                  </a:lnTo>
                  <a:lnTo>
                    <a:pt x="356" y="1623"/>
                  </a:lnTo>
                  <a:lnTo>
                    <a:pt x="453" y="1720"/>
                  </a:lnTo>
                  <a:lnTo>
                    <a:pt x="456" y="1722"/>
                  </a:lnTo>
                  <a:lnTo>
                    <a:pt x="459" y="1723"/>
                  </a:lnTo>
                  <a:lnTo>
                    <a:pt x="462" y="1724"/>
                  </a:lnTo>
                  <a:lnTo>
                    <a:pt x="465" y="1723"/>
                  </a:lnTo>
                  <a:lnTo>
                    <a:pt x="468" y="1722"/>
                  </a:lnTo>
                  <a:lnTo>
                    <a:pt x="471" y="1720"/>
                  </a:lnTo>
                  <a:lnTo>
                    <a:pt x="559" y="1630"/>
                  </a:lnTo>
                  <a:lnTo>
                    <a:pt x="574" y="1619"/>
                  </a:lnTo>
                  <a:lnTo>
                    <a:pt x="591" y="1612"/>
                  </a:lnTo>
                  <a:lnTo>
                    <a:pt x="609" y="1610"/>
                  </a:lnTo>
                  <a:lnTo>
                    <a:pt x="629" y="1614"/>
                  </a:lnTo>
                  <a:lnTo>
                    <a:pt x="648" y="1622"/>
                  </a:lnTo>
                  <a:lnTo>
                    <a:pt x="695" y="1651"/>
                  </a:lnTo>
                  <a:lnTo>
                    <a:pt x="744" y="1676"/>
                  </a:lnTo>
                  <a:lnTo>
                    <a:pt x="795" y="1697"/>
                  </a:lnTo>
                  <a:lnTo>
                    <a:pt x="846" y="1714"/>
                  </a:lnTo>
                  <a:lnTo>
                    <a:pt x="900" y="1726"/>
                  </a:lnTo>
                  <a:lnTo>
                    <a:pt x="919" y="1733"/>
                  </a:lnTo>
                  <a:lnTo>
                    <a:pt x="935" y="1744"/>
                  </a:lnTo>
                  <a:lnTo>
                    <a:pt x="947" y="1759"/>
                  </a:lnTo>
                  <a:lnTo>
                    <a:pt x="955" y="1776"/>
                  </a:lnTo>
                  <a:lnTo>
                    <a:pt x="957" y="1796"/>
                  </a:lnTo>
                  <a:lnTo>
                    <a:pt x="957" y="1922"/>
                  </a:lnTo>
                  <a:lnTo>
                    <a:pt x="958" y="1926"/>
                  </a:lnTo>
                  <a:lnTo>
                    <a:pt x="959" y="1929"/>
                  </a:lnTo>
                  <a:lnTo>
                    <a:pt x="963" y="1932"/>
                  </a:lnTo>
                  <a:lnTo>
                    <a:pt x="966" y="1934"/>
                  </a:lnTo>
                  <a:lnTo>
                    <a:pt x="970" y="1934"/>
                  </a:lnTo>
                  <a:lnTo>
                    <a:pt x="1108" y="1934"/>
                  </a:lnTo>
                  <a:lnTo>
                    <a:pt x="1111" y="1934"/>
                  </a:lnTo>
                  <a:lnTo>
                    <a:pt x="1114" y="1932"/>
                  </a:lnTo>
                  <a:lnTo>
                    <a:pt x="1118" y="1929"/>
                  </a:lnTo>
                  <a:lnTo>
                    <a:pt x="1119" y="1926"/>
                  </a:lnTo>
                  <a:lnTo>
                    <a:pt x="1120" y="1922"/>
                  </a:lnTo>
                  <a:lnTo>
                    <a:pt x="1120" y="1796"/>
                  </a:lnTo>
                  <a:lnTo>
                    <a:pt x="1123" y="1776"/>
                  </a:lnTo>
                  <a:lnTo>
                    <a:pt x="1130" y="1759"/>
                  </a:lnTo>
                  <a:lnTo>
                    <a:pt x="1142" y="1744"/>
                  </a:lnTo>
                  <a:lnTo>
                    <a:pt x="1158" y="1733"/>
                  </a:lnTo>
                  <a:lnTo>
                    <a:pt x="1177" y="1726"/>
                  </a:lnTo>
                  <a:lnTo>
                    <a:pt x="1231" y="1714"/>
                  </a:lnTo>
                  <a:lnTo>
                    <a:pt x="1282" y="1697"/>
                  </a:lnTo>
                  <a:lnTo>
                    <a:pt x="1333" y="1676"/>
                  </a:lnTo>
                  <a:lnTo>
                    <a:pt x="1382" y="1650"/>
                  </a:lnTo>
                  <a:lnTo>
                    <a:pt x="1430" y="1622"/>
                  </a:lnTo>
                  <a:lnTo>
                    <a:pt x="1447" y="1614"/>
                  </a:lnTo>
                  <a:lnTo>
                    <a:pt x="1466" y="1610"/>
                  </a:lnTo>
                  <a:lnTo>
                    <a:pt x="1485" y="1611"/>
                  </a:lnTo>
                  <a:lnTo>
                    <a:pt x="1503" y="1619"/>
                  </a:lnTo>
                  <a:lnTo>
                    <a:pt x="1518" y="1630"/>
                  </a:lnTo>
                  <a:lnTo>
                    <a:pt x="1608" y="1720"/>
                  </a:lnTo>
                  <a:lnTo>
                    <a:pt x="1611" y="1722"/>
                  </a:lnTo>
                  <a:lnTo>
                    <a:pt x="1614" y="1723"/>
                  </a:lnTo>
                  <a:lnTo>
                    <a:pt x="1617" y="1724"/>
                  </a:lnTo>
                  <a:lnTo>
                    <a:pt x="1619" y="1723"/>
                  </a:lnTo>
                  <a:lnTo>
                    <a:pt x="1622" y="1722"/>
                  </a:lnTo>
                  <a:lnTo>
                    <a:pt x="1625" y="1720"/>
                  </a:lnTo>
                  <a:lnTo>
                    <a:pt x="1723" y="1623"/>
                  </a:lnTo>
                  <a:lnTo>
                    <a:pt x="1726" y="1618"/>
                  </a:lnTo>
                  <a:lnTo>
                    <a:pt x="1726" y="1611"/>
                  </a:lnTo>
                  <a:lnTo>
                    <a:pt x="1723" y="1606"/>
                  </a:lnTo>
                  <a:lnTo>
                    <a:pt x="1633" y="1516"/>
                  </a:lnTo>
                  <a:lnTo>
                    <a:pt x="1621" y="1501"/>
                  </a:lnTo>
                  <a:lnTo>
                    <a:pt x="1615" y="1483"/>
                  </a:lnTo>
                  <a:lnTo>
                    <a:pt x="1613" y="1464"/>
                  </a:lnTo>
                  <a:lnTo>
                    <a:pt x="1616" y="1446"/>
                  </a:lnTo>
                  <a:lnTo>
                    <a:pt x="1624" y="1428"/>
                  </a:lnTo>
                  <a:lnTo>
                    <a:pt x="1654" y="1380"/>
                  </a:lnTo>
                  <a:lnTo>
                    <a:pt x="1679" y="1332"/>
                  </a:lnTo>
                  <a:lnTo>
                    <a:pt x="1700" y="1281"/>
                  </a:lnTo>
                  <a:lnTo>
                    <a:pt x="1717" y="1229"/>
                  </a:lnTo>
                  <a:lnTo>
                    <a:pt x="1730" y="1175"/>
                  </a:lnTo>
                  <a:lnTo>
                    <a:pt x="1736" y="1156"/>
                  </a:lnTo>
                  <a:lnTo>
                    <a:pt x="1747" y="1141"/>
                  </a:lnTo>
                  <a:lnTo>
                    <a:pt x="1761" y="1128"/>
                  </a:lnTo>
                  <a:lnTo>
                    <a:pt x="1779" y="1121"/>
                  </a:lnTo>
                  <a:lnTo>
                    <a:pt x="1798" y="1119"/>
                  </a:lnTo>
                  <a:lnTo>
                    <a:pt x="1925" y="1119"/>
                  </a:lnTo>
                  <a:lnTo>
                    <a:pt x="1929" y="1118"/>
                  </a:lnTo>
                  <a:lnTo>
                    <a:pt x="1932" y="1117"/>
                  </a:lnTo>
                  <a:lnTo>
                    <a:pt x="1934" y="1114"/>
                  </a:lnTo>
                  <a:lnTo>
                    <a:pt x="1936" y="1110"/>
                  </a:lnTo>
                  <a:lnTo>
                    <a:pt x="1936" y="1107"/>
                  </a:lnTo>
                  <a:lnTo>
                    <a:pt x="1936" y="969"/>
                  </a:lnTo>
                  <a:lnTo>
                    <a:pt x="1936" y="965"/>
                  </a:lnTo>
                  <a:lnTo>
                    <a:pt x="1934" y="962"/>
                  </a:lnTo>
                  <a:lnTo>
                    <a:pt x="1932" y="959"/>
                  </a:lnTo>
                  <a:lnTo>
                    <a:pt x="1929" y="958"/>
                  </a:lnTo>
                  <a:lnTo>
                    <a:pt x="1925" y="957"/>
                  </a:lnTo>
                  <a:lnTo>
                    <a:pt x="1798" y="957"/>
                  </a:lnTo>
                  <a:lnTo>
                    <a:pt x="1779" y="954"/>
                  </a:lnTo>
                  <a:lnTo>
                    <a:pt x="1761" y="946"/>
                  </a:lnTo>
                  <a:lnTo>
                    <a:pt x="1747" y="934"/>
                  </a:lnTo>
                  <a:lnTo>
                    <a:pt x="1736" y="919"/>
                  </a:lnTo>
                  <a:lnTo>
                    <a:pt x="1730" y="900"/>
                  </a:lnTo>
                  <a:lnTo>
                    <a:pt x="1716" y="847"/>
                  </a:lnTo>
                  <a:lnTo>
                    <a:pt x="1699" y="794"/>
                  </a:lnTo>
                  <a:lnTo>
                    <a:pt x="1678" y="744"/>
                  </a:lnTo>
                  <a:lnTo>
                    <a:pt x="1654" y="694"/>
                  </a:lnTo>
                  <a:lnTo>
                    <a:pt x="1624" y="648"/>
                  </a:lnTo>
                  <a:lnTo>
                    <a:pt x="1616" y="630"/>
                  </a:lnTo>
                  <a:lnTo>
                    <a:pt x="1613" y="611"/>
                  </a:lnTo>
                  <a:lnTo>
                    <a:pt x="1615" y="592"/>
                  </a:lnTo>
                  <a:lnTo>
                    <a:pt x="1621" y="574"/>
                  </a:lnTo>
                  <a:lnTo>
                    <a:pt x="1633" y="559"/>
                  </a:lnTo>
                  <a:lnTo>
                    <a:pt x="1724" y="468"/>
                  </a:lnTo>
                  <a:lnTo>
                    <a:pt x="1728" y="463"/>
                  </a:lnTo>
                  <a:lnTo>
                    <a:pt x="1728" y="457"/>
                  </a:lnTo>
                  <a:lnTo>
                    <a:pt x="1724" y="451"/>
                  </a:lnTo>
                  <a:lnTo>
                    <a:pt x="1626" y="354"/>
                  </a:lnTo>
                  <a:lnTo>
                    <a:pt x="1623" y="351"/>
                  </a:lnTo>
                  <a:lnTo>
                    <a:pt x="1621" y="350"/>
                  </a:lnTo>
                  <a:lnTo>
                    <a:pt x="1618" y="350"/>
                  </a:lnTo>
                  <a:lnTo>
                    <a:pt x="1616" y="350"/>
                  </a:lnTo>
                  <a:lnTo>
                    <a:pt x="1613" y="351"/>
                  </a:lnTo>
                  <a:lnTo>
                    <a:pt x="1609" y="354"/>
                  </a:lnTo>
                  <a:lnTo>
                    <a:pt x="1520" y="444"/>
                  </a:lnTo>
                  <a:lnTo>
                    <a:pt x="1504" y="456"/>
                  </a:lnTo>
                  <a:lnTo>
                    <a:pt x="1486" y="462"/>
                  </a:lnTo>
                  <a:lnTo>
                    <a:pt x="1467" y="464"/>
                  </a:lnTo>
                  <a:lnTo>
                    <a:pt x="1449" y="461"/>
                  </a:lnTo>
                  <a:lnTo>
                    <a:pt x="1431" y="452"/>
                  </a:lnTo>
                  <a:lnTo>
                    <a:pt x="1384" y="423"/>
                  </a:lnTo>
                  <a:lnTo>
                    <a:pt x="1335" y="399"/>
                  </a:lnTo>
                  <a:lnTo>
                    <a:pt x="1284" y="378"/>
                  </a:lnTo>
                  <a:lnTo>
                    <a:pt x="1232" y="361"/>
                  </a:lnTo>
                  <a:lnTo>
                    <a:pt x="1178" y="348"/>
                  </a:lnTo>
                  <a:lnTo>
                    <a:pt x="1159" y="341"/>
                  </a:lnTo>
                  <a:lnTo>
                    <a:pt x="1143" y="330"/>
                  </a:lnTo>
                  <a:lnTo>
                    <a:pt x="1131" y="315"/>
                  </a:lnTo>
                  <a:lnTo>
                    <a:pt x="1124" y="298"/>
                  </a:lnTo>
                  <a:lnTo>
                    <a:pt x="1121" y="278"/>
                  </a:lnTo>
                  <a:lnTo>
                    <a:pt x="1121" y="152"/>
                  </a:lnTo>
                  <a:lnTo>
                    <a:pt x="1121" y="149"/>
                  </a:lnTo>
                  <a:lnTo>
                    <a:pt x="1119" y="145"/>
                  </a:lnTo>
                  <a:lnTo>
                    <a:pt x="1117" y="142"/>
                  </a:lnTo>
                  <a:lnTo>
                    <a:pt x="1112" y="140"/>
                  </a:lnTo>
                  <a:lnTo>
                    <a:pt x="1109" y="140"/>
                  </a:lnTo>
                  <a:lnTo>
                    <a:pt x="971" y="140"/>
                  </a:lnTo>
                  <a:close/>
                  <a:moveTo>
                    <a:pt x="970" y="0"/>
                  </a:moveTo>
                  <a:lnTo>
                    <a:pt x="1108" y="0"/>
                  </a:lnTo>
                  <a:lnTo>
                    <a:pt x="1139" y="3"/>
                  </a:lnTo>
                  <a:lnTo>
                    <a:pt x="1167" y="12"/>
                  </a:lnTo>
                  <a:lnTo>
                    <a:pt x="1193" y="25"/>
                  </a:lnTo>
                  <a:lnTo>
                    <a:pt x="1216" y="44"/>
                  </a:lnTo>
                  <a:lnTo>
                    <a:pt x="1234" y="66"/>
                  </a:lnTo>
                  <a:lnTo>
                    <a:pt x="1248" y="93"/>
                  </a:lnTo>
                  <a:lnTo>
                    <a:pt x="1257" y="121"/>
                  </a:lnTo>
                  <a:lnTo>
                    <a:pt x="1260" y="152"/>
                  </a:lnTo>
                  <a:lnTo>
                    <a:pt x="1260" y="223"/>
                  </a:lnTo>
                  <a:lnTo>
                    <a:pt x="1329" y="245"/>
                  </a:lnTo>
                  <a:lnTo>
                    <a:pt x="1394" y="272"/>
                  </a:lnTo>
                  <a:lnTo>
                    <a:pt x="1457" y="305"/>
                  </a:lnTo>
                  <a:lnTo>
                    <a:pt x="1508" y="255"/>
                  </a:lnTo>
                  <a:lnTo>
                    <a:pt x="1527" y="239"/>
                  </a:lnTo>
                  <a:lnTo>
                    <a:pt x="1547" y="227"/>
                  </a:lnTo>
                  <a:lnTo>
                    <a:pt x="1569" y="217"/>
                  </a:lnTo>
                  <a:lnTo>
                    <a:pt x="1592" y="212"/>
                  </a:lnTo>
                  <a:lnTo>
                    <a:pt x="1616" y="210"/>
                  </a:lnTo>
                  <a:lnTo>
                    <a:pt x="1640" y="212"/>
                  </a:lnTo>
                  <a:lnTo>
                    <a:pt x="1663" y="217"/>
                  </a:lnTo>
                  <a:lnTo>
                    <a:pt x="1684" y="227"/>
                  </a:lnTo>
                  <a:lnTo>
                    <a:pt x="1705" y="239"/>
                  </a:lnTo>
                  <a:lnTo>
                    <a:pt x="1723" y="255"/>
                  </a:lnTo>
                  <a:lnTo>
                    <a:pt x="1821" y="352"/>
                  </a:lnTo>
                  <a:lnTo>
                    <a:pt x="1839" y="373"/>
                  </a:lnTo>
                  <a:lnTo>
                    <a:pt x="1852" y="397"/>
                  </a:lnTo>
                  <a:lnTo>
                    <a:pt x="1862" y="422"/>
                  </a:lnTo>
                  <a:lnTo>
                    <a:pt x="1866" y="447"/>
                  </a:lnTo>
                  <a:lnTo>
                    <a:pt x="1866" y="474"/>
                  </a:lnTo>
                  <a:lnTo>
                    <a:pt x="1862" y="499"/>
                  </a:lnTo>
                  <a:lnTo>
                    <a:pt x="1852" y="523"/>
                  </a:lnTo>
                  <a:lnTo>
                    <a:pt x="1839" y="546"/>
                  </a:lnTo>
                  <a:lnTo>
                    <a:pt x="1821" y="567"/>
                  </a:lnTo>
                  <a:lnTo>
                    <a:pt x="1771" y="618"/>
                  </a:lnTo>
                  <a:lnTo>
                    <a:pt x="1796" y="665"/>
                  </a:lnTo>
                  <a:lnTo>
                    <a:pt x="1819" y="714"/>
                  </a:lnTo>
                  <a:lnTo>
                    <a:pt x="1837" y="765"/>
                  </a:lnTo>
                  <a:lnTo>
                    <a:pt x="1853" y="816"/>
                  </a:lnTo>
                  <a:lnTo>
                    <a:pt x="1925" y="816"/>
                  </a:lnTo>
                  <a:lnTo>
                    <a:pt x="1955" y="818"/>
                  </a:lnTo>
                  <a:lnTo>
                    <a:pt x="1984" y="828"/>
                  </a:lnTo>
                  <a:lnTo>
                    <a:pt x="2010" y="842"/>
                  </a:lnTo>
                  <a:lnTo>
                    <a:pt x="2032" y="861"/>
                  </a:lnTo>
                  <a:lnTo>
                    <a:pt x="2051" y="883"/>
                  </a:lnTo>
                  <a:lnTo>
                    <a:pt x="2065" y="909"/>
                  </a:lnTo>
                  <a:lnTo>
                    <a:pt x="2075" y="938"/>
                  </a:lnTo>
                  <a:lnTo>
                    <a:pt x="2077" y="968"/>
                  </a:lnTo>
                  <a:lnTo>
                    <a:pt x="2077" y="1106"/>
                  </a:lnTo>
                  <a:lnTo>
                    <a:pt x="2075" y="1137"/>
                  </a:lnTo>
                  <a:lnTo>
                    <a:pt x="2065" y="1165"/>
                  </a:lnTo>
                  <a:lnTo>
                    <a:pt x="2051" y="1192"/>
                  </a:lnTo>
                  <a:lnTo>
                    <a:pt x="2032" y="1214"/>
                  </a:lnTo>
                  <a:lnTo>
                    <a:pt x="2010" y="1233"/>
                  </a:lnTo>
                  <a:lnTo>
                    <a:pt x="1984" y="1247"/>
                  </a:lnTo>
                  <a:lnTo>
                    <a:pt x="1955" y="1255"/>
                  </a:lnTo>
                  <a:lnTo>
                    <a:pt x="1925" y="1258"/>
                  </a:lnTo>
                  <a:lnTo>
                    <a:pt x="1925" y="1259"/>
                  </a:lnTo>
                  <a:lnTo>
                    <a:pt x="1853" y="1259"/>
                  </a:lnTo>
                  <a:lnTo>
                    <a:pt x="1831" y="1328"/>
                  </a:lnTo>
                  <a:lnTo>
                    <a:pt x="1803" y="1393"/>
                  </a:lnTo>
                  <a:lnTo>
                    <a:pt x="1771" y="1456"/>
                  </a:lnTo>
                  <a:lnTo>
                    <a:pt x="1821" y="1507"/>
                  </a:lnTo>
                  <a:lnTo>
                    <a:pt x="1839" y="1528"/>
                  </a:lnTo>
                  <a:lnTo>
                    <a:pt x="1852" y="1551"/>
                  </a:lnTo>
                  <a:lnTo>
                    <a:pt x="1862" y="1577"/>
                  </a:lnTo>
                  <a:lnTo>
                    <a:pt x="1866" y="1602"/>
                  </a:lnTo>
                  <a:lnTo>
                    <a:pt x="1866" y="1628"/>
                  </a:lnTo>
                  <a:lnTo>
                    <a:pt x="1862" y="1654"/>
                  </a:lnTo>
                  <a:lnTo>
                    <a:pt x="1852" y="1678"/>
                  </a:lnTo>
                  <a:lnTo>
                    <a:pt x="1839" y="1701"/>
                  </a:lnTo>
                  <a:lnTo>
                    <a:pt x="1821" y="1722"/>
                  </a:lnTo>
                  <a:lnTo>
                    <a:pt x="1723" y="1820"/>
                  </a:lnTo>
                  <a:lnTo>
                    <a:pt x="1705" y="1836"/>
                  </a:lnTo>
                  <a:lnTo>
                    <a:pt x="1684" y="1849"/>
                  </a:lnTo>
                  <a:lnTo>
                    <a:pt x="1663" y="1857"/>
                  </a:lnTo>
                  <a:lnTo>
                    <a:pt x="1640" y="1863"/>
                  </a:lnTo>
                  <a:lnTo>
                    <a:pt x="1616" y="1864"/>
                  </a:lnTo>
                  <a:lnTo>
                    <a:pt x="1592" y="1863"/>
                  </a:lnTo>
                  <a:lnTo>
                    <a:pt x="1569" y="1857"/>
                  </a:lnTo>
                  <a:lnTo>
                    <a:pt x="1547" y="1849"/>
                  </a:lnTo>
                  <a:lnTo>
                    <a:pt x="1527" y="1836"/>
                  </a:lnTo>
                  <a:lnTo>
                    <a:pt x="1508" y="1820"/>
                  </a:lnTo>
                  <a:lnTo>
                    <a:pt x="1457" y="1770"/>
                  </a:lnTo>
                  <a:lnTo>
                    <a:pt x="1410" y="1796"/>
                  </a:lnTo>
                  <a:lnTo>
                    <a:pt x="1361" y="1818"/>
                  </a:lnTo>
                  <a:lnTo>
                    <a:pt x="1312" y="1837"/>
                  </a:lnTo>
                  <a:lnTo>
                    <a:pt x="1260" y="1852"/>
                  </a:lnTo>
                  <a:lnTo>
                    <a:pt x="1260" y="1924"/>
                  </a:lnTo>
                  <a:lnTo>
                    <a:pt x="1257" y="1954"/>
                  </a:lnTo>
                  <a:lnTo>
                    <a:pt x="1248" y="1983"/>
                  </a:lnTo>
                  <a:lnTo>
                    <a:pt x="1234" y="2009"/>
                  </a:lnTo>
                  <a:lnTo>
                    <a:pt x="1216" y="2031"/>
                  </a:lnTo>
                  <a:lnTo>
                    <a:pt x="1193" y="2050"/>
                  </a:lnTo>
                  <a:lnTo>
                    <a:pt x="1167" y="2064"/>
                  </a:lnTo>
                  <a:lnTo>
                    <a:pt x="1139" y="2073"/>
                  </a:lnTo>
                  <a:lnTo>
                    <a:pt x="1108" y="2076"/>
                  </a:lnTo>
                  <a:lnTo>
                    <a:pt x="970" y="2076"/>
                  </a:lnTo>
                  <a:lnTo>
                    <a:pt x="938" y="2073"/>
                  </a:lnTo>
                  <a:lnTo>
                    <a:pt x="910" y="2064"/>
                  </a:lnTo>
                  <a:lnTo>
                    <a:pt x="884" y="2050"/>
                  </a:lnTo>
                  <a:lnTo>
                    <a:pt x="861" y="2031"/>
                  </a:lnTo>
                  <a:lnTo>
                    <a:pt x="843" y="2009"/>
                  </a:lnTo>
                  <a:lnTo>
                    <a:pt x="829" y="1983"/>
                  </a:lnTo>
                  <a:lnTo>
                    <a:pt x="820" y="1954"/>
                  </a:lnTo>
                  <a:lnTo>
                    <a:pt x="817" y="1924"/>
                  </a:lnTo>
                  <a:lnTo>
                    <a:pt x="817" y="1852"/>
                  </a:lnTo>
                  <a:lnTo>
                    <a:pt x="748" y="1831"/>
                  </a:lnTo>
                  <a:lnTo>
                    <a:pt x="683" y="1802"/>
                  </a:lnTo>
                  <a:lnTo>
                    <a:pt x="620" y="1770"/>
                  </a:lnTo>
                  <a:lnTo>
                    <a:pt x="569" y="1820"/>
                  </a:lnTo>
                  <a:lnTo>
                    <a:pt x="550" y="1836"/>
                  </a:lnTo>
                  <a:lnTo>
                    <a:pt x="530" y="1849"/>
                  </a:lnTo>
                  <a:lnTo>
                    <a:pt x="508" y="1857"/>
                  </a:lnTo>
                  <a:lnTo>
                    <a:pt x="486" y="1863"/>
                  </a:lnTo>
                  <a:lnTo>
                    <a:pt x="461" y="1864"/>
                  </a:lnTo>
                  <a:lnTo>
                    <a:pt x="437" y="1863"/>
                  </a:lnTo>
                  <a:lnTo>
                    <a:pt x="414" y="1857"/>
                  </a:lnTo>
                  <a:lnTo>
                    <a:pt x="393" y="1849"/>
                  </a:lnTo>
                  <a:lnTo>
                    <a:pt x="372" y="1836"/>
                  </a:lnTo>
                  <a:lnTo>
                    <a:pt x="354" y="1820"/>
                  </a:lnTo>
                  <a:lnTo>
                    <a:pt x="256" y="1722"/>
                  </a:lnTo>
                  <a:lnTo>
                    <a:pt x="238" y="1701"/>
                  </a:lnTo>
                  <a:lnTo>
                    <a:pt x="225" y="1678"/>
                  </a:lnTo>
                  <a:lnTo>
                    <a:pt x="216" y="1654"/>
                  </a:lnTo>
                  <a:lnTo>
                    <a:pt x="211" y="1628"/>
                  </a:lnTo>
                  <a:lnTo>
                    <a:pt x="211" y="1602"/>
                  </a:lnTo>
                  <a:lnTo>
                    <a:pt x="216" y="1577"/>
                  </a:lnTo>
                  <a:lnTo>
                    <a:pt x="225" y="1551"/>
                  </a:lnTo>
                  <a:lnTo>
                    <a:pt x="238" y="1528"/>
                  </a:lnTo>
                  <a:lnTo>
                    <a:pt x="256" y="1507"/>
                  </a:lnTo>
                  <a:lnTo>
                    <a:pt x="306" y="1456"/>
                  </a:lnTo>
                  <a:lnTo>
                    <a:pt x="281" y="1410"/>
                  </a:lnTo>
                  <a:lnTo>
                    <a:pt x="259" y="1360"/>
                  </a:lnTo>
                  <a:lnTo>
                    <a:pt x="240" y="1311"/>
                  </a:lnTo>
                  <a:lnTo>
                    <a:pt x="224" y="1259"/>
                  </a:lnTo>
                  <a:lnTo>
                    <a:pt x="152" y="1259"/>
                  </a:lnTo>
                  <a:lnTo>
                    <a:pt x="122" y="1256"/>
                  </a:lnTo>
                  <a:lnTo>
                    <a:pt x="93" y="1248"/>
                  </a:lnTo>
                  <a:lnTo>
                    <a:pt x="67" y="1233"/>
                  </a:lnTo>
                  <a:lnTo>
                    <a:pt x="45" y="1215"/>
                  </a:lnTo>
                  <a:lnTo>
                    <a:pt x="26" y="1192"/>
                  </a:lnTo>
                  <a:lnTo>
                    <a:pt x="12" y="1166"/>
                  </a:lnTo>
                  <a:lnTo>
                    <a:pt x="3" y="1138"/>
                  </a:lnTo>
                  <a:lnTo>
                    <a:pt x="0" y="1107"/>
                  </a:lnTo>
                  <a:lnTo>
                    <a:pt x="0" y="969"/>
                  </a:lnTo>
                  <a:lnTo>
                    <a:pt x="3" y="938"/>
                  </a:lnTo>
                  <a:lnTo>
                    <a:pt x="12" y="909"/>
                  </a:lnTo>
                  <a:lnTo>
                    <a:pt x="26" y="884"/>
                  </a:lnTo>
                  <a:lnTo>
                    <a:pt x="45" y="861"/>
                  </a:lnTo>
                  <a:lnTo>
                    <a:pt x="67" y="843"/>
                  </a:lnTo>
                  <a:lnTo>
                    <a:pt x="93" y="829"/>
                  </a:lnTo>
                  <a:lnTo>
                    <a:pt x="122" y="819"/>
                  </a:lnTo>
                  <a:lnTo>
                    <a:pt x="152" y="816"/>
                  </a:lnTo>
                  <a:lnTo>
                    <a:pt x="224" y="816"/>
                  </a:lnTo>
                  <a:lnTo>
                    <a:pt x="246" y="748"/>
                  </a:lnTo>
                  <a:lnTo>
                    <a:pt x="274" y="682"/>
                  </a:lnTo>
                  <a:lnTo>
                    <a:pt x="306" y="619"/>
                  </a:lnTo>
                  <a:lnTo>
                    <a:pt x="256" y="568"/>
                  </a:lnTo>
                  <a:lnTo>
                    <a:pt x="238" y="547"/>
                  </a:lnTo>
                  <a:lnTo>
                    <a:pt x="225" y="524"/>
                  </a:lnTo>
                  <a:lnTo>
                    <a:pt x="216" y="500"/>
                  </a:lnTo>
                  <a:lnTo>
                    <a:pt x="211" y="474"/>
                  </a:lnTo>
                  <a:lnTo>
                    <a:pt x="211" y="448"/>
                  </a:lnTo>
                  <a:lnTo>
                    <a:pt x="216" y="422"/>
                  </a:lnTo>
                  <a:lnTo>
                    <a:pt x="225" y="398"/>
                  </a:lnTo>
                  <a:lnTo>
                    <a:pt x="238" y="374"/>
                  </a:lnTo>
                  <a:lnTo>
                    <a:pt x="256" y="353"/>
                  </a:lnTo>
                  <a:lnTo>
                    <a:pt x="354" y="255"/>
                  </a:lnTo>
                  <a:lnTo>
                    <a:pt x="372" y="239"/>
                  </a:lnTo>
                  <a:lnTo>
                    <a:pt x="393" y="227"/>
                  </a:lnTo>
                  <a:lnTo>
                    <a:pt x="414" y="218"/>
                  </a:lnTo>
                  <a:lnTo>
                    <a:pt x="437" y="213"/>
                  </a:lnTo>
                  <a:lnTo>
                    <a:pt x="461" y="211"/>
                  </a:lnTo>
                  <a:lnTo>
                    <a:pt x="486" y="213"/>
                  </a:lnTo>
                  <a:lnTo>
                    <a:pt x="508" y="218"/>
                  </a:lnTo>
                  <a:lnTo>
                    <a:pt x="530" y="227"/>
                  </a:lnTo>
                  <a:lnTo>
                    <a:pt x="550" y="239"/>
                  </a:lnTo>
                  <a:lnTo>
                    <a:pt x="569" y="255"/>
                  </a:lnTo>
                  <a:lnTo>
                    <a:pt x="620" y="306"/>
                  </a:lnTo>
                  <a:lnTo>
                    <a:pt x="667" y="281"/>
                  </a:lnTo>
                  <a:lnTo>
                    <a:pt x="716" y="258"/>
                  </a:lnTo>
                  <a:lnTo>
                    <a:pt x="765" y="239"/>
                  </a:lnTo>
                  <a:lnTo>
                    <a:pt x="817" y="224"/>
                  </a:lnTo>
                  <a:lnTo>
                    <a:pt x="817" y="152"/>
                  </a:lnTo>
                  <a:lnTo>
                    <a:pt x="820" y="121"/>
                  </a:lnTo>
                  <a:lnTo>
                    <a:pt x="829" y="93"/>
                  </a:lnTo>
                  <a:lnTo>
                    <a:pt x="843" y="66"/>
                  </a:lnTo>
                  <a:lnTo>
                    <a:pt x="861" y="44"/>
                  </a:lnTo>
                  <a:lnTo>
                    <a:pt x="884" y="25"/>
                  </a:lnTo>
                  <a:lnTo>
                    <a:pt x="910" y="12"/>
                  </a:lnTo>
                  <a:lnTo>
                    <a:pt x="938" y="3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71"/>
            <p:cNvSpPr>
              <a:spLocks noEditPoints="1"/>
            </p:cNvSpPr>
            <p:nvPr/>
          </p:nvSpPr>
          <p:spPr bwMode="auto">
            <a:xfrm>
              <a:off x="3729038" y="2011363"/>
              <a:ext cx="139700" cy="139700"/>
            </a:xfrm>
            <a:custGeom>
              <a:avLst/>
              <a:gdLst>
                <a:gd name="T0" fmla="*/ 398 w 886"/>
                <a:gd name="T1" fmla="*/ 143 h 884"/>
                <a:gd name="T2" fmla="*/ 316 w 886"/>
                <a:gd name="T3" fmla="*/ 169 h 884"/>
                <a:gd name="T4" fmla="*/ 245 w 886"/>
                <a:gd name="T5" fmla="*/ 214 h 884"/>
                <a:gd name="T6" fmla="*/ 189 w 886"/>
                <a:gd name="T7" fmla="*/ 277 h 884"/>
                <a:gd name="T8" fmla="*/ 153 w 886"/>
                <a:gd name="T9" fmla="*/ 355 h 884"/>
                <a:gd name="T10" fmla="*/ 141 w 886"/>
                <a:gd name="T11" fmla="*/ 442 h 884"/>
                <a:gd name="T12" fmla="*/ 153 w 886"/>
                <a:gd name="T13" fmla="*/ 529 h 884"/>
                <a:gd name="T14" fmla="*/ 189 w 886"/>
                <a:gd name="T15" fmla="*/ 606 h 884"/>
                <a:gd name="T16" fmla="*/ 245 w 886"/>
                <a:gd name="T17" fmla="*/ 669 h 884"/>
                <a:gd name="T18" fmla="*/ 316 w 886"/>
                <a:gd name="T19" fmla="*/ 716 h 884"/>
                <a:gd name="T20" fmla="*/ 398 w 886"/>
                <a:gd name="T21" fmla="*/ 740 h 884"/>
                <a:gd name="T22" fmla="*/ 488 w 886"/>
                <a:gd name="T23" fmla="*/ 740 h 884"/>
                <a:gd name="T24" fmla="*/ 570 w 886"/>
                <a:gd name="T25" fmla="*/ 716 h 884"/>
                <a:gd name="T26" fmla="*/ 641 w 886"/>
                <a:gd name="T27" fmla="*/ 669 h 884"/>
                <a:gd name="T28" fmla="*/ 696 w 886"/>
                <a:gd name="T29" fmla="*/ 606 h 884"/>
                <a:gd name="T30" fmla="*/ 732 w 886"/>
                <a:gd name="T31" fmla="*/ 529 h 884"/>
                <a:gd name="T32" fmla="*/ 745 w 886"/>
                <a:gd name="T33" fmla="*/ 442 h 884"/>
                <a:gd name="T34" fmla="*/ 732 w 886"/>
                <a:gd name="T35" fmla="*/ 355 h 884"/>
                <a:gd name="T36" fmla="*/ 696 w 886"/>
                <a:gd name="T37" fmla="*/ 277 h 884"/>
                <a:gd name="T38" fmla="*/ 641 w 886"/>
                <a:gd name="T39" fmla="*/ 214 h 884"/>
                <a:gd name="T40" fmla="*/ 570 w 886"/>
                <a:gd name="T41" fmla="*/ 169 h 884"/>
                <a:gd name="T42" fmla="*/ 488 w 886"/>
                <a:gd name="T43" fmla="*/ 143 h 884"/>
                <a:gd name="T44" fmla="*/ 443 w 886"/>
                <a:gd name="T45" fmla="*/ 0 h 884"/>
                <a:gd name="T46" fmla="*/ 544 w 886"/>
                <a:gd name="T47" fmla="*/ 11 h 884"/>
                <a:gd name="T48" fmla="*/ 638 w 886"/>
                <a:gd name="T49" fmla="*/ 45 h 884"/>
                <a:gd name="T50" fmla="*/ 719 w 886"/>
                <a:gd name="T51" fmla="*/ 97 h 884"/>
                <a:gd name="T52" fmla="*/ 788 w 886"/>
                <a:gd name="T53" fmla="*/ 165 h 884"/>
                <a:gd name="T54" fmla="*/ 840 w 886"/>
                <a:gd name="T55" fmla="*/ 248 h 884"/>
                <a:gd name="T56" fmla="*/ 873 w 886"/>
                <a:gd name="T57" fmla="*/ 340 h 884"/>
                <a:gd name="T58" fmla="*/ 886 w 886"/>
                <a:gd name="T59" fmla="*/ 442 h 884"/>
                <a:gd name="T60" fmla="*/ 873 w 886"/>
                <a:gd name="T61" fmla="*/ 543 h 884"/>
                <a:gd name="T62" fmla="*/ 840 w 886"/>
                <a:gd name="T63" fmla="*/ 636 h 884"/>
                <a:gd name="T64" fmla="*/ 788 w 886"/>
                <a:gd name="T65" fmla="*/ 718 h 884"/>
                <a:gd name="T66" fmla="*/ 719 w 886"/>
                <a:gd name="T67" fmla="*/ 787 h 884"/>
                <a:gd name="T68" fmla="*/ 638 w 886"/>
                <a:gd name="T69" fmla="*/ 839 h 884"/>
                <a:gd name="T70" fmla="*/ 544 w 886"/>
                <a:gd name="T71" fmla="*/ 872 h 884"/>
                <a:gd name="T72" fmla="*/ 443 w 886"/>
                <a:gd name="T73" fmla="*/ 884 h 884"/>
                <a:gd name="T74" fmla="*/ 341 w 886"/>
                <a:gd name="T75" fmla="*/ 872 h 884"/>
                <a:gd name="T76" fmla="*/ 248 w 886"/>
                <a:gd name="T77" fmla="*/ 839 h 884"/>
                <a:gd name="T78" fmla="*/ 166 w 886"/>
                <a:gd name="T79" fmla="*/ 787 h 884"/>
                <a:gd name="T80" fmla="*/ 97 w 886"/>
                <a:gd name="T81" fmla="*/ 718 h 884"/>
                <a:gd name="T82" fmla="*/ 46 w 886"/>
                <a:gd name="T83" fmla="*/ 636 h 884"/>
                <a:gd name="T84" fmla="*/ 12 w 886"/>
                <a:gd name="T85" fmla="*/ 543 h 884"/>
                <a:gd name="T86" fmla="*/ 0 w 886"/>
                <a:gd name="T87" fmla="*/ 442 h 884"/>
                <a:gd name="T88" fmla="*/ 12 w 886"/>
                <a:gd name="T89" fmla="*/ 340 h 884"/>
                <a:gd name="T90" fmla="*/ 46 w 886"/>
                <a:gd name="T91" fmla="*/ 248 h 884"/>
                <a:gd name="T92" fmla="*/ 97 w 886"/>
                <a:gd name="T93" fmla="*/ 165 h 884"/>
                <a:gd name="T94" fmla="*/ 166 w 886"/>
                <a:gd name="T95" fmla="*/ 97 h 884"/>
                <a:gd name="T96" fmla="*/ 248 w 886"/>
                <a:gd name="T97" fmla="*/ 45 h 884"/>
                <a:gd name="T98" fmla="*/ 341 w 886"/>
                <a:gd name="T99" fmla="*/ 11 h 884"/>
                <a:gd name="T100" fmla="*/ 443 w 886"/>
                <a:gd name="T101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6" h="884">
                  <a:moveTo>
                    <a:pt x="443" y="140"/>
                  </a:moveTo>
                  <a:lnTo>
                    <a:pt x="398" y="143"/>
                  </a:lnTo>
                  <a:lnTo>
                    <a:pt x="356" y="153"/>
                  </a:lnTo>
                  <a:lnTo>
                    <a:pt x="316" y="169"/>
                  </a:lnTo>
                  <a:lnTo>
                    <a:pt x="279" y="189"/>
                  </a:lnTo>
                  <a:lnTo>
                    <a:pt x="245" y="214"/>
                  </a:lnTo>
                  <a:lnTo>
                    <a:pt x="215" y="243"/>
                  </a:lnTo>
                  <a:lnTo>
                    <a:pt x="189" y="277"/>
                  </a:lnTo>
                  <a:lnTo>
                    <a:pt x="169" y="315"/>
                  </a:lnTo>
                  <a:lnTo>
                    <a:pt x="153" y="355"/>
                  </a:lnTo>
                  <a:lnTo>
                    <a:pt x="144" y="397"/>
                  </a:lnTo>
                  <a:lnTo>
                    <a:pt x="141" y="442"/>
                  </a:lnTo>
                  <a:lnTo>
                    <a:pt x="144" y="486"/>
                  </a:lnTo>
                  <a:lnTo>
                    <a:pt x="153" y="529"/>
                  </a:lnTo>
                  <a:lnTo>
                    <a:pt x="169" y="569"/>
                  </a:lnTo>
                  <a:lnTo>
                    <a:pt x="189" y="606"/>
                  </a:lnTo>
                  <a:lnTo>
                    <a:pt x="215" y="640"/>
                  </a:lnTo>
                  <a:lnTo>
                    <a:pt x="245" y="669"/>
                  </a:lnTo>
                  <a:lnTo>
                    <a:pt x="279" y="695"/>
                  </a:lnTo>
                  <a:lnTo>
                    <a:pt x="316" y="716"/>
                  </a:lnTo>
                  <a:lnTo>
                    <a:pt x="356" y="731"/>
                  </a:lnTo>
                  <a:lnTo>
                    <a:pt x="398" y="740"/>
                  </a:lnTo>
                  <a:lnTo>
                    <a:pt x="443" y="743"/>
                  </a:lnTo>
                  <a:lnTo>
                    <a:pt x="488" y="740"/>
                  </a:lnTo>
                  <a:lnTo>
                    <a:pt x="530" y="731"/>
                  </a:lnTo>
                  <a:lnTo>
                    <a:pt x="570" y="716"/>
                  </a:lnTo>
                  <a:lnTo>
                    <a:pt x="607" y="695"/>
                  </a:lnTo>
                  <a:lnTo>
                    <a:pt x="641" y="669"/>
                  </a:lnTo>
                  <a:lnTo>
                    <a:pt x="670" y="640"/>
                  </a:lnTo>
                  <a:lnTo>
                    <a:pt x="696" y="606"/>
                  </a:lnTo>
                  <a:lnTo>
                    <a:pt x="717" y="569"/>
                  </a:lnTo>
                  <a:lnTo>
                    <a:pt x="732" y="529"/>
                  </a:lnTo>
                  <a:lnTo>
                    <a:pt x="741" y="486"/>
                  </a:lnTo>
                  <a:lnTo>
                    <a:pt x="745" y="442"/>
                  </a:lnTo>
                  <a:lnTo>
                    <a:pt x="741" y="397"/>
                  </a:lnTo>
                  <a:lnTo>
                    <a:pt x="732" y="355"/>
                  </a:lnTo>
                  <a:lnTo>
                    <a:pt x="717" y="315"/>
                  </a:lnTo>
                  <a:lnTo>
                    <a:pt x="696" y="277"/>
                  </a:lnTo>
                  <a:lnTo>
                    <a:pt x="670" y="243"/>
                  </a:lnTo>
                  <a:lnTo>
                    <a:pt x="641" y="214"/>
                  </a:lnTo>
                  <a:lnTo>
                    <a:pt x="607" y="189"/>
                  </a:lnTo>
                  <a:lnTo>
                    <a:pt x="570" y="169"/>
                  </a:lnTo>
                  <a:lnTo>
                    <a:pt x="530" y="153"/>
                  </a:lnTo>
                  <a:lnTo>
                    <a:pt x="488" y="143"/>
                  </a:lnTo>
                  <a:lnTo>
                    <a:pt x="443" y="140"/>
                  </a:lnTo>
                  <a:close/>
                  <a:moveTo>
                    <a:pt x="443" y="0"/>
                  </a:moveTo>
                  <a:lnTo>
                    <a:pt x="494" y="3"/>
                  </a:lnTo>
                  <a:lnTo>
                    <a:pt x="544" y="11"/>
                  </a:lnTo>
                  <a:lnTo>
                    <a:pt x="592" y="25"/>
                  </a:lnTo>
                  <a:lnTo>
                    <a:pt x="638" y="45"/>
                  </a:lnTo>
                  <a:lnTo>
                    <a:pt x="680" y="68"/>
                  </a:lnTo>
                  <a:lnTo>
                    <a:pt x="719" y="97"/>
                  </a:lnTo>
                  <a:lnTo>
                    <a:pt x="756" y="130"/>
                  </a:lnTo>
                  <a:lnTo>
                    <a:pt x="788" y="165"/>
                  </a:lnTo>
                  <a:lnTo>
                    <a:pt x="816" y="205"/>
                  </a:lnTo>
                  <a:lnTo>
                    <a:pt x="840" y="248"/>
                  </a:lnTo>
                  <a:lnTo>
                    <a:pt x="859" y="293"/>
                  </a:lnTo>
                  <a:lnTo>
                    <a:pt x="873" y="340"/>
                  </a:lnTo>
                  <a:lnTo>
                    <a:pt x="883" y="390"/>
                  </a:lnTo>
                  <a:lnTo>
                    <a:pt x="886" y="442"/>
                  </a:lnTo>
                  <a:lnTo>
                    <a:pt x="883" y="493"/>
                  </a:lnTo>
                  <a:lnTo>
                    <a:pt x="873" y="543"/>
                  </a:lnTo>
                  <a:lnTo>
                    <a:pt x="859" y="590"/>
                  </a:lnTo>
                  <a:lnTo>
                    <a:pt x="840" y="636"/>
                  </a:lnTo>
                  <a:lnTo>
                    <a:pt x="816" y="679"/>
                  </a:lnTo>
                  <a:lnTo>
                    <a:pt x="788" y="718"/>
                  </a:lnTo>
                  <a:lnTo>
                    <a:pt x="756" y="754"/>
                  </a:lnTo>
                  <a:lnTo>
                    <a:pt x="719" y="787"/>
                  </a:lnTo>
                  <a:lnTo>
                    <a:pt x="680" y="815"/>
                  </a:lnTo>
                  <a:lnTo>
                    <a:pt x="638" y="839"/>
                  </a:lnTo>
                  <a:lnTo>
                    <a:pt x="592" y="858"/>
                  </a:lnTo>
                  <a:lnTo>
                    <a:pt x="544" y="872"/>
                  </a:lnTo>
                  <a:lnTo>
                    <a:pt x="494" y="880"/>
                  </a:lnTo>
                  <a:lnTo>
                    <a:pt x="443" y="884"/>
                  </a:lnTo>
                  <a:lnTo>
                    <a:pt x="392" y="880"/>
                  </a:lnTo>
                  <a:lnTo>
                    <a:pt x="341" y="872"/>
                  </a:lnTo>
                  <a:lnTo>
                    <a:pt x="294" y="858"/>
                  </a:lnTo>
                  <a:lnTo>
                    <a:pt x="248" y="839"/>
                  </a:lnTo>
                  <a:lnTo>
                    <a:pt x="206" y="815"/>
                  </a:lnTo>
                  <a:lnTo>
                    <a:pt x="166" y="787"/>
                  </a:lnTo>
                  <a:lnTo>
                    <a:pt x="130" y="754"/>
                  </a:lnTo>
                  <a:lnTo>
                    <a:pt x="97" y="718"/>
                  </a:lnTo>
                  <a:lnTo>
                    <a:pt x="70" y="679"/>
                  </a:lnTo>
                  <a:lnTo>
                    <a:pt x="46" y="636"/>
                  </a:lnTo>
                  <a:lnTo>
                    <a:pt x="27" y="590"/>
                  </a:lnTo>
                  <a:lnTo>
                    <a:pt x="12" y="543"/>
                  </a:lnTo>
                  <a:lnTo>
                    <a:pt x="4" y="493"/>
                  </a:lnTo>
                  <a:lnTo>
                    <a:pt x="0" y="442"/>
                  </a:lnTo>
                  <a:lnTo>
                    <a:pt x="4" y="390"/>
                  </a:lnTo>
                  <a:lnTo>
                    <a:pt x="12" y="340"/>
                  </a:lnTo>
                  <a:lnTo>
                    <a:pt x="27" y="293"/>
                  </a:lnTo>
                  <a:lnTo>
                    <a:pt x="46" y="248"/>
                  </a:lnTo>
                  <a:lnTo>
                    <a:pt x="70" y="205"/>
                  </a:lnTo>
                  <a:lnTo>
                    <a:pt x="97" y="165"/>
                  </a:lnTo>
                  <a:lnTo>
                    <a:pt x="130" y="130"/>
                  </a:lnTo>
                  <a:lnTo>
                    <a:pt x="166" y="97"/>
                  </a:lnTo>
                  <a:lnTo>
                    <a:pt x="206" y="68"/>
                  </a:lnTo>
                  <a:lnTo>
                    <a:pt x="248" y="45"/>
                  </a:lnTo>
                  <a:lnTo>
                    <a:pt x="294" y="25"/>
                  </a:lnTo>
                  <a:lnTo>
                    <a:pt x="341" y="11"/>
                  </a:lnTo>
                  <a:lnTo>
                    <a:pt x="392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72"/>
            <p:cNvSpPr/>
            <p:nvPr/>
          </p:nvSpPr>
          <p:spPr bwMode="auto">
            <a:xfrm>
              <a:off x="3471863" y="2006601"/>
              <a:ext cx="403225" cy="460375"/>
            </a:xfrm>
            <a:custGeom>
              <a:avLst/>
              <a:gdLst>
                <a:gd name="T0" fmla="*/ 1098 w 2541"/>
                <a:gd name="T1" fmla="*/ 8 h 2906"/>
                <a:gd name="T2" fmla="*/ 1133 w 2541"/>
                <a:gd name="T3" fmla="*/ 48 h 2906"/>
                <a:gd name="T4" fmla="*/ 1130 w 2541"/>
                <a:gd name="T5" fmla="*/ 102 h 2906"/>
                <a:gd name="T6" fmla="*/ 1090 w 2541"/>
                <a:gd name="T7" fmla="*/ 136 h 2906"/>
                <a:gd name="T8" fmla="*/ 917 w 2541"/>
                <a:gd name="T9" fmla="*/ 214 h 2906"/>
                <a:gd name="T10" fmla="*/ 736 w 2541"/>
                <a:gd name="T11" fmla="*/ 341 h 2906"/>
                <a:gd name="T12" fmla="*/ 590 w 2541"/>
                <a:gd name="T13" fmla="*/ 501 h 2906"/>
                <a:gd name="T14" fmla="*/ 479 w 2541"/>
                <a:gd name="T15" fmla="*/ 688 h 2906"/>
                <a:gd name="T16" fmla="*/ 409 w 2541"/>
                <a:gd name="T17" fmla="*/ 895 h 2906"/>
                <a:gd name="T18" fmla="*/ 386 w 2541"/>
                <a:gd name="T19" fmla="*/ 1114 h 2906"/>
                <a:gd name="T20" fmla="*/ 378 w 2541"/>
                <a:gd name="T21" fmla="*/ 1330 h 2906"/>
                <a:gd name="T22" fmla="*/ 141 w 2541"/>
                <a:gd name="T23" fmla="*/ 1791 h 2906"/>
                <a:gd name="T24" fmla="*/ 145 w 2541"/>
                <a:gd name="T25" fmla="*/ 1829 h 2906"/>
                <a:gd name="T26" fmla="*/ 188 w 2541"/>
                <a:gd name="T27" fmla="*/ 1851 h 2906"/>
                <a:gd name="T28" fmla="*/ 336 w 2541"/>
                <a:gd name="T29" fmla="*/ 1855 h 2906"/>
                <a:gd name="T30" fmla="*/ 377 w 2541"/>
                <a:gd name="T31" fmla="*/ 1887 h 2906"/>
                <a:gd name="T32" fmla="*/ 386 w 2541"/>
                <a:gd name="T33" fmla="*/ 2330 h 2906"/>
                <a:gd name="T34" fmla="*/ 414 w 2541"/>
                <a:gd name="T35" fmla="*/ 2418 h 2906"/>
                <a:gd name="T36" fmla="*/ 482 w 2541"/>
                <a:gd name="T37" fmla="*/ 2477 h 2906"/>
                <a:gd name="T38" fmla="*/ 856 w 2541"/>
                <a:gd name="T39" fmla="*/ 2445 h 2906"/>
                <a:gd name="T40" fmla="*/ 899 w 2541"/>
                <a:gd name="T41" fmla="*/ 2452 h 2906"/>
                <a:gd name="T42" fmla="*/ 933 w 2541"/>
                <a:gd name="T43" fmla="*/ 2494 h 2906"/>
                <a:gd name="T44" fmla="*/ 2099 w 2541"/>
                <a:gd name="T45" fmla="*/ 2764 h 2906"/>
                <a:gd name="T46" fmla="*/ 2109 w 2541"/>
                <a:gd name="T47" fmla="*/ 1888 h 2906"/>
                <a:gd name="T48" fmla="*/ 2224 w 2541"/>
                <a:gd name="T49" fmla="*/ 1763 h 2906"/>
                <a:gd name="T50" fmla="*/ 2347 w 2541"/>
                <a:gd name="T51" fmla="*/ 1575 h 2906"/>
                <a:gd name="T52" fmla="*/ 2412 w 2541"/>
                <a:gd name="T53" fmla="*/ 1419 h 2906"/>
                <a:gd name="T54" fmla="*/ 2455 w 2541"/>
                <a:gd name="T55" fmla="*/ 1389 h 2906"/>
                <a:gd name="T56" fmla="*/ 2509 w 2541"/>
                <a:gd name="T57" fmla="*/ 1400 h 2906"/>
                <a:gd name="T58" fmla="*/ 2539 w 2541"/>
                <a:gd name="T59" fmla="*/ 1443 h 2906"/>
                <a:gd name="T60" fmla="*/ 2509 w 2541"/>
                <a:gd name="T61" fmla="*/ 1556 h 2906"/>
                <a:gd name="T62" fmla="*/ 2395 w 2541"/>
                <a:gd name="T63" fmla="*/ 1770 h 2906"/>
                <a:gd name="T64" fmla="*/ 2239 w 2541"/>
                <a:gd name="T65" fmla="*/ 1955 h 2906"/>
                <a:gd name="T66" fmla="*/ 2230 w 2541"/>
                <a:gd name="T67" fmla="*/ 2871 h 2906"/>
                <a:gd name="T68" fmla="*/ 2187 w 2541"/>
                <a:gd name="T69" fmla="*/ 2902 h 2906"/>
                <a:gd name="T70" fmla="*/ 847 w 2541"/>
                <a:gd name="T71" fmla="*/ 2902 h 2906"/>
                <a:gd name="T72" fmla="*/ 805 w 2541"/>
                <a:gd name="T73" fmla="*/ 2871 h 2906"/>
                <a:gd name="T74" fmla="*/ 796 w 2541"/>
                <a:gd name="T75" fmla="*/ 2596 h 2906"/>
                <a:gd name="T76" fmla="*/ 551 w 2541"/>
                <a:gd name="T77" fmla="*/ 2631 h 2906"/>
                <a:gd name="T78" fmla="*/ 461 w 2541"/>
                <a:gd name="T79" fmla="*/ 2618 h 2906"/>
                <a:gd name="T80" fmla="*/ 350 w 2541"/>
                <a:gd name="T81" fmla="*/ 2557 h 2906"/>
                <a:gd name="T82" fmla="*/ 274 w 2541"/>
                <a:gd name="T83" fmla="*/ 2455 h 2906"/>
                <a:gd name="T84" fmla="*/ 246 w 2541"/>
                <a:gd name="T85" fmla="*/ 2329 h 2906"/>
                <a:gd name="T86" fmla="*/ 176 w 2541"/>
                <a:gd name="T87" fmla="*/ 1989 h 2906"/>
                <a:gd name="T88" fmla="*/ 87 w 2541"/>
                <a:gd name="T89" fmla="*/ 1961 h 2906"/>
                <a:gd name="T90" fmla="*/ 24 w 2541"/>
                <a:gd name="T91" fmla="*/ 1900 h 2906"/>
                <a:gd name="T92" fmla="*/ 0 w 2541"/>
                <a:gd name="T93" fmla="*/ 1817 h 2906"/>
                <a:gd name="T94" fmla="*/ 16 w 2541"/>
                <a:gd name="T95" fmla="*/ 1724 h 2906"/>
                <a:gd name="T96" fmla="*/ 247 w 2541"/>
                <a:gd name="T97" fmla="*/ 1114 h 2906"/>
                <a:gd name="T98" fmla="*/ 271 w 2541"/>
                <a:gd name="T99" fmla="*/ 878 h 2906"/>
                <a:gd name="T100" fmla="*/ 341 w 2541"/>
                <a:gd name="T101" fmla="*/ 655 h 2906"/>
                <a:gd name="T102" fmla="*/ 453 w 2541"/>
                <a:gd name="T103" fmla="*/ 453 h 2906"/>
                <a:gd name="T104" fmla="*/ 602 w 2541"/>
                <a:gd name="T105" fmla="*/ 274 h 2906"/>
                <a:gd name="T106" fmla="*/ 785 w 2541"/>
                <a:gd name="T107" fmla="*/ 129 h 2906"/>
                <a:gd name="T108" fmla="*/ 983 w 2541"/>
                <a:gd name="T109" fmla="*/ 27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1" h="2906">
                  <a:moveTo>
                    <a:pt x="1063" y="0"/>
                  </a:moveTo>
                  <a:lnTo>
                    <a:pt x="1082" y="1"/>
                  </a:lnTo>
                  <a:lnTo>
                    <a:pt x="1098" y="8"/>
                  </a:lnTo>
                  <a:lnTo>
                    <a:pt x="1113" y="17"/>
                  </a:lnTo>
                  <a:lnTo>
                    <a:pt x="1125" y="31"/>
                  </a:lnTo>
                  <a:lnTo>
                    <a:pt x="1133" y="48"/>
                  </a:lnTo>
                  <a:lnTo>
                    <a:pt x="1137" y="66"/>
                  </a:lnTo>
                  <a:lnTo>
                    <a:pt x="1135" y="85"/>
                  </a:lnTo>
                  <a:lnTo>
                    <a:pt x="1130" y="102"/>
                  </a:lnTo>
                  <a:lnTo>
                    <a:pt x="1121" y="116"/>
                  </a:lnTo>
                  <a:lnTo>
                    <a:pt x="1107" y="128"/>
                  </a:lnTo>
                  <a:lnTo>
                    <a:pt x="1090" y="136"/>
                  </a:lnTo>
                  <a:lnTo>
                    <a:pt x="1036" y="156"/>
                  </a:lnTo>
                  <a:lnTo>
                    <a:pt x="983" y="180"/>
                  </a:lnTo>
                  <a:lnTo>
                    <a:pt x="917" y="214"/>
                  </a:lnTo>
                  <a:lnTo>
                    <a:pt x="854" y="252"/>
                  </a:lnTo>
                  <a:lnTo>
                    <a:pt x="793" y="295"/>
                  </a:lnTo>
                  <a:lnTo>
                    <a:pt x="736" y="341"/>
                  </a:lnTo>
                  <a:lnTo>
                    <a:pt x="684" y="392"/>
                  </a:lnTo>
                  <a:lnTo>
                    <a:pt x="634" y="444"/>
                  </a:lnTo>
                  <a:lnTo>
                    <a:pt x="590" y="501"/>
                  </a:lnTo>
                  <a:lnTo>
                    <a:pt x="549" y="561"/>
                  </a:lnTo>
                  <a:lnTo>
                    <a:pt x="512" y="624"/>
                  </a:lnTo>
                  <a:lnTo>
                    <a:pt x="479" y="688"/>
                  </a:lnTo>
                  <a:lnTo>
                    <a:pt x="452" y="755"/>
                  </a:lnTo>
                  <a:lnTo>
                    <a:pt x="428" y="824"/>
                  </a:lnTo>
                  <a:lnTo>
                    <a:pt x="409" y="895"/>
                  </a:lnTo>
                  <a:lnTo>
                    <a:pt x="397" y="966"/>
                  </a:lnTo>
                  <a:lnTo>
                    <a:pt x="388" y="1040"/>
                  </a:lnTo>
                  <a:lnTo>
                    <a:pt x="386" y="1114"/>
                  </a:lnTo>
                  <a:lnTo>
                    <a:pt x="386" y="1297"/>
                  </a:lnTo>
                  <a:lnTo>
                    <a:pt x="384" y="1314"/>
                  </a:lnTo>
                  <a:lnTo>
                    <a:pt x="378" y="1330"/>
                  </a:lnTo>
                  <a:lnTo>
                    <a:pt x="154" y="1758"/>
                  </a:lnTo>
                  <a:lnTo>
                    <a:pt x="147" y="1775"/>
                  </a:lnTo>
                  <a:lnTo>
                    <a:pt x="141" y="1791"/>
                  </a:lnTo>
                  <a:lnTo>
                    <a:pt x="139" y="1806"/>
                  </a:lnTo>
                  <a:lnTo>
                    <a:pt x="140" y="1818"/>
                  </a:lnTo>
                  <a:lnTo>
                    <a:pt x="145" y="1829"/>
                  </a:lnTo>
                  <a:lnTo>
                    <a:pt x="154" y="1838"/>
                  </a:lnTo>
                  <a:lnTo>
                    <a:pt x="169" y="1846"/>
                  </a:lnTo>
                  <a:lnTo>
                    <a:pt x="188" y="1851"/>
                  </a:lnTo>
                  <a:lnTo>
                    <a:pt x="211" y="1852"/>
                  </a:lnTo>
                  <a:lnTo>
                    <a:pt x="317" y="1852"/>
                  </a:lnTo>
                  <a:lnTo>
                    <a:pt x="336" y="1855"/>
                  </a:lnTo>
                  <a:lnTo>
                    <a:pt x="352" y="1862"/>
                  </a:lnTo>
                  <a:lnTo>
                    <a:pt x="366" y="1873"/>
                  </a:lnTo>
                  <a:lnTo>
                    <a:pt x="377" y="1887"/>
                  </a:lnTo>
                  <a:lnTo>
                    <a:pt x="384" y="1904"/>
                  </a:lnTo>
                  <a:lnTo>
                    <a:pt x="386" y="1923"/>
                  </a:lnTo>
                  <a:lnTo>
                    <a:pt x="386" y="2330"/>
                  </a:lnTo>
                  <a:lnTo>
                    <a:pt x="389" y="2362"/>
                  </a:lnTo>
                  <a:lnTo>
                    <a:pt x="399" y="2392"/>
                  </a:lnTo>
                  <a:lnTo>
                    <a:pt x="414" y="2418"/>
                  </a:lnTo>
                  <a:lnTo>
                    <a:pt x="433" y="2443"/>
                  </a:lnTo>
                  <a:lnTo>
                    <a:pt x="456" y="2463"/>
                  </a:lnTo>
                  <a:lnTo>
                    <a:pt x="482" y="2477"/>
                  </a:lnTo>
                  <a:lnTo>
                    <a:pt x="512" y="2487"/>
                  </a:lnTo>
                  <a:lnTo>
                    <a:pt x="543" y="2491"/>
                  </a:lnTo>
                  <a:lnTo>
                    <a:pt x="856" y="2445"/>
                  </a:lnTo>
                  <a:lnTo>
                    <a:pt x="870" y="2444"/>
                  </a:lnTo>
                  <a:lnTo>
                    <a:pt x="885" y="2447"/>
                  </a:lnTo>
                  <a:lnTo>
                    <a:pt x="899" y="2452"/>
                  </a:lnTo>
                  <a:lnTo>
                    <a:pt x="912" y="2461"/>
                  </a:lnTo>
                  <a:lnTo>
                    <a:pt x="924" y="2476"/>
                  </a:lnTo>
                  <a:lnTo>
                    <a:pt x="933" y="2494"/>
                  </a:lnTo>
                  <a:lnTo>
                    <a:pt x="936" y="2514"/>
                  </a:lnTo>
                  <a:lnTo>
                    <a:pt x="936" y="2764"/>
                  </a:lnTo>
                  <a:lnTo>
                    <a:pt x="2099" y="2764"/>
                  </a:lnTo>
                  <a:lnTo>
                    <a:pt x="2099" y="1925"/>
                  </a:lnTo>
                  <a:lnTo>
                    <a:pt x="2101" y="1906"/>
                  </a:lnTo>
                  <a:lnTo>
                    <a:pt x="2109" y="1888"/>
                  </a:lnTo>
                  <a:lnTo>
                    <a:pt x="2121" y="1873"/>
                  </a:lnTo>
                  <a:lnTo>
                    <a:pt x="2175" y="1820"/>
                  </a:lnTo>
                  <a:lnTo>
                    <a:pt x="2224" y="1763"/>
                  </a:lnTo>
                  <a:lnTo>
                    <a:pt x="2270" y="1703"/>
                  </a:lnTo>
                  <a:lnTo>
                    <a:pt x="2310" y="1640"/>
                  </a:lnTo>
                  <a:lnTo>
                    <a:pt x="2347" y="1575"/>
                  </a:lnTo>
                  <a:lnTo>
                    <a:pt x="2377" y="1506"/>
                  </a:lnTo>
                  <a:lnTo>
                    <a:pt x="2404" y="1436"/>
                  </a:lnTo>
                  <a:lnTo>
                    <a:pt x="2412" y="1419"/>
                  </a:lnTo>
                  <a:lnTo>
                    <a:pt x="2424" y="1405"/>
                  </a:lnTo>
                  <a:lnTo>
                    <a:pt x="2438" y="1395"/>
                  </a:lnTo>
                  <a:lnTo>
                    <a:pt x="2455" y="1389"/>
                  </a:lnTo>
                  <a:lnTo>
                    <a:pt x="2474" y="1388"/>
                  </a:lnTo>
                  <a:lnTo>
                    <a:pt x="2492" y="1391"/>
                  </a:lnTo>
                  <a:lnTo>
                    <a:pt x="2509" y="1400"/>
                  </a:lnTo>
                  <a:lnTo>
                    <a:pt x="2523" y="1411"/>
                  </a:lnTo>
                  <a:lnTo>
                    <a:pt x="2533" y="1426"/>
                  </a:lnTo>
                  <a:lnTo>
                    <a:pt x="2539" y="1443"/>
                  </a:lnTo>
                  <a:lnTo>
                    <a:pt x="2541" y="1461"/>
                  </a:lnTo>
                  <a:lnTo>
                    <a:pt x="2537" y="1480"/>
                  </a:lnTo>
                  <a:lnTo>
                    <a:pt x="2509" y="1556"/>
                  </a:lnTo>
                  <a:lnTo>
                    <a:pt x="2476" y="1630"/>
                  </a:lnTo>
                  <a:lnTo>
                    <a:pt x="2438" y="1701"/>
                  </a:lnTo>
                  <a:lnTo>
                    <a:pt x="2395" y="1770"/>
                  </a:lnTo>
                  <a:lnTo>
                    <a:pt x="2348" y="1835"/>
                  </a:lnTo>
                  <a:lnTo>
                    <a:pt x="2295" y="1896"/>
                  </a:lnTo>
                  <a:lnTo>
                    <a:pt x="2239" y="1955"/>
                  </a:lnTo>
                  <a:lnTo>
                    <a:pt x="2239" y="2835"/>
                  </a:lnTo>
                  <a:lnTo>
                    <a:pt x="2236" y="2854"/>
                  </a:lnTo>
                  <a:lnTo>
                    <a:pt x="2230" y="2871"/>
                  </a:lnTo>
                  <a:lnTo>
                    <a:pt x="2218" y="2884"/>
                  </a:lnTo>
                  <a:lnTo>
                    <a:pt x="2204" y="2896"/>
                  </a:lnTo>
                  <a:lnTo>
                    <a:pt x="2187" y="2902"/>
                  </a:lnTo>
                  <a:lnTo>
                    <a:pt x="2168" y="2906"/>
                  </a:lnTo>
                  <a:lnTo>
                    <a:pt x="865" y="2906"/>
                  </a:lnTo>
                  <a:lnTo>
                    <a:pt x="847" y="2902"/>
                  </a:lnTo>
                  <a:lnTo>
                    <a:pt x="830" y="2896"/>
                  </a:lnTo>
                  <a:lnTo>
                    <a:pt x="816" y="2884"/>
                  </a:lnTo>
                  <a:lnTo>
                    <a:pt x="805" y="2871"/>
                  </a:lnTo>
                  <a:lnTo>
                    <a:pt x="798" y="2854"/>
                  </a:lnTo>
                  <a:lnTo>
                    <a:pt x="796" y="2835"/>
                  </a:lnTo>
                  <a:lnTo>
                    <a:pt x="796" y="2596"/>
                  </a:lnTo>
                  <a:lnTo>
                    <a:pt x="558" y="2631"/>
                  </a:lnTo>
                  <a:lnTo>
                    <a:pt x="555" y="2631"/>
                  </a:lnTo>
                  <a:lnTo>
                    <a:pt x="551" y="2631"/>
                  </a:lnTo>
                  <a:lnTo>
                    <a:pt x="549" y="2630"/>
                  </a:lnTo>
                  <a:lnTo>
                    <a:pt x="503" y="2627"/>
                  </a:lnTo>
                  <a:lnTo>
                    <a:pt x="461" y="2618"/>
                  </a:lnTo>
                  <a:lnTo>
                    <a:pt x="421" y="2602"/>
                  </a:lnTo>
                  <a:lnTo>
                    <a:pt x="384" y="2582"/>
                  </a:lnTo>
                  <a:lnTo>
                    <a:pt x="350" y="2557"/>
                  </a:lnTo>
                  <a:lnTo>
                    <a:pt x="321" y="2526"/>
                  </a:lnTo>
                  <a:lnTo>
                    <a:pt x="295" y="2493"/>
                  </a:lnTo>
                  <a:lnTo>
                    <a:pt x="274" y="2455"/>
                  </a:lnTo>
                  <a:lnTo>
                    <a:pt x="260" y="2415"/>
                  </a:lnTo>
                  <a:lnTo>
                    <a:pt x="249" y="2373"/>
                  </a:lnTo>
                  <a:lnTo>
                    <a:pt x="246" y="2329"/>
                  </a:lnTo>
                  <a:lnTo>
                    <a:pt x="246" y="1991"/>
                  </a:lnTo>
                  <a:lnTo>
                    <a:pt x="211" y="1991"/>
                  </a:lnTo>
                  <a:lnTo>
                    <a:pt x="176" y="1989"/>
                  </a:lnTo>
                  <a:lnTo>
                    <a:pt x="143" y="1983"/>
                  </a:lnTo>
                  <a:lnTo>
                    <a:pt x="114" y="1973"/>
                  </a:lnTo>
                  <a:lnTo>
                    <a:pt x="87" y="1961"/>
                  </a:lnTo>
                  <a:lnTo>
                    <a:pt x="62" y="1944"/>
                  </a:lnTo>
                  <a:lnTo>
                    <a:pt x="41" y="1924"/>
                  </a:lnTo>
                  <a:lnTo>
                    <a:pt x="24" y="1900"/>
                  </a:lnTo>
                  <a:lnTo>
                    <a:pt x="12" y="1874"/>
                  </a:lnTo>
                  <a:lnTo>
                    <a:pt x="3" y="1846"/>
                  </a:lnTo>
                  <a:lnTo>
                    <a:pt x="0" y="1817"/>
                  </a:lnTo>
                  <a:lnTo>
                    <a:pt x="0" y="1787"/>
                  </a:lnTo>
                  <a:lnTo>
                    <a:pt x="5" y="1756"/>
                  </a:lnTo>
                  <a:lnTo>
                    <a:pt x="16" y="1724"/>
                  </a:lnTo>
                  <a:lnTo>
                    <a:pt x="30" y="1693"/>
                  </a:lnTo>
                  <a:lnTo>
                    <a:pt x="247" y="1279"/>
                  </a:lnTo>
                  <a:lnTo>
                    <a:pt x="247" y="1114"/>
                  </a:lnTo>
                  <a:lnTo>
                    <a:pt x="250" y="1034"/>
                  </a:lnTo>
                  <a:lnTo>
                    <a:pt x="257" y="956"/>
                  </a:lnTo>
                  <a:lnTo>
                    <a:pt x="271" y="878"/>
                  </a:lnTo>
                  <a:lnTo>
                    <a:pt x="289" y="802"/>
                  </a:lnTo>
                  <a:lnTo>
                    <a:pt x="313" y="728"/>
                  </a:lnTo>
                  <a:lnTo>
                    <a:pt x="341" y="655"/>
                  </a:lnTo>
                  <a:lnTo>
                    <a:pt x="374" y="586"/>
                  </a:lnTo>
                  <a:lnTo>
                    <a:pt x="412" y="518"/>
                  </a:lnTo>
                  <a:lnTo>
                    <a:pt x="453" y="453"/>
                  </a:lnTo>
                  <a:lnTo>
                    <a:pt x="498" y="390"/>
                  </a:lnTo>
                  <a:lnTo>
                    <a:pt x="549" y="330"/>
                  </a:lnTo>
                  <a:lnTo>
                    <a:pt x="602" y="274"/>
                  </a:lnTo>
                  <a:lnTo>
                    <a:pt x="659" y="223"/>
                  </a:lnTo>
                  <a:lnTo>
                    <a:pt x="721" y="173"/>
                  </a:lnTo>
                  <a:lnTo>
                    <a:pt x="785" y="129"/>
                  </a:lnTo>
                  <a:lnTo>
                    <a:pt x="854" y="89"/>
                  </a:lnTo>
                  <a:lnTo>
                    <a:pt x="924" y="52"/>
                  </a:lnTo>
                  <a:lnTo>
                    <a:pt x="983" y="27"/>
                  </a:lnTo>
                  <a:lnTo>
                    <a:pt x="1045" y="3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" name="Group 38"/>
          <p:cNvGrpSpPr/>
          <p:nvPr/>
        </p:nvGrpSpPr>
        <p:grpSpPr>
          <a:xfrm>
            <a:off x="4339046" y="3377226"/>
            <a:ext cx="726996" cy="757373"/>
            <a:chOff x="708025" y="1916113"/>
            <a:chExt cx="531813" cy="554037"/>
          </a:xfrm>
          <a:solidFill>
            <a:schemeClr val="bg1"/>
          </a:solidFill>
        </p:grpSpPr>
        <p:sp>
          <p:nvSpPr>
            <p:cNvPr id="11" name="Freeform 93"/>
            <p:cNvSpPr/>
            <p:nvPr/>
          </p:nvSpPr>
          <p:spPr bwMode="auto">
            <a:xfrm>
              <a:off x="708025" y="1916113"/>
              <a:ext cx="307975" cy="457200"/>
            </a:xfrm>
            <a:custGeom>
              <a:avLst/>
              <a:gdLst>
                <a:gd name="T0" fmla="*/ 1457 w 1939"/>
                <a:gd name="T1" fmla="*/ 4 h 2887"/>
                <a:gd name="T2" fmla="*/ 1621 w 1939"/>
                <a:gd name="T3" fmla="*/ 49 h 2887"/>
                <a:gd name="T4" fmla="*/ 1761 w 1939"/>
                <a:gd name="T5" fmla="*/ 140 h 2887"/>
                <a:gd name="T6" fmla="*/ 1865 w 1939"/>
                <a:gd name="T7" fmla="*/ 268 h 2887"/>
                <a:gd name="T8" fmla="*/ 1927 w 1939"/>
                <a:gd name="T9" fmla="*/ 426 h 2887"/>
                <a:gd name="T10" fmla="*/ 1939 w 1939"/>
                <a:gd name="T11" fmla="*/ 1064 h 2887"/>
                <a:gd name="T12" fmla="*/ 1918 w 1939"/>
                <a:gd name="T13" fmla="*/ 1175 h 2887"/>
                <a:gd name="T14" fmla="*/ 1861 w 1939"/>
                <a:gd name="T15" fmla="*/ 1269 h 2887"/>
                <a:gd name="T16" fmla="*/ 1831 w 1939"/>
                <a:gd name="T17" fmla="*/ 1784 h 2887"/>
                <a:gd name="T18" fmla="*/ 1799 w 1939"/>
                <a:gd name="T19" fmla="*/ 1825 h 2887"/>
                <a:gd name="T20" fmla="*/ 1745 w 1939"/>
                <a:gd name="T21" fmla="*/ 1832 h 2887"/>
                <a:gd name="T22" fmla="*/ 1703 w 1939"/>
                <a:gd name="T23" fmla="*/ 1801 h 2887"/>
                <a:gd name="T24" fmla="*/ 1694 w 1939"/>
                <a:gd name="T25" fmla="*/ 1260 h 2887"/>
                <a:gd name="T26" fmla="*/ 1712 w 1939"/>
                <a:gd name="T27" fmla="*/ 1213 h 2887"/>
                <a:gd name="T28" fmla="*/ 1764 w 1939"/>
                <a:gd name="T29" fmla="*/ 1165 h 2887"/>
                <a:gd name="T30" fmla="*/ 1796 w 1939"/>
                <a:gd name="T31" fmla="*/ 1092 h 2887"/>
                <a:gd name="T32" fmla="*/ 1796 w 1939"/>
                <a:gd name="T33" fmla="*/ 492 h 2887"/>
                <a:gd name="T34" fmla="*/ 1751 w 1939"/>
                <a:gd name="T35" fmla="*/ 354 h 2887"/>
                <a:gd name="T36" fmla="*/ 1664 w 1939"/>
                <a:gd name="T37" fmla="*/ 242 h 2887"/>
                <a:gd name="T38" fmla="*/ 1543 w 1939"/>
                <a:gd name="T39" fmla="*/ 168 h 2887"/>
                <a:gd name="T40" fmla="*/ 1398 w 1939"/>
                <a:gd name="T41" fmla="*/ 141 h 2887"/>
                <a:gd name="T42" fmla="*/ 1186 w 1939"/>
                <a:gd name="T43" fmla="*/ 154 h 2887"/>
                <a:gd name="T44" fmla="*/ 1057 w 1939"/>
                <a:gd name="T45" fmla="*/ 213 h 2887"/>
                <a:gd name="T46" fmla="*/ 957 w 1939"/>
                <a:gd name="T47" fmla="*/ 313 h 2887"/>
                <a:gd name="T48" fmla="*/ 897 w 1939"/>
                <a:gd name="T49" fmla="*/ 443 h 2887"/>
                <a:gd name="T50" fmla="*/ 884 w 1939"/>
                <a:gd name="T51" fmla="*/ 1064 h 2887"/>
                <a:gd name="T52" fmla="*/ 904 w 1939"/>
                <a:gd name="T53" fmla="*/ 1143 h 2887"/>
                <a:gd name="T54" fmla="*/ 958 w 1939"/>
                <a:gd name="T55" fmla="*/ 1203 h 2887"/>
                <a:gd name="T56" fmla="*/ 987 w 1939"/>
                <a:gd name="T57" fmla="*/ 1243 h 2887"/>
                <a:gd name="T58" fmla="*/ 987 w 1939"/>
                <a:gd name="T59" fmla="*/ 1786 h 2887"/>
                <a:gd name="T60" fmla="*/ 954 w 1939"/>
                <a:gd name="T61" fmla="*/ 1838 h 2887"/>
                <a:gd name="T62" fmla="*/ 904 w 1939"/>
                <a:gd name="T63" fmla="*/ 1865 h 2887"/>
                <a:gd name="T64" fmla="*/ 824 w 1939"/>
                <a:gd name="T65" fmla="*/ 1908 h 2887"/>
                <a:gd name="T66" fmla="*/ 710 w 1939"/>
                <a:gd name="T67" fmla="*/ 1972 h 2887"/>
                <a:gd name="T68" fmla="*/ 572 w 1939"/>
                <a:gd name="T69" fmla="*/ 2055 h 2887"/>
                <a:gd name="T70" fmla="*/ 420 w 1939"/>
                <a:gd name="T71" fmla="*/ 2156 h 2887"/>
                <a:gd name="T72" fmla="*/ 261 w 1939"/>
                <a:gd name="T73" fmla="*/ 2274 h 2887"/>
                <a:gd name="T74" fmla="*/ 165 w 1939"/>
                <a:gd name="T75" fmla="*/ 2367 h 2887"/>
                <a:gd name="T76" fmla="*/ 140 w 1939"/>
                <a:gd name="T77" fmla="*/ 2458 h 2887"/>
                <a:gd name="T78" fmla="*/ 131 w 1939"/>
                <a:gd name="T79" fmla="*/ 2852 h 2887"/>
                <a:gd name="T80" fmla="*/ 88 w 1939"/>
                <a:gd name="T81" fmla="*/ 2885 h 2887"/>
                <a:gd name="T82" fmla="*/ 34 w 1939"/>
                <a:gd name="T83" fmla="*/ 2877 h 2887"/>
                <a:gd name="T84" fmla="*/ 2 w 1939"/>
                <a:gd name="T85" fmla="*/ 2836 h 2887"/>
                <a:gd name="T86" fmla="*/ 2 w 1939"/>
                <a:gd name="T87" fmla="*/ 2418 h 2887"/>
                <a:gd name="T88" fmla="*/ 39 w 1939"/>
                <a:gd name="T89" fmla="*/ 2303 h 2887"/>
                <a:gd name="T90" fmla="*/ 118 w 1939"/>
                <a:gd name="T91" fmla="*/ 2209 h 2887"/>
                <a:gd name="T92" fmla="*/ 287 w 1939"/>
                <a:gd name="T93" fmla="*/ 2078 h 2887"/>
                <a:gd name="T94" fmla="*/ 452 w 1939"/>
                <a:gd name="T95" fmla="*/ 1965 h 2887"/>
                <a:gd name="T96" fmla="*/ 603 w 1939"/>
                <a:gd name="T97" fmla="*/ 1871 h 2887"/>
                <a:gd name="T98" fmla="*/ 731 w 1939"/>
                <a:gd name="T99" fmla="*/ 1798 h 2887"/>
                <a:gd name="T100" fmla="*/ 826 w 1939"/>
                <a:gd name="T101" fmla="*/ 1747 h 2887"/>
                <a:gd name="T102" fmla="*/ 822 w 1939"/>
                <a:gd name="T103" fmla="*/ 1269 h 2887"/>
                <a:gd name="T104" fmla="*/ 764 w 1939"/>
                <a:gd name="T105" fmla="*/ 1175 h 2887"/>
                <a:gd name="T106" fmla="*/ 744 w 1939"/>
                <a:gd name="T107" fmla="*/ 1064 h 2887"/>
                <a:gd name="T108" fmla="*/ 756 w 1939"/>
                <a:gd name="T109" fmla="*/ 426 h 2887"/>
                <a:gd name="T110" fmla="*/ 818 w 1939"/>
                <a:gd name="T111" fmla="*/ 268 h 2887"/>
                <a:gd name="T112" fmla="*/ 922 w 1939"/>
                <a:gd name="T113" fmla="*/ 140 h 2887"/>
                <a:gd name="T114" fmla="*/ 1062 w 1939"/>
                <a:gd name="T115" fmla="*/ 49 h 2887"/>
                <a:gd name="T116" fmla="*/ 1226 w 1939"/>
                <a:gd name="T117" fmla="*/ 4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9" h="2887">
                  <a:moveTo>
                    <a:pt x="1285" y="0"/>
                  </a:moveTo>
                  <a:lnTo>
                    <a:pt x="1398" y="0"/>
                  </a:lnTo>
                  <a:lnTo>
                    <a:pt x="1457" y="4"/>
                  </a:lnTo>
                  <a:lnTo>
                    <a:pt x="1514" y="13"/>
                  </a:lnTo>
                  <a:lnTo>
                    <a:pt x="1569" y="28"/>
                  </a:lnTo>
                  <a:lnTo>
                    <a:pt x="1621" y="49"/>
                  </a:lnTo>
                  <a:lnTo>
                    <a:pt x="1670" y="75"/>
                  </a:lnTo>
                  <a:lnTo>
                    <a:pt x="1717" y="106"/>
                  </a:lnTo>
                  <a:lnTo>
                    <a:pt x="1761" y="140"/>
                  </a:lnTo>
                  <a:lnTo>
                    <a:pt x="1799" y="179"/>
                  </a:lnTo>
                  <a:lnTo>
                    <a:pt x="1834" y="223"/>
                  </a:lnTo>
                  <a:lnTo>
                    <a:pt x="1865" y="268"/>
                  </a:lnTo>
                  <a:lnTo>
                    <a:pt x="1891" y="318"/>
                  </a:lnTo>
                  <a:lnTo>
                    <a:pt x="1912" y="371"/>
                  </a:lnTo>
                  <a:lnTo>
                    <a:pt x="1927" y="426"/>
                  </a:lnTo>
                  <a:lnTo>
                    <a:pt x="1936" y="483"/>
                  </a:lnTo>
                  <a:lnTo>
                    <a:pt x="1939" y="542"/>
                  </a:lnTo>
                  <a:lnTo>
                    <a:pt x="1939" y="1064"/>
                  </a:lnTo>
                  <a:lnTo>
                    <a:pt x="1936" y="1103"/>
                  </a:lnTo>
                  <a:lnTo>
                    <a:pt x="1930" y="1140"/>
                  </a:lnTo>
                  <a:lnTo>
                    <a:pt x="1918" y="1175"/>
                  </a:lnTo>
                  <a:lnTo>
                    <a:pt x="1903" y="1208"/>
                  </a:lnTo>
                  <a:lnTo>
                    <a:pt x="1884" y="1240"/>
                  </a:lnTo>
                  <a:lnTo>
                    <a:pt x="1861" y="1269"/>
                  </a:lnTo>
                  <a:lnTo>
                    <a:pt x="1834" y="1295"/>
                  </a:lnTo>
                  <a:lnTo>
                    <a:pt x="1834" y="1764"/>
                  </a:lnTo>
                  <a:lnTo>
                    <a:pt x="1831" y="1784"/>
                  </a:lnTo>
                  <a:lnTo>
                    <a:pt x="1825" y="1801"/>
                  </a:lnTo>
                  <a:lnTo>
                    <a:pt x="1814" y="1814"/>
                  </a:lnTo>
                  <a:lnTo>
                    <a:pt x="1799" y="1825"/>
                  </a:lnTo>
                  <a:lnTo>
                    <a:pt x="1782" y="1832"/>
                  </a:lnTo>
                  <a:lnTo>
                    <a:pt x="1764" y="1835"/>
                  </a:lnTo>
                  <a:lnTo>
                    <a:pt x="1745" y="1832"/>
                  </a:lnTo>
                  <a:lnTo>
                    <a:pt x="1728" y="1825"/>
                  </a:lnTo>
                  <a:lnTo>
                    <a:pt x="1714" y="1814"/>
                  </a:lnTo>
                  <a:lnTo>
                    <a:pt x="1703" y="1801"/>
                  </a:lnTo>
                  <a:lnTo>
                    <a:pt x="1696" y="1784"/>
                  </a:lnTo>
                  <a:lnTo>
                    <a:pt x="1694" y="1764"/>
                  </a:lnTo>
                  <a:lnTo>
                    <a:pt x="1694" y="1260"/>
                  </a:lnTo>
                  <a:lnTo>
                    <a:pt x="1696" y="1243"/>
                  </a:lnTo>
                  <a:lnTo>
                    <a:pt x="1701" y="1227"/>
                  </a:lnTo>
                  <a:lnTo>
                    <a:pt x="1712" y="1213"/>
                  </a:lnTo>
                  <a:lnTo>
                    <a:pt x="1725" y="1203"/>
                  </a:lnTo>
                  <a:lnTo>
                    <a:pt x="1746" y="1186"/>
                  </a:lnTo>
                  <a:lnTo>
                    <a:pt x="1764" y="1165"/>
                  </a:lnTo>
                  <a:lnTo>
                    <a:pt x="1779" y="1143"/>
                  </a:lnTo>
                  <a:lnTo>
                    <a:pt x="1790" y="1119"/>
                  </a:lnTo>
                  <a:lnTo>
                    <a:pt x="1796" y="1092"/>
                  </a:lnTo>
                  <a:lnTo>
                    <a:pt x="1798" y="1064"/>
                  </a:lnTo>
                  <a:lnTo>
                    <a:pt x="1798" y="542"/>
                  </a:lnTo>
                  <a:lnTo>
                    <a:pt x="1796" y="492"/>
                  </a:lnTo>
                  <a:lnTo>
                    <a:pt x="1786" y="443"/>
                  </a:lnTo>
                  <a:lnTo>
                    <a:pt x="1772" y="397"/>
                  </a:lnTo>
                  <a:lnTo>
                    <a:pt x="1751" y="354"/>
                  </a:lnTo>
                  <a:lnTo>
                    <a:pt x="1727" y="313"/>
                  </a:lnTo>
                  <a:lnTo>
                    <a:pt x="1697" y="276"/>
                  </a:lnTo>
                  <a:lnTo>
                    <a:pt x="1664" y="242"/>
                  </a:lnTo>
                  <a:lnTo>
                    <a:pt x="1627" y="213"/>
                  </a:lnTo>
                  <a:lnTo>
                    <a:pt x="1586" y="188"/>
                  </a:lnTo>
                  <a:lnTo>
                    <a:pt x="1543" y="168"/>
                  </a:lnTo>
                  <a:lnTo>
                    <a:pt x="1496" y="154"/>
                  </a:lnTo>
                  <a:lnTo>
                    <a:pt x="1448" y="144"/>
                  </a:lnTo>
                  <a:lnTo>
                    <a:pt x="1398" y="141"/>
                  </a:lnTo>
                  <a:lnTo>
                    <a:pt x="1285" y="141"/>
                  </a:lnTo>
                  <a:lnTo>
                    <a:pt x="1235" y="144"/>
                  </a:lnTo>
                  <a:lnTo>
                    <a:pt x="1186" y="154"/>
                  </a:lnTo>
                  <a:lnTo>
                    <a:pt x="1141" y="168"/>
                  </a:lnTo>
                  <a:lnTo>
                    <a:pt x="1097" y="189"/>
                  </a:lnTo>
                  <a:lnTo>
                    <a:pt x="1057" y="213"/>
                  </a:lnTo>
                  <a:lnTo>
                    <a:pt x="1019" y="243"/>
                  </a:lnTo>
                  <a:lnTo>
                    <a:pt x="985" y="276"/>
                  </a:lnTo>
                  <a:lnTo>
                    <a:pt x="957" y="313"/>
                  </a:lnTo>
                  <a:lnTo>
                    <a:pt x="931" y="354"/>
                  </a:lnTo>
                  <a:lnTo>
                    <a:pt x="912" y="397"/>
                  </a:lnTo>
                  <a:lnTo>
                    <a:pt x="897" y="443"/>
                  </a:lnTo>
                  <a:lnTo>
                    <a:pt x="887" y="492"/>
                  </a:lnTo>
                  <a:lnTo>
                    <a:pt x="884" y="542"/>
                  </a:lnTo>
                  <a:lnTo>
                    <a:pt x="884" y="1064"/>
                  </a:lnTo>
                  <a:lnTo>
                    <a:pt x="886" y="1092"/>
                  </a:lnTo>
                  <a:lnTo>
                    <a:pt x="894" y="1119"/>
                  </a:lnTo>
                  <a:lnTo>
                    <a:pt x="904" y="1143"/>
                  </a:lnTo>
                  <a:lnTo>
                    <a:pt x="918" y="1165"/>
                  </a:lnTo>
                  <a:lnTo>
                    <a:pt x="936" y="1186"/>
                  </a:lnTo>
                  <a:lnTo>
                    <a:pt x="958" y="1203"/>
                  </a:lnTo>
                  <a:lnTo>
                    <a:pt x="971" y="1213"/>
                  </a:lnTo>
                  <a:lnTo>
                    <a:pt x="981" y="1227"/>
                  </a:lnTo>
                  <a:lnTo>
                    <a:pt x="987" y="1243"/>
                  </a:lnTo>
                  <a:lnTo>
                    <a:pt x="989" y="1260"/>
                  </a:lnTo>
                  <a:lnTo>
                    <a:pt x="989" y="1764"/>
                  </a:lnTo>
                  <a:lnTo>
                    <a:pt x="987" y="1786"/>
                  </a:lnTo>
                  <a:lnTo>
                    <a:pt x="980" y="1805"/>
                  </a:lnTo>
                  <a:lnTo>
                    <a:pt x="969" y="1823"/>
                  </a:lnTo>
                  <a:lnTo>
                    <a:pt x="954" y="1838"/>
                  </a:lnTo>
                  <a:lnTo>
                    <a:pt x="937" y="1849"/>
                  </a:lnTo>
                  <a:lnTo>
                    <a:pt x="924" y="1856"/>
                  </a:lnTo>
                  <a:lnTo>
                    <a:pt x="904" y="1865"/>
                  </a:lnTo>
                  <a:lnTo>
                    <a:pt x="882" y="1877"/>
                  </a:lnTo>
                  <a:lnTo>
                    <a:pt x="854" y="1891"/>
                  </a:lnTo>
                  <a:lnTo>
                    <a:pt x="824" y="1908"/>
                  </a:lnTo>
                  <a:lnTo>
                    <a:pt x="789" y="1926"/>
                  </a:lnTo>
                  <a:lnTo>
                    <a:pt x="751" y="1947"/>
                  </a:lnTo>
                  <a:lnTo>
                    <a:pt x="710" y="1972"/>
                  </a:lnTo>
                  <a:lnTo>
                    <a:pt x="666" y="1997"/>
                  </a:lnTo>
                  <a:lnTo>
                    <a:pt x="620" y="2025"/>
                  </a:lnTo>
                  <a:lnTo>
                    <a:pt x="572" y="2055"/>
                  </a:lnTo>
                  <a:lnTo>
                    <a:pt x="523" y="2087"/>
                  </a:lnTo>
                  <a:lnTo>
                    <a:pt x="472" y="2121"/>
                  </a:lnTo>
                  <a:lnTo>
                    <a:pt x="420" y="2156"/>
                  </a:lnTo>
                  <a:lnTo>
                    <a:pt x="367" y="2194"/>
                  </a:lnTo>
                  <a:lnTo>
                    <a:pt x="314" y="2234"/>
                  </a:lnTo>
                  <a:lnTo>
                    <a:pt x="261" y="2274"/>
                  </a:lnTo>
                  <a:lnTo>
                    <a:pt x="206" y="2318"/>
                  </a:lnTo>
                  <a:lnTo>
                    <a:pt x="184" y="2340"/>
                  </a:lnTo>
                  <a:lnTo>
                    <a:pt x="165" y="2367"/>
                  </a:lnTo>
                  <a:lnTo>
                    <a:pt x="151" y="2395"/>
                  </a:lnTo>
                  <a:lnTo>
                    <a:pt x="144" y="2426"/>
                  </a:lnTo>
                  <a:lnTo>
                    <a:pt x="140" y="2458"/>
                  </a:lnTo>
                  <a:lnTo>
                    <a:pt x="140" y="2817"/>
                  </a:lnTo>
                  <a:lnTo>
                    <a:pt x="137" y="2836"/>
                  </a:lnTo>
                  <a:lnTo>
                    <a:pt x="131" y="2852"/>
                  </a:lnTo>
                  <a:lnTo>
                    <a:pt x="120" y="2867"/>
                  </a:lnTo>
                  <a:lnTo>
                    <a:pt x="105" y="2877"/>
                  </a:lnTo>
                  <a:lnTo>
                    <a:pt x="88" y="2885"/>
                  </a:lnTo>
                  <a:lnTo>
                    <a:pt x="70" y="2887"/>
                  </a:lnTo>
                  <a:lnTo>
                    <a:pt x="51" y="2885"/>
                  </a:lnTo>
                  <a:lnTo>
                    <a:pt x="34" y="2877"/>
                  </a:lnTo>
                  <a:lnTo>
                    <a:pt x="20" y="2867"/>
                  </a:lnTo>
                  <a:lnTo>
                    <a:pt x="10" y="2852"/>
                  </a:lnTo>
                  <a:lnTo>
                    <a:pt x="2" y="2836"/>
                  </a:lnTo>
                  <a:lnTo>
                    <a:pt x="0" y="2817"/>
                  </a:lnTo>
                  <a:lnTo>
                    <a:pt x="0" y="2458"/>
                  </a:lnTo>
                  <a:lnTo>
                    <a:pt x="2" y="2418"/>
                  </a:lnTo>
                  <a:lnTo>
                    <a:pt x="10" y="2377"/>
                  </a:lnTo>
                  <a:lnTo>
                    <a:pt x="22" y="2339"/>
                  </a:lnTo>
                  <a:lnTo>
                    <a:pt x="39" y="2303"/>
                  </a:lnTo>
                  <a:lnTo>
                    <a:pt x="62" y="2269"/>
                  </a:lnTo>
                  <a:lnTo>
                    <a:pt x="87" y="2237"/>
                  </a:lnTo>
                  <a:lnTo>
                    <a:pt x="118" y="2209"/>
                  </a:lnTo>
                  <a:lnTo>
                    <a:pt x="174" y="2163"/>
                  </a:lnTo>
                  <a:lnTo>
                    <a:pt x="231" y="2120"/>
                  </a:lnTo>
                  <a:lnTo>
                    <a:pt x="287" y="2078"/>
                  </a:lnTo>
                  <a:lnTo>
                    <a:pt x="344" y="2039"/>
                  </a:lnTo>
                  <a:lnTo>
                    <a:pt x="398" y="2001"/>
                  </a:lnTo>
                  <a:lnTo>
                    <a:pt x="452" y="1965"/>
                  </a:lnTo>
                  <a:lnTo>
                    <a:pt x="504" y="1931"/>
                  </a:lnTo>
                  <a:lnTo>
                    <a:pt x="555" y="1901"/>
                  </a:lnTo>
                  <a:lnTo>
                    <a:pt x="603" y="1871"/>
                  </a:lnTo>
                  <a:lnTo>
                    <a:pt x="649" y="1844"/>
                  </a:lnTo>
                  <a:lnTo>
                    <a:pt x="692" y="1820"/>
                  </a:lnTo>
                  <a:lnTo>
                    <a:pt x="731" y="1798"/>
                  </a:lnTo>
                  <a:lnTo>
                    <a:pt x="767" y="1778"/>
                  </a:lnTo>
                  <a:lnTo>
                    <a:pt x="799" y="1761"/>
                  </a:lnTo>
                  <a:lnTo>
                    <a:pt x="826" y="1747"/>
                  </a:lnTo>
                  <a:lnTo>
                    <a:pt x="849" y="1736"/>
                  </a:lnTo>
                  <a:lnTo>
                    <a:pt x="849" y="1295"/>
                  </a:lnTo>
                  <a:lnTo>
                    <a:pt x="822" y="1269"/>
                  </a:lnTo>
                  <a:lnTo>
                    <a:pt x="799" y="1240"/>
                  </a:lnTo>
                  <a:lnTo>
                    <a:pt x="780" y="1208"/>
                  </a:lnTo>
                  <a:lnTo>
                    <a:pt x="764" y="1175"/>
                  </a:lnTo>
                  <a:lnTo>
                    <a:pt x="753" y="1140"/>
                  </a:lnTo>
                  <a:lnTo>
                    <a:pt x="746" y="1103"/>
                  </a:lnTo>
                  <a:lnTo>
                    <a:pt x="744" y="1064"/>
                  </a:lnTo>
                  <a:lnTo>
                    <a:pt x="744" y="542"/>
                  </a:lnTo>
                  <a:lnTo>
                    <a:pt x="747" y="483"/>
                  </a:lnTo>
                  <a:lnTo>
                    <a:pt x="756" y="426"/>
                  </a:lnTo>
                  <a:lnTo>
                    <a:pt x="771" y="371"/>
                  </a:lnTo>
                  <a:lnTo>
                    <a:pt x="792" y="318"/>
                  </a:lnTo>
                  <a:lnTo>
                    <a:pt x="818" y="268"/>
                  </a:lnTo>
                  <a:lnTo>
                    <a:pt x="848" y="223"/>
                  </a:lnTo>
                  <a:lnTo>
                    <a:pt x="883" y="179"/>
                  </a:lnTo>
                  <a:lnTo>
                    <a:pt x="922" y="140"/>
                  </a:lnTo>
                  <a:lnTo>
                    <a:pt x="966" y="106"/>
                  </a:lnTo>
                  <a:lnTo>
                    <a:pt x="1012" y="75"/>
                  </a:lnTo>
                  <a:lnTo>
                    <a:pt x="1062" y="49"/>
                  </a:lnTo>
                  <a:lnTo>
                    <a:pt x="1114" y="28"/>
                  </a:lnTo>
                  <a:lnTo>
                    <a:pt x="1169" y="13"/>
                  </a:lnTo>
                  <a:lnTo>
                    <a:pt x="1226" y="4"/>
                  </a:lnTo>
                  <a:lnTo>
                    <a:pt x="1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94"/>
            <p:cNvSpPr>
              <a:spLocks noEditPoints="1"/>
            </p:cNvSpPr>
            <p:nvPr/>
          </p:nvSpPr>
          <p:spPr bwMode="auto">
            <a:xfrm>
              <a:off x="882650" y="2206625"/>
              <a:ext cx="77788" cy="263525"/>
            </a:xfrm>
            <a:custGeom>
              <a:avLst/>
              <a:gdLst>
                <a:gd name="T0" fmla="*/ 144 w 487"/>
                <a:gd name="T1" fmla="*/ 1406 h 1657"/>
                <a:gd name="T2" fmla="*/ 335 w 487"/>
                <a:gd name="T3" fmla="*/ 1404 h 1657"/>
                <a:gd name="T4" fmla="*/ 264 w 487"/>
                <a:gd name="T5" fmla="*/ 313 h 1657"/>
                <a:gd name="T6" fmla="*/ 217 w 487"/>
                <a:gd name="T7" fmla="*/ 313 h 1657"/>
                <a:gd name="T8" fmla="*/ 416 w 487"/>
                <a:gd name="T9" fmla="*/ 0 h 1657"/>
                <a:gd name="T10" fmla="*/ 452 w 487"/>
                <a:gd name="T11" fmla="*/ 9 h 1657"/>
                <a:gd name="T12" fmla="*/ 477 w 487"/>
                <a:gd name="T13" fmla="*/ 35 h 1657"/>
                <a:gd name="T14" fmla="*/ 487 w 487"/>
                <a:gd name="T15" fmla="*/ 70 h 1657"/>
                <a:gd name="T16" fmla="*/ 476 w 487"/>
                <a:gd name="T17" fmla="*/ 142 h 1657"/>
                <a:gd name="T18" fmla="*/ 445 w 487"/>
                <a:gd name="T19" fmla="*/ 206 h 1657"/>
                <a:gd name="T20" fmla="*/ 477 w 487"/>
                <a:gd name="T21" fmla="*/ 1431 h 1657"/>
                <a:gd name="T22" fmla="*/ 466 w 487"/>
                <a:gd name="T23" fmla="*/ 1470 h 1657"/>
                <a:gd name="T24" fmla="*/ 284 w 487"/>
                <a:gd name="T25" fmla="*/ 1638 h 1657"/>
                <a:gd name="T26" fmla="*/ 254 w 487"/>
                <a:gd name="T27" fmla="*/ 1655 h 1657"/>
                <a:gd name="T28" fmla="*/ 221 w 487"/>
                <a:gd name="T29" fmla="*/ 1655 h 1657"/>
                <a:gd name="T30" fmla="*/ 190 w 487"/>
                <a:gd name="T31" fmla="*/ 1639 h 1657"/>
                <a:gd name="T32" fmla="*/ 14 w 487"/>
                <a:gd name="T33" fmla="*/ 1478 h 1657"/>
                <a:gd name="T34" fmla="*/ 2 w 487"/>
                <a:gd name="T35" fmla="*/ 1450 h 1657"/>
                <a:gd name="T36" fmla="*/ 54 w 487"/>
                <a:gd name="T37" fmla="*/ 223 h 1657"/>
                <a:gd name="T38" fmla="*/ 20 w 487"/>
                <a:gd name="T39" fmla="*/ 168 h 1657"/>
                <a:gd name="T40" fmla="*/ 2 w 487"/>
                <a:gd name="T41" fmla="*/ 105 h 1657"/>
                <a:gd name="T42" fmla="*/ 2 w 487"/>
                <a:gd name="T43" fmla="*/ 52 h 1657"/>
                <a:gd name="T44" fmla="*/ 20 w 487"/>
                <a:gd name="T45" fmla="*/ 21 h 1657"/>
                <a:gd name="T46" fmla="*/ 51 w 487"/>
                <a:gd name="T47" fmla="*/ 3 h 1657"/>
                <a:gd name="T48" fmla="*/ 88 w 487"/>
                <a:gd name="T49" fmla="*/ 3 h 1657"/>
                <a:gd name="T50" fmla="*/ 120 w 487"/>
                <a:gd name="T51" fmla="*/ 21 h 1657"/>
                <a:gd name="T52" fmla="*/ 137 w 487"/>
                <a:gd name="T53" fmla="*/ 52 h 1657"/>
                <a:gd name="T54" fmla="*/ 143 w 487"/>
                <a:gd name="T55" fmla="*/ 95 h 1657"/>
                <a:gd name="T56" fmla="*/ 163 w 487"/>
                <a:gd name="T57" fmla="*/ 135 h 1657"/>
                <a:gd name="T58" fmla="*/ 198 w 487"/>
                <a:gd name="T59" fmla="*/ 164 h 1657"/>
                <a:gd name="T60" fmla="*/ 244 w 487"/>
                <a:gd name="T61" fmla="*/ 174 h 1657"/>
                <a:gd name="T62" fmla="*/ 283 w 487"/>
                <a:gd name="T63" fmla="*/ 166 h 1657"/>
                <a:gd name="T64" fmla="*/ 306 w 487"/>
                <a:gd name="T65" fmla="*/ 151 h 1657"/>
                <a:gd name="T66" fmla="*/ 327 w 487"/>
                <a:gd name="T67" fmla="*/ 131 h 1657"/>
                <a:gd name="T68" fmla="*/ 344 w 487"/>
                <a:gd name="T69" fmla="*/ 92 h 1657"/>
                <a:gd name="T70" fmla="*/ 349 w 487"/>
                <a:gd name="T71" fmla="*/ 52 h 1657"/>
                <a:gd name="T72" fmla="*/ 366 w 487"/>
                <a:gd name="T73" fmla="*/ 21 h 1657"/>
                <a:gd name="T74" fmla="*/ 398 w 487"/>
                <a:gd name="T75" fmla="*/ 3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1657">
                  <a:moveTo>
                    <a:pt x="190" y="308"/>
                  </a:moveTo>
                  <a:lnTo>
                    <a:pt x="144" y="1406"/>
                  </a:lnTo>
                  <a:lnTo>
                    <a:pt x="237" y="1492"/>
                  </a:lnTo>
                  <a:lnTo>
                    <a:pt x="335" y="1404"/>
                  </a:lnTo>
                  <a:lnTo>
                    <a:pt x="285" y="311"/>
                  </a:lnTo>
                  <a:lnTo>
                    <a:pt x="264" y="313"/>
                  </a:lnTo>
                  <a:lnTo>
                    <a:pt x="244" y="314"/>
                  </a:lnTo>
                  <a:lnTo>
                    <a:pt x="217" y="313"/>
                  </a:lnTo>
                  <a:lnTo>
                    <a:pt x="190" y="308"/>
                  </a:lnTo>
                  <a:close/>
                  <a:moveTo>
                    <a:pt x="416" y="0"/>
                  </a:moveTo>
                  <a:lnTo>
                    <a:pt x="435" y="3"/>
                  </a:lnTo>
                  <a:lnTo>
                    <a:pt x="452" y="9"/>
                  </a:lnTo>
                  <a:lnTo>
                    <a:pt x="466" y="21"/>
                  </a:lnTo>
                  <a:lnTo>
                    <a:pt x="477" y="35"/>
                  </a:lnTo>
                  <a:lnTo>
                    <a:pt x="484" y="52"/>
                  </a:lnTo>
                  <a:lnTo>
                    <a:pt x="487" y="70"/>
                  </a:lnTo>
                  <a:lnTo>
                    <a:pt x="484" y="107"/>
                  </a:lnTo>
                  <a:lnTo>
                    <a:pt x="476" y="142"/>
                  </a:lnTo>
                  <a:lnTo>
                    <a:pt x="463" y="176"/>
                  </a:lnTo>
                  <a:lnTo>
                    <a:pt x="445" y="206"/>
                  </a:lnTo>
                  <a:lnTo>
                    <a:pt x="422" y="234"/>
                  </a:lnTo>
                  <a:lnTo>
                    <a:pt x="477" y="1431"/>
                  </a:lnTo>
                  <a:lnTo>
                    <a:pt x="475" y="1451"/>
                  </a:lnTo>
                  <a:lnTo>
                    <a:pt x="466" y="1470"/>
                  </a:lnTo>
                  <a:lnTo>
                    <a:pt x="453" y="1486"/>
                  </a:lnTo>
                  <a:lnTo>
                    <a:pt x="284" y="1638"/>
                  </a:lnTo>
                  <a:lnTo>
                    <a:pt x="270" y="1649"/>
                  </a:lnTo>
                  <a:lnTo>
                    <a:pt x="254" y="1655"/>
                  </a:lnTo>
                  <a:lnTo>
                    <a:pt x="237" y="1657"/>
                  </a:lnTo>
                  <a:lnTo>
                    <a:pt x="221" y="1655"/>
                  </a:lnTo>
                  <a:lnTo>
                    <a:pt x="205" y="1649"/>
                  </a:lnTo>
                  <a:lnTo>
                    <a:pt x="190" y="1639"/>
                  </a:lnTo>
                  <a:lnTo>
                    <a:pt x="24" y="1489"/>
                  </a:lnTo>
                  <a:lnTo>
                    <a:pt x="14" y="1478"/>
                  </a:lnTo>
                  <a:lnTo>
                    <a:pt x="6" y="1465"/>
                  </a:lnTo>
                  <a:lnTo>
                    <a:pt x="2" y="1450"/>
                  </a:lnTo>
                  <a:lnTo>
                    <a:pt x="1" y="1434"/>
                  </a:lnTo>
                  <a:lnTo>
                    <a:pt x="54" y="223"/>
                  </a:lnTo>
                  <a:lnTo>
                    <a:pt x="35" y="198"/>
                  </a:lnTo>
                  <a:lnTo>
                    <a:pt x="20" y="168"/>
                  </a:lnTo>
                  <a:lnTo>
                    <a:pt x="10" y="137"/>
                  </a:lnTo>
                  <a:lnTo>
                    <a:pt x="2" y="105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6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1" y="3"/>
                  </a:lnTo>
                  <a:lnTo>
                    <a:pt x="70" y="1"/>
                  </a:lnTo>
                  <a:lnTo>
                    <a:pt x="88" y="3"/>
                  </a:lnTo>
                  <a:lnTo>
                    <a:pt x="105" y="10"/>
                  </a:lnTo>
                  <a:lnTo>
                    <a:pt x="120" y="21"/>
                  </a:lnTo>
                  <a:lnTo>
                    <a:pt x="131" y="36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3" y="95"/>
                  </a:lnTo>
                  <a:lnTo>
                    <a:pt x="151" y="116"/>
                  </a:lnTo>
                  <a:lnTo>
                    <a:pt x="163" y="135"/>
                  </a:lnTo>
                  <a:lnTo>
                    <a:pt x="179" y="151"/>
                  </a:lnTo>
                  <a:lnTo>
                    <a:pt x="198" y="164"/>
                  </a:lnTo>
                  <a:lnTo>
                    <a:pt x="219" y="171"/>
                  </a:lnTo>
                  <a:lnTo>
                    <a:pt x="244" y="174"/>
                  </a:lnTo>
                  <a:lnTo>
                    <a:pt x="264" y="172"/>
                  </a:lnTo>
                  <a:lnTo>
                    <a:pt x="283" y="166"/>
                  </a:lnTo>
                  <a:lnTo>
                    <a:pt x="301" y="156"/>
                  </a:lnTo>
                  <a:lnTo>
                    <a:pt x="306" y="151"/>
                  </a:lnTo>
                  <a:lnTo>
                    <a:pt x="313" y="147"/>
                  </a:lnTo>
                  <a:lnTo>
                    <a:pt x="327" y="131"/>
                  </a:lnTo>
                  <a:lnTo>
                    <a:pt x="337" y="113"/>
                  </a:lnTo>
                  <a:lnTo>
                    <a:pt x="344" y="92"/>
                  </a:lnTo>
                  <a:lnTo>
                    <a:pt x="346" y="70"/>
                  </a:lnTo>
                  <a:lnTo>
                    <a:pt x="349" y="52"/>
                  </a:lnTo>
                  <a:lnTo>
                    <a:pt x="355" y="35"/>
                  </a:lnTo>
                  <a:lnTo>
                    <a:pt x="366" y="21"/>
                  </a:lnTo>
                  <a:lnTo>
                    <a:pt x="381" y="9"/>
                  </a:lnTo>
                  <a:lnTo>
                    <a:pt x="398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95"/>
            <p:cNvSpPr>
              <a:spLocks noEditPoints="1"/>
            </p:cNvSpPr>
            <p:nvPr/>
          </p:nvSpPr>
          <p:spPr bwMode="auto">
            <a:xfrm>
              <a:off x="1139825" y="2171700"/>
              <a:ext cx="100013" cy="100013"/>
            </a:xfrm>
            <a:custGeom>
              <a:avLst/>
              <a:gdLst>
                <a:gd name="T0" fmla="*/ 140 w 632"/>
                <a:gd name="T1" fmla="*/ 147 h 632"/>
                <a:gd name="T2" fmla="*/ 140 w 632"/>
                <a:gd name="T3" fmla="*/ 492 h 632"/>
                <a:gd name="T4" fmla="*/ 487 w 632"/>
                <a:gd name="T5" fmla="*/ 492 h 632"/>
                <a:gd name="T6" fmla="*/ 476 w 632"/>
                <a:gd name="T7" fmla="*/ 447 h 632"/>
                <a:gd name="T8" fmla="*/ 460 w 632"/>
                <a:gd name="T9" fmla="*/ 402 h 632"/>
                <a:gd name="T10" fmla="*/ 440 w 632"/>
                <a:gd name="T11" fmla="*/ 361 h 632"/>
                <a:gd name="T12" fmla="*/ 416 w 632"/>
                <a:gd name="T13" fmla="*/ 320 h 632"/>
                <a:gd name="T14" fmla="*/ 387 w 632"/>
                <a:gd name="T15" fmla="*/ 283 h 632"/>
                <a:gd name="T16" fmla="*/ 352 w 632"/>
                <a:gd name="T17" fmla="*/ 249 h 632"/>
                <a:gd name="T18" fmla="*/ 314 w 632"/>
                <a:gd name="T19" fmla="*/ 219 h 632"/>
                <a:gd name="T20" fmla="*/ 274 w 632"/>
                <a:gd name="T21" fmla="*/ 194 h 632"/>
                <a:gd name="T22" fmla="*/ 232 w 632"/>
                <a:gd name="T23" fmla="*/ 174 h 632"/>
                <a:gd name="T24" fmla="*/ 187 w 632"/>
                <a:gd name="T25" fmla="*/ 158 h 632"/>
                <a:gd name="T26" fmla="*/ 140 w 632"/>
                <a:gd name="T27" fmla="*/ 147 h 632"/>
                <a:gd name="T28" fmla="*/ 70 w 632"/>
                <a:gd name="T29" fmla="*/ 0 h 632"/>
                <a:gd name="T30" fmla="*/ 123 w 632"/>
                <a:gd name="T31" fmla="*/ 2 h 632"/>
                <a:gd name="T32" fmla="*/ 176 w 632"/>
                <a:gd name="T33" fmla="*/ 10 h 632"/>
                <a:gd name="T34" fmla="*/ 227 w 632"/>
                <a:gd name="T35" fmla="*/ 22 h 632"/>
                <a:gd name="T36" fmla="*/ 277 w 632"/>
                <a:gd name="T37" fmla="*/ 40 h 632"/>
                <a:gd name="T38" fmla="*/ 325 w 632"/>
                <a:gd name="T39" fmla="*/ 61 h 632"/>
                <a:gd name="T40" fmla="*/ 371 w 632"/>
                <a:gd name="T41" fmla="*/ 87 h 632"/>
                <a:gd name="T42" fmla="*/ 413 w 632"/>
                <a:gd name="T43" fmla="*/ 117 h 632"/>
                <a:gd name="T44" fmla="*/ 454 w 632"/>
                <a:gd name="T45" fmla="*/ 151 h 632"/>
                <a:gd name="T46" fmla="*/ 491 w 632"/>
                <a:gd name="T47" fmla="*/ 190 h 632"/>
                <a:gd name="T48" fmla="*/ 523 w 632"/>
                <a:gd name="T49" fmla="*/ 230 h 632"/>
                <a:gd name="T50" fmla="*/ 552 w 632"/>
                <a:gd name="T51" fmla="*/ 273 h 632"/>
                <a:gd name="T52" fmla="*/ 575 w 632"/>
                <a:gd name="T53" fmla="*/ 317 h 632"/>
                <a:gd name="T54" fmla="*/ 595 w 632"/>
                <a:gd name="T55" fmla="*/ 363 h 632"/>
                <a:gd name="T56" fmla="*/ 611 w 632"/>
                <a:gd name="T57" fmla="*/ 412 h 632"/>
                <a:gd name="T58" fmla="*/ 623 w 632"/>
                <a:gd name="T59" fmla="*/ 461 h 632"/>
                <a:gd name="T60" fmla="*/ 629 w 632"/>
                <a:gd name="T61" fmla="*/ 511 h 632"/>
                <a:gd name="T62" fmla="*/ 632 w 632"/>
                <a:gd name="T63" fmla="*/ 562 h 632"/>
                <a:gd name="T64" fmla="*/ 629 w 632"/>
                <a:gd name="T65" fmla="*/ 581 h 632"/>
                <a:gd name="T66" fmla="*/ 622 w 632"/>
                <a:gd name="T67" fmla="*/ 598 h 632"/>
                <a:gd name="T68" fmla="*/ 611 w 632"/>
                <a:gd name="T69" fmla="*/ 612 h 632"/>
                <a:gd name="T70" fmla="*/ 598 w 632"/>
                <a:gd name="T71" fmla="*/ 623 h 632"/>
                <a:gd name="T72" fmla="*/ 580 w 632"/>
                <a:gd name="T73" fmla="*/ 630 h 632"/>
                <a:gd name="T74" fmla="*/ 561 w 632"/>
                <a:gd name="T75" fmla="*/ 632 h 632"/>
                <a:gd name="T76" fmla="*/ 70 w 632"/>
                <a:gd name="T77" fmla="*/ 632 h 632"/>
                <a:gd name="T78" fmla="*/ 52 w 632"/>
                <a:gd name="T79" fmla="*/ 630 h 632"/>
                <a:gd name="T80" fmla="*/ 35 w 632"/>
                <a:gd name="T81" fmla="*/ 623 h 632"/>
                <a:gd name="T82" fmla="*/ 21 w 632"/>
                <a:gd name="T83" fmla="*/ 612 h 632"/>
                <a:gd name="T84" fmla="*/ 9 w 632"/>
                <a:gd name="T85" fmla="*/ 598 h 632"/>
                <a:gd name="T86" fmla="*/ 3 w 632"/>
                <a:gd name="T87" fmla="*/ 581 h 632"/>
                <a:gd name="T88" fmla="*/ 0 w 632"/>
                <a:gd name="T89" fmla="*/ 562 h 632"/>
                <a:gd name="T90" fmla="*/ 0 w 632"/>
                <a:gd name="T91" fmla="*/ 70 h 632"/>
                <a:gd name="T92" fmla="*/ 3 w 632"/>
                <a:gd name="T93" fmla="*/ 51 h 632"/>
                <a:gd name="T94" fmla="*/ 9 w 632"/>
                <a:gd name="T95" fmla="*/ 34 h 632"/>
                <a:gd name="T96" fmla="*/ 20 w 632"/>
                <a:gd name="T97" fmla="*/ 20 h 632"/>
                <a:gd name="T98" fmla="*/ 35 w 632"/>
                <a:gd name="T99" fmla="*/ 10 h 632"/>
                <a:gd name="T100" fmla="*/ 52 w 632"/>
                <a:gd name="T101" fmla="*/ 2 h 632"/>
                <a:gd name="T102" fmla="*/ 70 w 632"/>
                <a:gd name="T10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2" h="632">
                  <a:moveTo>
                    <a:pt x="140" y="147"/>
                  </a:moveTo>
                  <a:lnTo>
                    <a:pt x="140" y="492"/>
                  </a:lnTo>
                  <a:lnTo>
                    <a:pt x="487" y="492"/>
                  </a:lnTo>
                  <a:lnTo>
                    <a:pt x="476" y="447"/>
                  </a:lnTo>
                  <a:lnTo>
                    <a:pt x="460" y="402"/>
                  </a:lnTo>
                  <a:lnTo>
                    <a:pt x="440" y="361"/>
                  </a:lnTo>
                  <a:lnTo>
                    <a:pt x="416" y="320"/>
                  </a:lnTo>
                  <a:lnTo>
                    <a:pt x="387" y="283"/>
                  </a:lnTo>
                  <a:lnTo>
                    <a:pt x="352" y="249"/>
                  </a:lnTo>
                  <a:lnTo>
                    <a:pt x="314" y="219"/>
                  </a:lnTo>
                  <a:lnTo>
                    <a:pt x="274" y="194"/>
                  </a:lnTo>
                  <a:lnTo>
                    <a:pt x="232" y="174"/>
                  </a:lnTo>
                  <a:lnTo>
                    <a:pt x="187" y="158"/>
                  </a:lnTo>
                  <a:lnTo>
                    <a:pt x="140" y="147"/>
                  </a:lnTo>
                  <a:close/>
                  <a:moveTo>
                    <a:pt x="70" y="0"/>
                  </a:moveTo>
                  <a:lnTo>
                    <a:pt x="123" y="2"/>
                  </a:lnTo>
                  <a:lnTo>
                    <a:pt x="176" y="10"/>
                  </a:lnTo>
                  <a:lnTo>
                    <a:pt x="227" y="22"/>
                  </a:lnTo>
                  <a:lnTo>
                    <a:pt x="277" y="40"/>
                  </a:lnTo>
                  <a:lnTo>
                    <a:pt x="325" y="61"/>
                  </a:lnTo>
                  <a:lnTo>
                    <a:pt x="371" y="87"/>
                  </a:lnTo>
                  <a:lnTo>
                    <a:pt x="413" y="117"/>
                  </a:lnTo>
                  <a:lnTo>
                    <a:pt x="454" y="151"/>
                  </a:lnTo>
                  <a:lnTo>
                    <a:pt x="491" y="190"/>
                  </a:lnTo>
                  <a:lnTo>
                    <a:pt x="523" y="230"/>
                  </a:lnTo>
                  <a:lnTo>
                    <a:pt x="552" y="273"/>
                  </a:lnTo>
                  <a:lnTo>
                    <a:pt x="575" y="317"/>
                  </a:lnTo>
                  <a:lnTo>
                    <a:pt x="595" y="363"/>
                  </a:lnTo>
                  <a:lnTo>
                    <a:pt x="611" y="412"/>
                  </a:lnTo>
                  <a:lnTo>
                    <a:pt x="623" y="461"/>
                  </a:lnTo>
                  <a:lnTo>
                    <a:pt x="629" y="511"/>
                  </a:lnTo>
                  <a:lnTo>
                    <a:pt x="632" y="562"/>
                  </a:lnTo>
                  <a:lnTo>
                    <a:pt x="629" y="581"/>
                  </a:lnTo>
                  <a:lnTo>
                    <a:pt x="622" y="598"/>
                  </a:lnTo>
                  <a:lnTo>
                    <a:pt x="611" y="612"/>
                  </a:lnTo>
                  <a:lnTo>
                    <a:pt x="598" y="623"/>
                  </a:lnTo>
                  <a:lnTo>
                    <a:pt x="580" y="630"/>
                  </a:lnTo>
                  <a:lnTo>
                    <a:pt x="561" y="632"/>
                  </a:lnTo>
                  <a:lnTo>
                    <a:pt x="70" y="632"/>
                  </a:lnTo>
                  <a:lnTo>
                    <a:pt x="52" y="630"/>
                  </a:lnTo>
                  <a:lnTo>
                    <a:pt x="35" y="623"/>
                  </a:lnTo>
                  <a:lnTo>
                    <a:pt x="21" y="612"/>
                  </a:lnTo>
                  <a:lnTo>
                    <a:pt x="9" y="598"/>
                  </a:lnTo>
                  <a:lnTo>
                    <a:pt x="3" y="581"/>
                  </a:lnTo>
                  <a:lnTo>
                    <a:pt x="0" y="562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96"/>
            <p:cNvSpPr>
              <a:spLocks noEditPoints="1"/>
            </p:cNvSpPr>
            <p:nvPr/>
          </p:nvSpPr>
          <p:spPr bwMode="auto">
            <a:xfrm>
              <a:off x="996950" y="2192338"/>
              <a:ext cx="220663" cy="220663"/>
            </a:xfrm>
            <a:custGeom>
              <a:avLst/>
              <a:gdLst>
                <a:gd name="T0" fmla="*/ 569 w 1395"/>
                <a:gd name="T1" fmla="*/ 156 h 1394"/>
                <a:gd name="T2" fmla="*/ 461 w 1395"/>
                <a:gd name="T3" fmla="*/ 194 h 1394"/>
                <a:gd name="T4" fmla="*/ 364 w 1395"/>
                <a:gd name="T5" fmla="*/ 252 h 1394"/>
                <a:gd name="T6" fmla="*/ 281 w 1395"/>
                <a:gd name="T7" fmla="*/ 328 h 1394"/>
                <a:gd name="T8" fmla="*/ 215 w 1395"/>
                <a:gd name="T9" fmla="*/ 419 h 1394"/>
                <a:gd name="T10" fmla="*/ 168 w 1395"/>
                <a:gd name="T11" fmla="*/ 524 h 1394"/>
                <a:gd name="T12" fmla="*/ 144 w 1395"/>
                <a:gd name="T13" fmla="*/ 638 h 1394"/>
                <a:gd name="T14" fmla="*/ 144 w 1395"/>
                <a:gd name="T15" fmla="*/ 758 h 1394"/>
                <a:gd name="T16" fmla="*/ 169 w 1395"/>
                <a:gd name="T17" fmla="*/ 873 h 1394"/>
                <a:gd name="T18" fmla="*/ 217 w 1395"/>
                <a:gd name="T19" fmla="*/ 978 h 1394"/>
                <a:gd name="T20" fmla="*/ 284 w 1395"/>
                <a:gd name="T21" fmla="*/ 1069 h 1394"/>
                <a:gd name="T22" fmla="*/ 369 w 1395"/>
                <a:gd name="T23" fmla="*/ 1146 h 1394"/>
                <a:gd name="T24" fmla="*/ 468 w 1395"/>
                <a:gd name="T25" fmla="*/ 1205 h 1394"/>
                <a:gd name="T26" fmla="*/ 578 w 1395"/>
                <a:gd name="T27" fmla="*/ 1241 h 1394"/>
                <a:gd name="T28" fmla="*/ 697 w 1395"/>
                <a:gd name="T29" fmla="*/ 1254 h 1394"/>
                <a:gd name="T30" fmla="*/ 815 w 1395"/>
                <a:gd name="T31" fmla="*/ 1242 h 1394"/>
                <a:gd name="T32" fmla="*/ 925 w 1395"/>
                <a:gd name="T33" fmla="*/ 1206 h 1394"/>
                <a:gd name="T34" fmla="*/ 1023 w 1395"/>
                <a:gd name="T35" fmla="*/ 1148 h 1394"/>
                <a:gd name="T36" fmla="*/ 1107 w 1395"/>
                <a:gd name="T37" fmla="*/ 1074 h 1394"/>
                <a:gd name="T38" fmla="*/ 1175 w 1395"/>
                <a:gd name="T39" fmla="*/ 983 h 1394"/>
                <a:gd name="T40" fmla="*/ 1223 w 1395"/>
                <a:gd name="T41" fmla="*/ 880 h 1394"/>
                <a:gd name="T42" fmla="*/ 1249 w 1395"/>
                <a:gd name="T43" fmla="*/ 767 h 1394"/>
                <a:gd name="T44" fmla="*/ 679 w 1395"/>
                <a:gd name="T45" fmla="*/ 765 h 1394"/>
                <a:gd name="T46" fmla="*/ 648 w 1395"/>
                <a:gd name="T47" fmla="*/ 747 h 1394"/>
                <a:gd name="T48" fmla="*/ 630 w 1395"/>
                <a:gd name="T49" fmla="*/ 716 h 1394"/>
                <a:gd name="T50" fmla="*/ 628 w 1395"/>
                <a:gd name="T51" fmla="*/ 145 h 1394"/>
                <a:gd name="T52" fmla="*/ 716 w 1395"/>
                <a:gd name="T53" fmla="*/ 2 h 1394"/>
                <a:gd name="T54" fmla="*/ 747 w 1395"/>
                <a:gd name="T55" fmla="*/ 20 h 1394"/>
                <a:gd name="T56" fmla="*/ 765 w 1395"/>
                <a:gd name="T57" fmla="*/ 51 h 1394"/>
                <a:gd name="T58" fmla="*/ 768 w 1395"/>
                <a:gd name="T59" fmla="*/ 627 h 1394"/>
                <a:gd name="T60" fmla="*/ 1343 w 1395"/>
                <a:gd name="T61" fmla="*/ 629 h 1394"/>
                <a:gd name="T62" fmla="*/ 1375 w 1395"/>
                <a:gd name="T63" fmla="*/ 647 h 1394"/>
                <a:gd name="T64" fmla="*/ 1392 w 1395"/>
                <a:gd name="T65" fmla="*/ 678 h 1394"/>
                <a:gd name="T66" fmla="*/ 1392 w 1395"/>
                <a:gd name="T67" fmla="*/ 764 h 1394"/>
                <a:gd name="T68" fmla="*/ 1367 w 1395"/>
                <a:gd name="T69" fmla="*/ 893 h 1394"/>
                <a:gd name="T70" fmla="*/ 1320 w 1395"/>
                <a:gd name="T71" fmla="*/ 1012 h 1394"/>
                <a:gd name="T72" fmla="*/ 1252 w 1395"/>
                <a:gd name="T73" fmla="*/ 1118 h 1394"/>
                <a:gd name="T74" fmla="*/ 1167 w 1395"/>
                <a:gd name="T75" fmla="*/ 1212 h 1394"/>
                <a:gd name="T76" fmla="*/ 1067 w 1395"/>
                <a:gd name="T77" fmla="*/ 1288 h 1394"/>
                <a:gd name="T78" fmla="*/ 953 w 1395"/>
                <a:gd name="T79" fmla="*/ 1345 h 1394"/>
                <a:gd name="T80" fmla="*/ 830 w 1395"/>
                <a:gd name="T81" fmla="*/ 1381 h 1394"/>
                <a:gd name="T82" fmla="*/ 697 w 1395"/>
                <a:gd name="T83" fmla="*/ 1394 h 1394"/>
                <a:gd name="T84" fmla="*/ 565 w 1395"/>
                <a:gd name="T85" fmla="*/ 1381 h 1394"/>
                <a:gd name="T86" fmla="*/ 442 w 1395"/>
                <a:gd name="T87" fmla="*/ 1345 h 1394"/>
                <a:gd name="T88" fmla="*/ 328 w 1395"/>
                <a:gd name="T89" fmla="*/ 1288 h 1394"/>
                <a:gd name="T90" fmla="*/ 228 w 1395"/>
                <a:gd name="T91" fmla="*/ 1212 h 1394"/>
                <a:gd name="T92" fmla="*/ 143 w 1395"/>
                <a:gd name="T93" fmla="*/ 1118 h 1394"/>
                <a:gd name="T94" fmla="*/ 76 w 1395"/>
                <a:gd name="T95" fmla="*/ 1012 h 1394"/>
                <a:gd name="T96" fmla="*/ 28 w 1395"/>
                <a:gd name="T97" fmla="*/ 893 h 1394"/>
                <a:gd name="T98" fmla="*/ 3 w 1395"/>
                <a:gd name="T99" fmla="*/ 764 h 1394"/>
                <a:gd name="T100" fmla="*/ 3 w 1395"/>
                <a:gd name="T101" fmla="*/ 630 h 1394"/>
                <a:gd name="T102" fmla="*/ 28 w 1395"/>
                <a:gd name="T103" fmla="*/ 501 h 1394"/>
                <a:gd name="T104" fmla="*/ 76 w 1395"/>
                <a:gd name="T105" fmla="*/ 382 h 1394"/>
                <a:gd name="T106" fmla="*/ 143 w 1395"/>
                <a:gd name="T107" fmla="*/ 276 h 1394"/>
                <a:gd name="T108" fmla="*/ 228 w 1395"/>
                <a:gd name="T109" fmla="*/ 182 h 1394"/>
                <a:gd name="T110" fmla="*/ 328 w 1395"/>
                <a:gd name="T111" fmla="*/ 107 h 1394"/>
                <a:gd name="T112" fmla="*/ 442 w 1395"/>
                <a:gd name="T113" fmla="*/ 49 h 1394"/>
                <a:gd name="T114" fmla="*/ 565 w 1395"/>
                <a:gd name="T115" fmla="*/ 12 h 1394"/>
                <a:gd name="T116" fmla="*/ 697 w 1395"/>
                <a:gd name="T117" fmla="*/ 0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5" h="1394">
                  <a:moveTo>
                    <a:pt x="628" y="145"/>
                  </a:moveTo>
                  <a:lnTo>
                    <a:pt x="569" y="156"/>
                  </a:lnTo>
                  <a:lnTo>
                    <a:pt x="514" y="172"/>
                  </a:lnTo>
                  <a:lnTo>
                    <a:pt x="461" y="194"/>
                  </a:lnTo>
                  <a:lnTo>
                    <a:pt x="411" y="220"/>
                  </a:lnTo>
                  <a:lnTo>
                    <a:pt x="364" y="252"/>
                  </a:lnTo>
                  <a:lnTo>
                    <a:pt x="320" y="287"/>
                  </a:lnTo>
                  <a:lnTo>
                    <a:pt x="281" y="328"/>
                  </a:lnTo>
                  <a:lnTo>
                    <a:pt x="246" y="372"/>
                  </a:lnTo>
                  <a:lnTo>
                    <a:pt x="215" y="419"/>
                  </a:lnTo>
                  <a:lnTo>
                    <a:pt x="190" y="470"/>
                  </a:lnTo>
                  <a:lnTo>
                    <a:pt x="168" y="524"/>
                  </a:lnTo>
                  <a:lnTo>
                    <a:pt x="153" y="579"/>
                  </a:lnTo>
                  <a:lnTo>
                    <a:pt x="144" y="638"/>
                  </a:lnTo>
                  <a:lnTo>
                    <a:pt x="141" y="697"/>
                  </a:lnTo>
                  <a:lnTo>
                    <a:pt x="144" y="758"/>
                  </a:lnTo>
                  <a:lnTo>
                    <a:pt x="153" y="816"/>
                  </a:lnTo>
                  <a:lnTo>
                    <a:pt x="169" y="873"/>
                  </a:lnTo>
                  <a:lnTo>
                    <a:pt x="191" y="927"/>
                  </a:lnTo>
                  <a:lnTo>
                    <a:pt x="217" y="978"/>
                  </a:lnTo>
                  <a:lnTo>
                    <a:pt x="248" y="1026"/>
                  </a:lnTo>
                  <a:lnTo>
                    <a:pt x="284" y="1069"/>
                  </a:lnTo>
                  <a:lnTo>
                    <a:pt x="325" y="1110"/>
                  </a:lnTo>
                  <a:lnTo>
                    <a:pt x="369" y="1146"/>
                  </a:lnTo>
                  <a:lnTo>
                    <a:pt x="417" y="1178"/>
                  </a:lnTo>
                  <a:lnTo>
                    <a:pt x="468" y="1205"/>
                  </a:lnTo>
                  <a:lnTo>
                    <a:pt x="522" y="1226"/>
                  </a:lnTo>
                  <a:lnTo>
                    <a:pt x="578" y="1241"/>
                  </a:lnTo>
                  <a:lnTo>
                    <a:pt x="638" y="1250"/>
                  </a:lnTo>
                  <a:lnTo>
                    <a:pt x="697" y="1254"/>
                  </a:lnTo>
                  <a:lnTo>
                    <a:pt x="758" y="1250"/>
                  </a:lnTo>
                  <a:lnTo>
                    <a:pt x="815" y="1242"/>
                  </a:lnTo>
                  <a:lnTo>
                    <a:pt x="872" y="1226"/>
                  </a:lnTo>
                  <a:lnTo>
                    <a:pt x="925" y="1206"/>
                  </a:lnTo>
                  <a:lnTo>
                    <a:pt x="975" y="1179"/>
                  </a:lnTo>
                  <a:lnTo>
                    <a:pt x="1023" y="1148"/>
                  </a:lnTo>
                  <a:lnTo>
                    <a:pt x="1066" y="1113"/>
                  </a:lnTo>
                  <a:lnTo>
                    <a:pt x="1107" y="1074"/>
                  </a:lnTo>
                  <a:lnTo>
                    <a:pt x="1143" y="1030"/>
                  </a:lnTo>
                  <a:lnTo>
                    <a:pt x="1175" y="983"/>
                  </a:lnTo>
                  <a:lnTo>
                    <a:pt x="1201" y="933"/>
                  </a:lnTo>
                  <a:lnTo>
                    <a:pt x="1223" y="880"/>
                  </a:lnTo>
                  <a:lnTo>
                    <a:pt x="1239" y="825"/>
                  </a:lnTo>
                  <a:lnTo>
                    <a:pt x="1249" y="767"/>
                  </a:lnTo>
                  <a:lnTo>
                    <a:pt x="697" y="767"/>
                  </a:lnTo>
                  <a:lnTo>
                    <a:pt x="679" y="765"/>
                  </a:lnTo>
                  <a:lnTo>
                    <a:pt x="662" y="758"/>
                  </a:lnTo>
                  <a:lnTo>
                    <a:pt x="648" y="747"/>
                  </a:lnTo>
                  <a:lnTo>
                    <a:pt x="636" y="732"/>
                  </a:lnTo>
                  <a:lnTo>
                    <a:pt x="630" y="716"/>
                  </a:lnTo>
                  <a:lnTo>
                    <a:pt x="628" y="697"/>
                  </a:lnTo>
                  <a:lnTo>
                    <a:pt x="628" y="145"/>
                  </a:lnTo>
                  <a:close/>
                  <a:moveTo>
                    <a:pt x="697" y="0"/>
                  </a:moveTo>
                  <a:lnTo>
                    <a:pt x="716" y="2"/>
                  </a:lnTo>
                  <a:lnTo>
                    <a:pt x="733" y="10"/>
                  </a:lnTo>
                  <a:lnTo>
                    <a:pt x="747" y="20"/>
                  </a:lnTo>
                  <a:lnTo>
                    <a:pt x="759" y="34"/>
                  </a:lnTo>
                  <a:lnTo>
                    <a:pt x="765" y="51"/>
                  </a:lnTo>
                  <a:lnTo>
                    <a:pt x="768" y="70"/>
                  </a:lnTo>
                  <a:lnTo>
                    <a:pt x="768" y="627"/>
                  </a:lnTo>
                  <a:lnTo>
                    <a:pt x="1325" y="627"/>
                  </a:lnTo>
                  <a:lnTo>
                    <a:pt x="1343" y="629"/>
                  </a:lnTo>
                  <a:lnTo>
                    <a:pt x="1360" y="636"/>
                  </a:lnTo>
                  <a:lnTo>
                    <a:pt x="1375" y="647"/>
                  </a:lnTo>
                  <a:lnTo>
                    <a:pt x="1385" y="662"/>
                  </a:lnTo>
                  <a:lnTo>
                    <a:pt x="1392" y="678"/>
                  </a:lnTo>
                  <a:lnTo>
                    <a:pt x="1395" y="697"/>
                  </a:lnTo>
                  <a:lnTo>
                    <a:pt x="1392" y="764"/>
                  </a:lnTo>
                  <a:lnTo>
                    <a:pt x="1382" y="829"/>
                  </a:lnTo>
                  <a:lnTo>
                    <a:pt x="1367" y="893"/>
                  </a:lnTo>
                  <a:lnTo>
                    <a:pt x="1346" y="954"/>
                  </a:lnTo>
                  <a:lnTo>
                    <a:pt x="1320" y="1012"/>
                  </a:lnTo>
                  <a:lnTo>
                    <a:pt x="1289" y="1066"/>
                  </a:lnTo>
                  <a:lnTo>
                    <a:pt x="1252" y="1118"/>
                  </a:lnTo>
                  <a:lnTo>
                    <a:pt x="1212" y="1167"/>
                  </a:lnTo>
                  <a:lnTo>
                    <a:pt x="1167" y="1212"/>
                  </a:lnTo>
                  <a:lnTo>
                    <a:pt x="1119" y="1252"/>
                  </a:lnTo>
                  <a:lnTo>
                    <a:pt x="1067" y="1288"/>
                  </a:lnTo>
                  <a:lnTo>
                    <a:pt x="1012" y="1320"/>
                  </a:lnTo>
                  <a:lnTo>
                    <a:pt x="953" y="1345"/>
                  </a:lnTo>
                  <a:lnTo>
                    <a:pt x="893" y="1366"/>
                  </a:lnTo>
                  <a:lnTo>
                    <a:pt x="830" y="1381"/>
                  </a:lnTo>
                  <a:lnTo>
                    <a:pt x="765" y="1391"/>
                  </a:lnTo>
                  <a:lnTo>
                    <a:pt x="697" y="1394"/>
                  </a:lnTo>
                  <a:lnTo>
                    <a:pt x="630" y="1391"/>
                  </a:lnTo>
                  <a:lnTo>
                    <a:pt x="565" y="1381"/>
                  </a:lnTo>
                  <a:lnTo>
                    <a:pt x="502" y="1366"/>
                  </a:lnTo>
                  <a:lnTo>
                    <a:pt x="442" y="1345"/>
                  </a:lnTo>
                  <a:lnTo>
                    <a:pt x="383" y="1320"/>
                  </a:lnTo>
                  <a:lnTo>
                    <a:pt x="328" y="1288"/>
                  </a:lnTo>
                  <a:lnTo>
                    <a:pt x="276" y="1252"/>
                  </a:lnTo>
                  <a:lnTo>
                    <a:pt x="228" y="1212"/>
                  </a:lnTo>
                  <a:lnTo>
                    <a:pt x="183" y="1167"/>
                  </a:lnTo>
                  <a:lnTo>
                    <a:pt x="143" y="1118"/>
                  </a:lnTo>
                  <a:lnTo>
                    <a:pt x="107" y="1066"/>
                  </a:lnTo>
                  <a:lnTo>
                    <a:pt x="76" y="1012"/>
                  </a:lnTo>
                  <a:lnTo>
                    <a:pt x="49" y="954"/>
                  </a:lnTo>
                  <a:lnTo>
                    <a:pt x="28" y="893"/>
                  </a:lnTo>
                  <a:lnTo>
                    <a:pt x="13" y="829"/>
                  </a:lnTo>
                  <a:lnTo>
                    <a:pt x="3" y="764"/>
                  </a:lnTo>
                  <a:lnTo>
                    <a:pt x="0" y="697"/>
                  </a:lnTo>
                  <a:lnTo>
                    <a:pt x="3" y="630"/>
                  </a:lnTo>
                  <a:lnTo>
                    <a:pt x="13" y="565"/>
                  </a:lnTo>
                  <a:lnTo>
                    <a:pt x="28" y="501"/>
                  </a:lnTo>
                  <a:lnTo>
                    <a:pt x="49" y="441"/>
                  </a:lnTo>
                  <a:lnTo>
                    <a:pt x="76" y="382"/>
                  </a:lnTo>
                  <a:lnTo>
                    <a:pt x="107" y="328"/>
                  </a:lnTo>
                  <a:lnTo>
                    <a:pt x="143" y="276"/>
                  </a:lnTo>
                  <a:lnTo>
                    <a:pt x="183" y="227"/>
                  </a:lnTo>
                  <a:lnTo>
                    <a:pt x="228" y="182"/>
                  </a:lnTo>
                  <a:lnTo>
                    <a:pt x="276" y="142"/>
                  </a:lnTo>
                  <a:lnTo>
                    <a:pt x="328" y="107"/>
                  </a:lnTo>
                  <a:lnTo>
                    <a:pt x="383" y="75"/>
                  </a:lnTo>
                  <a:lnTo>
                    <a:pt x="442" y="49"/>
                  </a:lnTo>
                  <a:lnTo>
                    <a:pt x="502" y="28"/>
                  </a:lnTo>
                  <a:lnTo>
                    <a:pt x="565" y="12"/>
                  </a:lnTo>
                  <a:lnTo>
                    <a:pt x="630" y="3"/>
                  </a:lnTo>
                  <a:lnTo>
                    <a:pt x="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5" name="Group 43"/>
          <p:cNvGrpSpPr/>
          <p:nvPr/>
        </p:nvGrpSpPr>
        <p:grpSpPr>
          <a:xfrm>
            <a:off x="5665625" y="4671877"/>
            <a:ext cx="657551" cy="753033"/>
            <a:chOff x="9990138" y="2690813"/>
            <a:chExt cx="481013" cy="550863"/>
          </a:xfrm>
          <a:solidFill>
            <a:schemeClr val="bg1"/>
          </a:solidFill>
        </p:grpSpPr>
        <p:sp>
          <p:nvSpPr>
            <p:cNvPr id="16" name="Freeform 107"/>
            <p:cNvSpPr/>
            <p:nvPr/>
          </p:nvSpPr>
          <p:spPr bwMode="auto">
            <a:xfrm>
              <a:off x="10121901" y="3182938"/>
              <a:ext cx="219075" cy="58738"/>
            </a:xfrm>
            <a:custGeom>
              <a:avLst/>
              <a:gdLst>
                <a:gd name="T0" fmla="*/ 689 w 1378"/>
                <a:gd name="T1" fmla="*/ 0 h 371"/>
                <a:gd name="T2" fmla="*/ 708 w 1378"/>
                <a:gd name="T3" fmla="*/ 2 h 371"/>
                <a:gd name="T4" fmla="*/ 724 w 1378"/>
                <a:gd name="T5" fmla="*/ 10 h 371"/>
                <a:gd name="T6" fmla="*/ 739 w 1378"/>
                <a:gd name="T7" fmla="*/ 20 h 371"/>
                <a:gd name="T8" fmla="*/ 749 w 1378"/>
                <a:gd name="T9" fmla="*/ 35 h 371"/>
                <a:gd name="T10" fmla="*/ 757 w 1378"/>
                <a:gd name="T11" fmla="*/ 51 h 371"/>
                <a:gd name="T12" fmla="*/ 759 w 1378"/>
                <a:gd name="T13" fmla="*/ 70 h 371"/>
                <a:gd name="T14" fmla="*/ 759 w 1378"/>
                <a:gd name="T15" fmla="*/ 230 h 371"/>
                <a:gd name="T16" fmla="*/ 1307 w 1378"/>
                <a:gd name="T17" fmla="*/ 230 h 371"/>
                <a:gd name="T18" fmla="*/ 1326 w 1378"/>
                <a:gd name="T19" fmla="*/ 232 h 371"/>
                <a:gd name="T20" fmla="*/ 1343 w 1378"/>
                <a:gd name="T21" fmla="*/ 239 h 371"/>
                <a:gd name="T22" fmla="*/ 1357 w 1378"/>
                <a:gd name="T23" fmla="*/ 250 h 371"/>
                <a:gd name="T24" fmla="*/ 1368 w 1378"/>
                <a:gd name="T25" fmla="*/ 265 h 371"/>
                <a:gd name="T26" fmla="*/ 1375 w 1378"/>
                <a:gd name="T27" fmla="*/ 282 h 371"/>
                <a:gd name="T28" fmla="*/ 1378 w 1378"/>
                <a:gd name="T29" fmla="*/ 300 h 371"/>
                <a:gd name="T30" fmla="*/ 1376 w 1378"/>
                <a:gd name="T31" fmla="*/ 319 h 371"/>
                <a:gd name="T32" fmla="*/ 1368 w 1378"/>
                <a:gd name="T33" fmla="*/ 336 h 371"/>
                <a:gd name="T34" fmla="*/ 1358 w 1378"/>
                <a:gd name="T35" fmla="*/ 349 h 371"/>
                <a:gd name="T36" fmla="*/ 1343 w 1378"/>
                <a:gd name="T37" fmla="*/ 361 h 371"/>
                <a:gd name="T38" fmla="*/ 1326 w 1378"/>
                <a:gd name="T39" fmla="*/ 367 h 371"/>
                <a:gd name="T40" fmla="*/ 1308 w 1378"/>
                <a:gd name="T41" fmla="*/ 371 h 371"/>
                <a:gd name="T42" fmla="*/ 71 w 1378"/>
                <a:gd name="T43" fmla="*/ 371 h 371"/>
                <a:gd name="T44" fmla="*/ 52 w 1378"/>
                <a:gd name="T45" fmla="*/ 367 h 371"/>
                <a:gd name="T46" fmla="*/ 35 w 1378"/>
                <a:gd name="T47" fmla="*/ 361 h 371"/>
                <a:gd name="T48" fmla="*/ 21 w 1378"/>
                <a:gd name="T49" fmla="*/ 349 h 371"/>
                <a:gd name="T50" fmla="*/ 9 w 1378"/>
                <a:gd name="T51" fmla="*/ 336 h 371"/>
                <a:gd name="T52" fmla="*/ 3 w 1378"/>
                <a:gd name="T53" fmla="*/ 319 h 371"/>
                <a:gd name="T54" fmla="*/ 0 w 1378"/>
                <a:gd name="T55" fmla="*/ 300 h 371"/>
                <a:gd name="T56" fmla="*/ 3 w 1378"/>
                <a:gd name="T57" fmla="*/ 282 h 371"/>
                <a:gd name="T58" fmla="*/ 9 w 1378"/>
                <a:gd name="T59" fmla="*/ 265 h 371"/>
                <a:gd name="T60" fmla="*/ 21 w 1378"/>
                <a:gd name="T61" fmla="*/ 250 h 371"/>
                <a:gd name="T62" fmla="*/ 35 w 1378"/>
                <a:gd name="T63" fmla="*/ 239 h 371"/>
                <a:gd name="T64" fmla="*/ 52 w 1378"/>
                <a:gd name="T65" fmla="*/ 232 h 371"/>
                <a:gd name="T66" fmla="*/ 71 w 1378"/>
                <a:gd name="T67" fmla="*/ 230 h 371"/>
                <a:gd name="T68" fmla="*/ 618 w 1378"/>
                <a:gd name="T69" fmla="*/ 230 h 371"/>
                <a:gd name="T70" fmla="*/ 618 w 1378"/>
                <a:gd name="T71" fmla="*/ 70 h 371"/>
                <a:gd name="T72" fmla="*/ 621 w 1378"/>
                <a:gd name="T73" fmla="*/ 51 h 371"/>
                <a:gd name="T74" fmla="*/ 627 w 1378"/>
                <a:gd name="T75" fmla="*/ 35 h 371"/>
                <a:gd name="T76" fmla="*/ 639 w 1378"/>
                <a:gd name="T77" fmla="*/ 20 h 371"/>
                <a:gd name="T78" fmla="*/ 653 w 1378"/>
                <a:gd name="T79" fmla="*/ 10 h 371"/>
                <a:gd name="T80" fmla="*/ 670 w 1378"/>
                <a:gd name="T81" fmla="*/ 2 h 371"/>
                <a:gd name="T82" fmla="*/ 689 w 1378"/>
                <a:gd name="T8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78" h="371">
                  <a:moveTo>
                    <a:pt x="689" y="0"/>
                  </a:moveTo>
                  <a:lnTo>
                    <a:pt x="708" y="2"/>
                  </a:lnTo>
                  <a:lnTo>
                    <a:pt x="724" y="10"/>
                  </a:lnTo>
                  <a:lnTo>
                    <a:pt x="739" y="20"/>
                  </a:lnTo>
                  <a:lnTo>
                    <a:pt x="749" y="35"/>
                  </a:lnTo>
                  <a:lnTo>
                    <a:pt x="757" y="51"/>
                  </a:lnTo>
                  <a:lnTo>
                    <a:pt x="759" y="70"/>
                  </a:lnTo>
                  <a:lnTo>
                    <a:pt x="759" y="230"/>
                  </a:lnTo>
                  <a:lnTo>
                    <a:pt x="1307" y="230"/>
                  </a:lnTo>
                  <a:lnTo>
                    <a:pt x="1326" y="232"/>
                  </a:lnTo>
                  <a:lnTo>
                    <a:pt x="1343" y="239"/>
                  </a:lnTo>
                  <a:lnTo>
                    <a:pt x="1357" y="250"/>
                  </a:lnTo>
                  <a:lnTo>
                    <a:pt x="1368" y="265"/>
                  </a:lnTo>
                  <a:lnTo>
                    <a:pt x="1375" y="282"/>
                  </a:lnTo>
                  <a:lnTo>
                    <a:pt x="1378" y="300"/>
                  </a:lnTo>
                  <a:lnTo>
                    <a:pt x="1376" y="319"/>
                  </a:lnTo>
                  <a:lnTo>
                    <a:pt x="1368" y="336"/>
                  </a:lnTo>
                  <a:lnTo>
                    <a:pt x="1358" y="349"/>
                  </a:lnTo>
                  <a:lnTo>
                    <a:pt x="1343" y="361"/>
                  </a:lnTo>
                  <a:lnTo>
                    <a:pt x="1326" y="367"/>
                  </a:lnTo>
                  <a:lnTo>
                    <a:pt x="1308" y="371"/>
                  </a:lnTo>
                  <a:lnTo>
                    <a:pt x="71" y="371"/>
                  </a:lnTo>
                  <a:lnTo>
                    <a:pt x="52" y="367"/>
                  </a:lnTo>
                  <a:lnTo>
                    <a:pt x="35" y="361"/>
                  </a:lnTo>
                  <a:lnTo>
                    <a:pt x="21" y="349"/>
                  </a:lnTo>
                  <a:lnTo>
                    <a:pt x="9" y="336"/>
                  </a:lnTo>
                  <a:lnTo>
                    <a:pt x="3" y="319"/>
                  </a:lnTo>
                  <a:lnTo>
                    <a:pt x="0" y="300"/>
                  </a:lnTo>
                  <a:lnTo>
                    <a:pt x="3" y="282"/>
                  </a:lnTo>
                  <a:lnTo>
                    <a:pt x="9" y="265"/>
                  </a:lnTo>
                  <a:lnTo>
                    <a:pt x="21" y="250"/>
                  </a:lnTo>
                  <a:lnTo>
                    <a:pt x="35" y="239"/>
                  </a:lnTo>
                  <a:lnTo>
                    <a:pt x="52" y="232"/>
                  </a:lnTo>
                  <a:lnTo>
                    <a:pt x="71" y="230"/>
                  </a:lnTo>
                  <a:lnTo>
                    <a:pt x="618" y="230"/>
                  </a:lnTo>
                  <a:lnTo>
                    <a:pt x="618" y="70"/>
                  </a:lnTo>
                  <a:lnTo>
                    <a:pt x="621" y="51"/>
                  </a:lnTo>
                  <a:lnTo>
                    <a:pt x="627" y="35"/>
                  </a:lnTo>
                  <a:lnTo>
                    <a:pt x="639" y="20"/>
                  </a:lnTo>
                  <a:lnTo>
                    <a:pt x="653" y="10"/>
                  </a:lnTo>
                  <a:lnTo>
                    <a:pt x="670" y="2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08"/>
            <p:cNvSpPr>
              <a:spLocks noEditPoints="1"/>
            </p:cNvSpPr>
            <p:nvPr/>
          </p:nvSpPr>
          <p:spPr bwMode="auto">
            <a:xfrm>
              <a:off x="9990138" y="2809875"/>
              <a:ext cx="481013" cy="347663"/>
            </a:xfrm>
            <a:custGeom>
              <a:avLst/>
              <a:gdLst>
                <a:gd name="T0" fmla="*/ 1388 w 3034"/>
                <a:gd name="T1" fmla="*/ 1364 h 2187"/>
                <a:gd name="T2" fmla="*/ 1263 w 3034"/>
                <a:gd name="T3" fmla="*/ 1465 h 2187"/>
                <a:gd name="T4" fmla="*/ 1808 w 3034"/>
                <a:gd name="T5" fmla="*/ 1577 h 2187"/>
                <a:gd name="T6" fmla="*/ 1732 w 3034"/>
                <a:gd name="T7" fmla="*/ 1434 h 2187"/>
                <a:gd name="T8" fmla="*/ 1594 w 3034"/>
                <a:gd name="T9" fmla="*/ 1351 h 2187"/>
                <a:gd name="T10" fmla="*/ 2873 w 3034"/>
                <a:gd name="T11" fmla="*/ 0 h 2187"/>
                <a:gd name="T12" fmla="*/ 2986 w 3034"/>
                <a:gd name="T13" fmla="*/ 47 h 2187"/>
                <a:gd name="T14" fmla="*/ 3034 w 3034"/>
                <a:gd name="T15" fmla="*/ 160 h 2187"/>
                <a:gd name="T16" fmla="*/ 3006 w 3034"/>
                <a:gd name="T17" fmla="*/ 2117 h 2187"/>
                <a:gd name="T18" fmla="*/ 2906 w 3034"/>
                <a:gd name="T19" fmla="*/ 2184 h 2187"/>
                <a:gd name="T20" fmla="*/ 98 w 3034"/>
                <a:gd name="T21" fmla="*/ 2175 h 2187"/>
                <a:gd name="T22" fmla="*/ 13 w 3034"/>
                <a:gd name="T23" fmla="*/ 2089 h 2187"/>
                <a:gd name="T24" fmla="*/ 2 w 3034"/>
                <a:gd name="T25" fmla="*/ 1625 h 2187"/>
                <a:gd name="T26" fmla="*/ 51 w 3034"/>
                <a:gd name="T27" fmla="*/ 1576 h 2187"/>
                <a:gd name="T28" fmla="*/ 645 w 3034"/>
                <a:gd name="T29" fmla="*/ 1577 h 2187"/>
                <a:gd name="T30" fmla="*/ 716 w 3034"/>
                <a:gd name="T31" fmla="*/ 1411 h 2187"/>
                <a:gd name="T32" fmla="*/ 851 w 3034"/>
                <a:gd name="T33" fmla="*/ 1296 h 2187"/>
                <a:gd name="T34" fmla="*/ 1030 w 3034"/>
                <a:gd name="T35" fmla="*/ 1252 h 2187"/>
                <a:gd name="T36" fmla="*/ 1090 w 3034"/>
                <a:gd name="T37" fmla="*/ 1287 h 2187"/>
                <a:gd name="T38" fmla="*/ 1090 w 3034"/>
                <a:gd name="T39" fmla="*/ 1358 h 2187"/>
                <a:gd name="T40" fmla="*/ 1030 w 3034"/>
                <a:gd name="T41" fmla="*/ 1393 h 2187"/>
                <a:gd name="T42" fmla="*/ 892 w 3034"/>
                <a:gd name="T43" fmla="*/ 1434 h 2187"/>
                <a:gd name="T44" fmla="*/ 801 w 3034"/>
                <a:gd name="T45" fmla="*/ 1542 h 2187"/>
                <a:gd name="T46" fmla="*/ 1096 w 3034"/>
                <a:gd name="T47" fmla="*/ 1482 h 2187"/>
                <a:gd name="T48" fmla="*/ 1200 w 3034"/>
                <a:gd name="T49" fmla="*/ 1324 h 2187"/>
                <a:gd name="T50" fmla="*/ 1362 w 3034"/>
                <a:gd name="T51" fmla="*/ 1224 h 2187"/>
                <a:gd name="T52" fmla="*/ 1432 w 3034"/>
                <a:gd name="T53" fmla="*/ 1206 h 2187"/>
                <a:gd name="T54" fmla="*/ 1519 w 3034"/>
                <a:gd name="T55" fmla="*/ 1199 h 2187"/>
                <a:gd name="T56" fmla="*/ 1695 w 3034"/>
                <a:gd name="T57" fmla="*/ 1238 h 2187"/>
                <a:gd name="T58" fmla="*/ 1849 w 3034"/>
                <a:gd name="T59" fmla="*/ 1356 h 2187"/>
                <a:gd name="T60" fmla="*/ 1940 w 3034"/>
                <a:gd name="T61" fmla="*/ 1528 h 2187"/>
                <a:gd name="T62" fmla="*/ 2201 w 3034"/>
                <a:gd name="T63" fmla="*/ 1511 h 2187"/>
                <a:gd name="T64" fmla="*/ 2096 w 3034"/>
                <a:gd name="T65" fmla="*/ 1417 h 2187"/>
                <a:gd name="T66" fmla="*/ 1970 w 3034"/>
                <a:gd name="T67" fmla="*/ 1391 h 2187"/>
                <a:gd name="T68" fmla="*/ 1920 w 3034"/>
                <a:gd name="T69" fmla="*/ 1342 h 2187"/>
                <a:gd name="T70" fmla="*/ 1938 w 3034"/>
                <a:gd name="T71" fmla="*/ 1273 h 2187"/>
                <a:gd name="T72" fmla="*/ 2035 w 3034"/>
                <a:gd name="T73" fmla="*/ 1255 h 2187"/>
                <a:gd name="T74" fmla="*/ 2206 w 3034"/>
                <a:gd name="T75" fmla="*/ 1319 h 2187"/>
                <a:gd name="T76" fmla="*/ 2328 w 3034"/>
                <a:gd name="T77" fmla="*/ 1449 h 2187"/>
                <a:gd name="T78" fmla="*/ 2674 w 3034"/>
                <a:gd name="T79" fmla="*/ 1577 h 2187"/>
                <a:gd name="T80" fmla="*/ 2734 w 3034"/>
                <a:gd name="T81" fmla="*/ 1612 h 2187"/>
                <a:gd name="T82" fmla="*/ 2734 w 3034"/>
                <a:gd name="T83" fmla="*/ 1683 h 2187"/>
                <a:gd name="T84" fmla="*/ 2674 w 3034"/>
                <a:gd name="T85" fmla="*/ 1718 h 2187"/>
                <a:gd name="T86" fmla="*/ 150 w 3034"/>
                <a:gd name="T87" fmla="*/ 2045 h 2187"/>
                <a:gd name="T88" fmla="*/ 2891 w 3034"/>
                <a:gd name="T89" fmla="*/ 2037 h 2187"/>
                <a:gd name="T90" fmla="*/ 2883 w 3034"/>
                <a:gd name="T91" fmla="*/ 143 h 2187"/>
                <a:gd name="T92" fmla="*/ 2078 w 3034"/>
                <a:gd name="T93" fmla="*/ 131 h 2187"/>
                <a:gd name="T94" fmla="*/ 2044 w 3034"/>
                <a:gd name="T95" fmla="*/ 70 h 2187"/>
                <a:gd name="T96" fmla="*/ 2078 w 3034"/>
                <a:gd name="T97" fmla="*/ 9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34" h="2187">
                  <a:moveTo>
                    <a:pt x="1510" y="1339"/>
                  </a:moveTo>
                  <a:lnTo>
                    <a:pt x="1467" y="1342"/>
                  </a:lnTo>
                  <a:lnTo>
                    <a:pt x="1427" y="1351"/>
                  </a:lnTo>
                  <a:lnTo>
                    <a:pt x="1388" y="1364"/>
                  </a:lnTo>
                  <a:lnTo>
                    <a:pt x="1352" y="1383"/>
                  </a:lnTo>
                  <a:lnTo>
                    <a:pt x="1318" y="1407"/>
                  </a:lnTo>
                  <a:lnTo>
                    <a:pt x="1288" y="1434"/>
                  </a:lnTo>
                  <a:lnTo>
                    <a:pt x="1263" y="1465"/>
                  </a:lnTo>
                  <a:lnTo>
                    <a:pt x="1242" y="1500"/>
                  </a:lnTo>
                  <a:lnTo>
                    <a:pt x="1225" y="1537"/>
                  </a:lnTo>
                  <a:lnTo>
                    <a:pt x="1213" y="1577"/>
                  </a:lnTo>
                  <a:lnTo>
                    <a:pt x="1808" y="1577"/>
                  </a:lnTo>
                  <a:lnTo>
                    <a:pt x="1795" y="1537"/>
                  </a:lnTo>
                  <a:lnTo>
                    <a:pt x="1778" y="1500"/>
                  </a:lnTo>
                  <a:lnTo>
                    <a:pt x="1757" y="1465"/>
                  </a:lnTo>
                  <a:lnTo>
                    <a:pt x="1732" y="1434"/>
                  </a:lnTo>
                  <a:lnTo>
                    <a:pt x="1702" y="1407"/>
                  </a:lnTo>
                  <a:lnTo>
                    <a:pt x="1669" y="1383"/>
                  </a:lnTo>
                  <a:lnTo>
                    <a:pt x="1633" y="1364"/>
                  </a:lnTo>
                  <a:lnTo>
                    <a:pt x="1594" y="1351"/>
                  </a:lnTo>
                  <a:lnTo>
                    <a:pt x="1553" y="1342"/>
                  </a:lnTo>
                  <a:lnTo>
                    <a:pt x="1510" y="1339"/>
                  </a:lnTo>
                  <a:close/>
                  <a:moveTo>
                    <a:pt x="2114" y="0"/>
                  </a:moveTo>
                  <a:lnTo>
                    <a:pt x="2873" y="0"/>
                  </a:lnTo>
                  <a:lnTo>
                    <a:pt x="2906" y="3"/>
                  </a:lnTo>
                  <a:lnTo>
                    <a:pt x="2935" y="12"/>
                  </a:lnTo>
                  <a:lnTo>
                    <a:pt x="2963" y="27"/>
                  </a:lnTo>
                  <a:lnTo>
                    <a:pt x="2986" y="47"/>
                  </a:lnTo>
                  <a:lnTo>
                    <a:pt x="3006" y="71"/>
                  </a:lnTo>
                  <a:lnTo>
                    <a:pt x="3021" y="98"/>
                  </a:lnTo>
                  <a:lnTo>
                    <a:pt x="3030" y="128"/>
                  </a:lnTo>
                  <a:lnTo>
                    <a:pt x="3034" y="160"/>
                  </a:lnTo>
                  <a:lnTo>
                    <a:pt x="3034" y="2027"/>
                  </a:lnTo>
                  <a:lnTo>
                    <a:pt x="3030" y="2058"/>
                  </a:lnTo>
                  <a:lnTo>
                    <a:pt x="3021" y="2089"/>
                  </a:lnTo>
                  <a:lnTo>
                    <a:pt x="3006" y="2117"/>
                  </a:lnTo>
                  <a:lnTo>
                    <a:pt x="2986" y="2140"/>
                  </a:lnTo>
                  <a:lnTo>
                    <a:pt x="2963" y="2160"/>
                  </a:lnTo>
                  <a:lnTo>
                    <a:pt x="2935" y="2175"/>
                  </a:lnTo>
                  <a:lnTo>
                    <a:pt x="2906" y="2184"/>
                  </a:lnTo>
                  <a:lnTo>
                    <a:pt x="2873" y="2187"/>
                  </a:lnTo>
                  <a:lnTo>
                    <a:pt x="161" y="2187"/>
                  </a:lnTo>
                  <a:lnTo>
                    <a:pt x="128" y="2184"/>
                  </a:lnTo>
                  <a:lnTo>
                    <a:pt x="98" y="2175"/>
                  </a:lnTo>
                  <a:lnTo>
                    <a:pt x="71" y="2160"/>
                  </a:lnTo>
                  <a:lnTo>
                    <a:pt x="47" y="2140"/>
                  </a:lnTo>
                  <a:lnTo>
                    <a:pt x="28" y="2117"/>
                  </a:lnTo>
                  <a:lnTo>
                    <a:pt x="13" y="2089"/>
                  </a:lnTo>
                  <a:lnTo>
                    <a:pt x="3" y="2058"/>
                  </a:lnTo>
                  <a:lnTo>
                    <a:pt x="0" y="2027"/>
                  </a:lnTo>
                  <a:lnTo>
                    <a:pt x="0" y="1644"/>
                  </a:lnTo>
                  <a:lnTo>
                    <a:pt x="2" y="1625"/>
                  </a:lnTo>
                  <a:lnTo>
                    <a:pt x="10" y="1608"/>
                  </a:lnTo>
                  <a:lnTo>
                    <a:pt x="20" y="1594"/>
                  </a:lnTo>
                  <a:lnTo>
                    <a:pt x="34" y="1582"/>
                  </a:lnTo>
                  <a:lnTo>
                    <a:pt x="51" y="1576"/>
                  </a:lnTo>
                  <a:lnTo>
                    <a:pt x="70" y="1573"/>
                  </a:lnTo>
                  <a:lnTo>
                    <a:pt x="80" y="1574"/>
                  </a:lnTo>
                  <a:lnTo>
                    <a:pt x="91" y="1577"/>
                  </a:lnTo>
                  <a:lnTo>
                    <a:pt x="645" y="1577"/>
                  </a:lnTo>
                  <a:lnTo>
                    <a:pt x="655" y="1532"/>
                  </a:lnTo>
                  <a:lnTo>
                    <a:pt x="671" y="1489"/>
                  </a:lnTo>
                  <a:lnTo>
                    <a:pt x="691" y="1448"/>
                  </a:lnTo>
                  <a:lnTo>
                    <a:pt x="716" y="1411"/>
                  </a:lnTo>
                  <a:lnTo>
                    <a:pt x="744" y="1376"/>
                  </a:lnTo>
                  <a:lnTo>
                    <a:pt x="777" y="1345"/>
                  </a:lnTo>
                  <a:lnTo>
                    <a:pt x="813" y="1318"/>
                  </a:lnTo>
                  <a:lnTo>
                    <a:pt x="851" y="1296"/>
                  </a:lnTo>
                  <a:lnTo>
                    <a:pt x="893" y="1277"/>
                  </a:lnTo>
                  <a:lnTo>
                    <a:pt x="937" y="1264"/>
                  </a:lnTo>
                  <a:lnTo>
                    <a:pt x="982" y="1255"/>
                  </a:lnTo>
                  <a:lnTo>
                    <a:pt x="1030" y="1252"/>
                  </a:lnTo>
                  <a:lnTo>
                    <a:pt x="1049" y="1254"/>
                  </a:lnTo>
                  <a:lnTo>
                    <a:pt x="1066" y="1262"/>
                  </a:lnTo>
                  <a:lnTo>
                    <a:pt x="1080" y="1272"/>
                  </a:lnTo>
                  <a:lnTo>
                    <a:pt x="1090" y="1287"/>
                  </a:lnTo>
                  <a:lnTo>
                    <a:pt x="1098" y="1304"/>
                  </a:lnTo>
                  <a:lnTo>
                    <a:pt x="1100" y="1322"/>
                  </a:lnTo>
                  <a:lnTo>
                    <a:pt x="1098" y="1341"/>
                  </a:lnTo>
                  <a:lnTo>
                    <a:pt x="1090" y="1358"/>
                  </a:lnTo>
                  <a:lnTo>
                    <a:pt x="1080" y="1372"/>
                  </a:lnTo>
                  <a:lnTo>
                    <a:pt x="1066" y="1383"/>
                  </a:lnTo>
                  <a:lnTo>
                    <a:pt x="1049" y="1390"/>
                  </a:lnTo>
                  <a:lnTo>
                    <a:pt x="1030" y="1393"/>
                  </a:lnTo>
                  <a:lnTo>
                    <a:pt x="993" y="1395"/>
                  </a:lnTo>
                  <a:lnTo>
                    <a:pt x="957" y="1404"/>
                  </a:lnTo>
                  <a:lnTo>
                    <a:pt x="923" y="1416"/>
                  </a:lnTo>
                  <a:lnTo>
                    <a:pt x="892" y="1434"/>
                  </a:lnTo>
                  <a:lnTo>
                    <a:pt x="864" y="1456"/>
                  </a:lnTo>
                  <a:lnTo>
                    <a:pt x="838" y="1482"/>
                  </a:lnTo>
                  <a:lnTo>
                    <a:pt x="818" y="1510"/>
                  </a:lnTo>
                  <a:lnTo>
                    <a:pt x="801" y="1542"/>
                  </a:lnTo>
                  <a:lnTo>
                    <a:pt x="789" y="1577"/>
                  </a:lnTo>
                  <a:lnTo>
                    <a:pt x="1070" y="1577"/>
                  </a:lnTo>
                  <a:lnTo>
                    <a:pt x="1080" y="1528"/>
                  </a:lnTo>
                  <a:lnTo>
                    <a:pt x="1096" y="1482"/>
                  </a:lnTo>
                  <a:lnTo>
                    <a:pt x="1116" y="1438"/>
                  </a:lnTo>
                  <a:lnTo>
                    <a:pt x="1140" y="1397"/>
                  </a:lnTo>
                  <a:lnTo>
                    <a:pt x="1169" y="1359"/>
                  </a:lnTo>
                  <a:lnTo>
                    <a:pt x="1200" y="1324"/>
                  </a:lnTo>
                  <a:lnTo>
                    <a:pt x="1236" y="1292"/>
                  </a:lnTo>
                  <a:lnTo>
                    <a:pt x="1275" y="1265"/>
                  </a:lnTo>
                  <a:lnTo>
                    <a:pt x="1318" y="1242"/>
                  </a:lnTo>
                  <a:lnTo>
                    <a:pt x="1362" y="1224"/>
                  </a:lnTo>
                  <a:lnTo>
                    <a:pt x="1410" y="1210"/>
                  </a:lnTo>
                  <a:lnTo>
                    <a:pt x="1412" y="1209"/>
                  </a:lnTo>
                  <a:lnTo>
                    <a:pt x="1419" y="1208"/>
                  </a:lnTo>
                  <a:lnTo>
                    <a:pt x="1432" y="1206"/>
                  </a:lnTo>
                  <a:lnTo>
                    <a:pt x="1448" y="1204"/>
                  </a:lnTo>
                  <a:lnTo>
                    <a:pt x="1468" y="1201"/>
                  </a:lnTo>
                  <a:lnTo>
                    <a:pt x="1492" y="1199"/>
                  </a:lnTo>
                  <a:lnTo>
                    <a:pt x="1519" y="1199"/>
                  </a:lnTo>
                  <a:lnTo>
                    <a:pt x="1550" y="1200"/>
                  </a:lnTo>
                  <a:lnTo>
                    <a:pt x="1600" y="1208"/>
                  </a:lnTo>
                  <a:lnTo>
                    <a:pt x="1648" y="1220"/>
                  </a:lnTo>
                  <a:lnTo>
                    <a:pt x="1695" y="1238"/>
                  </a:lnTo>
                  <a:lnTo>
                    <a:pt x="1738" y="1262"/>
                  </a:lnTo>
                  <a:lnTo>
                    <a:pt x="1778" y="1289"/>
                  </a:lnTo>
                  <a:lnTo>
                    <a:pt x="1815" y="1320"/>
                  </a:lnTo>
                  <a:lnTo>
                    <a:pt x="1849" y="1356"/>
                  </a:lnTo>
                  <a:lnTo>
                    <a:pt x="1879" y="1394"/>
                  </a:lnTo>
                  <a:lnTo>
                    <a:pt x="1903" y="1436"/>
                  </a:lnTo>
                  <a:lnTo>
                    <a:pt x="1924" y="1481"/>
                  </a:lnTo>
                  <a:lnTo>
                    <a:pt x="1940" y="1528"/>
                  </a:lnTo>
                  <a:lnTo>
                    <a:pt x="1950" y="1577"/>
                  </a:lnTo>
                  <a:lnTo>
                    <a:pt x="2229" y="1577"/>
                  </a:lnTo>
                  <a:lnTo>
                    <a:pt x="2218" y="1543"/>
                  </a:lnTo>
                  <a:lnTo>
                    <a:pt x="2201" y="1511"/>
                  </a:lnTo>
                  <a:lnTo>
                    <a:pt x="2179" y="1483"/>
                  </a:lnTo>
                  <a:lnTo>
                    <a:pt x="2155" y="1456"/>
                  </a:lnTo>
                  <a:lnTo>
                    <a:pt x="2127" y="1435"/>
                  </a:lnTo>
                  <a:lnTo>
                    <a:pt x="2096" y="1417"/>
                  </a:lnTo>
                  <a:lnTo>
                    <a:pt x="2062" y="1405"/>
                  </a:lnTo>
                  <a:lnTo>
                    <a:pt x="2026" y="1396"/>
                  </a:lnTo>
                  <a:lnTo>
                    <a:pt x="1988" y="1393"/>
                  </a:lnTo>
                  <a:lnTo>
                    <a:pt x="1970" y="1391"/>
                  </a:lnTo>
                  <a:lnTo>
                    <a:pt x="1953" y="1383"/>
                  </a:lnTo>
                  <a:lnTo>
                    <a:pt x="1938" y="1373"/>
                  </a:lnTo>
                  <a:lnTo>
                    <a:pt x="1928" y="1359"/>
                  </a:lnTo>
                  <a:lnTo>
                    <a:pt x="1920" y="1342"/>
                  </a:lnTo>
                  <a:lnTo>
                    <a:pt x="1918" y="1323"/>
                  </a:lnTo>
                  <a:lnTo>
                    <a:pt x="1920" y="1304"/>
                  </a:lnTo>
                  <a:lnTo>
                    <a:pt x="1928" y="1287"/>
                  </a:lnTo>
                  <a:lnTo>
                    <a:pt x="1938" y="1273"/>
                  </a:lnTo>
                  <a:lnTo>
                    <a:pt x="1953" y="1263"/>
                  </a:lnTo>
                  <a:lnTo>
                    <a:pt x="1970" y="1255"/>
                  </a:lnTo>
                  <a:lnTo>
                    <a:pt x="1988" y="1253"/>
                  </a:lnTo>
                  <a:lnTo>
                    <a:pt x="2035" y="1255"/>
                  </a:lnTo>
                  <a:lnTo>
                    <a:pt x="2082" y="1264"/>
                  </a:lnTo>
                  <a:lnTo>
                    <a:pt x="2125" y="1278"/>
                  </a:lnTo>
                  <a:lnTo>
                    <a:pt x="2167" y="1296"/>
                  </a:lnTo>
                  <a:lnTo>
                    <a:pt x="2206" y="1319"/>
                  </a:lnTo>
                  <a:lnTo>
                    <a:pt x="2242" y="1346"/>
                  </a:lnTo>
                  <a:lnTo>
                    <a:pt x="2274" y="1377"/>
                  </a:lnTo>
                  <a:lnTo>
                    <a:pt x="2302" y="1412"/>
                  </a:lnTo>
                  <a:lnTo>
                    <a:pt x="2328" y="1449"/>
                  </a:lnTo>
                  <a:lnTo>
                    <a:pt x="2348" y="1489"/>
                  </a:lnTo>
                  <a:lnTo>
                    <a:pt x="2363" y="1533"/>
                  </a:lnTo>
                  <a:lnTo>
                    <a:pt x="2373" y="1577"/>
                  </a:lnTo>
                  <a:lnTo>
                    <a:pt x="2674" y="1577"/>
                  </a:lnTo>
                  <a:lnTo>
                    <a:pt x="2692" y="1580"/>
                  </a:lnTo>
                  <a:lnTo>
                    <a:pt x="2709" y="1588"/>
                  </a:lnTo>
                  <a:lnTo>
                    <a:pt x="2724" y="1598"/>
                  </a:lnTo>
                  <a:lnTo>
                    <a:pt x="2734" y="1612"/>
                  </a:lnTo>
                  <a:lnTo>
                    <a:pt x="2742" y="1629"/>
                  </a:lnTo>
                  <a:lnTo>
                    <a:pt x="2744" y="1648"/>
                  </a:lnTo>
                  <a:lnTo>
                    <a:pt x="2742" y="1667"/>
                  </a:lnTo>
                  <a:lnTo>
                    <a:pt x="2734" y="1683"/>
                  </a:lnTo>
                  <a:lnTo>
                    <a:pt x="2724" y="1698"/>
                  </a:lnTo>
                  <a:lnTo>
                    <a:pt x="2709" y="1708"/>
                  </a:lnTo>
                  <a:lnTo>
                    <a:pt x="2692" y="1716"/>
                  </a:lnTo>
                  <a:lnTo>
                    <a:pt x="2674" y="1718"/>
                  </a:lnTo>
                  <a:lnTo>
                    <a:pt x="140" y="1718"/>
                  </a:lnTo>
                  <a:lnTo>
                    <a:pt x="140" y="2027"/>
                  </a:lnTo>
                  <a:lnTo>
                    <a:pt x="143" y="2037"/>
                  </a:lnTo>
                  <a:lnTo>
                    <a:pt x="150" y="2045"/>
                  </a:lnTo>
                  <a:lnTo>
                    <a:pt x="161" y="2048"/>
                  </a:lnTo>
                  <a:lnTo>
                    <a:pt x="2873" y="2048"/>
                  </a:lnTo>
                  <a:lnTo>
                    <a:pt x="2883" y="2045"/>
                  </a:lnTo>
                  <a:lnTo>
                    <a:pt x="2891" y="2037"/>
                  </a:lnTo>
                  <a:lnTo>
                    <a:pt x="2893" y="2027"/>
                  </a:lnTo>
                  <a:lnTo>
                    <a:pt x="2893" y="160"/>
                  </a:lnTo>
                  <a:lnTo>
                    <a:pt x="2891" y="150"/>
                  </a:lnTo>
                  <a:lnTo>
                    <a:pt x="2883" y="143"/>
                  </a:lnTo>
                  <a:lnTo>
                    <a:pt x="2873" y="140"/>
                  </a:lnTo>
                  <a:lnTo>
                    <a:pt x="2114" y="140"/>
                  </a:lnTo>
                  <a:lnTo>
                    <a:pt x="2095" y="137"/>
                  </a:lnTo>
                  <a:lnTo>
                    <a:pt x="2078" y="131"/>
                  </a:lnTo>
                  <a:lnTo>
                    <a:pt x="2064" y="119"/>
                  </a:lnTo>
                  <a:lnTo>
                    <a:pt x="2053" y="105"/>
                  </a:lnTo>
                  <a:lnTo>
                    <a:pt x="2046" y="89"/>
                  </a:lnTo>
                  <a:lnTo>
                    <a:pt x="2044" y="70"/>
                  </a:lnTo>
                  <a:lnTo>
                    <a:pt x="2046" y="52"/>
                  </a:lnTo>
                  <a:lnTo>
                    <a:pt x="2053" y="35"/>
                  </a:lnTo>
                  <a:lnTo>
                    <a:pt x="2064" y="20"/>
                  </a:lnTo>
                  <a:lnTo>
                    <a:pt x="2078" y="9"/>
                  </a:lnTo>
                  <a:lnTo>
                    <a:pt x="2095" y="2"/>
                  </a:lnTo>
                  <a:lnTo>
                    <a:pt x="2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09"/>
            <p:cNvSpPr/>
            <p:nvPr/>
          </p:nvSpPr>
          <p:spPr bwMode="auto">
            <a:xfrm>
              <a:off x="9990138" y="2809875"/>
              <a:ext cx="157163" cy="231775"/>
            </a:xfrm>
            <a:custGeom>
              <a:avLst/>
              <a:gdLst>
                <a:gd name="T0" fmla="*/ 161 w 993"/>
                <a:gd name="T1" fmla="*/ 0 h 1455"/>
                <a:gd name="T2" fmla="*/ 922 w 993"/>
                <a:gd name="T3" fmla="*/ 0 h 1455"/>
                <a:gd name="T4" fmla="*/ 941 w 993"/>
                <a:gd name="T5" fmla="*/ 2 h 1455"/>
                <a:gd name="T6" fmla="*/ 958 w 993"/>
                <a:gd name="T7" fmla="*/ 9 h 1455"/>
                <a:gd name="T8" fmla="*/ 972 w 993"/>
                <a:gd name="T9" fmla="*/ 20 h 1455"/>
                <a:gd name="T10" fmla="*/ 983 w 993"/>
                <a:gd name="T11" fmla="*/ 35 h 1455"/>
                <a:gd name="T12" fmla="*/ 990 w 993"/>
                <a:gd name="T13" fmla="*/ 52 h 1455"/>
                <a:gd name="T14" fmla="*/ 993 w 993"/>
                <a:gd name="T15" fmla="*/ 70 h 1455"/>
                <a:gd name="T16" fmla="*/ 990 w 993"/>
                <a:gd name="T17" fmla="*/ 89 h 1455"/>
                <a:gd name="T18" fmla="*/ 983 w 993"/>
                <a:gd name="T19" fmla="*/ 105 h 1455"/>
                <a:gd name="T20" fmla="*/ 972 w 993"/>
                <a:gd name="T21" fmla="*/ 119 h 1455"/>
                <a:gd name="T22" fmla="*/ 958 w 993"/>
                <a:gd name="T23" fmla="*/ 131 h 1455"/>
                <a:gd name="T24" fmla="*/ 941 w 993"/>
                <a:gd name="T25" fmla="*/ 137 h 1455"/>
                <a:gd name="T26" fmla="*/ 922 w 993"/>
                <a:gd name="T27" fmla="*/ 140 h 1455"/>
                <a:gd name="T28" fmla="*/ 161 w 993"/>
                <a:gd name="T29" fmla="*/ 140 h 1455"/>
                <a:gd name="T30" fmla="*/ 150 w 993"/>
                <a:gd name="T31" fmla="*/ 143 h 1455"/>
                <a:gd name="T32" fmla="*/ 143 w 993"/>
                <a:gd name="T33" fmla="*/ 150 h 1455"/>
                <a:gd name="T34" fmla="*/ 140 w 993"/>
                <a:gd name="T35" fmla="*/ 160 h 1455"/>
                <a:gd name="T36" fmla="*/ 140 w 993"/>
                <a:gd name="T37" fmla="*/ 1384 h 1455"/>
                <a:gd name="T38" fmla="*/ 138 w 993"/>
                <a:gd name="T39" fmla="*/ 1404 h 1455"/>
                <a:gd name="T40" fmla="*/ 130 w 993"/>
                <a:gd name="T41" fmla="*/ 1420 h 1455"/>
                <a:gd name="T42" fmla="*/ 120 w 993"/>
                <a:gd name="T43" fmla="*/ 1434 h 1455"/>
                <a:gd name="T44" fmla="*/ 105 w 993"/>
                <a:gd name="T45" fmla="*/ 1446 h 1455"/>
                <a:gd name="T46" fmla="*/ 89 w 993"/>
                <a:gd name="T47" fmla="*/ 1452 h 1455"/>
                <a:gd name="T48" fmla="*/ 70 w 993"/>
                <a:gd name="T49" fmla="*/ 1455 h 1455"/>
                <a:gd name="T50" fmla="*/ 51 w 993"/>
                <a:gd name="T51" fmla="*/ 1452 h 1455"/>
                <a:gd name="T52" fmla="*/ 34 w 993"/>
                <a:gd name="T53" fmla="*/ 1446 h 1455"/>
                <a:gd name="T54" fmla="*/ 20 w 993"/>
                <a:gd name="T55" fmla="*/ 1434 h 1455"/>
                <a:gd name="T56" fmla="*/ 10 w 993"/>
                <a:gd name="T57" fmla="*/ 1420 h 1455"/>
                <a:gd name="T58" fmla="*/ 2 w 993"/>
                <a:gd name="T59" fmla="*/ 1404 h 1455"/>
                <a:gd name="T60" fmla="*/ 0 w 993"/>
                <a:gd name="T61" fmla="*/ 1384 h 1455"/>
                <a:gd name="T62" fmla="*/ 0 w 993"/>
                <a:gd name="T63" fmla="*/ 160 h 1455"/>
                <a:gd name="T64" fmla="*/ 3 w 993"/>
                <a:gd name="T65" fmla="*/ 128 h 1455"/>
                <a:gd name="T66" fmla="*/ 13 w 993"/>
                <a:gd name="T67" fmla="*/ 98 h 1455"/>
                <a:gd name="T68" fmla="*/ 28 w 993"/>
                <a:gd name="T69" fmla="*/ 71 h 1455"/>
                <a:gd name="T70" fmla="*/ 47 w 993"/>
                <a:gd name="T71" fmla="*/ 47 h 1455"/>
                <a:gd name="T72" fmla="*/ 71 w 993"/>
                <a:gd name="T73" fmla="*/ 27 h 1455"/>
                <a:gd name="T74" fmla="*/ 98 w 993"/>
                <a:gd name="T75" fmla="*/ 12 h 1455"/>
                <a:gd name="T76" fmla="*/ 128 w 993"/>
                <a:gd name="T77" fmla="*/ 3 h 1455"/>
                <a:gd name="T78" fmla="*/ 161 w 993"/>
                <a:gd name="T79" fmla="*/ 0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3" h="1455">
                  <a:moveTo>
                    <a:pt x="161" y="0"/>
                  </a:moveTo>
                  <a:lnTo>
                    <a:pt x="922" y="0"/>
                  </a:lnTo>
                  <a:lnTo>
                    <a:pt x="941" y="2"/>
                  </a:lnTo>
                  <a:lnTo>
                    <a:pt x="958" y="9"/>
                  </a:lnTo>
                  <a:lnTo>
                    <a:pt x="972" y="20"/>
                  </a:lnTo>
                  <a:lnTo>
                    <a:pt x="983" y="35"/>
                  </a:lnTo>
                  <a:lnTo>
                    <a:pt x="990" y="52"/>
                  </a:lnTo>
                  <a:lnTo>
                    <a:pt x="993" y="70"/>
                  </a:lnTo>
                  <a:lnTo>
                    <a:pt x="990" y="89"/>
                  </a:lnTo>
                  <a:lnTo>
                    <a:pt x="983" y="105"/>
                  </a:lnTo>
                  <a:lnTo>
                    <a:pt x="972" y="119"/>
                  </a:lnTo>
                  <a:lnTo>
                    <a:pt x="958" y="131"/>
                  </a:lnTo>
                  <a:lnTo>
                    <a:pt x="941" y="137"/>
                  </a:lnTo>
                  <a:lnTo>
                    <a:pt x="922" y="140"/>
                  </a:lnTo>
                  <a:lnTo>
                    <a:pt x="161" y="140"/>
                  </a:lnTo>
                  <a:lnTo>
                    <a:pt x="150" y="143"/>
                  </a:lnTo>
                  <a:lnTo>
                    <a:pt x="143" y="150"/>
                  </a:lnTo>
                  <a:lnTo>
                    <a:pt x="140" y="160"/>
                  </a:lnTo>
                  <a:lnTo>
                    <a:pt x="140" y="1384"/>
                  </a:lnTo>
                  <a:lnTo>
                    <a:pt x="138" y="1404"/>
                  </a:lnTo>
                  <a:lnTo>
                    <a:pt x="130" y="1420"/>
                  </a:lnTo>
                  <a:lnTo>
                    <a:pt x="120" y="1434"/>
                  </a:lnTo>
                  <a:lnTo>
                    <a:pt x="105" y="1446"/>
                  </a:lnTo>
                  <a:lnTo>
                    <a:pt x="89" y="1452"/>
                  </a:lnTo>
                  <a:lnTo>
                    <a:pt x="70" y="1455"/>
                  </a:lnTo>
                  <a:lnTo>
                    <a:pt x="51" y="1452"/>
                  </a:lnTo>
                  <a:lnTo>
                    <a:pt x="34" y="1446"/>
                  </a:lnTo>
                  <a:lnTo>
                    <a:pt x="20" y="1434"/>
                  </a:lnTo>
                  <a:lnTo>
                    <a:pt x="10" y="1420"/>
                  </a:lnTo>
                  <a:lnTo>
                    <a:pt x="2" y="1404"/>
                  </a:lnTo>
                  <a:lnTo>
                    <a:pt x="0" y="1384"/>
                  </a:lnTo>
                  <a:lnTo>
                    <a:pt x="0" y="160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8" y="71"/>
                  </a:lnTo>
                  <a:lnTo>
                    <a:pt x="47" y="47"/>
                  </a:lnTo>
                  <a:lnTo>
                    <a:pt x="71" y="27"/>
                  </a:lnTo>
                  <a:lnTo>
                    <a:pt x="98" y="12"/>
                  </a:lnTo>
                  <a:lnTo>
                    <a:pt x="128" y="3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10"/>
            <p:cNvSpPr/>
            <p:nvPr/>
          </p:nvSpPr>
          <p:spPr bwMode="auto">
            <a:xfrm>
              <a:off x="10139363" y="2690813"/>
              <a:ext cx="179388" cy="300038"/>
            </a:xfrm>
            <a:custGeom>
              <a:avLst/>
              <a:gdLst>
                <a:gd name="T0" fmla="*/ 603 w 1137"/>
                <a:gd name="T1" fmla="*/ 7 h 1894"/>
                <a:gd name="T2" fmla="*/ 887 w 1137"/>
                <a:gd name="T3" fmla="*/ 325 h 1894"/>
                <a:gd name="T4" fmla="*/ 951 w 1137"/>
                <a:gd name="T5" fmla="*/ 433 h 1894"/>
                <a:gd name="T6" fmla="*/ 974 w 1137"/>
                <a:gd name="T7" fmla="*/ 557 h 1894"/>
                <a:gd name="T8" fmla="*/ 980 w 1137"/>
                <a:gd name="T9" fmla="*/ 1155 h 1894"/>
                <a:gd name="T10" fmla="*/ 1114 w 1137"/>
                <a:gd name="T11" fmla="*/ 1375 h 1894"/>
                <a:gd name="T12" fmla="*/ 1137 w 1137"/>
                <a:gd name="T13" fmla="*/ 1477 h 1894"/>
                <a:gd name="T14" fmla="*/ 1127 w 1137"/>
                <a:gd name="T15" fmla="*/ 1653 h 1894"/>
                <a:gd name="T16" fmla="*/ 1086 w 1137"/>
                <a:gd name="T17" fmla="*/ 1685 h 1894"/>
                <a:gd name="T18" fmla="*/ 912 w 1137"/>
                <a:gd name="T19" fmla="*/ 1823 h 1894"/>
                <a:gd name="T20" fmla="*/ 891 w 1137"/>
                <a:gd name="T21" fmla="*/ 1873 h 1894"/>
                <a:gd name="T22" fmla="*/ 841 w 1137"/>
                <a:gd name="T23" fmla="*/ 1893 h 1894"/>
                <a:gd name="T24" fmla="*/ 793 w 1137"/>
                <a:gd name="T25" fmla="*/ 1873 h 1894"/>
                <a:gd name="T26" fmla="*/ 771 w 1137"/>
                <a:gd name="T27" fmla="*/ 1823 h 1894"/>
                <a:gd name="T28" fmla="*/ 747 w 1137"/>
                <a:gd name="T29" fmla="*/ 1652 h 1894"/>
                <a:gd name="T30" fmla="*/ 740 w 1137"/>
                <a:gd name="T31" fmla="*/ 1598 h 1894"/>
                <a:gd name="T32" fmla="*/ 772 w 1137"/>
                <a:gd name="T33" fmla="*/ 1556 h 1894"/>
                <a:gd name="T34" fmla="*/ 996 w 1137"/>
                <a:gd name="T35" fmla="*/ 1546 h 1894"/>
                <a:gd name="T36" fmla="*/ 988 w 1137"/>
                <a:gd name="T37" fmla="*/ 1436 h 1894"/>
                <a:gd name="T38" fmla="*/ 854 w 1137"/>
                <a:gd name="T39" fmla="*/ 1216 h 1894"/>
                <a:gd name="T40" fmla="*/ 833 w 1137"/>
                <a:gd name="T41" fmla="*/ 1116 h 1894"/>
                <a:gd name="T42" fmla="*/ 824 w 1137"/>
                <a:gd name="T43" fmla="*/ 497 h 1894"/>
                <a:gd name="T44" fmla="*/ 781 w 1137"/>
                <a:gd name="T45" fmla="*/ 416 h 1894"/>
                <a:gd name="T46" fmla="*/ 352 w 1137"/>
                <a:gd name="T47" fmla="*/ 442 h 1894"/>
                <a:gd name="T48" fmla="*/ 321 w 1137"/>
                <a:gd name="T49" fmla="*/ 526 h 1894"/>
                <a:gd name="T50" fmla="*/ 316 w 1137"/>
                <a:gd name="T51" fmla="*/ 1149 h 1894"/>
                <a:gd name="T52" fmla="*/ 276 w 1137"/>
                <a:gd name="T53" fmla="*/ 1252 h 1894"/>
                <a:gd name="T54" fmla="*/ 143 w 1137"/>
                <a:gd name="T55" fmla="*/ 1459 h 1894"/>
                <a:gd name="T56" fmla="*/ 338 w 1137"/>
                <a:gd name="T57" fmla="*/ 1547 h 1894"/>
                <a:gd name="T58" fmla="*/ 388 w 1137"/>
                <a:gd name="T59" fmla="*/ 1567 h 1894"/>
                <a:gd name="T60" fmla="*/ 409 w 1137"/>
                <a:gd name="T61" fmla="*/ 1617 h 1894"/>
                <a:gd name="T62" fmla="*/ 388 w 1137"/>
                <a:gd name="T63" fmla="*/ 1667 h 1894"/>
                <a:gd name="T64" fmla="*/ 338 w 1137"/>
                <a:gd name="T65" fmla="*/ 1688 h 1894"/>
                <a:gd name="T66" fmla="*/ 335 w 1137"/>
                <a:gd name="T67" fmla="*/ 1842 h 1894"/>
                <a:gd name="T68" fmla="*/ 303 w 1137"/>
                <a:gd name="T69" fmla="*/ 1885 h 1894"/>
                <a:gd name="T70" fmla="*/ 250 w 1137"/>
                <a:gd name="T71" fmla="*/ 1891 h 1894"/>
                <a:gd name="T72" fmla="*/ 207 w 1137"/>
                <a:gd name="T73" fmla="*/ 1859 h 1894"/>
                <a:gd name="T74" fmla="*/ 198 w 1137"/>
                <a:gd name="T75" fmla="*/ 1688 h 1894"/>
                <a:gd name="T76" fmla="*/ 35 w 1137"/>
                <a:gd name="T77" fmla="*/ 1678 h 1894"/>
                <a:gd name="T78" fmla="*/ 2 w 1137"/>
                <a:gd name="T79" fmla="*/ 1636 h 1894"/>
                <a:gd name="T80" fmla="*/ 3 w 1137"/>
                <a:gd name="T81" fmla="*/ 1443 h 1894"/>
                <a:gd name="T82" fmla="*/ 45 w 1137"/>
                <a:gd name="T83" fmla="*/ 1338 h 1894"/>
                <a:gd name="T84" fmla="*/ 178 w 1137"/>
                <a:gd name="T85" fmla="*/ 1134 h 1894"/>
                <a:gd name="T86" fmla="*/ 182 w 1137"/>
                <a:gd name="T87" fmla="*/ 515 h 1894"/>
                <a:gd name="T88" fmla="*/ 218 w 1137"/>
                <a:gd name="T89" fmla="*/ 395 h 1894"/>
                <a:gd name="T90" fmla="*/ 522 w 1137"/>
                <a:gd name="T91" fmla="*/ 25 h 1894"/>
                <a:gd name="T92" fmla="*/ 574 w 1137"/>
                <a:gd name="T93" fmla="*/ 0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7" h="1894">
                  <a:moveTo>
                    <a:pt x="574" y="0"/>
                  </a:moveTo>
                  <a:lnTo>
                    <a:pt x="589" y="3"/>
                  </a:lnTo>
                  <a:lnTo>
                    <a:pt x="603" y="7"/>
                  </a:lnTo>
                  <a:lnTo>
                    <a:pt x="617" y="14"/>
                  </a:lnTo>
                  <a:lnTo>
                    <a:pt x="627" y="25"/>
                  </a:lnTo>
                  <a:lnTo>
                    <a:pt x="887" y="325"/>
                  </a:lnTo>
                  <a:lnTo>
                    <a:pt x="913" y="359"/>
                  </a:lnTo>
                  <a:lnTo>
                    <a:pt x="934" y="395"/>
                  </a:lnTo>
                  <a:lnTo>
                    <a:pt x="951" y="433"/>
                  </a:lnTo>
                  <a:lnTo>
                    <a:pt x="964" y="473"/>
                  </a:lnTo>
                  <a:lnTo>
                    <a:pt x="971" y="515"/>
                  </a:lnTo>
                  <a:lnTo>
                    <a:pt x="974" y="557"/>
                  </a:lnTo>
                  <a:lnTo>
                    <a:pt x="974" y="1118"/>
                  </a:lnTo>
                  <a:lnTo>
                    <a:pt x="976" y="1137"/>
                  </a:lnTo>
                  <a:lnTo>
                    <a:pt x="980" y="1155"/>
                  </a:lnTo>
                  <a:lnTo>
                    <a:pt x="989" y="1173"/>
                  </a:lnTo>
                  <a:lnTo>
                    <a:pt x="1097" y="1343"/>
                  </a:lnTo>
                  <a:lnTo>
                    <a:pt x="1114" y="1375"/>
                  </a:lnTo>
                  <a:lnTo>
                    <a:pt x="1127" y="1407"/>
                  </a:lnTo>
                  <a:lnTo>
                    <a:pt x="1134" y="1442"/>
                  </a:lnTo>
                  <a:lnTo>
                    <a:pt x="1137" y="1477"/>
                  </a:lnTo>
                  <a:lnTo>
                    <a:pt x="1137" y="1617"/>
                  </a:lnTo>
                  <a:lnTo>
                    <a:pt x="1134" y="1636"/>
                  </a:lnTo>
                  <a:lnTo>
                    <a:pt x="1127" y="1653"/>
                  </a:lnTo>
                  <a:lnTo>
                    <a:pt x="1116" y="1667"/>
                  </a:lnTo>
                  <a:lnTo>
                    <a:pt x="1102" y="1678"/>
                  </a:lnTo>
                  <a:lnTo>
                    <a:pt x="1086" y="1685"/>
                  </a:lnTo>
                  <a:lnTo>
                    <a:pt x="1067" y="1688"/>
                  </a:lnTo>
                  <a:lnTo>
                    <a:pt x="912" y="1688"/>
                  </a:lnTo>
                  <a:lnTo>
                    <a:pt x="912" y="1823"/>
                  </a:lnTo>
                  <a:lnTo>
                    <a:pt x="909" y="1841"/>
                  </a:lnTo>
                  <a:lnTo>
                    <a:pt x="903" y="1858"/>
                  </a:lnTo>
                  <a:lnTo>
                    <a:pt x="891" y="1873"/>
                  </a:lnTo>
                  <a:lnTo>
                    <a:pt x="877" y="1883"/>
                  </a:lnTo>
                  <a:lnTo>
                    <a:pt x="860" y="1891"/>
                  </a:lnTo>
                  <a:lnTo>
                    <a:pt x="841" y="1893"/>
                  </a:lnTo>
                  <a:lnTo>
                    <a:pt x="823" y="1891"/>
                  </a:lnTo>
                  <a:lnTo>
                    <a:pt x="806" y="1883"/>
                  </a:lnTo>
                  <a:lnTo>
                    <a:pt x="793" y="1873"/>
                  </a:lnTo>
                  <a:lnTo>
                    <a:pt x="781" y="1858"/>
                  </a:lnTo>
                  <a:lnTo>
                    <a:pt x="773" y="1841"/>
                  </a:lnTo>
                  <a:lnTo>
                    <a:pt x="771" y="1823"/>
                  </a:lnTo>
                  <a:lnTo>
                    <a:pt x="771" y="1676"/>
                  </a:lnTo>
                  <a:lnTo>
                    <a:pt x="758" y="1666"/>
                  </a:lnTo>
                  <a:lnTo>
                    <a:pt x="747" y="1652"/>
                  </a:lnTo>
                  <a:lnTo>
                    <a:pt x="740" y="1635"/>
                  </a:lnTo>
                  <a:lnTo>
                    <a:pt x="737" y="1617"/>
                  </a:lnTo>
                  <a:lnTo>
                    <a:pt x="740" y="1598"/>
                  </a:lnTo>
                  <a:lnTo>
                    <a:pt x="747" y="1581"/>
                  </a:lnTo>
                  <a:lnTo>
                    <a:pt x="758" y="1567"/>
                  </a:lnTo>
                  <a:lnTo>
                    <a:pt x="772" y="1556"/>
                  </a:lnTo>
                  <a:lnTo>
                    <a:pt x="789" y="1549"/>
                  </a:lnTo>
                  <a:lnTo>
                    <a:pt x="807" y="1546"/>
                  </a:lnTo>
                  <a:lnTo>
                    <a:pt x="996" y="1546"/>
                  </a:lnTo>
                  <a:lnTo>
                    <a:pt x="996" y="1477"/>
                  </a:lnTo>
                  <a:lnTo>
                    <a:pt x="995" y="1456"/>
                  </a:lnTo>
                  <a:lnTo>
                    <a:pt x="988" y="1436"/>
                  </a:lnTo>
                  <a:lnTo>
                    <a:pt x="979" y="1417"/>
                  </a:lnTo>
                  <a:lnTo>
                    <a:pt x="871" y="1247"/>
                  </a:lnTo>
                  <a:lnTo>
                    <a:pt x="854" y="1216"/>
                  </a:lnTo>
                  <a:lnTo>
                    <a:pt x="842" y="1184"/>
                  </a:lnTo>
                  <a:lnTo>
                    <a:pt x="836" y="1151"/>
                  </a:lnTo>
                  <a:lnTo>
                    <a:pt x="833" y="1116"/>
                  </a:lnTo>
                  <a:lnTo>
                    <a:pt x="833" y="556"/>
                  </a:lnTo>
                  <a:lnTo>
                    <a:pt x="831" y="526"/>
                  </a:lnTo>
                  <a:lnTo>
                    <a:pt x="824" y="497"/>
                  </a:lnTo>
                  <a:lnTo>
                    <a:pt x="814" y="468"/>
                  </a:lnTo>
                  <a:lnTo>
                    <a:pt x="800" y="442"/>
                  </a:lnTo>
                  <a:lnTo>
                    <a:pt x="781" y="416"/>
                  </a:lnTo>
                  <a:lnTo>
                    <a:pt x="576" y="178"/>
                  </a:lnTo>
                  <a:lnTo>
                    <a:pt x="370" y="417"/>
                  </a:lnTo>
                  <a:lnTo>
                    <a:pt x="352" y="442"/>
                  </a:lnTo>
                  <a:lnTo>
                    <a:pt x="338" y="468"/>
                  </a:lnTo>
                  <a:lnTo>
                    <a:pt x="328" y="497"/>
                  </a:lnTo>
                  <a:lnTo>
                    <a:pt x="321" y="526"/>
                  </a:lnTo>
                  <a:lnTo>
                    <a:pt x="319" y="556"/>
                  </a:lnTo>
                  <a:lnTo>
                    <a:pt x="319" y="1112"/>
                  </a:lnTo>
                  <a:lnTo>
                    <a:pt x="316" y="1149"/>
                  </a:lnTo>
                  <a:lnTo>
                    <a:pt x="308" y="1185"/>
                  </a:lnTo>
                  <a:lnTo>
                    <a:pt x="294" y="1219"/>
                  </a:lnTo>
                  <a:lnTo>
                    <a:pt x="276" y="1252"/>
                  </a:lnTo>
                  <a:lnTo>
                    <a:pt x="160" y="1418"/>
                  </a:lnTo>
                  <a:lnTo>
                    <a:pt x="149" y="1438"/>
                  </a:lnTo>
                  <a:lnTo>
                    <a:pt x="143" y="1459"/>
                  </a:lnTo>
                  <a:lnTo>
                    <a:pt x="140" y="1481"/>
                  </a:lnTo>
                  <a:lnTo>
                    <a:pt x="140" y="1547"/>
                  </a:lnTo>
                  <a:lnTo>
                    <a:pt x="338" y="1547"/>
                  </a:lnTo>
                  <a:lnTo>
                    <a:pt x="357" y="1549"/>
                  </a:lnTo>
                  <a:lnTo>
                    <a:pt x="374" y="1557"/>
                  </a:lnTo>
                  <a:lnTo>
                    <a:pt x="388" y="1567"/>
                  </a:lnTo>
                  <a:lnTo>
                    <a:pt x="400" y="1582"/>
                  </a:lnTo>
                  <a:lnTo>
                    <a:pt x="406" y="1599"/>
                  </a:lnTo>
                  <a:lnTo>
                    <a:pt x="409" y="1617"/>
                  </a:lnTo>
                  <a:lnTo>
                    <a:pt x="406" y="1636"/>
                  </a:lnTo>
                  <a:lnTo>
                    <a:pt x="400" y="1653"/>
                  </a:lnTo>
                  <a:lnTo>
                    <a:pt x="388" y="1667"/>
                  </a:lnTo>
                  <a:lnTo>
                    <a:pt x="374" y="1678"/>
                  </a:lnTo>
                  <a:lnTo>
                    <a:pt x="357" y="1685"/>
                  </a:lnTo>
                  <a:lnTo>
                    <a:pt x="338" y="1688"/>
                  </a:lnTo>
                  <a:lnTo>
                    <a:pt x="338" y="1688"/>
                  </a:lnTo>
                  <a:lnTo>
                    <a:pt x="338" y="1823"/>
                  </a:lnTo>
                  <a:lnTo>
                    <a:pt x="335" y="1842"/>
                  </a:lnTo>
                  <a:lnTo>
                    <a:pt x="329" y="1859"/>
                  </a:lnTo>
                  <a:lnTo>
                    <a:pt x="317" y="1873"/>
                  </a:lnTo>
                  <a:lnTo>
                    <a:pt x="303" y="1885"/>
                  </a:lnTo>
                  <a:lnTo>
                    <a:pt x="287" y="1891"/>
                  </a:lnTo>
                  <a:lnTo>
                    <a:pt x="268" y="1894"/>
                  </a:lnTo>
                  <a:lnTo>
                    <a:pt x="250" y="1891"/>
                  </a:lnTo>
                  <a:lnTo>
                    <a:pt x="233" y="1885"/>
                  </a:lnTo>
                  <a:lnTo>
                    <a:pt x="218" y="1873"/>
                  </a:lnTo>
                  <a:lnTo>
                    <a:pt x="207" y="1859"/>
                  </a:lnTo>
                  <a:lnTo>
                    <a:pt x="200" y="1842"/>
                  </a:lnTo>
                  <a:lnTo>
                    <a:pt x="198" y="1823"/>
                  </a:lnTo>
                  <a:lnTo>
                    <a:pt x="198" y="1688"/>
                  </a:lnTo>
                  <a:lnTo>
                    <a:pt x="70" y="1688"/>
                  </a:lnTo>
                  <a:lnTo>
                    <a:pt x="52" y="1685"/>
                  </a:lnTo>
                  <a:lnTo>
                    <a:pt x="35" y="1678"/>
                  </a:lnTo>
                  <a:lnTo>
                    <a:pt x="20" y="1667"/>
                  </a:lnTo>
                  <a:lnTo>
                    <a:pt x="9" y="1653"/>
                  </a:lnTo>
                  <a:lnTo>
                    <a:pt x="2" y="1636"/>
                  </a:lnTo>
                  <a:lnTo>
                    <a:pt x="0" y="1617"/>
                  </a:lnTo>
                  <a:lnTo>
                    <a:pt x="0" y="1481"/>
                  </a:lnTo>
                  <a:lnTo>
                    <a:pt x="3" y="1443"/>
                  </a:lnTo>
                  <a:lnTo>
                    <a:pt x="11" y="1406"/>
                  </a:lnTo>
                  <a:lnTo>
                    <a:pt x="25" y="1371"/>
                  </a:lnTo>
                  <a:lnTo>
                    <a:pt x="45" y="1338"/>
                  </a:lnTo>
                  <a:lnTo>
                    <a:pt x="161" y="1171"/>
                  </a:lnTo>
                  <a:lnTo>
                    <a:pt x="171" y="1154"/>
                  </a:lnTo>
                  <a:lnTo>
                    <a:pt x="178" y="1134"/>
                  </a:lnTo>
                  <a:lnTo>
                    <a:pt x="180" y="1113"/>
                  </a:lnTo>
                  <a:lnTo>
                    <a:pt x="180" y="556"/>
                  </a:lnTo>
                  <a:lnTo>
                    <a:pt x="182" y="515"/>
                  </a:lnTo>
                  <a:lnTo>
                    <a:pt x="189" y="473"/>
                  </a:lnTo>
                  <a:lnTo>
                    <a:pt x="201" y="433"/>
                  </a:lnTo>
                  <a:lnTo>
                    <a:pt x="218" y="395"/>
                  </a:lnTo>
                  <a:lnTo>
                    <a:pt x="239" y="359"/>
                  </a:lnTo>
                  <a:lnTo>
                    <a:pt x="264" y="326"/>
                  </a:lnTo>
                  <a:lnTo>
                    <a:pt x="522" y="25"/>
                  </a:lnTo>
                  <a:lnTo>
                    <a:pt x="536" y="12"/>
                  </a:lnTo>
                  <a:lnTo>
                    <a:pt x="554" y="4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11"/>
            <p:cNvSpPr/>
            <p:nvPr/>
          </p:nvSpPr>
          <p:spPr bwMode="auto">
            <a:xfrm>
              <a:off x="10217151" y="2943225"/>
              <a:ext cx="22225" cy="71438"/>
            </a:xfrm>
            <a:custGeom>
              <a:avLst/>
              <a:gdLst>
                <a:gd name="T0" fmla="*/ 70 w 140"/>
                <a:gd name="T1" fmla="*/ 0 h 445"/>
                <a:gd name="T2" fmla="*/ 89 w 140"/>
                <a:gd name="T3" fmla="*/ 2 h 445"/>
                <a:gd name="T4" fmla="*/ 106 w 140"/>
                <a:gd name="T5" fmla="*/ 9 h 445"/>
                <a:gd name="T6" fmla="*/ 120 w 140"/>
                <a:gd name="T7" fmla="*/ 20 h 445"/>
                <a:gd name="T8" fmla="*/ 130 w 140"/>
                <a:gd name="T9" fmla="*/ 35 h 445"/>
                <a:gd name="T10" fmla="*/ 138 w 140"/>
                <a:gd name="T11" fmla="*/ 52 h 445"/>
                <a:gd name="T12" fmla="*/ 140 w 140"/>
                <a:gd name="T13" fmla="*/ 70 h 445"/>
                <a:gd name="T14" fmla="*/ 140 w 140"/>
                <a:gd name="T15" fmla="*/ 375 h 445"/>
                <a:gd name="T16" fmla="*/ 138 w 140"/>
                <a:gd name="T17" fmla="*/ 394 h 445"/>
                <a:gd name="T18" fmla="*/ 130 w 140"/>
                <a:gd name="T19" fmla="*/ 412 h 445"/>
                <a:gd name="T20" fmla="*/ 119 w 140"/>
                <a:gd name="T21" fmla="*/ 426 h 445"/>
                <a:gd name="T22" fmla="*/ 103 w 140"/>
                <a:gd name="T23" fmla="*/ 438 h 445"/>
                <a:gd name="T24" fmla="*/ 86 w 140"/>
                <a:gd name="T25" fmla="*/ 444 h 445"/>
                <a:gd name="T26" fmla="*/ 66 w 140"/>
                <a:gd name="T27" fmla="*/ 445 h 445"/>
                <a:gd name="T28" fmla="*/ 48 w 140"/>
                <a:gd name="T29" fmla="*/ 442 h 445"/>
                <a:gd name="T30" fmla="*/ 32 w 140"/>
                <a:gd name="T31" fmla="*/ 435 h 445"/>
                <a:gd name="T32" fmla="*/ 19 w 140"/>
                <a:gd name="T33" fmla="*/ 422 h 445"/>
                <a:gd name="T34" fmla="*/ 9 w 140"/>
                <a:gd name="T35" fmla="*/ 408 h 445"/>
                <a:gd name="T36" fmla="*/ 2 w 140"/>
                <a:gd name="T37" fmla="*/ 391 h 445"/>
                <a:gd name="T38" fmla="*/ 0 w 140"/>
                <a:gd name="T39" fmla="*/ 372 h 445"/>
                <a:gd name="T40" fmla="*/ 0 w 140"/>
                <a:gd name="T41" fmla="*/ 70 h 445"/>
                <a:gd name="T42" fmla="*/ 2 w 140"/>
                <a:gd name="T43" fmla="*/ 52 h 445"/>
                <a:gd name="T44" fmla="*/ 10 w 140"/>
                <a:gd name="T45" fmla="*/ 35 h 445"/>
                <a:gd name="T46" fmla="*/ 20 w 140"/>
                <a:gd name="T47" fmla="*/ 20 h 445"/>
                <a:gd name="T48" fmla="*/ 35 w 140"/>
                <a:gd name="T49" fmla="*/ 9 h 445"/>
                <a:gd name="T50" fmla="*/ 51 w 140"/>
                <a:gd name="T51" fmla="*/ 2 h 445"/>
                <a:gd name="T52" fmla="*/ 70 w 140"/>
                <a:gd name="T5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45">
                  <a:moveTo>
                    <a:pt x="70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0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375"/>
                  </a:lnTo>
                  <a:lnTo>
                    <a:pt x="138" y="394"/>
                  </a:lnTo>
                  <a:lnTo>
                    <a:pt x="130" y="412"/>
                  </a:lnTo>
                  <a:lnTo>
                    <a:pt x="119" y="426"/>
                  </a:lnTo>
                  <a:lnTo>
                    <a:pt x="103" y="438"/>
                  </a:lnTo>
                  <a:lnTo>
                    <a:pt x="86" y="444"/>
                  </a:lnTo>
                  <a:lnTo>
                    <a:pt x="66" y="445"/>
                  </a:lnTo>
                  <a:lnTo>
                    <a:pt x="48" y="442"/>
                  </a:lnTo>
                  <a:lnTo>
                    <a:pt x="32" y="435"/>
                  </a:lnTo>
                  <a:lnTo>
                    <a:pt x="19" y="422"/>
                  </a:lnTo>
                  <a:lnTo>
                    <a:pt x="9" y="408"/>
                  </a:lnTo>
                  <a:lnTo>
                    <a:pt x="2" y="391"/>
                  </a:lnTo>
                  <a:lnTo>
                    <a:pt x="0" y="372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1" name="Group 49"/>
          <p:cNvGrpSpPr/>
          <p:nvPr/>
        </p:nvGrpSpPr>
        <p:grpSpPr>
          <a:xfrm>
            <a:off x="6841673" y="3464671"/>
            <a:ext cx="755206" cy="746525"/>
            <a:chOff x="4356100" y="3465513"/>
            <a:chExt cx="552450" cy="546100"/>
          </a:xfrm>
          <a:solidFill>
            <a:schemeClr val="bg1"/>
          </a:solidFill>
        </p:grpSpPr>
        <p:sp>
          <p:nvSpPr>
            <p:cNvPr id="22" name="Freeform 242"/>
            <p:cNvSpPr/>
            <p:nvPr/>
          </p:nvSpPr>
          <p:spPr bwMode="auto">
            <a:xfrm>
              <a:off x="4486275" y="3465513"/>
              <a:ext cx="422275" cy="422275"/>
            </a:xfrm>
            <a:custGeom>
              <a:avLst/>
              <a:gdLst>
                <a:gd name="T0" fmla="*/ 2000 w 2664"/>
                <a:gd name="T1" fmla="*/ 115 h 2664"/>
                <a:gd name="T2" fmla="*/ 2063 w 2664"/>
                <a:gd name="T3" fmla="*/ 268 h 2664"/>
                <a:gd name="T4" fmla="*/ 2150 w 2664"/>
                <a:gd name="T5" fmla="*/ 560 h 2664"/>
                <a:gd name="T6" fmla="*/ 2425 w 2664"/>
                <a:gd name="T7" fmla="*/ 602 h 2664"/>
                <a:gd name="T8" fmla="*/ 2566 w 2664"/>
                <a:gd name="T9" fmla="*/ 688 h 2664"/>
                <a:gd name="T10" fmla="*/ 2660 w 2664"/>
                <a:gd name="T11" fmla="*/ 999 h 2664"/>
                <a:gd name="T12" fmla="*/ 2552 w 2664"/>
                <a:gd name="T13" fmla="*/ 1126 h 2664"/>
                <a:gd name="T14" fmla="*/ 2552 w 2664"/>
                <a:gd name="T15" fmla="*/ 1538 h 2664"/>
                <a:gd name="T16" fmla="*/ 2660 w 2664"/>
                <a:gd name="T17" fmla="*/ 1662 h 2664"/>
                <a:gd name="T18" fmla="*/ 2565 w 2664"/>
                <a:gd name="T19" fmla="*/ 1976 h 2664"/>
                <a:gd name="T20" fmla="*/ 2426 w 2664"/>
                <a:gd name="T21" fmla="*/ 2062 h 2664"/>
                <a:gd name="T22" fmla="*/ 2149 w 2664"/>
                <a:gd name="T23" fmla="*/ 2103 h 2664"/>
                <a:gd name="T24" fmla="*/ 2062 w 2664"/>
                <a:gd name="T25" fmla="*/ 2395 h 2664"/>
                <a:gd name="T26" fmla="*/ 1999 w 2664"/>
                <a:gd name="T27" fmla="*/ 2548 h 2664"/>
                <a:gd name="T28" fmla="*/ 1706 w 2664"/>
                <a:gd name="T29" fmla="*/ 2664 h 2664"/>
                <a:gd name="T30" fmla="*/ 1551 w 2664"/>
                <a:gd name="T31" fmla="*/ 2576 h 2664"/>
                <a:gd name="T32" fmla="*/ 1481 w 2664"/>
                <a:gd name="T33" fmla="*/ 2322 h 2664"/>
                <a:gd name="T34" fmla="*/ 1579 w 2664"/>
                <a:gd name="T35" fmla="*/ 2308 h 2664"/>
                <a:gd name="T36" fmla="*/ 1691 w 2664"/>
                <a:gd name="T37" fmla="*/ 2520 h 2664"/>
                <a:gd name="T38" fmla="*/ 1914 w 2664"/>
                <a:gd name="T39" fmla="*/ 2435 h 2664"/>
                <a:gd name="T40" fmla="*/ 1849 w 2664"/>
                <a:gd name="T41" fmla="*/ 2216 h 2664"/>
                <a:gd name="T42" fmla="*/ 1982 w 2664"/>
                <a:gd name="T43" fmla="*/ 2071 h 2664"/>
                <a:gd name="T44" fmla="*/ 2179 w 2664"/>
                <a:gd name="T45" fmla="*/ 1854 h 2664"/>
                <a:gd name="T46" fmla="*/ 2421 w 2664"/>
                <a:gd name="T47" fmla="*/ 1921 h 2664"/>
                <a:gd name="T48" fmla="*/ 2524 w 2664"/>
                <a:gd name="T49" fmla="*/ 1696 h 2664"/>
                <a:gd name="T50" fmla="*/ 2310 w 2664"/>
                <a:gd name="T51" fmla="*/ 1578 h 2664"/>
                <a:gd name="T52" fmla="*/ 2316 w 2664"/>
                <a:gd name="T53" fmla="*/ 1293 h 2664"/>
                <a:gd name="T54" fmla="*/ 2322 w 2664"/>
                <a:gd name="T55" fmla="*/ 1072 h 2664"/>
                <a:gd name="T56" fmla="*/ 2525 w 2664"/>
                <a:gd name="T57" fmla="*/ 962 h 2664"/>
                <a:gd name="T58" fmla="*/ 2428 w 2664"/>
                <a:gd name="T59" fmla="*/ 745 h 2664"/>
                <a:gd name="T60" fmla="*/ 2180 w 2664"/>
                <a:gd name="T61" fmla="*/ 810 h 2664"/>
                <a:gd name="T62" fmla="*/ 1983 w 2664"/>
                <a:gd name="T63" fmla="*/ 593 h 2664"/>
                <a:gd name="T64" fmla="*/ 1850 w 2664"/>
                <a:gd name="T65" fmla="*/ 448 h 2664"/>
                <a:gd name="T66" fmla="*/ 1915 w 2664"/>
                <a:gd name="T67" fmla="*/ 228 h 2664"/>
                <a:gd name="T68" fmla="*/ 1686 w 2664"/>
                <a:gd name="T69" fmla="*/ 146 h 2664"/>
                <a:gd name="T70" fmla="*/ 1563 w 2664"/>
                <a:gd name="T71" fmla="*/ 364 h 2664"/>
                <a:gd name="T72" fmla="*/ 1218 w 2664"/>
                <a:gd name="T73" fmla="*/ 354 h 2664"/>
                <a:gd name="T74" fmla="*/ 1063 w 2664"/>
                <a:gd name="T75" fmla="*/ 325 h 2664"/>
                <a:gd name="T76" fmla="*/ 953 w 2664"/>
                <a:gd name="T77" fmla="*/ 139 h 2664"/>
                <a:gd name="T78" fmla="*/ 743 w 2664"/>
                <a:gd name="T79" fmla="*/ 255 h 2664"/>
                <a:gd name="T80" fmla="*/ 801 w 2664"/>
                <a:gd name="T81" fmla="*/ 501 h 2664"/>
                <a:gd name="T82" fmla="*/ 553 w 2664"/>
                <a:gd name="T83" fmla="*/ 732 h 2664"/>
                <a:gd name="T84" fmla="*/ 430 w 2664"/>
                <a:gd name="T85" fmla="*/ 810 h 2664"/>
                <a:gd name="T86" fmla="*/ 221 w 2664"/>
                <a:gd name="T87" fmla="*/ 757 h 2664"/>
                <a:gd name="T88" fmla="*/ 154 w 2664"/>
                <a:gd name="T89" fmla="*/ 988 h 2664"/>
                <a:gd name="T90" fmla="*/ 368 w 2664"/>
                <a:gd name="T91" fmla="*/ 1116 h 2664"/>
                <a:gd name="T92" fmla="*/ 309 w 2664"/>
                <a:gd name="T93" fmla="*/ 1195 h 2664"/>
                <a:gd name="T94" fmla="*/ 43 w 2664"/>
                <a:gd name="T95" fmla="*/ 1074 h 2664"/>
                <a:gd name="T96" fmla="*/ 4 w 2664"/>
                <a:gd name="T97" fmla="*/ 915 h 2664"/>
                <a:gd name="T98" fmla="*/ 159 w 2664"/>
                <a:gd name="T99" fmla="*/ 627 h 2664"/>
                <a:gd name="T100" fmla="*/ 324 w 2664"/>
                <a:gd name="T101" fmla="*/ 615 h 2664"/>
                <a:gd name="T102" fmla="*/ 660 w 2664"/>
                <a:gd name="T103" fmla="*/ 430 h 2664"/>
                <a:gd name="T104" fmla="*/ 616 w 2664"/>
                <a:gd name="T105" fmla="*/ 184 h 2664"/>
                <a:gd name="T106" fmla="*/ 889 w 2664"/>
                <a:gd name="T107" fmla="*/ 13 h 2664"/>
                <a:gd name="T108" fmla="*/ 1054 w 2664"/>
                <a:gd name="T109" fmla="*/ 27 h 2664"/>
                <a:gd name="T110" fmla="*/ 1252 w 2664"/>
                <a:gd name="T111" fmla="*/ 211 h 2664"/>
                <a:gd name="T112" fmla="*/ 1570 w 2664"/>
                <a:gd name="T113" fmla="*/ 62 h 2664"/>
                <a:gd name="T114" fmla="*/ 1720 w 2664"/>
                <a:gd name="T115" fmla="*/ 0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4" h="2664">
                  <a:moveTo>
                    <a:pt x="1720" y="0"/>
                  </a:moveTo>
                  <a:lnTo>
                    <a:pt x="1749" y="4"/>
                  </a:lnTo>
                  <a:lnTo>
                    <a:pt x="1777" y="13"/>
                  </a:lnTo>
                  <a:lnTo>
                    <a:pt x="1951" y="86"/>
                  </a:lnTo>
                  <a:lnTo>
                    <a:pt x="1977" y="98"/>
                  </a:lnTo>
                  <a:lnTo>
                    <a:pt x="2000" y="115"/>
                  </a:lnTo>
                  <a:lnTo>
                    <a:pt x="2020" y="135"/>
                  </a:lnTo>
                  <a:lnTo>
                    <a:pt x="2036" y="158"/>
                  </a:lnTo>
                  <a:lnTo>
                    <a:pt x="2050" y="185"/>
                  </a:lnTo>
                  <a:lnTo>
                    <a:pt x="2059" y="212"/>
                  </a:lnTo>
                  <a:lnTo>
                    <a:pt x="2063" y="240"/>
                  </a:lnTo>
                  <a:lnTo>
                    <a:pt x="2063" y="268"/>
                  </a:lnTo>
                  <a:lnTo>
                    <a:pt x="2059" y="296"/>
                  </a:lnTo>
                  <a:lnTo>
                    <a:pt x="2050" y="324"/>
                  </a:lnTo>
                  <a:lnTo>
                    <a:pt x="2005" y="431"/>
                  </a:lnTo>
                  <a:lnTo>
                    <a:pt x="2055" y="471"/>
                  </a:lnTo>
                  <a:lnTo>
                    <a:pt x="2104" y="515"/>
                  </a:lnTo>
                  <a:lnTo>
                    <a:pt x="2150" y="560"/>
                  </a:lnTo>
                  <a:lnTo>
                    <a:pt x="2193" y="608"/>
                  </a:lnTo>
                  <a:lnTo>
                    <a:pt x="2234" y="660"/>
                  </a:lnTo>
                  <a:lnTo>
                    <a:pt x="2341" y="615"/>
                  </a:lnTo>
                  <a:lnTo>
                    <a:pt x="2369" y="606"/>
                  </a:lnTo>
                  <a:lnTo>
                    <a:pt x="2396" y="602"/>
                  </a:lnTo>
                  <a:lnTo>
                    <a:pt x="2425" y="602"/>
                  </a:lnTo>
                  <a:lnTo>
                    <a:pt x="2453" y="606"/>
                  </a:lnTo>
                  <a:lnTo>
                    <a:pt x="2480" y="615"/>
                  </a:lnTo>
                  <a:lnTo>
                    <a:pt x="2506" y="628"/>
                  </a:lnTo>
                  <a:lnTo>
                    <a:pt x="2529" y="645"/>
                  </a:lnTo>
                  <a:lnTo>
                    <a:pt x="2549" y="665"/>
                  </a:lnTo>
                  <a:lnTo>
                    <a:pt x="2566" y="688"/>
                  </a:lnTo>
                  <a:lnTo>
                    <a:pt x="2580" y="714"/>
                  </a:lnTo>
                  <a:lnTo>
                    <a:pt x="2651" y="888"/>
                  </a:lnTo>
                  <a:lnTo>
                    <a:pt x="2660" y="915"/>
                  </a:lnTo>
                  <a:lnTo>
                    <a:pt x="2664" y="944"/>
                  </a:lnTo>
                  <a:lnTo>
                    <a:pt x="2664" y="971"/>
                  </a:lnTo>
                  <a:lnTo>
                    <a:pt x="2660" y="999"/>
                  </a:lnTo>
                  <a:lnTo>
                    <a:pt x="2651" y="1027"/>
                  </a:lnTo>
                  <a:lnTo>
                    <a:pt x="2638" y="1052"/>
                  </a:lnTo>
                  <a:lnTo>
                    <a:pt x="2621" y="1075"/>
                  </a:lnTo>
                  <a:lnTo>
                    <a:pt x="2601" y="1095"/>
                  </a:lnTo>
                  <a:lnTo>
                    <a:pt x="2577" y="1112"/>
                  </a:lnTo>
                  <a:lnTo>
                    <a:pt x="2552" y="1126"/>
                  </a:lnTo>
                  <a:lnTo>
                    <a:pt x="2445" y="1170"/>
                  </a:lnTo>
                  <a:lnTo>
                    <a:pt x="2453" y="1251"/>
                  </a:lnTo>
                  <a:lnTo>
                    <a:pt x="2456" y="1331"/>
                  </a:lnTo>
                  <a:lnTo>
                    <a:pt x="2453" y="1413"/>
                  </a:lnTo>
                  <a:lnTo>
                    <a:pt x="2445" y="1493"/>
                  </a:lnTo>
                  <a:lnTo>
                    <a:pt x="2552" y="1538"/>
                  </a:lnTo>
                  <a:lnTo>
                    <a:pt x="2579" y="1552"/>
                  </a:lnTo>
                  <a:lnTo>
                    <a:pt x="2602" y="1568"/>
                  </a:lnTo>
                  <a:lnTo>
                    <a:pt x="2622" y="1589"/>
                  </a:lnTo>
                  <a:lnTo>
                    <a:pt x="2638" y="1612"/>
                  </a:lnTo>
                  <a:lnTo>
                    <a:pt x="2650" y="1636"/>
                  </a:lnTo>
                  <a:lnTo>
                    <a:pt x="2660" y="1662"/>
                  </a:lnTo>
                  <a:lnTo>
                    <a:pt x="2664" y="1691"/>
                  </a:lnTo>
                  <a:lnTo>
                    <a:pt x="2664" y="1719"/>
                  </a:lnTo>
                  <a:lnTo>
                    <a:pt x="2660" y="1748"/>
                  </a:lnTo>
                  <a:lnTo>
                    <a:pt x="2651" y="1775"/>
                  </a:lnTo>
                  <a:lnTo>
                    <a:pt x="2579" y="1949"/>
                  </a:lnTo>
                  <a:lnTo>
                    <a:pt x="2565" y="1976"/>
                  </a:lnTo>
                  <a:lnTo>
                    <a:pt x="2548" y="2000"/>
                  </a:lnTo>
                  <a:lnTo>
                    <a:pt x="2528" y="2019"/>
                  </a:lnTo>
                  <a:lnTo>
                    <a:pt x="2505" y="2035"/>
                  </a:lnTo>
                  <a:lnTo>
                    <a:pt x="2479" y="2048"/>
                  </a:lnTo>
                  <a:lnTo>
                    <a:pt x="2453" y="2056"/>
                  </a:lnTo>
                  <a:lnTo>
                    <a:pt x="2426" y="2062"/>
                  </a:lnTo>
                  <a:lnTo>
                    <a:pt x="2397" y="2062"/>
                  </a:lnTo>
                  <a:lnTo>
                    <a:pt x="2369" y="2058"/>
                  </a:lnTo>
                  <a:lnTo>
                    <a:pt x="2340" y="2048"/>
                  </a:lnTo>
                  <a:lnTo>
                    <a:pt x="2233" y="2004"/>
                  </a:lnTo>
                  <a:lnTo>
                    <a:pt x="2192" y="2054"/>
                  </a:lnTo>
                  <a:lnTo>
                    <a:pt x="2149" y="2103"/>
                  </a:lnTo>
                  <a:lnTo>
                    <a:pt x="2103" y="2149"/>
                  </a:lnTo>
                  <a:lnTo>
                    <a:pt x="2054" y="2191"/>
                  </a:lnTo>
                  <a:lnTo>
                    <a:pt x="2004" y="2232"/>
                  </a:lnTo>
                  <a:lnTo>
                    <a:pt x="2048" y="2340"/>
                  </a:lnTo>
                  <a:lnTo>
                    <a:pt x="2058" y="2367"/>
                  </a:lnTo>
                  <a:lnTo>
                    <a:pt x="2062" y="2395"/>
                  </a:lnTo>
                  <a:lnTo>
                    <a:pt x="2062" y="2423"/>
                  </a:lnTo>
                  <a:lnTo>
                    <a:pt x="2058" y="2452"/>
                  </a:lnTo>
                  <a:lnTo>
                    <a:pt x="2048" y="2479"/>
                  </a:lnTo>
                  <a:lnTo>
                    <a:pt x="2035" y="2504"/>
                  </a:lnTo>
                  <a:lnTo>
                    <a:pt x="2019" y="2528"/>
                  </a:lnTo>
                  <a:lnTo>
                    <a:pt x="1999" y="2548"/>
                  </a:lnTo>
                  <a:lnTo>
                    <a:pt x="1975" y="2564"/>
                  </a:lnTo>
                  <a:lnTo>
                    <a:pt x="1950" y="2578"/>
                  </a:lnTo>
                  <a:lnTo>
                    <a:pt x="1776" y="2650"/>
                  </a:lnTo>
                  <a:lnTo>
                    <a:pt x="1753" y="2657"/>
                  </a:lnTo>
                  <a:lnTo>
                    <a:pt x="1730" y="2661"/>
                  </a:lnTo>
                  <a:lnTo>
                    <a:pt x="1706" y="2664"/>
                  </a:lnTo>
                  <a:lnTo>
                    <a:pt x="1672" y="2660"/>
                  </a:lnTo>
                  <a:lnTo>
                    <a:pt x="1637" y="2650"/>
                  </a:lnTo>
                  <a:lnTo>
                    <a:pt x="1610" y="2636"/>
                  </a:lnTo>
                  <a:lnTo>
                    <a:pt x="1588" y="2619"/>
                  </a:lnTo>
                  <a:lnTo>
                    <a:pt x="1568" y="2599"/>
                  </a:lnTo>
                  <a:lnTo>
                    <a:pt x="1551" y="2576"/>
                  </a:lnTo>
                  <a:lnTo>
                    <a:pt x="1538" y="2551"/>
                  </a:lnTo>
                  <a:lnTo>
                    <a:pt x="1472" y="2391"/>
                  </a:lnTo>
                  <a:lnTo>
                    <a:pt x="1467" y="2373"/>
                  </a:lnTo>
                  <a:lnTo>
                    <a:pt x="1467" y="2355"/>
                  </a:lnTo>
                  <a:lnTo>
                    <a:pt x="1472" y="2338"/>
                  </a:lnTo>
                  <a:lnTo>
                    <a:pt x="1481" y="2322"/>
                  </a:lnTo>
                  <a:lnTo>
                    <a:pt x="1493" y="2309"/>
                  </a:lnTo>
                  <a:lnTo>
                    <a:pt x="1510" y="2299"/>
                  </a:lnTo>
                  <a:lnTo>
                    <a:pt x="1528" y="2295"/>
                  </a:lnTo>
                  <a:lnTo>
                    <a:pt x="1546" y="2295"/>
                  </a:lnTo>
                  <a:lnTo>
                    <a:pt x="1564" y="2300"/>
                  </a:lnTo>
                  <a:lnTo>
                    <a:pt x="1579" y="2308"/>
                  </a:lnTo>
                  <a:lnTo>
                    <a:pt x="1593" y="2321"/>
                  </a:lnTo>
                  <a:lnTo>
                    <a:pt x="1602" y="2338"/>
                  </a:lnTo>
                  <a:lnTo>
                    <a:pt x="1667" y="2497"/>
                  </a:lnTo>
                  <a:lnTo>
                    <a:pt x="1674" y="2508"/>
                  </a:lnTo>
                  <a:lnTo>
                    <a:pt x="1681" y="2515"/>
                  </a:lnTo>
                  <a:lnTo>
                    <a:pt x="1691" y="2520"/>
                  </a:lnTo>
                  <a:lnTo>
                    <a:pt x="1701" y="2523"/>
                  </a:lnTo>
                  <a:lnTo>
                    <a:pt x="1713" y="2523"/>
                  </a:lnTo>
                  <a:lnTo>
                    <a:pt x="1722" y="2520"/>
                  </a:lnTo>
                  <a:lnTo>
                    <a:pt x="1896" y="2449"/>
                  </a:lnTo>
                  <a:lnTo>
                    <a:pt x="1906" y="2443"/>
                  </a:lnTo>
                  <a:lnTo>
                    <a:pt x="1914" y="2435"/>
                  </a:lnTo>
                  <a:lnTo>
                    <a:pt x="1919" y="2425"/>
                  </a:lnTo>
                  <a:lnTo>
                    <a:pt x="1923" y="2415"/>
                  </a:lnTo>
                  <a:lnTo>
                    <a:pt x="1923" y="2404"/>
                  </a:lnTo>
                  <a:lnTo>
                    <a:pt x="1919" y="2394"/>
                  </a:lnTo>
                  <a:lnTo>
                    <a:pt x="1853" y="2235"/>
                  </a:lnTo>
                  <a:lnTo>
                    <a:pt x="1849" y="2216"/>
                  </a:lnTo>
                  <a:lnTo>
                    <a:pt x="1849" y="2197"/>
                  </a:lnTo>
                  <a:lnTo>
                    <a:pt x="1855" y="2178"/>
                  </a:lnTo>
                  <a:lnTo>
                    <a:pt x="1865" y="2162"/>
                  </a:lnTo>
                  <a:lnTo>
                    <a:pt x="1879" y="2149"/>
                  </a:lnTo>
                  <a:lnTo>
                    <a:pt x="1932" y="2111"/>
                  </a:lnTo>
                  <a:lnTo>
                    <a:pt x="1982" y="2071"/>
                  </a:lnTo>
                  <a:lnTo>
                    <a:pt x="2028" y="2027"/>
                  </a:lnTo>
                  <a:lnTo>
                    <a:pt x="2072" y="1981"/>
                  </a:lnTo>
                  <a:lnTo>
                    <a:pt x="2112" y="1931"/>
                  </a:lnTo>
                  <a:lnTo>
                    <a:pt x="2150" y="1878"/>
                  </a:lnTo>
                  <a:lnTo>
                    <a:pt x="2163" y="1864"/>
                  </a:lnTo>
                  <a:lnTo>
                    <a:pt x="2179" y="1854"/>
                  </a:lnTo>
                  <a:lnTo>
                    <a:pt x="2197" y="1849"/>
                  </a:lnTo>
                  <a:lnTo>
                    <a:pt x="2216" y="1848"/>
                  </a:lnTo>
                  <a:lnTo>
                    <a:pt x="2236" y="1853"/>
                  </a:lnTo>
                  <a:lnTo>
                    <a:pt x="2395" y="1919"/>
                  </a:lnTo>
                  <a:lnTo>
                    <a:pt x="2408" y="1922"/>
                  </a:lnTo>
                  <a:lnTo>
                    <a:pt x="2421" y="1921"/>
                  </a:lnTo>
                  <a:lnTo>
                    <a:pt x="2433" y="1916"/>
                  </a:lnTo>
                  <a:lnTo>
                    <a:pt x="2442" y="1908"/>
                  </a:lnTo>
                  <a:lnTo>
                    <a:pt x="2450" y="1896"/>
                  </a:lnTo>
                  <a:lnTo>
                    <a:pt x="2523" y="1722"/>
                  </a:lnTo>
                  <a:lnTo>
                    <a:pt x="2525" y="1710"/>
                  </a:lnTo>
                  <a:lnTo>
                    <a:pt x="2524" y="1696"/>
                  </a:lnTo>
                  <a:lnTo>
                    <a:pt x="2519" y="1684"/>
                  </a:lnTo>
                  <a:lnTo>
                    <a:pt x="2511" y="1675"/>
                  </a:lnTo>
                  <a:lnTo>
                    <a:pt x="2499" y="1668"/>
                  </a:lnTo>
                  <a:lnTo>
                    <a:pt x="2340" y="1602"/>
                  </a:lnTo>
                  <a:lnTo>
                    <a:pt x="2323" y="1592"/>
                  </a:lnTo>
                  <a:lnTo>
                    <a:pt x="2310" y="1578"/>
                  </a:lnTo>
                  <a:lnTo>
                    <a:pt x="2301" y="1561"/>
                  </a:lnTo>
                  <a:lnTo>
                    <a:pt x="2297" y="1542"/>
                  </a:lnTo>
                  <a:lnTo>
                    <a:pt x="2298" y="1523"/>
                  </a:lnTo>
                  <a:lnTo>
                    <a:pt x="2310" y="1447"/>
                  </a:lnTo>
                  <a:lnTo>
                    <a:pt x="2316" y="1370"/>
                  </a:lnTo>
                  <a:lnTo>
                    <a:pt x="2316" y="1293"/>
                  </a:lnTo>
                  <a:lnTo>
                    <a:pt x="2310" y="1218"/>
                  </a:lnTo>
                  <a:lnTo>
                    <a:pt x="2298" y="1141"/>
                  </a:lnTo>
                  <a:lnTo>
                    <a:pt x="2297" y="1122"/>
                  </a:lnTo>
                  <a:lnTo>
                    <a:pt x="2301" y="1103"/>
                  </a:lnTo>
                  <a:lnTo>
                    <a:pt x="2310" y="1086"/>
                  </a:lnTo>
                  <a:lnTo>
                    <a:pt x="2322" y="1072"/>
                  </a:lnTo>
                  <a:lnTo>
                    <a:pt x="2340" y="1063"/>
                  </a:lnTo>
                  <a:lnTo>
                    <a:pt x="2499" y="996"/>
                  </a:lnTo>
                  <a:lnTo>
                    <a:pt x="2509" y="991"/>
                  </a:lnTo>
                  <a:lnTo>
                    <a:pt x="2517" y="983"/>
                  </a:lnTo>
                  <a:lnTo>
                    <a:pt x="2523" y="973"/>
                  </a:lnTo>
                  <a:lnTo>
                    <a:pt x="2525" y="962"/>
                  </a:lnTo>
                  <a:lnTo>
                    <a:pt x="2525" y="952"/>
                  </a:lnTo>
                  <a:lnTo>
                    <a:pt x="2523" y="941"/>
                  </a:lnTo>
                  <a:lnTo>
                    <a:pt x="2451" y="768"/>
                  </a:lnTo>
                  <a:lnTo>
                    <a:pt x="2445" y="758"/>
                  </a:lnTo>
                  <a:lnTo>
                    <a:pt x="2437" y="751"/>
                  </a:lnTo>
                  <a:lnTo>
                    <a:pt x="2428" y="745"/>
                  </a:lnTo>
                  <a:lnTo>
                    <a:pt x="2412" y="742"/>
                  </a:lnTo>
                  <a:lnTo>
                    <a:pt x="2396" y="745"/>
                  </a:lnTo>
                  <a:lnTo>
                    <a:pt x="2236" y="811"/>
                  </a:lnTo>
                  <a:lnTo>
                    <a:pt x="2217" y="816"/>
                  </a:lnTo>
                  <a:lnTo>
                    <a:pt x="2198" y="815"/>
                  </a:lnTo>
                  <a:lnTo>
                    <a:pt x="2180" y="810"/>
                  </a:lnTo>
                  <a:lnTo>
                    <a:pt x="2164" y="799"/>
                  </a:lnTo>
                  <a:lnTo>
                    <a:pt x="2150" y="784"/>
                  </a:lnTo>
                  <a:lnTo>
                    <a:pt x="2113" y="732"/>
                  </a:lnTo>
                  <a:lnTo>
                    <a:pt x="2072" y="682"/>
                  </a:lnTo>
                  <a:lnTo>
                    <a:pt x="2029" y="636"/>
                  </a:lnTo>
                  <a:lnTo>
                    <a:pt x="1983" y="593"/>
                  </a:lnTo>
                  <a:lnTo>
                    <a:pt x="1933" y="551"/>
                  </a:lnTo>
                  <a:lnTo>
                    <a:pt x="1880" y="515"/>
                  </a:lnTo>
                  <a:lnTo>
                    <a:pt x="1866" y="501"/>
                  </a:lnTo>
                  <a:lnTo>
                    <a:pt x="1855" y="485"/>
                  </a:lnTo>
                  <a:lnTo>
                    <a:pt x="1850" y="467"/>
                  </a:lnTo>
                  <a:lnTo>
                    <a:pt x="1850" y="448"/>
                  </a:lnTo>
                  <a:lnTo>
                    <a:pt x="1855" y="429"/>
                  </a:lnTo>
                  <a:lnTo>
                    <a:pt x="1920" y="269"/>
                  </a:lnTo>
                  <a:lnTo>
                    <a:pt x="1924" y="258"/>
                  </a:lnTo>
                  <a:lnTo>
                    <a:pt x="1924" y="248"/>
                  </a:lnTo>
                  <a:lnTo>
                    <a:pt x="1920" y="237"/>
                  </a:lnTo>
                  <a:lnTo>
                    <a:pt x="1915" y="228"/>
                  </a:lnTo>
                  <a:lnTo>
                    <a:pt x="1908" y="221"/>
                  </a:lnTo>
                  <a:lnTo>
                    <a:pt x="1898" y="215"/>
                  </a:lnTo>
                  <a:lnTo>
                    <a:pt x="1724" y="143"/>
                  </a:lnTo>
                  <a:lnTo>
                    <a:pt x="1711" y="139"/>
                  </a:lnTo>
                  <a:lnTo>
                    <a:pt x="1698" y="140"/>
                  </a:lnTo>
                  <a:lnTo>
                    <a:pt x="1686" y="146"/>
                  </a:lnTo>
                  <a:lnTo>
                    <a:pt x="1676" y="154"/>
                  </a:lnTo>
                  <a:lnTo>
                    <a:pt x="1670" y="165"/>
                  </a:lnTo>
                  <a:lnTo>
                    <a:pt x="1603" y="325"/>
                  </a:lnTo>
                  <a:lnTo>
                    <a:pt x="1594" y="342"/>
                  </a:lnTo>
                  <a:lnTo>
                    <a:pt x="1580" y="354"/>
                  </a:lnTo>
                  <a:lnTo>
                    <a:pt x="1563" y="364"/>
                  </a:lnTo>
                  <a:lnTo>
                    <a:pt x="1544" y="368"/>
                  </a:lnTo>
                  <a:lnTo>
                    <a:pt x="1524" y="367"/>
                  </a:lnTo>
                  <a:lnTo>
                    <a:pt x="1448" y="354"/>
                  </a:lnTo>
                  <a:lnTo>
                    <a:pt x="1372" y="348"/>
                  </a:lnTo>
                  <a:lnTo>
                    <a:pt x="1295" y="348"/>
                  </a:lnTo>
                  <a:lnTo>
                    <a:pt x="1218" y="354"/>
                  </a:lnTo>
                  <a:lnTo>
                    <a:pt x="1142" y="367"/>
                  </a:lnTo>
                  <a:lnTo>
                    <a:pt x="1122" y="368"/>
                  </a:lnTo>
                  <a:lnTo>
                    <a:pt x="1104" y="364"/>
                  </a:lnTo>
                  <a:lnTo>
                    <a:pt x="1087" y="355"/>
                  </a:lnTo>
                  <a:lnTo>
                    <a:pt x="1074" y="342"/>
                  </a:lnTo>
                  <a:lnTo>
                    <a:pt x="1063" y="325"/>
                  </a:lnTo>
                  <a:lnTo>
                    <a:pt x="998" y="165"/>
                  </a:lnTo>
                  <a:lnTo>
                    <a:pt x="991" y="155"/>
                  </a:lnTo>
                  <a:lnTo>
                    <a:pt x="984" y="148"/>
                  </a:lnTo>
                  <a:lnTo>
                    <a:pt x="975" y="143"/>
                  </a:lnTo>
                  <a:lnTo>
                    <a:pt x="964" y="139"/>
                  </a:lnTo>
                  <a:lnTo>
                    <a:pt x="953" y="139"/>
                  </a:lnTo>
                  <a:lnTo>
                    <a:pt x="943" y="143"/>
                  </a:lnTo>
                  <a:lnTo>
                    <a:pt x="769" y="214"/>
                  </a:lnTo>
                  <a:lnTo>
                    <a:pt x="757" y="222"/>
                  </a:lnTo>
                  <a:lnTo>
                    <a:pt x="749" y="231"/>
                  </a:lnTo>
                  <a:lnTo>
                    <a:pt x="745" y="243"/>
                  </a:lnTo>
                  <a:lnTo>
                    <a:pt x="743" y="255"/>
                  </a:lnTo>
                  <a:lnTo>
                    <a:pt x="746" y="269"/>
                  </a:lnTo>
                  <a:lnTo>
                    <a:pt x="812" y="428"/>
                  </a:lnTo>
                  <a:lnTo>
                    <a:pt x="817" y="447"/>
                  </a:lnTo>
                  <a:lnTo>
                    <a:pt x="816" y="466"/>
                  </a:lnTo>
                  <a:lnTo>
                    <a:pt x="811" y="484"/>
                  </a:lnTo>
                  <a:lnTo>
                    <a:pt x="801" y="501"/>
                  </a:lnTo>
                  <a:lnTo>
                    <a:pt x="786" y="514"/>
                  </a:lnTo>
                  <a:lnTo>
                    <a:pt x="733" y="551"/>
                  </a:lnTo>
                  <a:lnTo>
                    <a:pt x="684" y="592"/>
                  </a:lnTo>
                  <a:lnTo>
                    <a:pt x="637" y="635"/>
                  </a:lnTo>
                  <a:lnTo>
                    <a:pt x="593" y="682"/>
                  </a:lnTo>
                  <a:lnTo>
                    <a:pt x="553" y="732"/>
                  </a:lnTo>
                  <a:lnTo>
                    <a:pt x="515" y="784"/>
                  </a:lnTo>
                  <a:lnTo>
                    <a:pt x="502" y="798"/>
                  </a:lnTo>
                  <a:lnTo>
                    <a:pt x="486" y="809"/>
                  </a:lnTo>
                  <a:lnTo>
                    <a:pt x="468" y="814"/>
                  </a:lnTo>
                  <a:lnTo>
                    <a:pt x="449" y="815"/>
                  </a:lnTo>
                  <a:lnTo>
                    <a:pt x="430" y="810"/>
                  </a:lnTo>
                  <a:lnTo>
                    <a:pt x="270" y="743"/>
                  </a:lnTo>
                  <a:lnTo>
                    <a:pt x="260" y="741"/>
                  </a:lnTo>
                  <a:lnTo>
                    <a:pt x="249" y="741"/>
                  </a:lnTo>
                  <a:lnTo>
                    <a:pt x="238" y="743"/>
                  </a:lnTo>
                  <a:lnTo>
                    <a:pt x="229" y="750"/>
                  </a:lnTo>
                  <a:lnTo>
                    <a:pt x="221" y="757"/>
                  </a:lnTo>
                  <a:lnTo>
                    <a:pt x="215" y="766"/>
                  </a:lnTo>
                  <a:lnTo>
                    <a:pt x="144" y="940"/>
                  </a:lnTo>
                  <a:lnTo>
                    <a:pt x="140" y="953"/>
                  </a:lnTo>
                  <a:lnTo>
                    <a:pt x="141" y="966"/>
                  </a:lnTo>
                  <a:lnTo>
                    <a:pt x="146" y="978"/>
                  </a:lnTo>
                  <a:lnTo>
                    <a:pt x="154" y="988"/>
                  </a:lnTo>
                  <a:lnTo>
                    <a:pt x="166" y="995"/>
                  </a:lnTo>
                  <a:lnTo>
                    <a:pt x="326" y="1061"/>
                  </a:lnTo>
                  <a:lnTo>
                    <a:pt x="342" y="1070"/>
                  </a:lnTo>
                  <a:lnTo>
                    <a:pt x="354" y="1083"/>
                  </a:lnTo>
                  <a:lnTo>
                    <a:pt x="364" y="1098"/>
                  </a:lnTo>
                  <a:lnTo>
                    <a:pt x="368" y="1116"/>
                  </a:lnTo>
                  <a:lnTo>
                    <a:pt x="369" y="1134"/>
                  </a:lnTo>
                  <a:lnTo>
                    <a:pt x="364" y="1152"/>
                  </a:lnTo>
                  <a:lnTo>
                    <a:pt x="354" y="1169"/>
                  </a:lnTo>
                  <a:lnTo>
                    <a:pt x="342" y="1182"/>
                  </a:lnTo>
                  <a:lnTo>
                    <a:pt x="326" y="1191"/>
                  </a:lnTo>
                  <a:lnTo>
                    <a:pt x="309" y="1195"/>
                  </a:lnTo>
                  <a:lnTo>
                    <a:pt x="290" y="1195"/>
                  </a:lnTo>
                  <a:lnTo>
                    <a:pt x="272" y="1191"/>
                  </a:lnTo>
                  <a:lnTo>
                    <a:pt x="113" y="1125"/>
                  </a:lnTo>
                  <a:lnTo>
                    <a:pt x="87" y="1111"/>
                  </a:lnTo>
                  <a:lnTo>
                    <a:pt x="62" y="1094"/>
                  </a:lnTo>
                  <a:lnTo>
                    <a:pt x="43" y="1074"/>
                  </a:lnTo>
                  <a:lnTo>
                    <a:pt x="27" y="1051"/>
                  </a:lnTo>
                  <a:lnTo>
                    <a:pt x="14" y="1027"/>
                  </a:lnTo>
                  <a:lnTo>
                    <a:pt x="5" y="999"/>
                  </a:lnTo>
                  <a:lnTo>
                    <a:pt x="0" y="972"/>
                  </a:lnTo>
                  <a:lnTo>
                    <a:pt x="0" y="944"/>
                  </a:lnTo>
                  <a:lnTo>
                    <a:pt x="4" y="915"/>
                  </a:lnTo>
                  <a:lnTo>
                    <a:pt x="14" y="887"/>
                  </a:lnTo>
                  <a:lnTo>
                    <a:pt x="87" y="713"/>
                  </a:lnTo>
                  <a:lnTo>
                    <a:pt x="99" y="687"/>
                  </a:lnTo>
                  <a:lnTo>
                    <a:pt x="116" y="664"/>
                  </a:lnTo>
                  <a:lnTo>
                    <a:pt x="136" y="644"/>
                  </a:lnTo>
                  <a:lnTo>
                    <a:pt x="159" y="627"/>
                  </a:lnTo>
                  <a:lnTo>
                    <a:pt x="185" y="615"/>
                  </a:lnTo>
                  <a:lnTo>
                    <a:pt x="212" y="605"/>
                  </a:lnTo>
                  <a:lnTo>
                    <a:pt x="241" y="601"/>
                  </a:lnTo>
                  <a:lnTo>
                    <a:pt x="269" y="601"/>
                  </a:lnTo>
                  <a:lnTo>
                    <a:pt x="296" y="605"/>
                  </a:lnTo>
                  <a:lnTo>
                    <a:pt x="324" y="615"/>
                  </a:lnTo>
                  <a:lnTo>
                    <a:pt x="433" y="659"/>
                  </a:lnTo>
                  <a:lnTo>
                    <a:pt x="473" y="608"/>
                  </a:lnTo>
                  <a:lnTo>
                    <a:pt x="516" y="560"/>
                  </a:lnTo>
                  <a:lnTo>
                    <a:pt x="561" y="514"/>
                  </a:lnTo>
                  <a:lnTo>
                    <a:pt x="610" y="470"/>
                  </a:lnTo>
                  <a:lnTo>
                    <a:pt x="660" y="430"/>
                  </a:lnTo>
                  <a:lnTo>
                    <a:pt x="616" y="323"/>
                  </a:lnTo>
                  <a:lnTo>
                    <a:pt x="607" y="294"/>
                  </a:lnTo>
                  <a:lnTo>
                    <a:pt x="602" y="266"/>
                  </a:lnTo>
                  <a:lnTo>
                    <a:pt x="603" y="237"/>
                  </a:lnTo>
                  <a:lnTo>
                    <a:pt x="608" y="210"/>
                  </a:lnTo>
                  <a:lnTo>
                    <a:pt x="616" y="184"/>
                  </a:lnTo>
                  <a:lnTo>
                    <a:pt x="629" y="158"/>
                  </a:lnTo>
                  <a:lnTo>
                    <a:pt x="646" y="136"/>
                  </a:lnTo>
                  <a:lnTo>
                    <a:pt x="666" y="115"/>
                  </a:lnTo>
                  <a:lnTo>
                    <a:pt x="689" y="98"/>
                  </a:lnTo>
                  <a:lnTo>
                    <a:pt x="715" y="85"/>
                  </a:lnTo>
                  <a:lnTo>
                    <a:pt x="889" y="13"/>
                  </a:lnTo>
                  <a:lnTo>
                    <a:pt x="917" y="4"/>
                  </a:lnTo>
                  <a:lnTo>
                    <a:pt x="944" y="0"/>
                  </a:lnTo>
                  <a:lnTo>
                    <a:pt x="972" y="0"/>
                  </a:lnTo>
                  <a:lnTo>
                    <a:pt x="1001" y="4"/>
                  </a:lnTo>
                  <a:lnTo>
                    <a:pt x="1028" y="13"/>
                  </a:lnTo>
                  <a:lnTo>
                    <a:pt x="1054" y="27"/>
                  </a:lnTo>
                  <a:lnTo>
                    <a:pt x="1077" y="43"/>
                  </a:lnTo>
                  <a:lnTo>
                    <a:pt x="1097" y="64"/>
                  </a:lnTo>
                  <a:lnTo>
                    <a:pt x="1114" y="87"/>
                  </a:lnTo>
                  <a:lnTo>
                    <a:pt x="1126" y="112"/>
                  </a:lnTo>
                  <a:lnTo>
                    <a:pt x="1172" y="219"/>
                  </a:lnTo>
                  <a:lnTo>
                    <a:pt x="1252" y="211"/>
                  </a:lnTo>
                  <a:lnTo>
                    <a:pt x="1333" y="208"/>
                  </a:lnTo>
                  <a:lnTo>
                    <a:pt x="1414" y="211"/>
                  </a:lnTo>
                  <a:lnTo>
                    <a:pt x="1494" y="219"/>
                  </a:lnTo>
                  <a:lnTo>
                    <a:pt x="1540" y="112"/>
                  </a:lnTo>
                  <a:lnTo>
                    <a:pt x="1552" y="86"/>
                  </a:lnTo>
                  <a:lnTo>
                    <a:pt x="1570" y="62"/>
                  </a:lnTo>
                  <a:lnTo>
                    <a:pt x="1590" y="42"/>
                  </a:lnTo>
                  <a:lnTo>
                    <a:pt x="1613" y="26"/>
                  </a:lnTo>
                  <a:lnTo>
                    <a:pt x="1638" y="13"/>
                  </a:lnTo>
                  <a:lnTo>
                    <a:pt x="1664" y="4"/>
                  </a:lnTo>
                  <a:lnTo>
                    <a:pt x="1692" y="0"/>
                  </a:lnTo>
                  <a:lnTo>
                    <a:pt x="17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243"/>
            <p:cNvSpPr/>
            <p:nvPr/>
          </p:nvSpPr>
          <p:spPr bwMode="auto">
            <a:xfrm>
              <a:off x="4606925" y="3586163"/>
              <a:ext cx="180975" cy="180975"/>
            </a:xfrm>
            <a:custGeom>
              <a:avLst/>
              <a:gdLst>
                <a:gd name="T0" fmla="*/ 573 w 1145"/>
                <a:gd name="T1" fmla="*/ 0 h 1143"/>
                <a:gd name="T2" fmla="*/ 694 w 1145"/>
                <a:gd name="T3" fmla="*/ 13 h 1143"/>
                <a:gd name="T4" fmla="*/ 807 w 1145"/>
                <a:gd name="T5" fmla="*/ 51 h 1143"/>
                <a:gd name="T6" fmla="*/ 908 w 1145"/>
                <a:gd name="T7" fmla="*/ 109 h 1143"/>
                <a:gd name="T8" fmla="*/ 995 w 1145"/>
                <a:gd name="T9" fmla="*/ 187 h 1143"/>
                <a:gd name="T10" fmla="*/ 1065 w 1145"/>
                <a:gd name="T11" fmla="*/ 280 h 1143"/>
                <a:gd name="T12" fmla="*/ 1114 w 1145"/>
                <a:gd name="T13" fmla="*/ 388 h 1143"/>
                <a:gd name="T14" fmla="*/ 1140 w 1145"/>
                <a:gd name="T15" fmla="*/ 505 h 1143"/>
                <a:gd name="T16" fmla="*/ 1142 w 1145"/>
                <a:gd name="T17" fmla="*/ 625 h 1143"/>
                <a:gd name="T18" fmla="*/ 1119 w 1145"/>
                <a:gd name="T19" fmla="*/ 737 h 1143"/>
                <a:gd name="T20" fmla="*/ 1077 w 1145"/>
                <a:gd name="T21" fmla="*/ 840 h 1143"/>
                <a:gd name="T22" fmla="*/ 1016 w 1145"/>
                <a:gd name="T23" fmla="*/ 932 h 1143"/>
                <a:gd name="T24" fmla="*/ 939 w 1145"/>
                <a:gd name="T25" fmla="*/ 1010 h 1143"/>
                <a:gd name="T26" fmla="*/ 848 w 1145"/>
                <a:gd name="T27" fmla="*/ 1072 h 1143"/>
                <a:gd name="T28" fmla="*/ 746 w 1145"/>
                <a:gd name="T29" fmla="*/ 1116 h 1143"/>
                <a:gd name="T30" fmla="*/ 634 w 1145"/>
                <a:gd name="T31" fmla="*/ 1139 h 1143"/>
                <a:gd name="T32" fmla="*/ 575 w 1145"/>
                <a:gd name="T33" fmla="*/ 1143 h 1143"/>
                <a:gd name="T34" fmla="*/ 540 w 1145"/>
                <a:gd name="T35" fmla="*/ 1133 h 1143"/>
                <a:gd name="T36" fmla="*/ 515 w 1145"/>
                <a:gd name="T37" fmla="*/ 1108 h 1143"/>
                <a:gd name="T38" fmla="*/ 506 w 1145"/>
                <a:gd name="T39" fmla="*/ 1073 h 1143"/>
                <a:gd name="T40" fmla="*/ 514 w 1145"/>
                <a:gd name="T41" fmla="*/ 1037 h 1143"/>
                <a:gd name="T42" fmla="*/ 539 w 1145"/>
                <a:gd name="T43" fmla="*/ 1012 h 1143"/>
                <a:gd name="T44" fmla="*/ 575 w 1145"/>
                <a:gd name="T45" fmla="*/ 1002 h 1143"/>
                <a:gd name="T46" fmla="*/ 673 w 1145"/>
                <a:gd name="T47" fmla="*/ 990 h 1143"/>
                <a:gd name="T48" fmla="*/ 764 w 1145"/>
                <a:gd name="T49" fmla="*/ 957 h 1143"/>
                <a:gd name="T50" fmla="*/ 844 w 1145"/>
                <a:gd name="T51" fmla="*/ 905 h 1143"/>
                <a:gd name="T52" fmla="*/ 910 w 1145"/>
                <a:gd name="T53" fmla="*/ 838 h 1143"/>
                <a:gd name="T54" fmla="*/ 960 w 1145"/>
                <a:gd name="T55" fmla="*/ 758 h 1143"/>
                <a:gd name="T56" fmla="*/ 992 w 1145"/>
                <a:gd name="T57" fmla="*/ 666 h 1143"/>
                <a:gd name="T58" fmla="*/ 1003 w 1145"/>
                <a:gd name="T59" fmla="*/ 568 h 1143"/>
                <a:gd name="T60" fmla="*/ 990 w 1145"/>
                <a:gd name="T61" fmla="*/ 463 h 1143"/>
                <a:gd name="T62" fmla="*/ 952 w 1145"/>
                <a:gd name="T63" fmla="*/ 367 h 1143"/>
                <a:gd name="T64" fmla="*/ 893 w 1145"/>
                <a:gd name="T65" fmla="*/ 284 h 1143"/>
                <a:gd name="T66" fmla="*/ 817 w 1145"/>
                <a:gd name="T67" fmla="*/ 216 h 1143"/>
                <a:gd name="T68" fmla="*/ 727 w 1145"/>
                <a:gd name="T69" fmla="*/ 169 h 1143"/>
                <a:gd name="T70" fmla="*/ 626 w 1145"/>
                <a:gd name="T71" fmla="*/ 143 h 1143"/>
                <a:gd name="T72" fmla="*/ 569 w 1145"/>
                <a:gd name="T73" fmla="*/ 139 h 1143"/>
                <a:gd name="T74" fmla="*/ 473 w 1145"/>
                <a:gd name="T75" fmla="*/ 151 h 1143"/>
                <a:gd name="T76" fmla="*/ 382 w 1145"/>
                <a:gd name="T77" fmla="*/ 184 h 1143"/>
                <a:gd name="T78" fmla="*/ 301 w 1145"/>
                <a:gd name="T79" fmla="*/ 235 h 1143"/>
                <a:gd name="T80" fmla="*/ 232 w 1145"/>
                <a:gd name="T81" fmla="*/ 305 h 1143"/>
                <a:gd name="T82" fmla="*/ 182 w 1145"/>
                <a:gd name="T83" fmla="*/ 387 h 1143"/>
                <a:gd name="T84" fmla="*/ 151 w 1145"/>
                <a:gd name="T85" fmla="*/ 478 h 1143"/>
                <a:gd name="T86" fmla="*/ 141 w 1145"/>
                <a:gd name="T87" fmla="*/ 575 h 1143"/>
                <a:gd name="T88" fmla="*/ 132 w 1145"/>
                <a:gd name="T89" fmla="*/ 610 h 1143"/>
                <a:gd name="T90" fmla="*/ 107 w 1145"/>
                <a:gd name="T91" fmla="*/ 636 h 1143"/>
                <a:gd name="T92" fmla="*/ 71 w 1145"/>
                <a:gd name="T93" fmla="*/ 645 h 1143"/>
                <a:gd name="T94" fmla="*/ 52 w 1145"/>
                <a:gd name="T95" fmla="*/ 643 h 1143"/>
                <a:gd name="T96" fmla="*/ 21 w 1145"/>
                <a:gd name="T97" fmla="*/ 625 h 1143"/>
                <a:gd name="T98" fmla="*/ 3 w 1145"/>
                <a:gd name="T99" fmla="*/ 593 h 1143"/>
                <a:gd name="T100" fmla="*/ 3 w 1145"/>
                <a:gd name="T101" fmla="*/ 519 h 1143"/>
                <a:gd name="T102" fmla="*/ 24 w 1145"/>
                <a:gd name="T103" fmla="*/ 409 h 1143"/>
                <a:gd name="T104" fmla="*/ 66 w 1145"/>
                <a:gd name="T105" fmla="*/ 306 h 1143"/>
                <a:gd name="T106" fmla="*/ 127 w 1145"/>
                <a:gd name="T107" fmla="*/ 213 h 1143"/>
                <a:gd name="T108" fmla="*/ 207 w 1145"/>
                <a:gd name="T109" fmla="*/ 132 h 1143"/>
                <a:gd name="T110" fmla="*/ 300 w 1145"/>
                <a:gd name="T111" fmla="*/ 69 h 1143"/>
                <a:gd name="T112" fmla="*/ 402 w 1145"/>
                <a:gd name="T113" fmla="*/ 25 h 1143"/>
                <a:gd name="T114" fmla="*/ 512 w 1145"/>
                <a:gd name="T115" fmla="*/ 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5" h="1143">
                  <a:moveTo>
                    <a:pt x="569" y="0"/>
                  </a:moveTo>
                  <a:lnTo>
                    <a:pt x="573" y="0"/>
                  </a:lnTo>
                  <a:lnTo>
                    <a:pt x="634" y="3"/>
                  </a:lnTo>
                  <a:lnTo>
                    <a:pt x="694" y="13"/>
                  </a:lnTo>
                  <a:lnTo>
                    <a:pt x="752" y="29"/>
                  </a:lnTo>
                  <a:lnTo>
                    <a:pt x="807" y="51"/>
                  </a:lnTo>
                  <a:lnTo>
                    <a:pt x="860" y="77"/>
                  </a:lnTo>
                  <a:lnTo>
                    <a:pt x="908" y="109"/>
                  </a:lnTo>
                  <a:lnTo>
                    <a:pt x="954" y="146"/>
                  </a:lnTo>
                  <a:lnTo>
                    <a:pt x="995" y="187"/>
                  </a:lnTo>
                  <a:lnTo>
                    <a:pt x="1033" y="232"/>
                  </a:lnTo>
                  <a:lnTo>
                    <a:pt x="1065" y="280"/>
                  </a:lnTo>
                  <a:lnTo>
                    <a:pt x="1092" y="332"/>
                  </a:lnTo>
                  <a:lnTo>
                    <a:pt x="1114" y="388"/>
                  </a:lnTo>
                  <a:lnTo>
                    <a:pt x="1130" y="445"/>
                  </a:lnTo>
                  <a:lnTo>
                    <a:pt x="1140" y="505"/>
                  </a:lnTo>
                  <a:lnTo>
                    <a:pt x="1145" y="567"/>
                  </a:lnTo>
                  <a:lnTo>
                    <a:pt x="1142" y="625"/>
                  </a:lnTo>
                  <a:lnTo>
                    <a:pt x="1133" y="682"/>
                  </a:lnTo>
                  <a:lnTo>
                    <a:pt x="1119" y="737"/>
                  </a:lnTo>
                  <a:lnTo>
                    <a:pt x="1101" y="790"/>
                  </a:lnTo>
                  <a:lnTo>
                    <a:pt x="1077" y="840"/>
                  </a:lnTo>
                  <a:lnTo>
                    <a:pt x="1049" y="888"/>
                  </a:lnTo>
                  <a:lnTo>
                    <a:pt x="1016" y="932"/>
                  </a:lnTo>
                  <a:lnTo>
                    <a:pt x="979" y="972"/>
                  </a:lnTo>
                  <a:lnTo>
                    <a:pt x="939" y="1010"/>
                  </a:lnTo>
                  <a:lnTo>
                    <a:pt x="896" y="1042"/>
                  </a:lnTo>
                  <a:lnTo>
                    <a:pt x="848" y="1072"/>
                  </a:lnTo>
                  <a:lnTo>
                    <a:pt x="799" y="1096"/>
                  </a:lnTo>
                  <a:lnTo>
                    <a:pt x="746" y="1116"/>
                  </a:lnTo>
                  <a:lnTo>
                    <a:pt x="691" y="1130"/>
                  </a:lnTo>
                  <a:lnTo>
                    <a:pt x="634" y="1139"/>
                  </a:lnTo>
                  <a:lnTo>
                    <a:pt x="576" y="1143"/>
                  </a:lnTo>
                  <a:lnTo>
                    <a:pt x="575" y="1143"/>
                  </a:lnTo>
                  <a:lnTo>
                    <a:pt x="557" y="1140"/>
                  </a:lnTo>
                  <a:lnTo>
                    <a:pt x="540" y="1133"/>
                  </a:lnTo>
                  <a:lnTo>
                    <a:pt x="526" y="1123"/>
                  </a:lnTo>
                  <a:lnTo>
                    <a:pt x="515" y="1108"/>
                  </a:lnTo>
                  <a:lnTo>
                    <a:pt x="508" y="1092"/>
                  </a:lnTo>
                  <a:lnTo>
                    <a:pt x="506" y="1073"/>
                  </a:lnTo>
                  <a:lnTo>
                    <a:pt x="508" y="1054"/>
                  </a:lnTo>
                  <a:lnTo>
                    <a:pt x="514" y="1037"/>
                  </a:lnTo>
                  <a:lnTo>
                    <a:pt x="525" y="1022"/>
                  </a:lnTo>
                  <a:lnTo>
                    <a:pt x="539" y="1012"/>
                  </a:lnTo>
                  <a:lnTo>
                    <a:pt x="556" y="1005"/>
                  </a:lnTo>
                  <a:lnTo>
                    <a:pt x="575" y="1002"/>
                  </a:lnTo>
                  <a:lnTo>
                    <a:pt x="625" y="999"/>
                  </a:lnTo>
                  <a:lnTo>
                    <a:pt x="673" y="990"/>
                  </a:lnTo>
                  <a:lnTo>
                    <a:pt x="720" y="976"/>
                  </a:lnTo>
                  <a:lnTo>
                    <a:pt x="764" y="957"/>
                  </a:lnTo>
                  <a:lnTo>
                    <a:pt x="805" y="933"/>
                  </a:lnTo>
                  <a:lnTo>
                    <a:pt x="844" y="905"/>
                  </a:lnTo>
                  <a:lnTo>
                    <a:pt x="879" y="873"/>
                  </a:lnTo>
                  <a:lnTo>
                    <a:pt x="910" y="838"/>
                  </a:lnTo>
                  <a:lnTo>
                    <a:pt x="937" y="799"/>
                  </a:lnTo>
                  <a:lnTo>
                    <a:pt x="960" y="758"/>
                  </a:lnTo>
                  <a:lnTo>
                    <a:pt x="979" y="714"/>
                  </a:lnTo>
                  <a:lnTo>
                    <a:pt x="992" y="666"/>
                  </a:lnTo>
                  <a:lnTo>
                    <a:pt x="1000" y="618"/>
                  </a:lnTo>
                  <a:lnTo>
                    <a:pt x="1003" y="568"/>
                  </a:lnTo>
                  <a:lnTo>
                    <a:pt x="999" y="514"/>
                  </a:lnTo>
                  <a:lnTo>
                    <a:pt x="990" y="463"/>
                  </a:lnTo>
                  <a:lnTo>
                    <a:pt x="973" y="413"/>
                  </a:lnTo>
                  <a:lnTo>
                    <a:pt x="952" y="367"/>
                  </a:lnTo>
                  <a:lnTo>
                    <a:pt x="924" y="324"/>
                  </a:lnTo>
                  <a:lnTo>
                    <a:pt x="893" y="284"/>
                  </a:lnTo>
                  <a:lnTo>
                    <a:pt x="857" y="248"/>
                  </a:lnTo>
                  <a:lnTo>
                    <a:pt x="817" y="216"/>
                  </a:lnTo>
                  <a:lnTo>
                    <a:pt x="773" y="190"/>
                  </a:lnTo>
                  <a:lnTo>
                    <a:pt x="727" y="169"/>
                  </a:lnTo>
                  <a:lnTo>
                    <a:pt x="678" y="153"/>
                  </a:lnTo>
                  <a:lnTo>
                    <a:pt x="626" y="143"/>
                  </a:lnTo>
                  <a:lnTo>
                    <a:pt x="572" y="139"/>
                  </a:lnTo>
                  <a:lnTo>
                    <a:pt x="569" y="139"/>
                  </a:lnTo>
                  <a:lnTo>
                    <a:pt x="520" y="142"/>
                  </a:lnTo>
                  <a:lnTo>
                    <a:pt x="473" y="151"/>
                  </a:lnTo>
                  <a:lnTo>
                    <a:pt x="427" y="165"/>
                  </a:lnTo>
                  <a:lnTo>
                    <a:pt x="382" y="184"/>
                  </a:lnTo>
                  <a:lnTo>
                    <a:pt x="341" y="207"/>
                  </a:lnTo>
                  <a:lnTo>
                    <a:pt x="301" y="235"/>
                  </a:lnTo>
                  <a:lnTo>
                    <a:pt x="265" y="268"/>
                  </a:lnTo>
                  <a:lnTo>
                    <a:pt x="232" y="305"/>
                  </a:lnTo>
                  <a:lnTo>
                    <a:pt x="205" y="345"/>
                  </a:lnTo>
                  <a:lnTo>
                    <a:pt x="182" y="387"/>
                  </a:lnTo>
                  <a:lnTo>
                    <a:pt x="164" y="431"/>
                  </a:lnTo>
                  <a:lnTo>
                    <a:pt x="151" y="478"/>
                  </a:lnTo>
                  <a:lnTo>
                    <a:pt x="143" y="525"/>
                  </a:lnTo>
                  <a:lnTo>
                    <a:pt x="141" y="575"/>
                  </a:lnTo>
                  <a:lnTo>
                    <a:pt x="139" y="592"/>
                  </a:lnTo>
                  <a:lnTo>
                    <a:pt x="132" y="610"/>
                  </a:lnTo>
                  <a:lnTo>
                    <a:pt x="121" y="624"/>
                  </a:lnTo>
                  <a:lnTo>
                    <a:pt x="107" y="636"/>
                  </a:lnTo>
                  <a:lnTo>
                    <a:pt x="90" y="643"/>
                  </a:lnTo>
                  <a:lnTo>
                    <a:pt x="71" y="645"/>
                  </a:lnTo>
                  <a:lnTo>
                    <a:pt x="70" y="645"/>
                  </a:lnTo>
                  <a:lnTo>
                    <a:pt x="52" y="643"/>
                  </a:lnTo>
                  <a:lnTo>
                    <a:pt x="35" y="636"/>
                  </a:lnTo>
                  <a:lnTo>
                    <a:pt x="21" y="625"/>
                  </a:lnTo>
                  <a:lnTo>
                    <a:pt x="10" y="610"/>
                  </a:lnTo>
                  <a:lnTo>
                    <a:pt x="3" y="593"/>
                  </a:lnTo>
                  <a:lnTo>
                    <a:pt x="0" y="576"/>
                  </a:lnTo>
                  <a:lnTo>
                    <a:pt x="3" y="519"/>
                  </a:lnTo>
                  <a:lnTo>
                    <a:pt x="11" y="463"/>
                  </a:lnTo>
                  <a:lnTo>
                    <a:pt x="24" y="409"/>
                  </a:lnTo>
                  <a:lnTo>
                    <a:pt x="42" y="356"/>
                  </a:lnTo>
                  <a:lnTo>
                    <a:pt x="66" y="306"/>
                  </a:lnTo>
                  <a:lnTo>
                    <a:pt x="94" y="258"/>
                  </a:lnTo>
                  <a:lnTo>
                    <a:pt x="127" y="213"/>
                  </a:lnTo>
                  <a:lnTo>
                    <a:pt x="165" y="170"/>
                  </a:lnTo>
                  <a:lnTo>
                    <a:pt x="207" y="132"/>
                  </a:lnTo>
                  <a:lnTo>
                    <a:pt x="251" y="98"/>
                  </a:lnTo>
                  <a:lnTo>
                    <a:pt x="300" y="69"/>
                  </a:lnTo>
                  <a:lnTo>
                    <a:pt x="350" y="44"/>
                  </a:lnTo>
                  <a:lnTo>
                    <a:pt x="402" y="25"/>
                  </a:lnTo>
                  <a:lnTo>
                    <a:pt x="456" y="12"/>
                  </a:lnTo>
                  <a:lnTo>
                    <a:pt x="512" y="3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244"/>
            <p:cNvSpPr>
              <a:spLocks noEditPoints="1"/>
            </p:cNvSpPr>
            <p:nvPr/>
          </p:nvSpPr>
          <p:spPr bwMode="auto">
            <a:xfrm>
              <a:off x="4356100" y="3684588"/>
              <a:ext cx="327025" cy="327025"/>
            </a:xfrm>
            <a:custGeom>
              <a:avLst/>
              <a:gdLst>
                <a:gd name="T0" fmla="*/ 950 w 2058"/>
                <a:gd name="T1" fmla="*/ 279 h 2058"/>
                <a:gd name="T2" fmla="*/ 789 w 2058"/>
                <a:gd name="T3" fmla="*/ 378 h 2058"/>
                <a:gd name="T4" fmla="*/ 571 w 2058"/>
                <a:gd name="T5" fmla="*/ 455 h 2058"/>
                <a:gd name="T6" fmla="*/ 453 w 2058"/>
                <a:gd name="T7" fmla="*/ 350 h 2058"/>
                <a:gd name="T8" fmla="*/ 353 w 2058"/>
                <a:gd name="T9" fmla="*/ 465 h 2058"/>
                <a:gd name="T10" fmla="*/ 422 w 2058"/>
                <a:gd name="T11" fmla="*/ 688 h 2058"/>
                <a:gd name="T12" fmla="*/ 315 w 2058"/>
                <a:gd name="T13" fmla="*/ 938 h 2058"/>
                <a:gd name="T14" fmla="*/ 142 w 2058"/>
                <a:gd name="T15" fmla="*/ 957 h 2058"/>
                <a:gd name="T16" fmla="*/ 153 w 2058"/>
                <a:gd name="T17" fmla="*/ 1109 h 2058"/>
                <a:gd name="T18" fmla="*/ 360 w 2058"/>
                <a:gd name="T19" fmla="*/ 1219 h 2058"/>
                <a:gd name="T20" fmla="*/ 461 w 2058"/>
                <a:gd name="T21" fmla="*/ 1470 h 2058"/>
                <a:gd name="T22" fmla="*/ 351 w 2058"/>
                <a:gd name="T23" fmla="*/ 1605 h 2058"/>
                <a:gd name="T24" fmla="*/ 463 w 2058"/>
                <a:gd name="T25" fmla="*/ 1708 h 2058"/>
                <a:gd name="T26" fmla="*/ 643 w 2058"/>
                <a:gd name="T27" fmla="*/ 1607 h 2058"/>
                <a:gd name="T28" fmla="*/ 928 w 2058"/>
                <a:gd name="T29" fmla="*/ 1730 h 2058"/>
                <a:gd name="T30" fmla="*/ 954 w 2058"/>
                <a:gd name="T31" fmla="*/ 1916 h 2058"/>
                <a:gd name="T32" fmla="*/ 1109 w 2058"/>
                <a:gd name="T33" fmla="*/ 1911 h 2058"/>
                <a:gd name="T34" fmla="*/ 1167 w 2058"/>
                <a:gd name="T35" fmla="*/ 1713 h 2058"/>
                <a:gd name="T36" fmla="*/ 1453 w 2058"/>
                <a:gd name="T37" fmla="*/ 1597 h 2058"/>
                <a:gd name="T38" fmla="*/ 1602 w 2058"/>
                <a:gd name="T39" fmla="*/ 1710 h 2058"/>
                <a:gd name="T40" fmla="*/ 1710 w 2058"/>
                <a:gd name="T41" fmla="*/ 1602 h 2058"/>
                <a:gd name="T42" fmla="*/ 1598 w 2058"/>
                <a:gd name="T43" fmla="*/ 1454 h 2058"/>
                <a:gd name="T44" fmla="*/ 1713 w 2058"/>
                <a:gd name="T45" fmla="*/ 1167 h 2058"/>
                <a:gd name="T46" fmla="*/ 1911 w 2058"/>
                <a:gd name="T47" fmla="*/ 1110 h 2058"/>
                <a:gd name="T48" fmla="*/ 1917 w 2058"/>
                <a:gd name="T49" fmla="*/ 955 h 2058"/>
                <a:gd name="T50" fmla="*/ 1731 w 2058"/>
                <a:gd name="T51" fmla="*/ 928 h 2058"/>
                <a:gd name="T52" fmla="*/ 1609 w 2058"/>
                <a:gd name="T53" fmla="*/ 644 h 2058"/>
                <a:gd name="T54" fmla="*/ 1708 w 2058"/>
                <a:gd name="T55" fmla="*/ 464 h 2058"/>
                <a:gd name="T56" fmla="*/ 1607 w 2058"/>
                <a:gd name="T57" fmla="*/ 352 h 2058"/>
                <a:gd name="T58" fmla="*/ 1490 w 2058"/>
                <a:gd name="T59" fmla="*/ 455 h 2058"/>
                <a:gd name="T60" fmla="*/ 1272 w 2058"/>
                <a:gd name="T61" fmla="*/ 378 h 2058"/>
                <a:gd name="T62" fmla="*/ 1110 w 2058"/>
                <a:gd name="T63" fmla="*/ 279 h 2058"/>
                <a:gd name="T64" fmla="*/ 962 w 2058"/>
                <a:gd name="T65" fmla="*/ 141 h 2058"/>
                <a:gd name="T66" fmla="*/ 1224 w 2058"/>
                <a:gd name="T67" fmla="*/ 67 h 2058"/>
                <a:gd name="T68" fmla="*/ 1398 w 2058"/>
                <a:gd name="T69" fmla="*/ 279 h 2058"/>
                <a:gd name="T70" fmla="*/ 1602 w 2058"/>
                <a:gd name="T71" fmla="*/ 209 h 2058"/>
                <a:gd name="T72" fmla="*/ 1834 w 2058"/>
                <a:gd name="T73" fmla="*/ 388 h 2058"/>
                <a:gd name="T74" fmla="*/ 1805 w 2058"/>
                <a:gd name="T75" fmla="*/ 564 h 2058"/>
                <a:gd name="T76" fmla="*/ 1937 w 2058"/>
                <a:gd name="T77" fmla="*/ 812 h 2058"/>
                <a:gd name="T78" fmla="*/ 2058 w 2058"/>
                <a:gd name="T79" fmla="*/ 960 h 2058"/>
                <a:gd name="T80" fmla="*/ 1966 w 2058"/>
                <a:gd name="T81" fmla="*/ 1238 h 2058"/>
                <a:gd name="T82" fmla="*/ 1756 w 2058"/>
                <a:gd name="T83" fmla="*/ 1444 h 2058"/>
                <a:gd name="T84" fmla="*/ 1848 w 2058"/>
                <a:gd name="T85" fmla="*/ 1631 h 2058"/>
                <a:gd name="T86" fmla="*/ 1648 w 2058"/>
                <a:gd name="T87" fmla="*/ 1841 h 2058"/>
                <a:gd name="T88" fmla="*/ 1445 w 2058"/>
                <a:gd name="T89" fmla="*/ 1755 h 2058"/>
                <a:gd name="T90" fmla="*/ 1238 w 2058"/>
                <a:gd name="T91" fmla="*/ 1965 h 2058"/>
                <a:gd name="T92" fmla="*/ 961 w 2058"/>
                <a:gd name="T93" fmla="*/ 2058 h 2058"/>
                <a:gd name="T94" fmla="*/ 812 w 2058"/>
                <a:gd name="T95" fmla="*/ 1936 h 2058"/>
                <a:gd name="T96" fmla="*/ 564 w 2058"/>
                <a:gd name="T97" fmla="*/ 1805 h 2058"/>
                <a:gd name="T98" fmla="*/ 400 w 2058"/>
                <a:gd name="T99" fmla="*/ 1837 h 2058"/>
                <a:gd name="T100" fmla="*/ 210 w 2058"/>
                <a:gd name="T101" fmla="*/ 1614 h 2058"/>
                <a:gd name="T102" fmla="*/ 278 w 2058"/>
                <a:gd name="T103" fmla="*/ 1397 h 2058"/>
                <a:gd name="T104" fmla="*/ 67 w 2058"/>
                <a:gd name="T105" fmla="*/ 1223 h 2058"/>
                <a:gd name="T106" fmla="*/ 3 w 2058"/>
                <a:gd name="T107" fmla="*/ 930 h 2058"/>
                <a:gd name="T108" fmla="*/ 152 w 2058"/>
                <a:gd name="T109" fmla="*/ 809 h 2058"/>
                <a:gd name="T110" fmla="*/ 236 w 2058"/>
                <a:gd name="T111" fmla="*/ 543 h 2058"/>
                <a:gd name="T112" fmla="*/ 236 w 2058"/>
                <a:gd name="T113" fmla="*/ 371 h 2058"/>
                <a:gd name="T114" fmla="*/ 458 w 2058"/>
                <a:gd name="T115" fmla="*/ 209 h 2058"/>
                <a:gd name="T116" fmla="*/ 709 w 2058"/>
                <a:gd name="T117" fmla="*/ 256 h 2058"/>
                <a:gd name="T118" fmla="*/ 853 w 2058"/>
                <a:gd name="T119" fmla="*/ 45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8" h="2058">
                  <a:moveTo>
                    <a:pt x="962" y="141"/>
                  </a:moveTo>
                  <a:lnTo>
                    <a:pt x="958" y="143"/>
                  </a:lnTo>
                  <a:lnTo>
                    <a:pt x="954" y="145"/>
                  </a:lnTo>
                  <a:lnTo>
                    <a:pt x="952" y="147"/>
                  </a:lnTo>
                  <a:lnTo>
                    <a:pt x="951" y="150"/>
                  </a:lnTo>
                  <a:lnTo>
                    <a:pt x="950" y="153"/>
                  </a:lnTo>
                  <a:lnTo>
                    <a:pt x="950" y="279"/>
                  </a:lnTo>
                  <a:lnTo>
                    <a:pt x="947" y="299"/>
                  </a:lnTo>
                  <a:lnTo>
                    <a:pt x="940" y="315"/>
                  </a:lnTo>
                  <a:lnTo>
                    <a:pt x="928" y="330"/>
                  </a:lnTo>
                  <a:lnTo>
                    <a:pt x="912" y="342"/>
                  </a:lnTo>
                  <a:lnTo>
                    <a:pt x="893" y="348"/>
                  </a:lnTo>
                  <a:lnTo>
                    <a:pt x="840" y="361"/>
                  </a:lnTo>
                  <a:lnTo>
                    <a:pt x="789" y="378"/>
                  </a:lnTo>
                  <a:lnTo>
                    <a:pt x="738" y="398"/>
                  </a:lnTo>
                  <a:lnTo>
                    <a:pt x="690" y="423"/>
                  </a:lnTo>
                  <a:lnTo>
                    <a:pt x="643" y="451"/>
                  </a:lnTo>
                  <a:lnTo>
                    <a:pt x="625" y="460"/>
                  </a:lnTo>
                  <a:lnTo>
                    <a:pt x="607" y="464"/>
                  </a:lnTo>
                  <a:lnTo>
                    <a:pt x="588" y="462"/>
                  </a:lnTo>
                  <a:lnTo>
                    <a:pt x="571" y="455"/>
                  </a:lnTo>
                  <a:lnTo>
                    <a:pt x="555" y="443"/>
                  </a:lnTo>
                  <a:lnTo>
                    <a:pt x="466" y="352"/>
                  </a:lnTo>
                  <a:lnTo>
                    <a:pt x="463" y="350"/>
                  </a:lnTo>
                  <a:lnTo>
                    <a:pt x="461" y="349"/>
                  </a:lnTo>
                  <a:lnTo>
                    <a:pt x="458" y="349"/>
                  </a:lnTo>
                  <a:lnTo>
                    <a:pt x="456" y="349"/>
                  </a:lnTo>
                  <a:lnTo>
                    <a:pt x="453" y="350"/>
                  </a:lnTo>
                  <a:lnTo>
                    <a:pt x="450" y="352"/>
                  </a:lnTo>
                  <a:lnTo>
                    <a:pt x="353" y="449"/>
                  </a:lnTo>
                  <a:lnTo>
                    <a:pt x="351" y="452"/>
                  </a:lnTo>
                  <a:lnTo>
                    <a:pt x="350" y="456"/>
                  </a:lnTo>
                  <a:lnTo>
                    <a:pt x="350" y="459"/>
                  </a:lnTo>
                  <a:lnTo>
                    <a:pt x="351" y="462"/>
                  </a:lnTo>
                  <a:lnTo>
                    <a:pt x="353" y="465"/>
                  </a:lnTo>
                  <a:lnTo>
                    <a:pt x="443" y="554"/>
                  </a:lnTo>
                  <a:lnTo>
                    <a:pt x="455" y="569"/>
                  </a:lnTo>
                  <a:lnTo>
                    <a:pt x="461" y="587"/>
                  </a:lnTo>
                  <a:lnTo>
                    <a:pt x="463" y="606"/>
                  </a:lnTo>
                  <a:lnTo>
                    <a:pt x="460" y="625"/>
                  </a:lnTo>
                  <a:lnTo>
                    <a:pt x="451" y="642"/>
                  </a:lnTo>
                  <a:lnTo>
                    <a:pt x="422" y="688"/>
                  </a:lnTo>
                  <a:lnTo>
                    <a:pt x="398" y="737"/>
                  </a:lnTo>
                  <a:lnTo>
                    <a:pt x="376" y="788"/>
                  </a:lnTo>
                  <a:lnTo>
                    <a:pt x="360" y="839"/>
                  </a:lnTo>
                  <a:lnTo>
                    <a:pt x="347" y="892"/>
                  </a:lnTo>
                  <a:lnTo>
                    <a:pt x="341" y="911"/>
                  </a:lnTo>
                  <a:lnTo>
                    <a:pt x="330" y="927"/>
                  </a:lnTo>
                  <a:lnTo>
                    <a:pt x="315" y="938"/>
                  </a:lnTo>
                  <a:lnTo>
                    <a:pt x="297" y="947"/>
                  </a:lnTo>
                  <a:lnTo>
                    <a:pt x="278" y="949"/>
                  </a:lnTo>
                  <a:lnTo>
                    <a:pt x="153" y="949"/>
                  </a:lnTo>
                  <a:lnTo>
                    <a:pt x="149" y="950"/>
                  </a:lnTo>
                  <a:lnTo>
                    <a:pt x="146" y="951"/>
                  </a:lnTo>
                  <a:lnTo>
                    <a:pt x="143" y="954"/>
                  </a:lnTo>
                  <a:lnTo>
                    <a:pt x="142" y="957"/>
                  </a:lnTo>
                  <a:lnTo>
                    <a:pt x="141" y="960"/>
                  </a:lnTo>
                  <a:lnTo>
                    <a:pt x="141" y="1097"/>
                  </a:lnTo>
                  <a:lnTo>
                    <a:pt x="142" y="1101"/>
                  </a:lnTo>
                  <a:lnTo>
                    <a:pt x="143" y="1104"/>
                  </a:lnTo>
                  <a:lnTo>
                    <a:pt x="146" y="1107"/>
                  </a:lnTo>
                  <a:lnTo>
                    <a:pt x="149" y="1108"/>
                  </a:lnTo>
                  <a:lnTo>
                    <a:pt x="153" y="1109"/>
                  </a:lnTo>
                  <a:lnTo>
                    <a:pt x="278" y="1109"/>
                  </a:lnTo>
                  <a:lnTo>
                    <a:pt x="297" y="1111"/>
                  </a:lnTo>
                  <a:lnTo>
                    <a:pt x="315" y="1120"/>
                  </a:lnTo>
                  <a:lnTo>
                    <a:pt x="330" y="1131"/>
                  </a:lnTo>
                  <a:lnTo>
                    <a:pt x="341" y="1147"/>
                  </a:lnTo>
                  <a:lnTo>
                    <a:pt x="347" y="1166"/>
                  </a:lnTo>
                  <a:lnTo>
                    <a:pt x="360" y="1219"/>
                  </a:lnTo>
                  <a:lnTo>
                    <a:pt x="376" y="1270"/>
                  </a:lnTo>
                  <a:lnTo>
                    <a:pt x="398" y="1321"/>
                  </a:lnTo>
                  <a:lnTo>
                    <a:pt x="422" y="1368"/>
                  </a:lnTo>
                  <a:lnTo>
                    <a:pt x="451" y="1416"/>
                  </a:lnTo>
                  <a:lnTo>
                    <a:pt x="460" y="1433"/>
                  </a:lnTo>
                  <a:lnTo>
                    <a:pt x="463" y="1452"/>
                  </a:lnTo>
                  <a:lnTo>
                    <a:pt x="461" y="1470"/>
                  </a:lnTo>
                  <a:lnTo>
                    <a:pt x="455" y="1488"/>
                  </a:lnTo>
                  <a:lnTo>
                    <a:pt x="443" y="1504"/>
                  </a:lnTo>
                  <a:lnTo>
                    <a:pt x="353" y="1593"/>
                  </a:lnTo>
                  <a:lnTo>
                    <a:pt x="351" y="1596"/>
                  </a:lnTo>
                  <a:lnTo>
                    <a:pt x="350" y="1599"/>
                  </a:lnTo>
                  <a:lnTo>
                    <a:pt x="350" y="1602"/>
                  </a:lnTo>
                  <a:lnTo>
                    <a:pt x="351" y="1605"/>
                  </a:lnTo>
                  <a:lnTo>
                    <a:pt x="353" y="1609"/>
                  </a:lnTo>
                  <a:lnTo>
                    <a:pt x="450" y="1704"/>
                  </a:lnTo>
                  <a:lnTo>
                    <a:pt x="453" y="1708"/>
                  </a:lnTo>
                  <a:lnTo>
                    <a:pt x="456" y="1709"/>
                  </a:lnTo>
                  <a:lnTo>
                    <a:pt x="458" y="1709"/>
                  </a:lnTo>
                  <a:lnTo>
                    <a:pt x="461" y="1709"/>
                  </a:lnTo>
                  <a:lnTo>
                    <a:pt x="463" y="1708"/>
                  </a:lnTo>
                  <a:lnTo>
                    <a:pt x="466" y="1704"/>
                  </a:lnTo>
                  <a:lnTo>
                    <a:pt x="555" y="1616"/>
                  </a:lnTo>
                  <a:lnTo>
                    <a:pt x="569" y="1605"/>
                  </a:lnTo>
                  <a:lnTo>
                    <a:pt x="586" y="1598"/>
                  </a:lnTo>
                  <a:lnTo>
                    <a:pt x="604" y="1596"/>
                  </a:lnTo>
                  <a:lnTo>
                    <a:pt x="624" y="1599"/>
                  </a:lnTo>
                  <a:lnTo>
                    <a:pt x="643" y="1607"/>
                  </a:lnTo>
                  <a:lnTo>
                    <a:pt x="690" y="1636"/>
                  </a:lnTo>
                  <a:lnTo>
                    <a:pt x="738" y="1661"/>
                  </a:lnTo>
                  <a:lnTo>
                    <a:pt x="789" y="1682"/>
                  </a:lnTo>
                  <a:lnTo>
                    <a:pt x="840" y="1699"/>
                  </a:lnTo>
                  <a:lnTo>
                    <a:pt x="893" y="1713"/>
                  </a:lnTo>
                  <a:lnTo>
                    <a:pt x="912" y="1719"/>
                  </a:lnTo>
                  <a:lnTo>
                    <a:pt x="928" y="1730"/>
                  </a:lnTo>
                  <a:lnTo>
                    <a:pt x="940" y="1745"/>
                  </a:lnTo>
                  <a:lnTo>
                    <a:pt x="948" y="1762"/>
                  </a:lnTo>
                  <a:lnTo>
                    <a:pt x="950" y="1781"/>
                  </a:lnTo>
                  <a:lnTo>
                    <a:pt x="950" y="1907"/>
                  </a:lnTo>
                  <a:lnTo>
                    <a:pt x="951" y="1911"/>
                  </a:lnTo>
                  <a:lnTo>
                    <a:pt x="952" y="1914"/>
                  </a:lnTo>
                  <a:lnTo>
                    <a:pt x="954" y="1916"/>
                  </a:lnTo>
                  <a:lnTo>
                    <a:pt x="958" y="1918"/>
                  </a:lnTo>
                  <a:lnTo>
                    <a:pt x="962" y="1918"/>
                  </a:lnTo>
                  <a:lnTo>
                    <a:pt x="1099" y="1918"/>
                  </a:lnTo>
                  <a:lnTo>
                    <a:pt x="1102" y="1918"/>
                  </a:lnTo>
                  <a:lnTo>
                    <a:pt x="1105" y="1916"/>
                  </a:lnTo>
                  <a:lnTo>
                    <a:pt x="1108" y="1914"/>
                  </a:lnTo>
                  <a:lnTo>
                    <a:pt x="1109" y="1911"/>
                  </a:lnTo>
                  <a:lnTo>
                    <a:pt x="1110" y="1907"/>
                  </a:lnTo>
                  <a:lnTo>
                    <a:pt x="1110" y="1781"/>
                  </a:lnTo>
                  <a:lnTo>
                    <a:pt x="1113" y="1762"/>
                  </a:lnTo>
                  <a:lnTo>
                    <a:pt x="1121" y="1745"/>
                  </a:lnTo>
                  <a:lnTo>
                    <a:pt x="1133" y="1730"/>
                  </a:lnTo>
                  <a:lnTo>
                    <a:pt x="1148" y="1719"/>
                  </a:lnTo>
                  <a:lnTo>
                    <a:pt x="1167" y="1713"/>
                  </a:lnTo>
                  <a:lnTo>
                    <a:pt x="1220" y="1700"/>
                  </a:lnTo>
                  <a:lnTo>
                    <a:pt x="1272" y="1683"/>
                  </a:lnTo>
                  <a:lnTo>
                    <a:pt x="1321" y="1662"/>
                  </a:lnTo>
                  <a:lnTo>
                    <a:pt x="1370" y="1638"/>
                  </a:lnTo>
                  <a:lnTo>
                    <a:pt x="1417" y="1610"/>
                  </a:lnTo>
                  <a:lnTo>
                    <a:pt x="1434" y="1600"/>
                  </a:lnTo>
                  <a:lnTo>
                    <a:pt x="1453" y="1597"/>
                  </a:lnTo>
                  <a:lnTo>
                    <a:pt x="1472" y="1599"/>
                  </a:lnTo>
                  <a:lnTo>
                    <a:pt x="1490" y="1605"/>
                  </a:lnTo>
                  <a:lnTo>
                    <a:pt x="1506" y="1618"/>
                  </a:lnTo>
                  <a:lnTo>
                    <a:pt x="1594" y="1707"/>
                  </a:lnTo>
                  <a:lnTo>
                    <a:pt x="1598" y="1709"/>
                  </a:lnTo>
                  <a:lnTo>
                    <a:pt x="1600" y="1710"/>
                  </a:lnTo>
                  <a:lnTo>
                    <a:pt x="1602" y="1710"/>
                  </a:lnTo>
                  <a:lnTo>
                    <a:pt x="1605" y="1710"/>
                  </a:lnTo>
                  <a:lnTo>
                    <a:pt x="1607" y="1709"/>
                  </a:lnTo>
                  <a:lnTo>
                    <a:pt x="1610" y="1707"/>
                  </a:lnTo>
                  <a:lnTo>
                    <a:pt x="1706" y="1610"/>
                  </a:lnTo>
                  <a:lnTo>
                    <a:pt x="1708" y="1607"/>
                  </a:lnTo>
                  <a:lnTo>
                    <a:pt x="1709" y="1604"/>
                  </a:lnTo>
                  <a:lnTo>
                    <a:pt x="1710" y="1602"/>
                  </a:lnTo>
                  <a:lnTo>
                    <a:pt x="1709" y="1600"/>
                  </a:lnTo>
                  <a:lnTo>
                    <a:pt x="1708" y="1597"/>
                  </a:lnTo>
                  <a:lnTo>
                    <a:pt x="1706" y="1594"/>
                  </a:lnTo>
                  <a:lnTo>
                    <a:pt x="1618" y="1505"/>
                  </a:lnTo>
                  <a:lnTo>
                    <a:pt x="1606" y="1489"/>
                  </a:lnTo>
                  <a:lnTo>
                    <a:pt x="1600" y="1473"/>
                  </a:lnTo>
                  <a:lnTo>
                    <a:pt x="1598" y="1454"/>
                  </a:lnTo>
                  <a:lnTo>
                    <a:pt x="1601" y="1435"/>
                  </a:lnTo>
                  <a:lnTo>
                    <a:pt x="1609" y="1417"/>
                  </a:lnTo>
                  <a:lnTo>
                    <a:pt x="1638" y="1370"/>
                  </a:lnTo>
                  <a:lnTo>
                    <a:pt x="1663" y="1322"/>
                  </a:lnTo>
                  <a:lnTo>
                    <a:pt x="1683" y="1271"/>
                  </a:lnTo>
                  <a:lnTo>
                    <a:pt x="1700" y="1220"/>
                  </a:lnTo>
                  <a:lnTo>
                    <a:pt x="1713" y="1167"/>
                  </a:lnTo>
                  <a:lnTo>
                    <a:pt x="1719" y="1148"/>
                  </a:lnTo>
                  <a:lnTo>
                    <a:pt x="1731" y="1132"/>
                  </a:lnTo>
                  <a:lnTo>
                    <a:pt x="1745" y="1121"/>
                  </a:lnTo>
                  <a:lnTo>
                    <a:pt x="1762" y="1113"/>
                  </a:lnTo>
                  <a:lnTo>
                    <a:pt x="1782" y="1110"/>
                  </a:lnTo>
                  <a:lnTo>
                    <a:pt x="1908" y="1110"/>
                  </a:lnTo>
                  <a:lnTo>
                    <a:pt x="1911" y="1110"/>
                  </a:lnTo>
                  <a:lnTo>
                    <a:pt x="1914" y="1108"/>
                  </a:lnTo>
                  <a:lnTo>
                    <a:pt x="1917" y="1106"/>
                  </a:lnTo>
                  <a:lnTo>
                    <a:pt x="1918" y="1103"/>
                  </a:lnTo>
                  <a:lnTo>
                    <a:pt x="1919" y="1098"/>
                  </a:lnTo>
                  <a:lnTo>
                    <a:pt x="1919" y="961"/>
                  </a:lnTo>
                  <a:lnTo>
                    <a:pt x="1918" y="958"/>
                  </a:lnTo>
                  <a:lnTo>
                    <a:pt x="1917" y="955"/>
                  </a:lnTo>
                  <a:lnTo>
                    <a:pt x="1914" y="953"/>
                  </a:lnTo>
                  <a:lnTo>
                    <a:pt x="1911" y="951"/>
                  </a:lnTo>
                  <a:lnTo>
                    <a:pt x="1908" y="951"/>
                  </a:lnTo>
                  <a:lnTo>
                    <a:pt x="1782" y="951"/>
                  </a:lnTo>
                  <a:lnTo>
                    <a:pt x="1762" y="948"/>
                  </a:lnTo>
                  <a:lnTo>
                    <a:pt x="1745" y="940"/>
                  </a:lnTo>
                  <a:lnTo>
                    <a:pt x="1731" y="928"/>
                  </a:lnTo>
                  <a:lnTo>
                    <a:pt x="1719" y="912"/>
                  </a:lnTo>
                  <a:lnTo>
                    <a:pt x="1713" y="894"/>
                  </a:lnTo>
                  <a:lnTo>
                    <a:pt x="1700" y="840"/>
                  </a:lnTo>
                  <a:lnTo>
                    <a:pt x="1683" y="789"/>
                  </a:lnTo>
                  <a:lnTo>
                    <a:pt x="1663" y="739"/>
                  </a:lnTo>
                  <a:lnTo>
                    <a:pt x="1638" y="691"/>
                  </a:lnTo>
                  <a:lnTo>
                    <a:pt x="1609" y="644"/>
                  </a:lnTo>
                  <a:lnTo>
                    <a:pt x="1601" y="626"/>
                  </a:lnTo>
                  <a:lnTo>
                    <a:pt x="1598" y="607"/>
                  </a:lnTo>
                  <a:lnTo>
                    <a:pt x="1599" y="588"/>
                  </a:lnTo>
                  <a:lnTo>
                    <a:pt x="1606" y="570"/>
                  </a:lnTo>
                  <a:lnTo>
                    <a:pt x="1618" y="555"/>
                  </a:lnTo>
                  <a:lnTo>
                    <a:pt x="1706" y="466"/>
                  </a:lnTo>
                  <a:lnTo>
                    <a:pt x="1708" y="464"/>
                  </a:lnTo>
                  <a:lnTo>
                    <a:pt x="1709" y="461"/>
                  </a:lnTo>
                  <a:lnTo>
                    <a:pt x="1710" y="459"/>
                  </a:lnTo>
                  <a:lnTo>
                    <a:pt x="1709" y="457"/>
                  </a:lnTo>
                  <a:lnTo>
                    <a:pt x="1708" y="453"/>
                  </a:lnTo>
                  <a:lnTo>
                    <a:pt x="1706" y="450"/>
                  </a:lnTo>
                  <a:lnTo>
                    <a:pt x="1610" y="354"/>
                  </a:lnTo>
                  <a:lnTo>
                    <a:pt x="1607" y="352"/>
                  </a:lnTo>
                  <a:lnTo>
                    <a:pt x="1605" y="351"/>
                  </a:lnTo>
                  <a:lnTo>
                    <a:pt x="1602" y="350"/>
                  </a:lnTo>
                  <a:lnTo>
                    <a:pt x="1600" y="351"/>
                  </a:lnTo>
                  <a:lnTo>
                    <a:pt x="1598" y="352"/>
                  </a:lnTo>
                  <a:lnTo>
                    <a:pt x="1594" y="354"/>
                  </a:lnTo>
                  <a:lnTo>
                    <a:pt x="1506" y="443"/>
                  </a:lnTo>
                  <a:lnTo>
                    <a:pt x="1490" y="455"/>
                  </a:lnTo>
                  <a:lnTo>
                    <a:pt x="1472" y="462"/>
                  </a:lnTo>
                  <a:lnTo>
                    <a:pt x="1453" y="463"/>
                  </a:lnTo>
                  <a:lnTo>
                    <a:pt x="1434" y="460"/>
                  </a:lnTo>
                  <a:lnTo>
                    <a:pt x="1417" y="451"/>
                  </a:lnTo>
                  <a:lnTo>
                    <a:pt x="1370" y="423"/>
                  </a:lnTo>
                  <a:lnTo>
                    <a:pt x="1321" y="398"/>
                  </a:lnTo>
                  <a:lnTo>
                    <a:pt x="1272" y="378"/>
                  </a:lnTo>
                  <a:lnTo>
                    <a:pt x="1220" y="361"/>
                  </a:lnTo>
                  <a:lnTo>
                    <a:pt x="1167" y="348"/>
                  </a:lnTo>
                  <a:lnTo>
                    <a:pt x="1148" y="342"/>
                  </a:lnTo>
                  <a:lnTo>
                    <a:pt x="1133" y="330"/>
                  </a:lnTo>
                  <a:lnTo>
                    <a:pt x="1120" y="315"/>
                  </a:lnTo>
                  <a:lnTo>
                    <a:pt x="1113" y="299"/>
                  </a:lnTo>
                  <a:lnTo>
                    <a:pt x="1110" y="279"/>
                  </a:lnTo>
                  <a:lnTo>
                    <a:pt x="1110" y="153"/>
                  </a:lnTo>
                  <a:lnTo>
                    <a:pt x="1109" y="150"/>
                  </a:lnTo>
                  <a:lnTo>
                    <a:pt x="1108" y="147"/>
                  </a:lnTo>
                  <a:lnTo>
                    <a:pt x="1105" y="145"/>
                  </a:lnTo>
                  <a:lnTo>
                    <a:pt x="1102" y="143"/>
                  </a:lnTo>
                  <a:lnTo>
                    <a:pt x="1099" y="141"/>
                  </a:lnTo>
                  <a:lnTo>
                    <a:pt x="962" y="141"/>
                  </a:lnTo>
                  <a:close/>
                  <a:moveTo>
                    <a:pt x="961" y="0"/>
                  </a:moveTo>
                  <a:lnTo>
                    <a:pt x="1098" y="0"/>
                  </a:lnTo>
                  <a:lnTo>
                    <a:pt x="1128" y="3"/>
                  </a:lnTo>
                  <a:lnTo>
                    <a:pt x="1157" y="12"/>
                  </a:lnTo>
                  <a:lnTo>
                    <a:pt x="1183" y="26"/>
                  </a:lnTo>
                  <a:lnTo>
                    <a:pt x="1205" y="45"/>
                  </a:lnTo>
                  <a:lnTo>
                    <a:pt x="1224" y="67"/>
                  </a:lnTo>
                  <a:lnTo>
                    <a:pt x="1238" y="93"/>
                  </a:lnTo>
                  <a:lnTo>
                    <a:pt x="1246" y="121"/>
                  </a:lnTo>
                  <a:lnTo>
                    <a:pt x="1250" y="152"/>
                  </a:lnTo>
                  <a:lnTo>
                    <a:pt x="1250" y="223"/>
                  </a:lnTo>
                  <a:lnTo>
                    <a:pt x="1300" y="237"/>
                  </a:lnTo>
                  <a:lnTo>
                    <a:pt x="1350" y="256"/>
                  </a:lnTo>
                  <a:lnTo>
                    <a:pt x="1398" y="279"/>
                  </a:lnTo>
                  <a:lnTo>
                    <a:pt x="1445" y="303"/>
                  </a:lnTo>
                  <a:lnTo>
                    <a:pt x="1494" y="253"/>
                  </a:lnTo>
                  <a:lnTo>
                    <a:pt x="1512" y="237"/>
                  </a:lnTo>
                  <a:lnTo>
                    <a:pt x="1532" y="225"/>
                  </a:lnTo>
                  <a:lnTo>
                    <a:pt x="1554" y="216"/>
                  </a:lnTo>
                  <a:lnTo>
                    <a:pt x="1578" y="211"/>
                  </a:lnTo>
                  <a:lnTo>
                    <a:pt x="1602" y="209"/>
                  </a:lnTo>
                  <a:lnTo>
                    <a:pt x="1631" y="212"/>
                  </a:lnTo>
                  <a:lnTo>
                    <a:pt x="1660" y="221"/>
                  </a:lnTo>
                  <a:lnTo>
                    <a:pt x="1686" y="234"/>
                  </a:lnTo>
                  <a:lnTo>
                    <a:pt x="1708" y="253"/>
                  </a:lnTo>
                  <a:lnTo>
                    <a:pt x="1805" y="350"/>
                  </a:lnTo>
                  <a:lnTo>
                    <a:pt x="1821" y="368"/>
                  </a:lnTo>
                  <a:lnTo>
                    <a:pt x="1834" y="388"/>
                  </a:lnTo>
                  <a:lnTo>
                    <a:pt x="1842" y="410"/>
                  </a:lnTo>
                  <a:lnTo>
                    <a:pt x="1849" y="433"/>
                  </a:lnTo>
                  <a:lnTo>
                    <a:pt x="1850" y="457"/>
                  </a:lnTo>
                  <a:lnTo>
                    <a:pt x="1848" y="487"/>
                  </a:lnTo>
                  <a:lnTo>
                    <a:pt x="1838" y="516"/>
                  </a:lnTo>
                  <a:lnTo>
                    <a:pt x="1824" y="541"/>
                  </a:lnTo>
                  <a:lnTo>
                    <a:pt x="1805" y="564"/>
                  </a:lnTo>
                  <a:lnTo>
                    <a:pt x="1756" y="614"/>
                  </a:lnTo>
                  <a:lnTo>
                    <a:pt x="1781" y="661"/>
                  </a:lnTo>
                  <a:lnTo>
                    <a:pt x="1802" y="709"/>
                  </a:lnTo>
                  <a:lnTo>
                    <a:pt x="1821" y="758"/>
                  </a:lnTo>
                  <a:lnTo>
                    <a:pt x="1837" y="809"/>
                  </a:lnTo>
                  <a:lnTo>
                    <a:pt x="1907" y="809"/>
                  </a:lnTo>
                  <a:lnTo>
                    <a:pt x="1937" y="812"/>
                  </a:lnTo>
                  <a:lnTo>
                    <a:pt x="1966" y="820"/>
                  </a:lnTo>
                  <a:lnTo>
                    <a:pt x="1992" y="835"/>
                  </a:lnTo>
                  <a:lnTo>
                    <a:pt x="2014" y="853"/>
                  </a:lnTo>
                  <a:lnTo>
                    <a:pt x="2033" y="875"/>
                  </a:lnTo>
                  <a:lnTo>
                    <a:pt x="2047" y="901"/>
                  </a:lnTo>
                  <a:lnTo>
                    <a:pt x="2055" y="930"/>
                  </a:lnTo>
                  <a:lnTo>
                    <a:pt x="2058" y="960"/>
                  </a:lnTo>
                  <a:lnTo>
                    <a:pt x="2058" y="1097"/>
                  </a:lnTo>
                  <a:lnTo>
                    <a:pt x="2055" y="1128"/>
                  </a:lnTo>
                  <a:lnTo>
                    <a:pt x="2047" y="1156"/>
                  </a:lnTo>
                  <a:lnTo>
                    <a:pt x="2033" y="1182"/>
                  </a:lnTo>
                  <a:lnTo>
                    <a:pt x="2014" y="1205"/>
                  </a:lnTo>
                  <a:lnTo>
                    <a:pt x="1992" y="1223"/>
                  </a:lnTo>
                  <a:lnTo>
                    <a:pt x="1966" y="1238"/>
                  </a:lnTo>
                  <a:lnTo>
                    <a:pt x="1937" y="1246"/>
                  </a:lnTo>
                  <a:lnTo>
                    <a:pt x="1907" y="1249"/>
                  </a:lnTo>
                  <a:lnTo>
                    <a:pt x="1837" y="1249"/>
                  </a:lnTo>
                  <a:lnTo>
                    <a:pt x="1821" y="1300"/>
                  </a:lnTo>
                  <a:lnTo>
                    <a:pt x="1802" y="1349"/>
                  </a:lnTo>
                  <a:lnTo>
                    <a:pt x="1781" y="1397"/>
                  </a:lnTo>
                  <a:lnTo>
                    <a:pt x="1756" y="1444"/>
                  </a:lnTo>
                  <a:lnTo>
                    <a:pt x="1805" y="1494"/>
                  </a:lnTo>
                  <a:lnTo>
                    <a:pt x="1821" y="1512"/>
                  </a:lnTo>
                  <a:lnTo>
                    <a:pt x="1834" y="1532"/>
                  </a:lnTo>
                  <a:lnTo>
                    <a:pt x="1842" y="1554"/>
                  </a:lnTo>
                  <a:lnTo>
                    <a:pt x="1849" y="1577"/>
                  </a:lnTo>
                  <a:lnTo>
                    <a:pt x="1850" y="1600"/>
                  </a:lnTo>
                  <a:lnTo>
                    <a:pt x="1848" y="1631"/>
                  </a:lnTo>
                  <a:lnTo>
                    <a:pt x="1838" y="1659"/>
                  </a:lnTo>
                  <a:lnTo>
                    <a:pt x="1824" y="1684"/>
                  </a:lnTo>
                  <a:lnTo>
                    <a:pt x="1805" y="1708"/>
                  </a:lnTo>
                  <a:lnTo>
                    <a:pt x="1708" y="1805"/>
                  </a:lnTo>
                  <a:lnTo>
                    <a:pt x="1690" y="1820"/>
                  </a:lnTo>
                  <a:lnTo>
                    <a:pt x="1670" y="1833"/>
                  </a:lnTo>
                  <a:lnTo>
                    <a:pt x="1648" y="1841"/>
                  </a:lnTo>
                  <a:lnTo>
                    <a:pt x="1625" y="1847"/>
                  </a:lnTo>
                  <a:lnTo>
                    <a:pt x="1602" y="1849"/>
                  </a:lnTo>
                  <a:lnTo>
                    <a:pt x="1571" y="1846"/>
                  </a:lnTo>
                  <a:lnTo>
                    <a:pt x="1544" y="1837"/>
                  </a:lnTo>
                  <a:lnTo>
                    <a:pt x="1517" y="1824"/>
                  </a:lnTo>
                  <a:lnTo>
                    <a:pt x="1494" y="1805"/>
                  </a:lnTo>
                  <a:lnTo>
                    <a:pt x="1445" y="1755"/>
                  </a:lnTo>
                  <a:lnTo>
                    <a:pt x="1398" y="1779"/>
                  </a:lnTo>
                  <a:lnTo>
                    <a:pt x="1350" y="1801"/>
                  </a:lnTo>
                  <a:lnTo>
                    <a:pt x="1300" y="1820"/>
                  </a:lnTo>
                  <a:lnTo>
                    <a:pt x="1250" y="1835"/>
                  </a:lnTo>
                  <a:lnTo>
                    <a:pt x="1250" y="1906"/>
                  </a:lnTo>
                  <a:lnTo>
                    <a:pt x="1246" y="1936"/>
                  </a:lnTo>
                  <a:lnTo>
                    <a:pt x="1238" y="1965"/>
                  </a:lnTo>
                  <a:lnTo>
                    <a:pt x="1224" y="1991"/>
                  </a:lnTo>
                  <a:lnTo>
                    <a:pt x="1205" y="2013"/>
                  </a:lnTo>
                  <a:lnTo>
                    <a:pt x="1183" y="2032"/>
                  </a:lnTo>
                  <a:lnTo>
                    <a:pt x="1157" y="2046"/>
                  </a:lnTo>
                  <a:lnTo>
                    <a:pt x="1128" y="2054"/>
                  </a:lnTo>
                  <a:lnTo>
                    <a:pt x="1098" y="2058"/>
                  </a:lnTo>
                  <a:lnTo>
                    <a:pt x="961" y="2058"/>
                  </a:lnTo>
                  <a:lnTo>
                    <a:pt x="930" y="2054"/>
                  </a:lnTo>
                  <a:lnTo>
                    <a:pt x="903" y="2046"/>
                  </a:lnTo>
                  <a:lnTo>
                    <a:pt x="876" y="2032"/>
                  </a:lnTo>
                  <a:lnTo>
                    <a:pt x="854" y="2013"/>
                  </a:lnTo>
                  <a:lnTo>
                    <a:pt x="835" y="1991"/>
                  </a:lnTo>
                  <a:lnTo>
                    <a:pt x="821" y="1965"/>
                  </a:lnTo>
                  <a:lnTo>
                    <a:pt x="812" y="1936"/>
                  </a:lnTo>
                  <a:lnTo>
                    <a:pt x="809" y="1906"/>
                  </a:lnTo>
                  <a:lnTo>
                    <a:pt x="809" y="1835"/>
                  </a:lnTo>
                  <a:lnTo>
                    <a:pt x="758" y="1820"/>
                  </a:lnTo>
                  <a:lnTo>
                    <a:pt x="709" y="1801"/>
                  </a:lnTo>
                  <a:lnTo>
                    <a:pt x="661" y="1779"/>
                  </a:lnTo>
                  <a:lnTo>
                    <a:pt x="615" y="1755"/>
                  </a:lnTo>
                  <a:lnTo>
                    <a:pt x="564" y="1805"/>
                  </a:lnTo>
                  <a:lnTo>
                    <a:pt x="546" y="1820"/>
                  </a:lnTo>
                  <a:lnTo>
                    <a:pt x="526" y="1833"/>
                  </a:lnTo>
                  <a:lnTo>
                    <a:pt x="504" y="1841"/>
                  </a:lnTo>
                  <a:lnTo>
                    <a:pt x="481" y="1847"/>
                  </a:lnTo>
                  <a:lnTo>
                    <a:pt x="458" y="1849"/>
                  </a:lnTo>
                  <a:lnTo>
                    <a:pt x="427" y="1846"/>
                  </a:lnTo>
                  <a:lnTo>
                    <a:pt x="400" y="1837"/>
                  </a:lnTo>
                  <a:lnTo>
                    <a:pt x="373" y="1824"/>
                  </a:lnTo>
                  <a:lnTo>
                    <a:pt x="350" y="1805"/>
                  </a:lnTo>
                  <a:lnTo>
                    <a:pt x="253" y="1708"/>
                  </a:lnTo>
                  <a:lnTo>
                    <a:pt x="236" y="1687"/>
                  </a:lnTo>
                  <a:lnTo>
                    <a:pt x="223" y="1663"/>
                  </a:lnTo>
                  <a:lnTo>
                    <a:pt x="214" y="1639"/>
                  </a:lnTo>
                  <a:lnTo>
                    <a:pt x="210" y="1614"/>
                  </a:lnTo>
                  <a:lnTo>
                    <a:pt x="210" y="1587"/>
                  </a:lnTo>
                  <a:lnTo>
                    <a:pt x="214" y="1562"/>
                  </a:lnTo>
                  <a:lnTo>
                    <a:pt x="223" y="1538"/>
                  </a:lnTo>
                  <a:lnTo>
                    <a:pt x="236" y="1515"/>
                  </a:lnTo>
                  <a:lnTo>
                    <a:pt x="253" y="1494"/>
                  </a:lnTo>
                  <a:lnTo>
                    <a:pt x="304" y="1444"/>
                  </a:lnTo>
                  <a:lnTo>
                    <a:pt x="278" y="1397"/>
                  </a:lnTo>
                  <a:lnTo>
                    <a:pt x="256" y="1349"/>
                  </a:lnTo>
                  <a:lnTo>
                    <a:pt x="237" y="1300"/>
                  </a:lnTo>
                  <a:lnTo>
                    <a:pt x="223" y="1249"/>
                  </a:lnTo>
                  <a:lnTo>
                    <a:pt x="152" y="1249"/>
                  </a:lnTo>
                  <a:lnTo>
                    <a:pt x="121" y="1246"/>
                  </a:lnTo>
                  <a:lnTo>
                    <a:pt x="93" y="1238"/>
                  </a:lnTo>
                  <a:lnTo>
                    <a:pt x="67" y="1223"/>
                  </a:lnTo>
                  <a:lnTo>
                    <a:pt x="44" y="1205"/>
                  </a:lnTo>
                  <a:lnTo>
                    <a:pt x="26" y="1182"/>
                  </a:lnTo>
                  <a:lnTo>
                    <a:pt x="12" y="1156"/>
                  </a:lnTo>
                  <a:lnTo>
                    <a:pt x="3" y="1128"/>
                  </a:lnTo>
                  <a:lnTo>
                    <a:pt x="0" y="1097"/>
                  </a:lnTo>
                  <a:lnTo>
                    <a:pt x="0" y="960"/>
                  </a:lnTo>
                  <a:lnTo>
                    <a:pt x="3" y="930"/>
                  </a:lnTo>
                  <a:lnTo>
                    <a:pt x="12" y="901"/>
                  </a:lnTo>
                  <a:lnTo>
                    <a:pt x="26" y="875"/>
                  </a:lnTo>
                  <a:lnTo>
                    <a:pt x="44" y="853"/>
                  </a:lnTo>
                  <a:lnTo>
                    <a:pt x="67" y="835"/>
                  </a:lnTo>
                  <a:lnTo>
                    <a:pt x="93" y="820"/>
                  </a:lnTo>
                  <a:lnTo>
                    <a:pt x="121" y="812"/>
                  </a:lnTo>
                  <a:lnTo>
                    <a:pt x="152" y="809"/>
                  </a:lnTo>
                  <a:lnTo>
                    <a:pt x="223" y="809"/>
                  </a:lnTo>
                  <a:lnTo>
                    <a:pt x="237" y="758"/>
                  </a:lnTo>
                  <a:lnTo>
                    <a:pt x="256" y="709"/>
                  </a:lnTo>
                  <a:lnTo>
                    <a:pt x="278" y="661"/>
                  </a:lnTo>
                  <a:lnTo>
                    <a:pt x="304" y="614"/>
                  </a:lnTo>
                  <a:lnTo>
                    <a:pt x="253" y="564"/>
                  </a:lnTo>
                  <a:lnTo>
                    <a:pt x="236" y="543"/>
                  </a:lnTo>
                  <a:lnTo>
                    <a:pt x="223" y="520"/>
                  </a:lnTo>
                  <a:lnTo>
                    <a:pt x="214" y="496"/>
                  </a:lnTo>
                  <a:lnTo>
                    <a:pt x="210" y="470"/>
                  </a:lnTo>
                  <a:lnTo>
                    <a:pt x="210" y="444"/>
                  </a:lnTo>
                  <a:lnTo>
                    <a:pt x="214" y="419"/>
                  </a:lnTo>
                  <a:lnTo>
                    <a:pt x="223" y="394"/>
                  </a:lnTo>
                  <a:lnTo>
                    <a:pt x="236" y="371"/>
                  </a:lnTo>
                  <a:lnTo>
                    <a:pt x="253" y="350"/>
                  </a:lnTo>
                  <a:lnTo>
                    <a:pt x="350" y="253"/>
                  </a:lnTo>
                  <a:lnTo>
                    <a:pt x="368" y="237"/>
                  </a:lnTo>
                  <a:lnTo>
                    <a:pt x="388" y="225"/>
                  </a:lnTo>
                  <a:lnTo>
                    <a:pt x="410" y="216"/>
                  </a:lnTo>
                  <a:lnTo>
                    <a:pt x="433" y="211"/>
                  </a:lnTo>
                  <a:lnTo>
                    <a:pt x="458" y="209"/>
                  </a:lnTo>
                  <a:lnTo>
                    <a:pt x="487" y="212"/>
                  </a:lnTo>
                  <a:lnTo>
                    <a:pt x="516" y="221"/>
                  </a:lnTo>
                  <a:lnTo>
                    <a:pt x="542" y="234"/>
                  </a:lnTo>
                  <a:lnTo>
                    <a:pt x="564" y="253"/>
                  </a:lnTo>
                  <a:lnTo>
                    <a:pt x="615" y="303"/>
                  </a:lnTo>
                  <a:lnTo>
                    <a:pt x="661" y="279"/>
                  </a:lnTo>
                  <a:lnTo>
                    <a:pt x="709" y="256"/>
                  </a:lnTo>
                  <a:lnTo>
                    <a:pt x="758" y="237"/>
                  </a:lnTo>
                  <a:lnTo>
                    <a:pt x="809" y="223"/>
                  </a:lnTo>
                  <a:lnTo>
                    <a:pt x="809" y="152"/>
                  </a:lnTo>
                  <a:lnTo>
                    <a:pt x="812" y="121"/>
                  </a:lnTo>
                  <a:lnTo>
                    <a:pt x="820" y="93"/>
                  </a:lnTo>
                  <a:lnTo>
                    <a:pt x="835" y="67"/>
                  </a:lnTo>
                  <a:lnTo>
                    <a:pt x="853" y="45"/>
                  </a:lnTo>
                  <a:lnTo>
                    <a:pt x="876" y="26"/>
                  </a:lnTo>
                  <a:lnTo>
                    <a:pt x="902" y="12"/>
                  </a:lnTo>
                  <a:lnTo>
                    <a:pt x="930" y="3"/>
                  </a:lnTo>
                  <a:lnTo>
                    <a:pt x="9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45"/>
            <p:cNvSpPr>
              <a:spLocks noEditPoints="1"/>
            </p:cNvSpPr>
            <p:nvPr/>
          </p:nvSpPr>
          <p:spPr bwMode="auto">
            <a:xfrm>
              <a:off x="4452938" y="3783013"/>
              <a:ext cx="133350" cy="131763"/>
            </a:xfrm>
            <a:custGeom>
              <a:avLst/>
              <a:gdLst>
                <a:gd name="T0" fmla="*/ 376 w 834"/>
                <a:gd name="T1" fmla="*/ 143 h 834"/>
                <a:gd name="T2" fmla="*/ 300 w 834"/>
                <a:gd name="T3" fmla="*/ 166 h 834"/>
                <a:gd name="T4" fmla="*/ 235 w 834"/>
                <a:gd name="T5" fmla="*/ 208 h 834"/>
                <a:gd name="T6" fmla="*/ 184 w 834"/>
                <a:gd name="T7" fmla="*/ 266 h 834"/>
                <a:gd name="T8" fmla="*/ 152 w 834"/>
                <a:gd name="T9" fmla="*/ 337 h 834"/>
                <a:gd name="T10" fmla="*/ 140 w 834"/>
                <a:gd name="T11" fmla="*/ 417 h 834"/>
                <a:gd name="T12" fmla="*/ 152 w 834"/>
                <a:gd name="T13" fmla="*/ 497 h 834"/>
                <a:gd name="T14" fmla="*/ 184 w 834"/>
                <a:gd name="T15" fmla="*/ 568 h 834"/>
                <a:gd name="T16" fmla="*/ 235 w 834"/>
                <a:gd name="T17" fmla="*/ 626 h 834"/>
                <a:gd name="T18" fmla="*/ 300 w 834"/>
                <a:gd name="T19" fmla="*/ 668 h 834"/>
                <a:gd name="T20" fmla="*/ 376 w 834"/>
                <a:gd name="T21" fmla="*/ 691 h 834"/>
                <a:gd name="T22" fmla="*/ 457 w 834"/>
                <a:gd name="T23" fmla="*/ 691 h 834"/>
                <a:gd name="T24" fmla="*/ 533 w 834"/>
                <a:gd name="T25" fmla="*/ 668 h 834"/>
                <a:gd name="T26" fmla="*/ 599 w 834"/>
                <a:gd name="T27" fmla="*/ 626 h 834"/>
                <a:gd name="T28" fmla="*/ 649 w 834"/>
                <a:gd name="T29" fmla="*/ 568 h 834"/>
                <a:gd name="T30" fmla="*/ 682 w 834"/>
                <a:gd name="T31" fmla="*/ 497 h 834"/>
                <a:gd name="T32" fmla="*/ 694 w 834"/>
                <a:gd name="T33" fmla="*/ 417 h 834"/>
                <a:gd name="T34" fmla="*/ 682 w 834"/>
                <a:gd name="T35" fmla="*/ 337 h 834"/>
                <a:gd name="T36" fmla="*/ 649 w 834"/>
                <a:gd name="T37" fmla="*/ 266 h 834"/>
                <a:gd name="T38" fmla="*/ 599 w 834"/>
                <a:gd name="T39" fmla="*/ 208 h 834"/>
                <a:gd name="T40" fmla="*/ 533 w 834"/>
                <a:gd name="T41" fmla="*/ 166 h 834"/>
                <a:gd name="T42" fmla="*/ 457 w 834"/>
                <a:gd name="T43" fmla="*/ 143 h 834"/>
                <a:gd name="T44" fmla="*/ 416 w 834"/>
                <a:gd name="T45" fmla="*/ 0 h 834"/>
                <a:gd name="T46" fmla="*/ 519 w 834"/>
                <a:gd name="T47" fmla="*/ 12 h 834"/>
                <a:gd name="T48" fmla="*/ 612 w 834"/>
                <a:gd name="T49" fmla="*/ 48 h 834"/>
                <a:gd name="T50" fmla="*/ 694 w 834"/>
                <a:gd name="T51" fmla="*/ 105 h 834"/>
                <a:gd name="T52" fmla="*/ 759 w 834"/>
                <a:gd name="T53" fmla="*/ 179 h 834"/>
                <a:gd name="T54" fmla="*/ 805 w 834"/>
                <a:gd name="T55" fmla="*/ 266 h 834"/>
                <a:gd name="T56" fmla="*/ 831 w 834"/>
                <a:gd name="T57" fmla="*/ 364 h 834"/>
                <a:gd name="T58" fmla="*/ 831 w 834"/>
                <a:gd name="T59" fmla="*/ 470 h 834"/>
                <a:gd name="T60" fmla="*/ 805 w 834"/>
                <a:gd name="T61" fmla="*/ 568 h 834"/>
                <a:gd name="T62" fmla="*/ 759 w 834"/>
                <a:gd name="T63" fmla="*/ 655 h 834"/>
                <a:gd name="T64" fmla="*/ 694 w 834"/>
                <a:gd name="T65" fmla="*/ 729 h 834"/>
                <a:gd name="T66" fmla="*/ 612 w 834"/>
                <a:gd name="T67" fmla="*/ 785 h 834"/>
                <a:gd name="T68" fmla="*/ 520 w 834"/>
                <a:gd name="T69" fmla="*/ 822 h 834"/>
                <a:gd name="T70" fmla="*/ 417 w 834"/>
                <a:gd name="T71" fmla="*/ 834 h 834"/>
                <a:gd name="T72" fmla="*/ 314 w 834"/>
                <a:gd name="T73" fmla="*/ 822 h 834"/>
                <a:gd name="T74" fmla="*/ 221 w 834"/>
                <a:gd name="T75" fmla="*/ 785 h 834"/>
                <a:gd name="T76" fmla="*/ 140 w 834"/>
                <a:gd name="T77" fmla="*/ 729 h 834"/>
                <a:gd name="T78" fmla="*/ 75 w 834"/>
                <a:gd name="T79" fmla="*/ 655 h 834"/>
                <a:gd name="T80" fmla="*/ 27 w 834"/>
                <a:gd name="T81" fmla="*/ 568 h 834"/>
                <a:gd name="T82" fmla="*/ 3 w 834"/>
                <a:gd name="T83" fmla="*/ 470 h 834"/>
                <a:gd name="T84" fmla="*/ 3 w 834"/>
                <a:gd name="T85" fmla="*/ 364 h 834"/>
                <a:gd name="T86" fmla="*/ 27 w 834"/>
                <a:gd name="T87" fmla="*/ 266 h 834"/>
                <a:gd name="T88" fmla="*/ 74 w 834"/>
                <a:gd name="T89" fmla="*/ 179 h 834"/>
                <a:gd name="T90" fmla="*/ 139 w 834"/>
                <a:gd name="T91" fmla="*/ 105 h 834"/>
                <a:gd name="T92" fmla="*/ 220 w 834"/>
                <a:gd name="T93" fmla="*/ 48 h 834"/>
                <a:gd name="T94" fmla="*/ 314 w 834"/>
                <a:gd name="T95" fmla="*/ 12 h 834"/>
                <a:gd name="T96" fmla="*/ 416 w 834"/>
                <a:gd name="T97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4" h="834">
                  <a:moveTo>
                    <a:pt x="417" y="140"/>
                  </a:moveTo>
                  <a:lnTo>
                    <a:pt x="376" y="143"/>
                  </a:lnTo>
                  <a:lnTo>
                    <a:pt x="337" y="151"/>
                  </a:lnTo>
                  <a:lnTo>
                    <a:pt x="300" y="166"/>
                  </a:lnTo>
                  <a:lnTo>
                    <a:pt x="266" y="185"/>
                  </a:lnTo>
                  <a:lnTo>
                    <a:pt x="235" y="208"/>
                  </a:lnTo>
                  <a:lnTo>
                    <a:pt x="207" y="236"/>
                  </a:lnTo>
                  <a:lnTo>
                    <a:pt x="184" y="266"/>
                  </a:lnTo>
                  <a:lnTo>
                    <a:pt x="165" y="300"/>
                  </a:lnTo>
                  <a:lnTo>
                    <a:pt x="152" y="337"/>
                  </a:lnTo>
                  <a:lnTo>
                    <a:pt x="143" y="376"/>
                  </a:lnTo>
                  <a:lnTo>
                    <a:pt x="140" y="417"/>
                  </a:lnTo>
                  <a:lnTo>
                    <a:pt x="143" y="458"/>
                  </a:lnTo>
                  <a:lnTo>
                    <a:pt x="152" y="497"/>
                  </a:lnTo>
                  <a:lnTo>
                    <a:pt x="165" y="533"/>
                  </a:lnTo>
                  <a:lnTo>
                    <a:pt x="184" y="568"/>
                  </a:lnTo>
                  <a:lnTo>
                    <a:pt x="207" y="598"/>
                  </a:lnTo>
                  <a:lnTo>
                    <a:pt x="235" y="626"/>
                  </a:lnTo>
                  <a:lnTo>
                    <a:pt x="266" y="649"/>
                  </a:lnTo>
                  <a:lnTo>
                    <a:pt x="300" y="668"/>
                  </a:lnTo>
                  <a:lnTo>
                    <a:pt x="337" y="681"/>
                  </a:lnTo>
                  <a:lnTo>
                    <a:pt x="376" y="691"/>
                  </a:lnTo>
                  <a:lnTo>
                    <a:pt x="417" y="694"/>
                  </a:lnTo>
                  <a:lnTo>
                    <a:pt x="457" y="691"/>
                  </a:lnTo>
                  <a:lnTo>
                    <a:pt x="496" y="681"/>
                  </a:lnTo>
                  <a:lnTo>
                    <a:pt x="533" y="668"/>
                  </a:lnTo>
                  <a:lnTo>
                    <a:pt x="567" y="649"/>
                  </a:lnTo>
                  <a:lnTo>
                    <a:pt x="599" y="626"/>
                  </a:lnTo>
                  <a:lnTo>
                    <a:pt x="626" y="598"/>
                  </a:lnTo>
                  <a:lnTo>
                    <a:pt x="649" y="568"/>
                  </a:lnTo>
                  <a:lnTo>
                    <a:pt x="668" y="534"/>
                  </a:lnTo>
                  <a:lnTo>
                    <a:pt x="682" y="497"/>
                  </a:lnTo>
                  <a:lnTo>
                    <a:pt x="690" y="458"/>
                  </a:lnTo>
                  <a:lnTo>
                    <a:pt x="694" y="417"/>
                  </a:lnTo>
                  <a:lnTo>
                    <a:pt x="690" y="376"/>
                  </a:lnTo>
                  <a:lnTo>
                    <a:pt x="682" y="337"/>
                  </a:lnTo>
                  <a:lnTo>
                    <a:pt x="668" y="300"/>
                  </a:lnTo>
                  <a:lnTo>
                    <a:pt x="649" y="266"/>
                  </a:lnTo>
                  <a:lnTo>
                    <a:pt x="626" y="236"/>
                  </a:lnTo>
                  <a:lnTo>
                    <a:pt x="599" y="208"/>
                  </a:lnTo>
                  <a:lnTo>
                    <a:pt x="567" y="185"/>
                  </a:lnTo>
                  <a:lnTo>
                    <a:pt x="533" y="166"/>
                  </a:lnTo>
                  <a:lnTo>
                    <a:pt x="496" y="151"/>
                  </a:lnTo>
                  <a:lnTo>
                    <a:pt x="457" y="143"/>
                  </a:lnTo>
                  <a:lnTo>
                    <a:pt x="417" y="140"/>
                  </a:lnTo>
                  <a:close/>
                  <a:moveTo>
                    <a:pt x="416" y="0"/>
                  </a:moveTo>
                  <a:lnTo>
                    <a:pt x="468" y="3"/>
                  </a:lnTo>
                  <a:lnTo>
                    <a:pt x="519" y="12"/>
                  </a:lnTo>
                  <a:lnTo>
                    <a:pt x="567" y="28"/>
                  </a:lnTo>
                  <a:lnTo>
                    <a:pt x="612" y="48"/>
                  </a:lnTo>
                  <a:lnTo>
                    <a:pt x="655" y="74"/>
                  </a:lnTo>
                  <a:lnTo>
                    <a:pt x="694" y="105"/>
                  </a:lnTo>
                  <a:lnTo>
                    <a:pt x="728" y="140"/>
                  </a:lnTo>
                  <a:lnTo>
                    <a:pt x="759" y="179"/>
                  </a:lnTo>
                  <a:lnTo>
                    <a:pt x="784" y="221"/>
                  </a:lnTo>
                  <a:lnTo>
                    <a:pt x="805" y="266"/>
                  </a:lnTo>
                  <a:lnTo>
                    <a:pt x="821" y="315"/>
                  </a:lnTo>
                  <a:lnTo>
                    <a:pt x="831" y="364"/>
                  </a:lnTo>
                  <a:lnTo>
                    <a:pt x="834" y="417"/>
                  </a:lnTo>
                  <a:lnTo>
                    <a:pt x="831" y="470"/>
                  </a:lnTo>
                  <a:lnTo>
                    <a:pt x="821" y="519"/>
                  </a:lnTo>
                  <a:lnTo>
                    <a:pt x="805" y="568"/>
                  </a:lnTo>
                  <a:lnTo>
                    <a:pt x="785" y="613"/>
                  </a:lnTo>
                  <a:lnTo>
                    <a:pt x="759" y="655"/>
                  </a:lnTo>
                  <a:lnTo>
                    <a:pt x="728" y="694"/>
                  </a:lnTo>
                  <a:lnTo>
                    <a:pt x="694" y="729"/>
                  </a:lnTo>
                  <a:lnTo>
                    <a:pt x="655" y="759"/>
                  </a:lnTo>
                  <a:lnTo>
                    <a:pt x="612" y="785"/>
                  </a:lnTo>
                  <a:lnTo>
                    <a:pt x="567" y="806"/>
                  </a:lnTo>
                  <a:lnTo>
                    <a:pt x="520" y="822"/>
                  </a:lnTo>
                  <a:lnTo>
                    <a:pt x="469" y="831"/>
                  </a:lnTo>
                  <a:lnTo>
                    <a:pt x="417" y="834"/>
                  </a:lnTo>
                  <a:lnTo>
                    <a:pt x="365" y="831"/>
                  </a:lnTo>
                  <a:lnTo>
                    <a:pt x="314" y="822"/>
                  </a:lnTo>
                  <a:lnTo>
                    <a:pt x="266" y="806"/>
                  </a:lnTo>
                  <a:lnTo>
                    <a:pt x="221" y="785"/>
                  </a:lnTo>
                  <a:lnTo>
                    <a:pt x="179" y="759"/>
                  </a:lnTo>
                  <a:lnTo>
                    <a:pt x="140" y="729"/>
                  </a:lnTo>
                  <a:lnTo>
                    <a:pt x="105" y="694"/>
                  </a:lnTo>
                  <a:lnTo>
                    <a:pt x="75" y="655"/>
                  </a:lnTo>
                  <a:lnTo>
                    <a:pt x="48" y="613"/>
                  </a:lnTo>
                  <a:lnTo>
                    <a:pt x="27" y="568"/>
                  </a:lnTo>
                  <a:lnTo>
                    <a:pt x="12" y="519"/>
                  </a:lnTo>
                  <a:lnTo>
                    <a:pt x="3" y="470"/>
                  </a:lnTo>
                  <a:lnTo>
                    <a:pt x="0" y="417"/>
                  </a:lnTo>
                  <a:lnTo>
                    <a:pt x="3" y="364"/>
                  </a:lnTo>
                  <a:lnTo>
                    <a:pt x="12" y="315"/>
                  </a:lnTo>
                  <a:lnTo>
                    <a:pt x="27" y="266"/>
                  </a:lnTo>
                  <a:lnTo>
                    <a:pt x="48" y="221"/>
                  </a:lnTo>
                  <a:lnTo>
                    <a:pt x="74" y="179"/>
                  </a:lnTo>
                  <a:lnTo>
                    <a:pt x="104" y="140"/>
                  </a:lnTo>
                  <a:lnTo>
                    <a:pt x="139" y="105"/>
                  </a:lnTo>
                  <a:lnTo>
                    <a:pt x="178" y="74"/>
                  </a:lnTo>
                  <a:lnTo>
                    <a:pt x="220" y="48"/>
                  </a:lnTo>
                  <a:lnTo>
                    <a:pt x="265" y="28"/>
                  </a:lnTo>
                  <a:lnTo>
                    <a:pt x="314" y="12"/>
                  </a:lnTo>
                  <a:lnTo>
                    <a:pt x="364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788947" y="786528"/>
            <a:ext cx="179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27" name="图片 26" descr="图片包含 物体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4" y="0"/>
            <a:ext cx="1445353" cy="182627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401257" y="1912620"/>
            <a:ext cx="2520841" cy="120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25929" y="4223427"/>
            <a:ext cx="2520841" cy="120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381533" y="1899599"/>
            <a:ext cx="2520841" cy="120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578765" y="4275443"/>
            <a:ext cx="2520841" cy="120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点击更换文字，或者复制文字粘贴到此处。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6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000" b="1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1538</Words>
  <Application>Microsoft Office PowerPoint</Application>
  <PresentationFormat>宽屏</PresentationFormat>
  <Paragraphs>247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Lato Regular</vt:lpstr>
      <vt:lpstr>等线</vt:lpstr>
      <vt:lpstr>等线 Light</vt:lpstr>
      <vt:lpstr>方正舒体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55</cp:revision>
  <dcterms:created xsi:type="dcterms:W3CDTF">2017-12-03T08:11:00Z</dcterms:created>
  <dcterms:modified xsi:type="dcterms:W3CDTF">2021-01-06T00:52:30Z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