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82" r:id="rId11"/>
    <p:sldId id="265" r:id="rId12"/>
    <p:sldId id="266" r:id="rId13"/>
    <p:sldId id="267" r:id="rId14"/>
    <p:sldId id="268" r:id="rId15"/>
    <p:sldId id="269" r:id="rId16"/>
    <p:sldId id="283" r:id="rId17"/>
    <p:sldId id="271" r:id="rId18"/>
    <p:sldId id="272" r:id="rId19"/>
    <p:sldId id="273" r:id="rId20"/>
    <p:sldId id="274" r:id="rId21"/>
    <p:sldId id="275" r:id="rId22"/>
    <p:sldId id="284" r:id="rId23"/>
    <p:sldId id="277" r:id="rId24"/>
    <p:sldId id="278" r:id="rId25"/>
    <p:sldId id="279" r:id="rId26"/>
    <p:sldId id="285"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85AC"/>
    <a:srgbClr val="6674A3"/>
    <a:srgbClr val="6B79A8"/>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7" d="100"/>
          <a:sy n="97" d="100"/>
        </p:scale>
        <p:origin x="606" y="8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80B4-4637-B655-1AEED46B2811}"/>
              </c:ext>
            </c:extLst>
          </c:dPt>
          <c:dPt>
            <c:idx val="1"/>
            <c:bubble3D val="0"/>
            <c:spPr>
              <a:solidFill>
                <a:schemeClr val="accent2"/>
              </a:solidFill>
              <a:ln w="19050">
                <a:noFill/>
              </a:ln>
              <a:effectLst/>
            </c:spPr>
            <c:extLst>
              <c:ext xmlns:c16="http://schemas.microsoft.com/office/drawing/2014/chart" uri="{C3380CC4-5D6E-409C-BE32-E72D297353CC}">
                <c16:uniqueId val="{00000003-80B4-4637-B655-1AEED46B2811}"/>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80B4-4637-B655-1AEED46B2811}"/>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80B4-4637-B655-1AEED46B28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1840-4AD2-8C06-EEDD74A5F109}"/>
              </c:ext>
            </c:extLst>
          </c:dPt>
          <c:dPt>
            <c:idx val="1"/>
            <c:bubble3D val="0"/>
            <c:spPr>
              <a:solidFill>
                <a:schemeClr val="accent2"/>
              </a:solidFill>
              <a:ln w="19050">
                <a:noFill/>
              </a:ln>
              <a:effectLst/>
            </c:spPr>
            <c:extLst>
              <c:ext xmlns:c16="http://schemas.microsoft.com/office/drawing/2014/chart" uri="{C3380CC4-5D6E-409C-BE32-E72D297353CC}">
                <c16:uniqueId val="{00000003-1840-4AD2-8C06-EEDD74A5F109}"/>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1840-4AD2-8C06-EEDD74A5F109}"/>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1840-4AD2-8C06-EEDD74A5F10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E06A-43BA-A81C-90AB7B21B621}"/>
              </c:ext>
            </c:extLst>
          </c:dPt>
          <c:dPt>
            <c:idx val="1"/>
            <c:bubble3D val="0"/>
            <c:spPr>
              <a:solidFill>
                <a:schemeClr val="accent1"/>
              </a:solidFill>
              <a:ln w="19050">
                <a:noFill/>
              </a:ln>
              <a:effectLst/>
            </c:spPr>
            <c:extLst>
              <c:ext xmlns:c16="http://schemas.microsoft.com/office/drawing/2014/chart" uri="{C3380CC4-5D6E-409C-BE32-E72D297353CC}">
                <c16:uniqueId val="{00000003-E06A-43BA-A81C-90AB7B21B621}"/>
              </c:ext>
            </c:extLst>
          </c:dPt>
          <c:dPt>
            <c:idx val="2"/>
            <c:bubble3D val="0"/>
            <c:spPr>
              <a:solidFill>
                <a:schemeClr val="accent1"/>
              </a:solidFill>
              <a:ln w="19050">
                <a:noFill/>
              </a:ln>
              <a:effectLst/>
            </c:spPr>
            <c:extLst>
              <c:ext xmlns:c16="http://schemas.microsoft.com/office/drawing/2014/chart" uri="{C3380CC4-5D6E-409C-BE32-E72D297353CC}">
                <c16:uniqueId val="{00000005-E06A-43BA-A81C-90AB7B21B621}"/>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E06A-43BA-A81C-90AB7B21B6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04B1-424F-90B8-01030722187C}"/>
              </c:ext>
            </c:extLst>
          </c:dPt>
          <c:dPt>
            <c:idx val="1"/>
            <c:invertIfNegative val="0"/>
            <c:bubble3D val="0"/>
            <c:spPr>
              <a:solidFill>
                <a:schemeClr val="accent2"/>
              </a:solidFill>
            </c:spPr>
            <c:extLst>
              <c:ext xmlns:c16="http://schemas.microsoft.com/office/drawing/2014/chart" uri="{C3380CC4-5D6E-409C-BE32-E72D297353CC}">
                <c16:uniqueId val="{00000002-04B1-424F-90B8-01030722187C}"/>
              </c:ext>
            </c:extLst>
          </c:dPt>
          <c:dPt>
            <c:idx val="2"/>
            <c:invertIfNegative val="0"/>
            <c:bubble3D val="0"/>
            <c:extLst>
              <c:ext xmlns:c16="http://schemas.microsoft.com/office/drawing/2014/chart" uri="{C3380CC4-5D6E-409C-BE32-E72D297353CC}">
                <c16:uniqueId val="{00000003-04B1-424F-90B8-01030722187C}"/>
              </c:ext>
            </c:extLst>
          </c:dPt>
          <c:dPt>
            <c:idx val="3"/>
            <c:invertIfNegative val="0"/>
            <c:bubble3D val="0"/>
            <c:extLst>
              <c:ext xmlns:c16="http://schemas.microsoft.com/office/drawing/2014/chart" uri="{C3380CC4-5D6E-409C-BE32-E72D297353CC}">
                <c16:uniqueId val="{00000004-04B1-424F-90B8-01030722187C}"/>
              </c:ext>
            </c:extLst>
          </c:dPt>
          <c:dLbls>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accent1"/>
                    </a:solidFill>
                    <a:latin typeface="微软雅黑" panose="020B0503020204020204" charset="-122"/>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c:v>
                </c:pt>
                <c:pt idx="3">
                  <c:v>1</c:v>
                </c:pt>
              </c:numCache>
            </c:numRef>
          </c:val>
          <c:extLst>
            <c:ext xmlns:c16="http://schemas.microsoft.com/office/drawing/2014/chart" uri="{C3380CC4-5D6E-409C-BE32-E72D297353CC}">
              <c16:uniqueId val="{00000005-04B1-424F-90B8-01030722187C}"/>
            </c:ext>
          </c:extLst>
        </c:ser>
        <c:dLbls>
          <c:showLegendKey val="0"/>
          <c:showVal val="1"/>
          <c:showCatName val="0"/>
          <c:showSerName val="0"/>
          <c:showPercent val="0"/>
          <c:showBubbleSize val="0"/>
        </c:dLbls>
        <c:gapWidth val="6"/>
        <c:overlap val="-98"/>
        <c:axId val="579290056"/>
        <c:axId val="576484960"/>
      </c:barChart>
      <c:catAx>
        <c:axId val="579290056"/>
        <c:scaling>
          <c:orientation val="minMax"/>
        </c:scaling>
        <c:delete val="1"/>
        <c:axPos val="b"/>
        <c:numFmt formatCode="General" sourceLinked="0"/>
        <c:majorTickMark val="out"/>
        <c:minorTickMark val="none"/>
        <c:tickLblPos val="none"/>
        <c:crossAx val="576484960"/>
        <c:crosses val="autoZero"/>
        <c:auto val="1"/>
        <c:lblAlgn val="ctr"/>
        <c:lblOffset val="100"/>
        <c:noMultiLvlLbl val="0"/>
      </c:catAx>
      <c:valAx>
        <c:axId val="576484960"/>
        <c:scaling>
          <c:orientation val="minMax"/>
        </c:scaling>
        <c:delete val="1"/>
        <c:axPos val="l"/>
        <c:numFmt formatCode="0%" sourceLinked="1"/>
        <c:majorTickMark val="out"/>
        <c:minorTickMark val="none"/>
        <c:tickLblPos val="none"/>
        <c:crossAx val="579290056"/>
        <c:crosses val="autoZero"/>
        <c:crossBetween val="between"/>
      </c:valAx>
    </c:plotArea>
    <c:plotVisOnly val="1"/>
    <c:dispBlanksAs val="gap"/>
    <c:showDLblsOverMax val="0"/>
  </c:chart>
  <c:txPr>
    <a:bodyPr/>
    <a:lstStyle/>
    <a:p>
      <a:pPr>
        <a:defRPr lang="zh-CN" sz="1400">
          <a:solidFill>
            <a:schemeClr val="accent5"/>
          </a:solidFill>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39510921593"/>
          <c:y val="4.4044129674703503E-2"/>
          <c:w val="0.536006345637564"/>
          <c:h val="0.95586908895553602"/>
        </c:manualLayout>
      </c:layout>
      <c:doughnutChart>
        <c:varyColors val="1"/>
        <c:ser>
          <c:idx val="0"/>
          <c:order val="0"/>
          <c:tx>
            <c:strRef>
              <c:f>Sheet1!$B$1</c:f>
              <c:strCache>
                <c:ptCount val="1"/>
                <c:pt idx="0">
                  <c:v>Sales</c:v>
                </c:pt>
              </c:strCache>
            </c:strRef>
          </c:tx>
          <c:dPt>
            <c:idx val="0"/>
            <c:bubble3D val="0"/>
            <c:spPr>
              <a:solidFill>
                <a:schemeClr val="accent1">
                  <a:lumMod val="75000"/>
                </a:schemeClr>
              </a:solidFill>
            </c:spPr>
            <c:extLst>
              <c:ext xmlns:c16="http://schemas.microsoft.com/office/drawing/2014/chart" uri="{C3380CC4-5D6E-409C-BE32-E72D297353CC}">
                <c16:uniqueId val="{00000001-E6EE-4143-8490-86DAB71004F1}"/>
              </c:ext>
            </c:extLst>
          </c:dPt>
          <c:dPt>
            <c:idx val="1"/>
            <c:bubble3D val="0"/>
            <c:spPr>
              <a:solidFill>
                <a:schemeClr val="tx1">
                  <a:lumMod val="50000"/>
                  <a:lumOff val="50000"/>
                </a:schemeClr>
              </a:solidFill>
            </c:spPr>
            <c:extLst>
              <c:ext xmlns:c16="http://schemas.microsoft.com/office/drawing/2014/chart" uri="{C3380CC4-5D6E-409C-BE32-E72D297353CC}">
                <c16:uniqueId val="{00000003-E6EE-4143-8490-86DAB71004F1}"/>
              </c:ext>
            </c:extLst>
          </c:dPt>
          <c:dPt>
            <c:idx val="2"/>
            <c:bubble3D val="0"/>
            <c:spPr>
              <a:solidFill>
                <a:schemeClr val="bg1">
                  <a:lumMod val="75000"/>
                </a:schemeClr>
              </a:solidFill>
            </c:spPr>
            <c:extLst>
              <c:ext xmlns:c16="http://schemas.microsoft.com/office/drawing/2014/chart" uri="{C3380CC4-5D6E-409C-BE32-E72D297353CC}">
                <c16:uniqueId val="{00000005-E6EE-4143-8490-86DAB71004F1}"/>
              </c:ext>
            </c:extLst>
          </c:dPt>
          <c:cat>
            <c:strRef>
              <c:f>Sheet1!$A$2:$A$4</c:f>
              <c:strCache>
                <c:ptCount val="3"/>
                <c:pt idx="0">
                  <c:v>1st Qtr</c:v>
                </c:pt>
                <c:pt idx="1">
                  <c:v>2nd Qtr</c:v>
                </c:pt>
                <c:pt idx="2">
                  <c:v>3rd Qtr</c:v>
                </c:pt>
              </c:strCache>
            </c:strRef>
          </c:cat>
          <c:val>
            <c:numRef>
              <c:f>Sheet1!$B$2:$B$4</c:f>
              <c:numCache>
                <c:formatCode>General</c:formatCode>
                <c:ptCount val="3"/>
                <c:pt idx="0">
                  <c:v>40</c:v>
                </c:pt>
                <c:pt idx="1">
                  <c:v>35</c:v>
                </c:pt>
                <c:pt idx="2">
                  <c:v>25</c:v>
                </c:pt>
              </c:numCache>
            </c:numRef>
          </c:val>
          <c:extLst>
            <c:ext xmlns:c16="http://schemas.microsoft.com/office/drawing/2014/chart" uri="{C3380CC4-5D6E-409C-BE32-E72D297353CC}">
              <c16:uniqueId val="{00000006-E6EE-4143-8490-86DAB71004F1}"/>
            </c:ext>
          </c:extLst>
        </c:ser>
        <c:dLbls>
          <c:showLegendKey val="0"/>
          <c:showVal val="0"/>
          <c:showCatName val="0"/>
          <c:showSerName val="0"/>
          <c:showPercent val="0"/>
          <c:showBubbleSize val="0"/>
          <c:showLeaderLines val="1"/>
        </c:dLbls>
        <c:firstSliceAng val="356"/>
        <c:holeSize val="38"/>
      </c:doughnutChart>
      <c:spPr>
        <a:ln w="22225">
          <a:no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40941-F7D3-4667-A7FB-C4DD2189BF3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50842-67A3-4177-949D-11F1C2FE975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9144000" cy="5143500"/>
            <a:chOff x="0" y="0"/>
            <a:chExt cx="9144000" cy="514350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3" name="矩形 2"/>
          <p:cNvSpPr/>
          <p:nvPr userDrawn="1"/>
        </p:nvSpPr>
        <p:spPr>
          <a:xfrm>
            <a:off x="0" y="584200"/>
            <a:ext cx="9144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userDrawn="1"/>
        </p:nvSpPr>
        <p:spPr>
          <a:xfrm>
            <a:off x="205509" y="92045"/>
            <a:ext cx="276550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单击此处添加文字标题</a:t>
            </a:r>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advClick="0" advTm="0">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xml"/><Relationship Id="rId7" Type="http://schemas.openxmlformats.org/officeDocument/2006/relationships/image" Target="../media/image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image" Target="../media/image1.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image" Target="../media/image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14644" y="2082800"/>
            <a:ext cx="3329356" cy="30607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719" y="597918"/>
            <a:ext cx="1719604" cy="1637282"/>
          </a:xfrm>
          <a:prstGeom prst="rect">
            <a:avLst/>
          </a:prstGeom>
        </p:spPr>
      </p:pic>
      <p:sp>
        <p:nvSpPr>
          <p:cNvPr id="6" name="文本框 5"/>
          <p:cNvSpPr txBox="1"/>
          <p:nvPr/>
        </p:nvSpPr>
        <p:spPr>
          <a:xfrm>
            <a:off x="1201169" y="2299143"/>
            <a:ext cx="4262705" cy="584775"/>
          </a:xfrm>
          <a:prstGeom prst="rect">
            <a:avLst/>
          </a:prstGeom>
          <a:noFill/>
        </p:spPr>
        <p:txBody>
          <a:bodyPr wrap="none" rtlCol="0">
            <a:spAutoFit/>
          </a:bodyPr>
          <a:lstStyle/>
          <a:p>
            <a:r>
              <a:rPr lang="zh-CN" altLang="en-US" sz="3200" b="1" dirty="0">
                <a:latin typeface="+mj-ea"/>
                <a:ea typeface="+mj-ea"/>
              </a:rPr>
              <a:t>税务工作动态</a:t>
            </a:r>
            <a:r>
              <a:rPr lang="en-US" altLang="zh-CN" sz="3200" b="1" dirty="0">
                <a:latin typeface="+mj-ea"/>
                <a:ea typeface="+mj-ea"/>
              </a:rPr>
              <a:t>PPT</a:t>
            </a:r>
            <a:r>
              <a:rPr lang="zh-CN" altLang="en-US" sz="3200" b="1" dirty="0">
                <a:latin typeface="+mj-ea"/>
                <a:ea typeface="+mj-ea"/>
              </a:rPr>
              <a:t>模板</a:t>
            </a:r>
          </a:p>
        </p:txBody>
      </p:sp>
      <p:sp>
        <p:nvSpPr>
          <p:cNvPr id="7" name="文本框 6"/>
          <p:cNvSpPr txBox="1"/>
          <p:nvPr/>
        </p:nvSpPr>
        <p:spPr>
          <a:xfrm>
            <a:off x="1670848" y="2947861"/>
            <a:ext cx="3009157" cy="369332"/>
          </a:xfrm>
          <a:prstGeom prst="rect">
            <a:avLst/>
          </a:prstGeom>
          <a:noFill/>
        </p:spPr>
        <p:txBody>
          <a:bodyPr wrap="none" rtlCol="0">
            <a:spAutoFit/>
          </a:bodyPr>
          <a:lstStyle/>
          <a:p>
            <a:r>
              <a:rPr lang="zh-CN" altLang="en-US" sz="1800" b="1">
                <a:latin typeface="+mj-ea"/>
                <a:ea typeface="+mj-ea"/>
              </a:rPr>
              <a:t>汇报人：</a:t>
            </a:r>
            <a:r>
              <a:rPr lang="en-US" altLang="zh-CN" sz="1800" b="1">
                <a:latin typeface="+mj-ea"/>
                <a:ea typeface="+mj-ea"/>
              </a:rPr>
              <a:t>xiazaii    </a:t>
            </a:r>
            <a:r>
              <a:rPr lang="zh-CN" altLang="en-US" sz="1800" b="1">
                <a:latin typeface="+mj-ea"/>
                <a:ea typeface="+mj-ea"/>
              </a:rPr>
              <a:t>导师：   </a:t>
            </a:r>
            <a:endParaRPr lang="zh-CN" altLang="en-US" sz="1800" b="1" dirty="0">
              <a:latin typeface="+mj-ea"/>
              <a:ea typeface="+mj-ea"/>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4000"/>
                            </p:stCondLst>
                            <p:childTnLst>
                              <p:par>
                                <p:cTn id="28" presetID="10" presetClass="entr" presetSubtype="0" fill="hold" grpId="0" nodeType="afterEffect">
                                  <p:stCondLst>
                                    <p:cond delay="0"/>
                                  </p:stCondLst>
                                  <p:iterate type="lt">
                                    <p:tmPct val="15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425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2" name="组合 31"/>
          <p:cNvGrpSpPr/>
          <p:nvPr/>
        </p:nvGrpSpPr>
        <p:grpSpPr bwMode="auto">
          <a:xfrm>
            <a:off x="2843808" y="2153786"/>
            <a:ext cx="1540705" cy="1396021"/>
            <a:chOff x="1214414" y="2786058"/>
            <a:chExt cx="1935848" cy="1751017"/>
          </a:xfrm>
        </p:grpSpPr>
        <p:grpSp>
          <p:nvGrpSpPr>
            <p:cNvPr id="33" name="Group 6"/>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写入文本</a:t>
              </a:r>
            </a:p>
          </p:txBody>
        </p:sp>
      </p:grpSp>
      <p:grpSp>
        <p:nvGrpSpPr>
          <p:cNvPr id="37" name="组合 36"/>
          <p:cNvGrpSpPr/>
          <p:nvPr/>
        </p:nvGrpSpPr>
        <p:grpSpPr bwMode="auto">
          <a:xfrm>
            <a:off x="4637716" y="2153786"/>
            <a:ext cx="1540704" cy="1396021"/>
            <a:chOff x="1214414" y="2786058"/>
            <a:chExt cx="1935848" cy="1751017"/>
          </a:xfrm>
        </p:grpSpPr>
        <p:grpSp>
          <p:nvGrpSpPr>
            <p:cNvPr id="38" name="Group 6"/>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写入文本</a:t>
              </a:r>
            </a:p>
          </p:txBody>
        </p:sp>
      </p:grpSp>
      <p:grpSp>
        <p:nvGrpSpPr>
          <p:cNvPr id="42" name="组合 41"/>
          <p:cNvGrpSpPr/>
          <p:nvPr/>
        </p:nvGrpSpPr>
        <p:grpSpPr bwMode="auto">
          <a:xfrm>
            <a:off x="6429017" y="2153786"/>
            <a:ext cx="1540705" cy="1396021"/>
            <a:chOff x="1214414" y="2786058"/>
            <a:chExt cx="1935848" cy="1751017"/>
          </a:xfrm>
        </p:grpSpPr>
        <p:grpSp>
          <p:nvGrpSpPr>
            <p:cNvPr id="43" name="Group 6"/>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写入文本</a:t>
              </a:r>
            </a:p>
          </p:txBody>
        </p:sp>
      </p:grpSp>
      <p:grpSp>
        <p:nvGrpSpPr>
          <p:cNvPr id="47" name="组合 40"/>
          <p:cNvGrpSpPr/>
          <p:nvPr/>
        </p:nvGrpSpPr>
        <p:grpSpPr bwMode="auto">
          <a:xfrm>
            <a:off x="1043608" y="2153786"/>
            <a:ext cx="1540705" cy="1396021"/>
            <a:chOff x="1214414" y="2786058"/>
            <a:chExt cx="1935848" cy="1751017"/>
          </a:xfrm>
        </p:grpSpPr>
        <p:grpSp>
          <p:nvGrpSpPr>
            <p:cNvPr id="48" name="Group 6"/>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Freeform 6"/>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75%</a:t>
            </a:r>
            <a:endParaRPr kumimoji="0" lang="zh-CN" altLang="en-US"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34%</a:t>
            </a:r>
            <a:endParaRPr kumimoji="0" lang="zh-CN" altLang="en-US"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请输入您的文字对目标进行说明请输入您的文字对目标进行说明请输入您的文字对目标进行说明</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请输入您的文字对实际情况进行说明</a:t>
            </a: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4788024" y="2947341"/>
            <a:ext cx="3600399" cy="992561"/>
          </a:xfrm>
          <a:prstGeom prst="rect">
            <a:avLst/>
          </a:prstGeom>
          <a:noFill/>
        </p:spPr>
        <p:txBody>
          <a:bodyPr wrap="square" lIns="68562" tIns="34281" rIns="68562" bIns="34281"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708" y="3147276"/>
            <a:ext cx="1942333"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42609" y="3147276"/>
            <a:ext cx="2040247"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225" y="3147276"/>
            <a:ext cx="2069521"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2021149" y="2042740"/>
            <a:ext cx="6826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808" y="1579389"/>
            <a:ext cx="925541" cy="926702"/>
          </a:xfrm>
          <a:prstGeom prst="ellipse">
            <a:avLst/>
          </a:prstGeom>
          <a:noFill/>
          <a:ln w="127000">
            <a:solidFill>
              <a:schemeClr val="accent2"/>
            </a:solidFill>
            <a:round/>
          </a:ln>
        </p:spPr>
        <p:txBody>
          <a:bodyPr vert="horz" wrap="square" lIns="24455" tIns="31057" rIns="24455" bIns="31057"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点击添加说明文字</a:t>
            </a:r>
          </a:p>
        </p:txBody>
      </p:sp>
      <p:sp>
        <p:nvSpPr>
          <p:cNvPr id="29" name="Oval 15"/>
          <p:cNvSpPr>
            <a:spLocks noChangeArrowheads="1"/>
          </p:cNvSpPr>
          <p:nvPr/>
        </p:nvSpPr>
        <p:spPr bwMode="auto">
          <a:xfrm>
            <a:off x="1275433" y="1668447"/>
            <a:ext cx="745717" cy="748589"/>
          </a:xfrm>
          <a:prstGeom prst="ellipse">
            <a:avLst/>
          </a:prstGeom>
          <a:noFill/>
          <a:ln w="127000">
            <a:solidFill>
              <a:schemeClr val="accent5"/>
            </a:solidFill>
            <a:round/>
          </a:ln>
          <a:effectLst/>
        </p:spPr>
        <p:txBody>
          <a:bodyPr vert="horz" wrap="square" lIns="62117" tIns="31057" rIns="62117" bIns="31057"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添加标题</a:t>
            </a:r>
          </a:p>
        </p:txBody>
      </p:sp>
      <p:grpSp>
        <p:nvGrpSpPr>
          <p:cNvPr id="30" name="Group 22"/>
          <p:cNvGrpSpPr/>
          <p:nvPr/>
        </p:nvGrpSpPr>
        <p:grpSpPr bwMode="auto">
          <a:xfrm>
            <a:off x="4648347" y="1265078"/>
            <a:ext cx="769718" cy="342211"/>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2"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关键字</a:t>
              </a:r>
            </a:p>
          </p:txBody>
        </p:sp>
      </p:grpSp>
      <p:sp>
        <p:nvSpPr>
          <p:cNvPr id="33" name="矩形 60"/>
          <p:cNvSpPr>
            <a:spLocks noChangeArrowheads="1"/>
          </p:cNvSpPr>
          <p:nvPr/>
        </p:nvSpPr>
        <p:spPr bwMode="auto">
          <a:xfrm>
            <a:off x="5546664" y="1193002"/>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34" name="Group 22"/>
          <p:cNvGrpSpPr/>
          <p:nvPr/>
        </p:nvGrpSpPr>
        <p:grpSpPr bwMode="auto">
          <a:xfrm>
            <a:off x="4648347" y="1865240"/>
            <a:ext cx="769718" cy="342211"/>
            <a:chOff x="0" y="0"/>
            <a:chExt cx="1131895" cy="504056"/>
          </a:xfrm>
        </p:grpSpPr>
        <p:sp>
          <p:nvSpPr>
            <p:cNvPr id="35"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6"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关键字</a:t>
              </a:r>
            </a:p>
          </p:txBody>
        </p:sp>
      </p:grpSp>
      <p:sp>
        <p:nvSpPr>
          <p:cNvPr id="37" name="矩形 60"/>
          <p:cNvSpPr>
            <a:spLocks noChangeArrowheads="1"/>
          </p:cNvSpPr>
          <p:nvPr/>
        </p:nvSpPr>
        <p:spPr bwMode="auto">
          <a:xfrm>
            <a:off x="5546664" y="1793165"/>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38" name="Group 22"/>
          <p:cNvGrpSpPr/>
          <p:nvPr/>
        </p:nvGrpSpPr>
        <p:grpSpPr bwMode="auto">
          <a:xfrm>
            <a:off x="4648347" y="2474110"/>
            <a:ext cx="769718" cy="342211"/>
            <a:chOff x="0" y="0"/>
            <a:chExt cx="1131894" cy="504056"/>
          </a:xfrm>
        </p:grpSpPr>
        <p:sp>
          <p:nvSpPr>
            <p:cNvPr id="3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0" name="文本框 47"/>
            <p:cNvSpPr>
              <a:spLocks noChangeArrowheads="1"/>
            </p:cNvSpPr>
            <p:nvPr/>
          </p:nvSpPr>
          <p:spPr bwMode="auto">
            <a:xfrm>
              <a:off x="51774" y="41771"/>
              <a:ext cx="1080120"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关键字</a:t>
              </a:r>
            </a:p>
          </p:txBody>
        </p:sp>
      </p:grpSp>
      <p:sp>
        <p:nvSpPr>
          <p:cNvPr id="41" name="矩形 60"/>
          <p:cNvSpPr>
            <a:spLocks noChangeArrowheads="1"/>
          </p:cNvSpPr>
          <p:nvPr/>
        </p:nvSpPr>
        <p:spPr bwMode="auto">
          <a:xfrm>
            <a:off x="5546664" y="2402034"/>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42" name="组合 41"/>
          <p:cNvGrpSpPr/>
          <p:nvPr/>
        </p:nvGrpSpPr>
        <p:grpSpPr>
          <a:xfrm>
            <a:off x="3673015" y="1419622"/>
            <a:ext cx="975332" cy="1209028"/>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TextBox 62"/>
          <p:cNvSpPr txBox="1"/>
          <p:nvPr/>
        </p:nvSpPr>
        <p:spPr>
          <a:xfrm>
            <a:off x="1331640" y="1401233"/>
            <a:ext cx="2295722" cy="253916"/>
          </a:xfrm>
          <a:prstGeom prst="rect">
            <a:avLst/>
          </a:prstGeom>
          <a:solidFill>
            <a:schemeClr val="accent1"/>
          </a:solidFill>
          <a:ln>
            <a:noFill/>
          </a:ln>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项目一完成情况</a:t>
            </a:r>
            <a:endParaRPr kumimoji="0" lang="id-ID"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1</a:t>
            </a:r>
            <a:endParaRPr kumimoji="0" lang="id-ID"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73" name="TextBox 72"/>
          <p:cNvSpPr txBox="1"/>
          <p:nvPr/>
        </p:nvSpPr>
        <p:spPr>
          <a:xfrm rot="16200000">
            <a:off x="5201896" y="1879196"/>
            <a:ext cx="471924"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2014</a:t>
            </a: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6" name="TextBox 75"/>
          <p:cNvSpPr txBox="1"/>
          <p:nvPr/>
        </p:nvSpPr>
        <p:spPr>
          <a:xfrm>
            <a:off x="4106831" y="1400902"/>
            <a:ext cx="2295722" cy="253916"/>
          </a:xfrm>
          <a:prstGeom prst="rect">
            <a:avLst/>
          </a:prstGeom>
          <a:solidFill>
            <a:schemeClr val="accent1"/>
          </a:solidFill>
          <a:ln>
            <a:noFill/>
          </a:ln>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项目三完成情况</a:t>
            </a:r>
            <a:endParaRPr kumimoji="0" lang="id-ID"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3</a:t>
            </a:r>
            <a:endParaRPr kumimoji="0" lang="id-ID"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TextBox 79"/>
          <p:cNvSpPr txBox="1"/>
          <p:nvPr/>
        </p:nvSpPr>
        <p:spPr>
          <a:xfrm>
            <a:off x="2797167" y="3465896"/>
            <a:ext cx="2295722" cy="253916"/>
          </a:xfrm>
          <a:prstGeom prst="rect">
            <a:avLst/>
          </a:prstGeom>
          <a:solidFill>
            <a:schemeClr val="accent1"/>
          </a:solidFill>
          <a:ln>
            <a:noFill/>
          </a:ln>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项目二完成情况</a:t>
            </a:r>
            <a:endParaRPr kumimoji="0" lang="id-ID"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2</a:t>
            </a:r>
            <a:endParaRPr kumimoji="0" lang="id-ID"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82" name="TextBox 81"/>
          <p:cNvSpPr txBox="1"/>
          <p:nvPr/>
        </p:nvSpPr>
        <p:spPr>
          <a:xfrm rot="16200000">
            <a:off x="6708746" y="3943632"/>
            <a:ext cx="471924"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2014</a:t>
            </a: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id-ID"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TextBox 84"/>
          <p:cNvSpPr txBox="1"/>
          <p:nvPr/>
        </p:nvSpPr>
        <p:spPr>
          <a:xfrm>
            <a:off x="5613681" y="3465338"/>
            <a:ext cx="2295722" cy="253916"/>
          </a:xfrm>
          <a:prstGeom prst="rect">
            <a:avLst/>
          </a:prstGeom>
          <a:solidFill>
            <a:schemeClr val="accent1"/>
          </a:solidFill>
          <a:ln>
            <a:noFill/>
          </a:ln>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项目四完成情况</a:t>
            </a:r>
            <a:endParaRPr kumimoji="0" lang="id-ID"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4</a:t>
            </a:r>
            <a:endParaRPr kumimoji="0" lang="id-ID" sz="23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367050"/>
            <a:ext cx="2881617" cy="172897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48493" y="3100630"/>
              <a:ext cx="1702003" cy="927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90%</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6" name="组合 5"/>
          <p:cNvGrpSpPr/>
          <p:nvPr/>
        </p:nvGrpSpPr>
        <p:grpSpPr>
          <a:xfrm>
            <a:off x="1323900" y="1383742"/>
            <a:ext cx="2155756" cy="172897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33394" y="3031443"/>
              <a:ext cx="1702003" cy="927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50%</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5018456" y="1365243"/>
            <a:ext cx="2881617" cy="172897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02590" y="3068606"/>
              <a:ext cx="1702003" cy="927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23%</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3" name="组合 12"/>
          <p:cNvGrpSpPr/>
          <p:nvPr/>
        </p:nvGrpSpPr>
        <p:grpSpPr>
          <a:xfrm>
            <a:off x="1494651" y="3169104"/>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销售量全年提高</a:t>
              </a:r>
              <a:r>
                <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50%</a:t>
              </a:r>
              <a:endPar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3688474" y="3169104"/>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签约成功率达</a:t>
              </a:r>
              <a:r>
                <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90%</a:t>
              </a:r>
              <a:endPar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a:xfrm>
            <a:off x="5882297" y="3169104"/>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编辑数据比例点击数据，右键，编辑数据，输入数据即可</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公司利润提高</a:t>
              </a:r>
              <a:r>
                <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23%</a:t>
              </a:r>
              <a:endPar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00" cy="5143500"/>
            <a:chOff x="0" y="0"/>
            <a:chExt cx="9144000" cy="5143500"/>
          </a:xfrm>
        </p:grpSpPr>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17" name="文本框 2"/>
          <p:cNvSpPr txBox="1">
            <a:spLocks noChangeArrowheads="1"/>
          </p:cNvSpPr>
          <p:nvPr>
            <p:custDataLst>
              <p:tags r:id="rId1"/>
            </p:custDataLst>
          </p:nvPr>
        </p:nvSpPr>
        <p:spPr bwMode="auto">
          <a:xfrm>
            <a:off x="1784123" y="283739"/>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rPr>
              <a:t>03</a:t>
            </a:r>
            <a:endParaRPr kumimoji="0" lang="zh-CN" altLang="en-US"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endParaRPr>
          </a:p>
        </p:txBody>
      </p:sp>
      <p:cxnSp>
        <p:nvCxnSpPr>
          <p:cNvPr id="26" name="直接连接符 25"/>
          <p:cNvCxnSpPr/>
          <p:nvPr>
            <p:custDataLst>
              <p:tags r:id="rId2"/>
            </p:custDataLst>
          </p:nvPr>
        </p:nvCxnSpPr>
        <p:spPr>
          <a:xfrm>
            <a:off x="1481705" y="2926158"/>
            <a:ext cx="345638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11"/>
          <p:cNvSpPr txBox="1">
            <a:spLocks noChangeArrowheads="1"/>
          </p:cNvSpPr>
          <p:nvPr>
            <p:custDataLst>
              <p:tags r:id="rId3"/>
            </p:custDataLst>
          </p:nvPr>
        </p:nvSpPr>
        <p:spPr bwMode="auto">
          <a:xfrm>
            <a:off x="1903185" y="1189913"/>
            <a:ext cx="2915841" cy="507831"/>
          </a:xfrm>
          <a:prstGeom prst="rect">
            <a:avLst/>
          </a:prstGeom>
          <a:solidFill>
            <a:srgbClr val="7785AC"/>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PART THREE</a:t>
            </a:r>
            <a:endParaRPr kumimoji="0" lang="zh-CN" altLang="en-US"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a:spLocks noChangeArrowheads="1"/>
          </p:cNvSpPr>
          <p:nvPr>
            <p:custDataLst>
              <p:tags r:id="rId4"/>
            </p:custDataLst>
          </p:nvPr>
        </p:nvSpPr>
        <p:spPr bwMode="auto">
          <a:xfrm>
            <a:off x="1441224" y="2297906"/>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单击添加文字标题</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9" name="文本框 28"/>
          <p:cNvSpPr txBox="1">
            <a:spLocks noChangeArrowheads="1"/>
          </p:cNvSpPr>
          <p:nvPr>
            <p:custDataLst>
              <p:tags r:id="rId5"/>
            </p:custDataLst>
          </p:nvPr>
        </p:nvSpPr>
        <p:spPr bwMode="auto">
          <a:xfrm>
            <a:off x="2030185" y="2990819"/>
            <a:ext cx="2149476" cy="8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da-DK"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750"/>
                                        <p:tgtEl>
                                          <p:spTgt spid="27"/>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1000"/>
                                        <p:tgtEl>
                                          <p:spTgt spid="28"/>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marL="0" marR="0" lvl="0" indent="0" algn="l" defTabSz="556895" rtl="0" eaLnBrk="1" fontAlgn="base" latinLnBrk="0" hangingPunct="1">
              <a:lnSpc>
                <a:spcPct val="80000"/>
              </a:lnSpc>
              <a:spcBef>
                <a:spcPct val="0"/>
              </a:spcBef>
              <a:spcAft>
                <a:spcPct val="0"/>
              </a:spcAft>
              <a:buClrTx/>
              <a:buSzTx/>
              <a:buFontTx/>
              <a:buNone/>
              <a:defRPr/>
            </a:pPr>
            <a:endParaRPr kumimoji="0" lang="en-US" altLang="zh-CN"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200" b="0" i="0" u="none" strike="noStrike" kern="1200" cap="none" spc="-31"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marL="0" marR="0" lvl="0" indent="0" algn="ctr" defTabSz="55689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marL="0" marR="0" lvl="0" indent="0" algn="ctr" defTabSz="55689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marL="0" marR="0" lvl="0" indent="0" algn="ctr" defTabSz="55689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-30%   </a:t>
            </a:r>
          </a:p>
        </p:txBody>
      </p:sp>
      <p:graphicFrame>
        <p:nvGraphicFramePr>
          <p:cNvPr id="13" name="Chart 2"/>
          <p:cNvGraphicFramePr/>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Title 13"/>
          <p:cNvSpPr txBox="1"/>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j-cs"/>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400" b="0" i="0" u="none" strike="noStrike" kern="1200" cap="none" spc="-31"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Segoe UI" panose="020B0502040204020203"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400" b="0" i="0" u="none" strike="noStrike" kern="1200" cap="none" spc="-31"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Segoe UI" panose="020B0502040204020203"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400" b="0" i="0" u="none" strike="noStrike" kern="1200" cap="none" spc="-31"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Segoe UI" panose="020B0502040204020203"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marL="0" marR="0" lvl="0" indent="0" algn="l" defTabSz="556895" rtl="0" eaLnBrk="1" fontAlgn="base" latinLnBrk="0" hangingPunct="1">
              <a:lnSpc>
                <a:spcPct val="80000"/>
              </a:lnSpc>
              <a:spcBef>
                <a:spcPct val="0"/>
              </a:spcBef>
              <a:spcAft>
                <a:spcPct val="0"/>
              </a:spcAft>
              <a:buClrTx/>
              <a:buSzTx/>
              <a:buFontTx/>
              <a:buNone/>
              <a:defRPr/>
            </a:pPr>
            <a:r>
              <a:rPr kumimoji="0" lang="zh-CN" altLang="en-US" sz="1400" b="0" i="0" u="none" strike="noStrike" kern="1200" cap="none" spc="-31"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Segoe UI" panose="020B0502040204020203" pitchFamily="34" charset="0"/>
              </a:rPr>
              <a:t>添加标题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TextBox 4"/>
            <p:cNvSpPr txBox="1"/>
            <p:nvPr/>
          </p:nvSpPr>
          <p:spPr>
            <a:xfrm>
              <a:off x="3033222" y="1474123"/>
              <a:ext cx="5688632" cy="358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TextBox 8"/>
            <p:cNvSpPr txBox="1"/>
            <p:nvPr/>
          </p:nvSpPr>
          <p:spPr>
            <a:xfrm>
              <a:off x="3023808" y="3939647"/>
              <a:ext cx="4085844" cy="358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单击此处添加标题</a:t>
              </a:r>
            </a:p>
          </p:txBody>
        </p:sp>
      </p:grpSp>
      <p:sp>
        <p:nvSpPr>
          <p:cNvPr id="10" name="TextBox 9"/>
          <p:cNvSpPr txBox="1"/>
          <p:nvPr/>
        </p:nvSpPr>
        <p:spPr>
          <a:xfrm>
            <a:off x="2730854" y="1815365"/>
            <a:ext cx="5153514" cy="1029513"/>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4" y="3486453"/>
            <a:ext cx="5153514" cy="1029513"/>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正面</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观点</a:t>
            </a:r>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负面</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观点</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a:fillRect/>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50"/>
              </a:spcAft>
              <a:buClrTx/>
              <a:buSzTx/>
              <a:buFontTx/>
              <a:buNone/>
              <a:defRPr/>
            </a:pPr>
            <a:endParaRPr kumimoji="0" lang="en-US" sz="2700" b="0" i="0" u="none" strike="noStrike" kern="1200" cap="none" spc="0" normalizeH="0" baseline="0" noProof="0" dirty="0">
              <a:ln>
                <a:noFill/>
              </a:ln>
              <a:solidFill>
                <a:srgbClr val="FFFFFF">
                  <a:alpha val="99000"/>
                </a:srgbClr>
              </a:solidFill>
              <a:effectLst/>
              <a:uLnTx/>
              <a:uFillTx/>
              <a:latin typeface="Segoe UI Light" panose="020B0502040204020203"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此处输入您的文本请在此处输入您的文本此处输入您的文本此处输入您的文本此处输入您的文本请在此处输入您的文本此处输入您的文本。</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vert="horz" wrap="square" lIns="91424" tIns="45712" rIns="91424"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cxnSp>
        <p:nvCxnSpPr>
          <p:cNvPr id="92" name="直接连接符 91"/>
          <p:cNvCxnSpPr>
            <a:stCxn id="96" idx="1"/>
            <a:endCxn id="81" idx="32"/>
          </p:cNvCxnSpPr>
          <p:nvPr/>
        </p:nvCxnSpPr>
        <p:spPr bwMode="auto">
          <a:xfrm flipH="1" flipV="1">
            <a:off x="3889731" y="2828062"/>
            <a:ext cx="401764" cy="315237"/>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a:stCxn id="106" idx="0"/>
            <a:endCxn id="70" idx="4"/>
          </p:cNvCxnSpPr>
          <p:nvPr/>
        </p:nvCxnSpPr>
        <p:spPr bwMode="auto">
          <a:xfrm flipV="1">
            <a:off x="1828785" y="3416485"/>
            <a:ext cx="905415" cy="668958"/>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101" idx="0"/>
            <a:endCxn id="72" idx="29"/>
          </p:cNvCxnSpPr>
          <p:nvPr/>
        </p:nvCxnSpPr>
        <p:spPr bwMode="auto">
          <a:xfrm flipH="1" flipV="1">
            <a:off x="4028101" y="3424319"/>
            <a:ext cx="532900" cy="727899"/>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组合 94"/>
          <p:cNvGrpSpPr/>
          <p:nvPr/>
        </p:nvGrpSpPr>
        <p:grpSpPr>
          <a:xfrm>
            <a:off x="4287826" y="3016226"/>
            <a:ext cx="1247303" cy="294974"/>
            <a:chOff x="7185993" y="3672893"/>
            <a:chExt cx="2428160" cy="773491"/>
          </a:xfrm>
        </p:grpSpPr>
        <p:sp>
          <p:nvSpPr>
            <p:cNvPr id="96" name="圆角矩形 9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此处添加标题</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98" name="圆角矩形 9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99" name="TextBox 98"/>
          <p:cNvSpPr txBox="1"/>
          <p:nvPr/>
        </p:nvSpPr>
        <p:spPr>
          <a:xfrm>
            <a:off x="5797705" y="2409658"/>
            <a:ext cx="1989083" cy="2257060"/>
          </a:xfrm>
          <a:prstGeom prst="rect">
            <a:avLst/>
          </a:prstGeom>
          <a:noFill/>
        </p:spPr>
        <p:txBody>
          <a:bodyPr wrap="square" lIns="62118" tIns="31058" rIns="62118" bIns="31058"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40%</a:t>
            </a: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35%</a:t>
            </a: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25%</a:t>
            </a: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a:t>
            </a:r>
          </a:p>
        </p:txBody>
      </p:sp>
      <p:grpSp>
        <p:nvGrpSpPr>
          <p:cNvPr id="100" name="组合 99"/>
          <p:cNvGrpSpPr/>
          <p:nvPr/>
        </p:nvGrpSpPr>
        <p:grpSpPr>
          <a:xfrm>
            <a:off x="3991845" y="4149496"/>
            <a:ext cx="1247305" cy="294974"/>
            <a:chOff x="7185990" y="3672893"/>
            <a:chExt cx="2428163" cy="773491"/>
          </a:xfrm>
        </p:grpSpPr>
        <p:sp>
          <p:nvSpPr>
            <p:cNvPr id="101" name="圆角矩形 100"/>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 name="文本框 180"/>
            <p:cNvSpPr txBox="1"/>
            <p:nvPr/>
          </p:nvSpPr>
          <p:spPr>
            <a:xfrm>
              <a:off x="7591676" y="3679716"/>
              <a:ext cx="2022477" cy="766668"/>
            </a:xfrm>
            <a:prstGeom prst="rect">
              <a:avLst/>
            </a:prstGeom>
            <a:noFill/>
            <a:ln w="12700">
              <a:noFill/>
              <a:prstDash val="solid"/>
            </a:ln>
          </p:spPr>
          <p:txBody>
            <a:bodyPr wrap="square" lIns="91424" tIns="45712" rIns="91424" bIns="45712"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此处添加标题</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3" name="圆角矩形 102"/>
            <p:cNvSpPr/>
            <p:nvPr/>
          </p:nvSpPr>
          <p:spPr>
            <a:xfrm>
              <a:off x="7185990" y="3672893"/>
              <a:ext cx="400475"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aphicFrame>
        <p:nvGraphicFramePr>
          <p:cNvPr id="104" name="Chart 2"/>
          <p:cNvGraphicFramePr/>
          <p:nvPr/>
        </p:nvGraphicFramePr>
        <p:xfrm>
          <a:off x="5705764" y="1248555"/>
          <a:ext cx="1965908" cy="110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组合 104"/>
          <p:cNvGrpSpPr/>
          <p:nvPr/>
        </p:nvGrpSpPr>
        <p:grpSpPr>
          <a:xfrm>
            <a:off x="1259632" y="4082720"/>
            <a:ext cx="1247303" cy="294974"/>
            <a:chOff x="7185993" y="3672893"/>
            <a:chExt cx="2428160" cy="773491"/>
          </a:xfrm>
        </p:grpSpPr>
        <p:sp>
          <p:nvSpPr>
            <p:cNvPr id="106" name="圆角矩形 10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此处添加标题</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8" name="圆角矩形 10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109" name="TextBox 108"/>
          <p:cNvSpPr txBox="1"/>
          <p:nvPr/>
        </p:nvSpPr>
        <p:spPr>
          <a:xfrm>
            <a:off x="6908908" y="1587016"/>
            <a:ext cx="236057" cy="278166"/>
          </a:xfrm>
          <a:prstGeom prst="rect">
            <a:avLst/>
          </a:prstGeom>
          <a:noFill/>
        </p:spPr>
        <p:txBody>
          <a:bodyPr wrap="none" lIns="62118" tIns="31058" rIns="62118" bIns="310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0" name="TextBox 109"/>
          <p:cNvSpPr txBox="1"/>
          <p:nvPr/>
        </p:nvSpPr>
        <p:spPr>
          <a:xfrm>
            <a:off x="6433852" y="2003943"/>
            <a:ext cx="236057" cy="278166"/>
          </a:xfrm>
          <a:prstGeom prst="rect">
            <a:avLst/>
          </a:prstGeom>
          <a:noFill/>
        </p:spPr>
        <p:txBody>
          <a:bodyPr wrap="none" lIns="62118" tIns="31058" rIns="62118" bIns="310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1" name="TextBox 110"/>
          <p:cNvSpPr txBox="1"/>
          <p:nvPr/>
        </p:nvSpPr>
        <p:spPr>
          <a:xfrm>
            <a:off x="6346138" y="1438815"/>
            <a:ext cx="236057" cy="278166"/>
          </a:xfrm>
          <a:prstGeom prst="rect">
            <a:avLst/>
          </a:prstGeom>
          <a:noFill/>
        </p:spPr>
        <p:txBody>
          <a:bodyPr wrap="none" lIns="62118" tIns="31058" rIns="62118" bIns="310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Graphic spid="104" grpId="0">
        <p:bldAsOne/>
      </p:bldGraphic>
      <p:bldP spid="109" grpId="0"/>
      <p:bldP spid="110" grpId="0"/>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9144000" cy="5143500"/>
          </a:xfrm>
        </p:grpSpPr>
        <p:pic>
          <p:nvPicPr>
            <p:cNvPr id="28" name="图片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9" name="图片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11" name="矩形 10"/>
          <p:cNvSpPr/>
          <p:nvPr>
            <p:custDataLst>
              <p:tags r:id="rId1"/>
            </p:custDataLst>
          </p:nvPr>
        </p:nvSpPr>
        <p:spPr>
          <a:xfrm>
            <a:off x="4658519" y="3109688"/>
            <a:ext cx="2000250" cy="55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等线" panose="02010600030101010101" charset="-122"/>
                <a:ea typeface="微软雅黑" panose="020B0503020204020204" charset="-122"/>
                <a:cs typeface="+mn-cs"/>
              </a:rPr>
              <a:t>单击添加标题</a:t>
            </a:r>
          </a:p>
        </p:txBody>
      </p:sp>
      <p:sp>
        <p:nvSpPr>
          <p:cNvPr id="12" name="矩形 11"/>
          <p:cNvSpPr/>
          <p:nvPr>
            <p:custDataLst>
              <p:tags r:id="rId2"/>
            </p:custDataLst>
          </p:nvPr>
        </p:nvSpPr>
        <p:spPr>
          <a:xfrm>
            <a:off x="4658519" y="2397694"/>
            <a:ext cx="2000250" cy="556022"/>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等线" panose="02010600030101010101" charset="-122"/>
                <a:ea typeface="微软雅黑" panose="020B0503020204020204" charset="-122"/>
                <a:cs typeface="+mn-cs"/>
              </a:rPr>
              <a:t>单击添加标题</a:t>
            </a:r>
          </a:p>
        </p:txBody>
      </p:sp>
      <p:sp>
        <p:nvSpPr>
          <p:cNvPr id="13" name="矩形 12"/>
          <p:cNvSpPr/>
          <p:nvPr>
            <p:custDataLst>
              <p:tags r:id="rId3"/>
            </p:custDataLst>
          </p:nvPr>
        </p:nvSpPr>
        <p:spPr>
          <a:xfrm>
            <a:off x="1367632" y="2152425"/>
            <a:ext cx="1980010" cy="55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等线" panose="02010600030101010101" charset="-122"/>
                <a:ea typeface="微软雅黑" panose="020B0503020204020204" charset="-122"/>
                <a:cs typeface="+mn-cs"/>
              </a:rPr>
              <a:t>单击添加标题</a:t>
            </a:r>
          </a:p>
        </p:txBody>
      </p:sp>
      <p:sp>
        <p:nvSpPr>
          <p:cNvPr id="14" name="矩形 13"/>
          <p:cNvSpPr/>
          <p:nvPr>
            <p:custDataLst>
              <p:tags r:id="rId4"/>
            </p:custDataLst>
          </p:nvPr>
        </p:nvSpPr>
        <p:spPr>
          <a:xfrm>
            <a:off x="1367632" y="1441623"/>
            <a:ext cx="1980010" cy="556022"/>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等线" panose="02010600030101010101" charset="-122"/>
                <a:ea typeface="微软雅黑" panose="020B0503020204020204" charset="-122"/>
                <a:cs typeface="+mn-cs"/>
              </a:rPr>
              <a:t>单击添加标题</a:t>
            </a:r>
          </a:p>
        </p:txBody>
      </p:sp>
      <p:sp>
        <p:nvSpPr>
          <p:cNvPr id="18" name="TextBox 15"/>
          <p:cNvSpPr txBox="1">
            <a:spLocks noChangeArrowheads="1"/>
          </p:cNvSpPr>
          <p:nvPr>
            <p:custDataLst>
              <p:tags r:id="rId5"/>
            </p:custDataLst>
          </p:nvPr>
        </p:nvSpPr>
        <p:spPr bwMode="auto">
          <a:xfrm>
            <a:off x="3273093" y="1465718"/>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01</a:t>
            </a:r>
            <a:endParaRPr kumimoji="0" lang="zh-CN" altLang="en-US" sz="675"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TextBox 16"/>
          <p:cNvSpPr txBox="1">
            <a:spLocks noChangeArrowheads="1"/>
          </p:cNvSpPr>
          <p:nvPr>
            <p:custDataLst>
              <p:tags r:id="rId6"/>
            </p:custDataLst>
          </p:nvPr>
        </p:nvSpPr>
        <p:spPr bwMode="auto">
          <a:xfrm>
            <a:off x="3273093" y="2176521"/>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02</a:t>
            </a:r>
            <a:endParaRPr kumimoji="0" lang="zh-CN" altLang="en-US" sz="675"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17"/>
          <p:cNvSpPr txBox="1">
            <a:spLocks noChangeArrowheads="1"/>
          </p:cNvSpPr>
          <p:nvPr>
            <p:custDataLst>
              <p:tags r:id="rId7"/>
            </p:custDataLst>
          </p:nvPr>
        </p:nvSpPr>
        <p:spPr bwMode="auto">
          <a:xfrm>
            <a:off x="4087799" y="2414096"/>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03</a:t>
            </a:r>
            <a:endParaRPr kumimoji="0" lang="zh-CN" altLang="en-US" sz="800" b="1" i="0" u="none" strike="noStrike" kern="1200" cap="none" spc="0" normalizeH="0" baseline="0" noProof="0" dirty="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TextBox 18"/>
          <p:cNvSpPr txBox="1">
            <a:spLocks noChangeArrowheads="1"/>
          </p:cNvSpPr>
          <p:nvPr>
            <p:custDataLst>
              <p:tags r:id="rId8"/>
            </p:custDataLst>
          </p:nvPr>
        </p:nvSpPr>
        <p:spPr bwMode="auto">
          <a:xfrm>
            <a:off x="4095814" y="3133783"/>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04</a:t>
            </a:r>
            <a:endParaRPr kumimoji="0" lang="zh-CN" altLang="en-US" sz="675" b="1" i="0" u="none" strike="noStrike" kern="1200" cap="none" spc="0" normalizeH="0" baseline="0" noProof="0">
              <a:ln>
                <a:noFill/>
              </a:ln>
              <a:solidFill>
                <a:srgbClr val="0070C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2" name="Picture 3"/>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l="57680" t="7205" b="2766"/>
          <a:stretch>
            <a:fillRect/>
          </a:stretch>
        </p:blipFill>
        <p:spPr bwMode="auto">
          <a:xfrm>
            <a:off x="4119167" y="939179"/>
            <a:ext cx="40481"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rcRect t="2766" r="57680" b="7205"/>
          <a:stretch>
            <a:fillRect/>
          </a:stretch>
        </p:blipFill>
        <p:spPr bwMode="auto">
          <a:xfrm>
            <a:off x="3846512" y="1236835"/>
            <a:ext cx="42863"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本框 15"/>
          <p:cNvSpPr txBox="1">
            <a:spLocks noChangeArrowheads="1"/>
          </p:cNvSpPr>
          <p:nvPr>
            <p:custDataLst>
              <p:tags r:id="rId11"/>
            </p:custDataLst>
          </p:nvPr>
        </p:nvSpPr>
        <p:spPr bwMode="auto">
          <a:xfrm rot="16200000">
            <a:off x="1350785" y="140070"/>
            <a:ext cx="553998" cy="159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Contents</a:t>
            </a:r>
          </a:p>
        </p:txBody>
      </p:sp>
      <p:sp>
        <p:nvSpPr>
          <p:cNvPr id="25" name="矩形 24"/>
          <p:cNvSpPr/>
          <p:nvPr>
            <p:custDataLst>
              <p:tags r:id="rId12"/>
            </p:custDataLst>
          </p:nvPr>
        </p:nvSpPr>
        <p:spPr>
          <a:xfrm>
            <a:off x="599579" y="299716"/>
            <a:ext cx="1123819"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目录</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p:bldP spid="19" grpId="0"/>
      <p:bldP spid="20" grpId="0"/>
      <p:bldP spid="21"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此处添加标题</a:t>
            </a:r>
            <a:endParaRPr kumimoji="0" lang="en-US" altLang="zh-CN"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此处添加标题</a:t>
            </a:r>
            <a:endParaRPr kumimoji="0" lang="en-US" altLang="zh-CN"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此处添加标题</a:t>
            </a:r>
            <a:endParaRPr kumimoji="0" lang="en-US" altLang="zh-CN" sz="12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500" b="0" i="0" u="none" strike="noStrike" kern="1200" cap="none" spc="0" normalizeH="0" baseline="0" noProof="0">
              <a:ln>
                <a:noFill/>
              </a:ln>
              <a:solidFill>
                <a:srgbClr val="A5A5A5">
                  <a:lumMod val="75000"/>
                </a:srgb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2272AB">
                  <a:lumMod val="75000"/>
                </a:srgbClr>
              </a:solidFill>
              <a:effectLst/>
              <a:uLnTx/>
              <a:uFillTx/>
              <a:latin typeface="Calibri" panose="020F0502020204030204"/>
              <a:ea typeface="宋体" panose="02010600030101010101" pitchFamily="2" charset="-122"/>
              <a:cs typeface="+mn-cs"/>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2272AB">
                  <a:lumMod val="75000"/>
                </a:srgbClr>
              </a:solidFill>
              <a:effectLst/>
              <a:uLnTx/>
              <a:uFillTx/>
              <a:latin typeface="Calibri" panose="020F0502020204030204"/>
              <a:ea typeface="宋体" panose="02010600030101010101" pitchFamily="2" charset="-122"/>
              <a:cs typeface="+mn-cs"/>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A</a:t>
            </a:r>
            <a:endParaRPr kumimoji="0" lang="zh-CN" altLang="en-US" sz="38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1200" cap="none" spc="0" normalizeH="0" baseline="0" noProof="0" dirty="0">
                <a:ln>
                  <a:noFill/>
                </a:ln>
                <a:solidFill>
                  <a:srgbClr val="595959"/>
                </a:solidFill>
                <a:effectLst/>
                <a:uLnTx/>
                <a:uFillTx/>
                <a:latin typeface="微软雅黑" panose="020B0503020204020204" charset="-122"/>
                <a:ea typeface="微软雅黑" panose="020B0503020204020204" charset="-122"/>
                <a:cs typeface="+mn-cs"/>
              </a:rPr>
              <a:t>B</a:t>
            </a:r>
            <a:endParaRPr kumimoji="0" lang="zh-CN" altLang="en-US" sz="3800" b="1" i="0" u="none" strike="noStrike" kern="1200" cap="none" spc="0" normalizeH="0" baseline="0" noProof="0" dirty="0">
              <a:ln>
                <a:noFill/>
              </a:ln>
              <a:solidFill>
                <a:srgbClr val="595959"/>
              </a:solidFill>
              <a:effectLst/>
              <a:uLnTx/>
              <a:uFillTx/>
              <a:latin typeface="微软雅黑" panose="020B0503020204020204" charset="-122"/>
              <a:ea typeface="微软雅黑" panose="020B0503020204020204" charset="-122"/>
              <a:cs typeface="+mn-cs"/>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C</a:t>
            </a:r>
            <a:endParaRPr kumimoji="0" lang="zh-CN" altLang="en-US" sz="38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00" cy="5143500"/>
            <a:chOff x="0" y="0"/>
            <a:chExt cx="9144000" cy="5143500"/>
          </a:xfrm>
        </p:grpSpPr>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17" name="文本框 2"/>
          <p:cNvSpPr txBox="1">
            <a:spLocks noChangeArrowheads="1"/>
          </p:cNvSpPr>
          <p:nvPr>
            <p:custDataLst>
              <p:tags r:id="rId1"/>
            </p:custDataLst>
          </p:nvPr>
        </p:nvSpPr>
        <p:spPr bwMode="auto">
          <a:xfrm>
            <a:off x="1784123" y="283739"/>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rPr>
              <a:t>04</a:t>
            </a:r>
            <a:endParaRPr kumimoji="0" lang="zh-CN" altLang="en-US"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endParaRPr>
          </a:p>
        </p:txBody>
      </p:sp>
      <p:cxnSp>
        <p:nvCxnSpPr>
          <p:cNvPr id="26" name="直接连接符 25"/>
          <p:cNvCxnSpPr/>
          <p:nvPr>
            <p:custDataLst>
              <p:tags r:id="rId2"/>
            </p:custDataLst>
          </p:nvPr>
        </p:nvCxnSpPr>
        <p:spPr>
          <a:xfrm>
            <a:off x="1481705" y="2926158"/>
            <a:ext cx="345638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11"/>
          <p:cNvSpPr txBox="1">
            <a:spLocks noChangeArrowheads="1"/>
          </p:cNvSpPr>
          <p:nvPr>
            <p:custDataLst>
              <p:tags r:id="rId3"/>
            </p:custDataLst>
          </p:nvPr>
        </p:nvSpPr>
        <p:spPr bwMode="auto">
          <a:xfrm>
            <a:off x="1903185" y="1189913"/>
            <a:ext cx="2915841" cy="507831"/>
          </a:xfrm>
          <a:prstGeom prst="rect">
            <a:avLst/>
          </a:prstGeom>
          <a:solidFill>
            <a:srgbClr val="7785AC"/>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PART </a:t>
            </a:r>
            <a:r>
              <a:rPr lang="en-US" altLang="zh-CN" sz="2700" b="1" dirty="0">
                <a:solidFill>
                  <a:schemeClr val="bg1"/>
                </a:solidFill>
                <a:latin typeface="Times New Roman" panose="02020603050405020304" pitchFamily="18" charset="0"/>
                <a:cs typeface="Times New Roman" panose="02020603050405020304" pitchFamily="18" charset="0"/>
              </a:rPr>
              <a:t>FOUR</a:t>
            </a:r>
            <a:endParaRPr kumimoji="0" lang="zh-CN" altLang="en-US"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a:spLocks noChangeArrowheads="1"/>
          </p:cNvSpPr>
          <p:nvPr>
            <p:custDataLst>
              <p:tags r:id="rId4"/>
            </p:custDataLst>
          </p:nvPr>
        </p:nvSpPr>
        <p:spPr bwMode="auto">
          <a:xfrm>
            <a:off x="1441224" y="2297906"/>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单击添加文字标题</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9" name="文本框 28"/>
          <p:cNvSpPr txBox="1">
            <a:spLocks noChangeArrowheads="1"/>
          </p:cNvSpPr>
          <p:nvPr>
            <p:custDataLst>
              <p:tags r:id="rId5"/>
            </p:custDataLst>
          </p:nvPr>
        </p:nvSpPr>
        <p:spPr bwMode="auto">
          <a:xfrm>
            <a:off x="2030185" y="2990819"/>
            <a:ext cx="2149476" cy="8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da-DK"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750"/>
                                        <p:tgtEl>
                                          <p:spTgt spid="27"/>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1000"/>
                                        <p:tgtEl>
                                          <p:spTgt spid="28"/>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503238"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471218"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467746"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ln>
        </p:spPr>
        <p:txBody>
          <a:bodyPr lIns="62118" tIns="31058" rIns="62118" bIns="3105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rPr>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ln>
        </p:spPr>
        <p:txBody>
          <a:bodyPr lIns="62118" tIns="31058" rIns="62118" bIns="3105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rPr>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ln>
        </p:spPr>
        <p:txBody>
          <a:bodyPr lIns="62118" tIns="31058" rIns="62118" bIns="31058"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rPr>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endPar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endPar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ln>
        </p:spPr>
        <p:txBody>
          <a:bodyPr lIns="62118" tIns="31058" rIns="62118" bIns="3105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rPr>
              <a:t>添加</a:t>
            </a:r>
            <a:endParaRPr kumimoji="0" lang="en-US" altLang="zh-CN" sz="14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8F8F8"/>
                </a:solidFill>
                <a:effectLst/>
                <a:uLnTx/>
                <a:uFillTx/>
                <a:latin typeface="Calibri" panose="020F0502020204030204"/>
                <a:ea typeface="微软雅黑" panose="020B0503020204020204" charset="-122"/>
                <a:cs typeface="+mn-cs"/>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EECE1">
                  <a:lumMod val="10000"/>
                </a:srgbClr>
              </a:solidFill>
              <a:effectLst/>
              <a:uLnTx/>
              <a:uFillTx/>
              <a:latin typeface="Calibri" panose="020F0502020204030204"/>
              <a:ea typeface="微软雅黑" panose="020B0503020204020204" charset="-122"/>
              <a:cs typeface="+mn-cs"/>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EECE1">
                  <a:lumMod val="10000"/>
                </a:srgbClr>
              </a:solidFill>
              <a:effectLst/>
              <a:uLnTx/>
              <a:uFillTx/>
              <a:latin typeface="Calibri" panose="020F0502020204030204"/>
              <a:ea typeface="微软雅黑" panose="020B0503020204020204" charset="-122"/>
              <a:cs typeface="+mn-cs"/>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EECE1">
                  <a:lumMod val="10000"/>
                </a:srgbClr>
              </a:solidFill>
              <a:effectLst/>
              <a:uLnTx/>
              <a:uFillTx/>
              <a:latin typeface="Calibri" panose="020F0502020204030204"/>
              <a:ea typeface="微软雅黑" panose="020B0503020204020204" charset="-122"/>
              <a:cs typeface="+mn-cs"/>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2272AB"/>
                </a:solidFill>
                <a:effectLst/>
                <a:uLnTx/>
                <a:uFillTx/>
                <a:latin typeface="Broadway BT"/>
                <a:ea typeface="微软雅黑" panose="020B0503020204020204" charset="-122"/>
                <a:cs typeface="+mn-cs"/>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2272AB"/>
                </a:solidFill>
                <a:effectLst/>
                <a:uLnTx/>
                <a:uFillTx/>
                <a:latin typeface="Broadway BT"/>
                <a:ea typeface="微软雅黑" panose="020B0503020204020204" charset="-122"/>
                <a:cs typeface="+mn-cs"/>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2272AB"/>
                </a:solidFill>
                <a:effectLst/>
                <a:uLnTx/>
                <a:uFillTx/>
                <a:latin typeface="Broadway BT"/>
                <a:ea typeface="微软雅黑" panose="020B0503020204020204" charset="-122"/>
                <a:cs typeface="+mn-cs"/>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595959">
                  <a:lumMod val="75000"/>
                </a:srgbClr>
              </a:solidFill>
              <a:effectLst/>
              <a:uLnTx/>
              <a:uFillTx/>
              <a:latin typeface="Arial" panose="020B0604020202020204" pitchFamily="34" charset="0"/>
              <a:ea typeface="宋体" panose="02010600030101010101" pitchFamily="2" charset="-122"/>
              <a:cs typeface="+mn-cs"/>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595959">
                  <a:lumMod val="75000"/>
                </a:srgbClr>
              </a:solidFill>
              <a:effectLst/>
              <a:uLnTx/>
              <a:uFillTx/>
              <a:latin typeface="Arial" panose="020B0604020202020204" pitchFamily="34" charset="0"/>
              <a:ea typeface="宋体" panose="02010600030101010101" pitchFamily="2" charset="-122"/>
              <a:cs typeface="+mn-cs"/>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微软雅黑" panose="020B0503020204020204" charset="-122"/>
                <a:cs typeface="+mn-cs"/>
              </a:rPr>
              <a:t>您的内容打在这里，或者通过复制您的文本后，在此框中选择粘贴，并选择只保留文字。</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微软雅黑" panose="020B0503020204020204" charset="-122"/>
                <a:cs typeface="+mn-cs"/>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微软雅黑" panose="020B0503020204020204" charset="-122"/>
                <a:cs typeface="+mn-cs"/>
              </a:rPr>
              <a:t>您的内容打在这里，或者通过复制您的文本后，在此框中选择粘贴，并选择只保留文字。</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点击添加表述内容标题</a:t>
            </a: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14644" y="2082800"/>
            <a:ext cx="3329356" cy="30607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719" y="597918"/>
            <a:ext cx="1719604" cy="1637282"/>
          </a:xfrm>
          <a:prstGeom prst="rect">
            <a:avLst/>
          </a:prstGeom>
        </p:spPr>
      </p:pic>
      <p:sp>
        <p:nvSpPr>
          <p:cNvPr id="6" name="文本框 5"/>
          <p:cNvSpPr txBox="1"/>
          <p:nvPr/>
        </p:nvSpPr>
        <p:spPr>
          <a:xfrm>
            <a:off x="1404369" y="2303228"/>
            <a:ext cx="3871573" cy="584775"/>
          </a:xfrm>
          <a:prstGeom prst="rect">
            <a:avLst/>
          </a:prstGeom>
          <a:noFill/>
        </p:spPr>
        <p:txBody>
          <a:bodyPr wrap="none" rtlCol="0">
            <a:spAutoFit/>
          </a:bodyPr>
          <a:lstStyle/>
          <a:p>
            <a:r>
              <a:rPr lang="zh-CN" altLang="en-US" sz="3200" b="1" dirty="0">
                <a:latin typeface="微软雅黑" panose="020B0503020204020204" charset="-122"/>
                <a:ea typeface="微软雅黑" panose="020B0503020204020204" charset="-122"/>
              </a:rPr>
              <a:t>感谢观看 </a:t>
            </a:r>
            <a:r>
              <a:rPr lang="en-US" altLang="zh-CN" sz="3200" b="1" dirty="0">
                <a:latin typeface="微软雅黑" panose="020B0503020204020204" charset="-122"/>
                <a:ea typeface="微软雅黑" panose="020B0503020204020204" charset="-122"/>
              </a:rPr>
              <a:t>THANKS!</a:t>
            </a:r>
            <a:endParaRPr lang="zh-CN" altLang="en-US" sz="3200" b="1" dirty="0">
              <a:latin typeface="微软雅黑" panose="020B0503020204020204" charset="-122"/>
              <a:ea typeface="微软雅黑" panose="020B050302020402020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4000"/>
                            </p:stCondLst>
                            <p:childTnLst>
                              <p:par>
                                <p:cTn id="28" presetID="10" presetClass="entr" presetSubtype="0" fill="hold" grpId="0" nodeType="afterEffect">
                                  <p:stCondLst>
                                    <p:cond delay="0"/>
                                  </p:stCondLst>
                                  <p:iterate type="lt">
                                    <p:tmPct val="15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00" cy="5143500"/>
            <a:chOff x="0" y="0"/>
            <a:chExt cx="9144000" cy="5143500"/>
          </a:xfrm>
        </p:grpSpPr>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17" name="文本框 2"/>
          <p:cNvSpPr txBox="1">
            <a:spLocks noChangeArrowheads="1"/>
          </p:cNvSpPr>
          <p:nvPr>
            <p:custDataLst>
              <p:tags r:id="rId1"/>
            </p:custDataLst>
          </p:nvPr>
        </p:nvSpPr>
        <p:spPr bwMode="auto">
          <a:xfrm>
            <a:off x="1784123" y="283739"/>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rPr>
              <a:t>01</a:t>
            </a:r>
            <a:endParaRPr kumimoji="0" lang="zh-CN" altLang="en-US"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endParaRPr>
          </a:p>
        </p:txBody>
      </p:sp>
      <p:cxnSp>
        <p:nvCxnSpPr>
          <p:cNvPr id="26" name="直接连接符 25"/>
          <p:cNvCxnSpPr/>
          <p:nvPr>
            <p:custDataLst>
              <p:tags r:id="rId2"/>
            </p:custDataLst>
          </p:nvPr>
        </p:nvCxnSpPr>
        <p:spPr>
          <a:xfrm>
            <a:off x="1481705" y="2926158"/>
            <a:ext cx="345638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11"/>
          <p:cNvSpPr txBox="1">
            <a:spLocks noChangeArrowheads="1"/>
          </p:cNvSpPr>
          <p:nvPr>
            <p:custDataLst>
              <p:tags r:id="rId3"/>
            </p:custDataLst>
          </p:nvPr>
        </p:nvSpPr>
        <p:spPr bwMode="auto">
          <a:xfrm>
            <a:off x="1903185" y="1189913"/>
            <a:ext cx="2915841" cy="507831"/>
          </a:xfrm>
          <a:prstGeom prst="rect">
            <a:avLst/>
          </a:prstGeom>
          <a:solidFill>
            <a:srgbClr val="7785AC"/>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PART ONE</a:t>
            </a:r>
            <a:endParaRPr kumimoji="0" lang="zh-CN" altLang="en-US"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a:spLocks noChangeArrowheads="1"/>
          </p:cNvSpPr>
          <p:nvPr>
            <p:custDataLst>
              <p:tags r:id="rId4"/>
            </p:custDataLst>
          </p:nvPr>
        </p:nvSpPr>
        <p:spPr bwMode="auto">
          <a:xfrm>
            <a:off x="1441224" y="2297906"/>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单击添加文字标题</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9" name="文本框 28"/>
          <p:cNvSpPr txBox="1">
            <a:spLocks noChangeArrowheads="1"/>
          </p:cNvSpPr>
          <p:nvPr>
            <p:custDataLst>
              <p:tags r:id="rId5"/>
            </p:custDataLst>
          </p:nvPr>
        </p:nvSpPr>
        <p:spPr bwMode="auto">
          <a:xfrm>
            <a:off x="2030185" y="2990819"/>
            <a:ext cx="2149476" cy="8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da-DK"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750"/>
                                        <p:tgtEl>
                                          <p:spTgt spid="27"/>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1000"/>
                                        <p:tgtEl>
                                          <p:spTgt spid="28"/>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第二季度</a:t>
              </a:r>
              <a:endParaRPr kumimoji="0" lang="zh-CN" altLang="en-US" sz="1500" b="1"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第一季度</a:t>
              </a:r>
              <a:endParaRPr kumimoji="0" lang="zh-CN" altLang="en-US" sz="1500" b="1"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第四季度</a:t>
              </a:r>
              <a:endParaRPr kumimoji="0" lang="zh-CN" altLang="en-US" sz="1500" b="1"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第三季度</a:t>
              </a:r>
              <a:endParaRPr kumimoji="0" lang="zh-CN" altLang="en-US" sz="1500" b="1"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ln>
        </p:spPr>
        <p:txBody>
          <a:bodyPr wrap="square" lIns="62118" tIns="31058" rIns="62118" bIns="310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marL="914400" marR="0" lvl="2"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25" name="矩形 24"/>
          <p:cNvSpPr>
            <a:spLocks noChangeArrowheads="1"/>
          </p:cNvSpPr>
          <p:nvPr/>
        </p:nvSpPr>
        <p:spPr bwMode="auto">
          <a:xfrm>
            <a:off x="3820451" y="1711468"/>
            <a:ext cx="1472214" cy="1858099"/>
          </a:xfrm>
          <a:prstGeom prst="rect">
            <a:avLst/>
          </a:prstGeom>
          <a:noFill/>
          <a:ln w="9525">
            <a:noFill/>
            <a:miter lim="800000"/>
          </a:ln>
        </p:spPr>
        <p:txBody>
          <a:bodyPr wrap="square" lIns="62118" tIns="31058" rIns="62118" bIns="310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ln>
        </p:spPr>
        <p:txBody>
          <a:bodyPr wrap="square" lIns="62118" tIns="31058" rIns="62118" bIns="310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5788660" algn="r"/>
              </a:tabLst>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lumMod val="75000"/>
                </a:srgb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2366628" y="1131590"/>
            <a:ext cx="1442867" cy="845091"/>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5" name="Group 12"/>
          <p:cNvGrpSpPr/>
          <p:nvPr/>
        </p:nvGrpSpPr>
        <p:grpSpPr bwMode="auto">
          <a:xfrm>
            <a:off x="5120293" y="1131590"/>
            <a:ext cx="1442867" cy="845091"/>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Calibri" panose="020F0502020204030204"/>
                <a:ea typeface="微软雅黑" panose="020B0503020204020204" charset="-122"/>
                <a:cs typeface="+mn-cs"/>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Calibri" panose="020F0502020204030204"/>
                <a:ea typeface="微软雅黑" panose="020B0503020204020204" charset="-122"/>
                <a:cs typeface="+mn-cs"/>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Calibri" panose="020F0502020204030204"/>
                <a:ea typeface="微软雅黑" panose="020B0503020204020204" charset="-122"/>
                <a:cs typeface="+mn-cs"/>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ln>
        </p:spPr>
        <p:txBody>
          <a:bodyPr lIns="62118" tIns="31058" rIns="62118" bIns="31058" anchor="ctr"/>
          <a:lstStyle>
            <a:defPPr>
              <a:defRPr lang="zh-CN"/>
            </a:def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A</a:t>
            </a:r>
            <a:r>
              <a:rPr kumimoji="0" lang="zh-CN" altLang="en-US"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p:spPr>
        <p:txBody>
          <a:bodyPr lIns="62118" tIns="31058" rIns="62118" bIns="31058" anchor="ct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B</a:t>
            </a:r>
            <a:r>
              <a:rPr kumimoji="0" lang="zh-CN" altLang="en-US"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p:spPr>
        <p:txBody>
          <a:bodyPr lIns="62118" tIns="31058" rIns="62118" bIns="31058" anchor="ct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p:spPr>
        <p:txBody>
          <a:bodyPr lIns="62118" tIns="31058" rIns="62118" bIns="310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53" name="Text Box 21"/>
          <p:cNvSpPr txBox="1">
            <a:spLocks noChangeArrowheads="1"/>
          </p:cNvSpPr>
          <p:nvPr/>
        </p:nvSpPr>
        <p:spPr bwMode="auto">
          <a:xfrm>
            <a:off x="5239970" y="2481759"/>
            <a:ext cx="1401631" cy="1239648"/>
          </a:xfrm>
          <a:prstGeom prst="rect">
            <a:avLst/>
          </a:prstGeom>
          <a:noFill/>
          <a:ln>
            <a:noFill/>
          </a:ln>
          <a:effectLst/>
        </p:spPr>
        <p:txBody>
          <a:bodyPr lIns="62118" tIns="31058" rIns="62118" bIns="310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grpSp>
        <p:nvGrpSpPr>
          <p:cNvPr id="54" name="Group 22"/>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VS</a:t>
              </a:r>
              <a:endParaRPr kumimoji="0" lang="zh-CN" altLang="en-US" sz="10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700" b="0" i="0" u="none" strike="noStrike" kern="1200" cap="none" spc="0" normalizeH="0" baseline="0" noProof="0">
              <a:ln>
                <a:noFill/>
              </a:ln>
              <a:solidFill>
                <a:srgbClr val="2272AB">
                  <a:lumMod val="75000"/>
                </a:srgbClr>
              </a:solidFill>
              <a:effectLst/>
              <a:uLnTx/>
              <a:uFillTx/>
              <a:latin typeface="微软雅黑" panose="020B0503020204020204" charset="-122"/>
              <a:ea typeface="微软雅黑" panose="020B0503020204020204" charset="-122"/>
              <a:cs typeface="+mn-cs"/>
            </a:endParaRPr>
          </a:p>
        </p:txBody>
      </p:sp>
      <p:sp>
        <p:nvSpPr>
          <p:cNvPr id="58" name="Text Box 7"/>
          <p:cNvSpPr txBox="1">
            <a:spLocks noChangeArrowheads="1"/>
          </p:cNvSpPr>
          <p:nvPr/>
        </p:nvSpPr>
        <p:spPr bwMode="auto">
          <a:xfrm>
            <a:off x="1547664" y="4099883"/>
            <a:ext cx="5986642" cy="488091"/>
          </a:xfrm>
          <a:prstGeom prst="rect">
            <a:avLst/>
          </a:prstGeom>
          <a:noFill/>
          <a:ln w="9525">
            <a:noFill/>
            <a:miter lim="800000"/>
          </a:ln>
        </p:spPr>
        <p:txBody>
          <a:bodyPr wrap="square" lIns="31058" tIns="15530" rIns="31058" bIns="15530" anchor="ctr">
            <a:spAutoFit/>
          </a:bodyPr>
          <a:lstStyle/>
          <a:p>
            <a:pPr marL="0" marR="0" lvl="0" indent="0" algn="ctr" defTabSz="73914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zh-CN" altLang="en-US" sz="2400" b="0" i="0" u="none" strike="noStrike" kern="1200" cap="none" spc="0" normalizeH="0" baseline="-300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zh-CN" altLang="en-US" sz="2400" b="0"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zh-CN" altLang="en-US" sz="2400" b="0"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rPr>
                <a:t>05</a:t>
              </a:r>
              <a:endParaRPr kumimoji="0" lang="zh-CN" altLang="en-US" sz="2400" b="0" i="0" u="none" strike="noStrike" kern="120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rPr>
                <a:t>06</a:t>
              </a:r>
              <a:endParaRPr kumimoji="0" lang="zh-CN" altLang="en-US" sz="2400" b="0" i="0" u="none" strike="noStrike" kern="1200" cap="none" spc="0" normalizeH="0" baseline="-300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zh-CN" altLang="en-US" sz="2400" b="0" i="0" u="none" strike="noStrike" kern="1200" cap="none" spc="0" normalizeH="0" baseline="-3000" noProof="0" dirty="0">
                <a:ln>
                  <a:noFill/>
                </a:ln>
                <a:solidFill>
                  <a:srgbClr val="E7E7E7"/>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项目情况</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01</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完成模高和</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图高的作业</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争取尽快做</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好不能再拖</a:t>
              </a:r>
              <a:endParaRPr kumimoji="0" lang="zh-HK"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02</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辅助软件可以</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为幻灯片提供</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很好的辅助等</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有必要去学习</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03</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形成思路风格</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仔细考量细节 </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把每一步做好</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04</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srgbClr val="2272AB"/>
                </a:solidFill>
                <a:effectLst/>
                <a:uLnTx/>
                <a:uFillTx/>
                <a:latin typeface="微软雅黑" panose="020B0503020204020204" charset="-122"/>
                <a:ea typeface="微软雅黑" panose="020B0503020204020204" charset="-122"/>
                <a:cs typeface="+mn-cs"/>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这是并列关系</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的表达方式之</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你可以输入其</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他的内容代替</a:t>
              </a:r>
              <a:endParaRPr kumimoji="0" lang="zh-HK"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00" cy="5143500"/>
            <a:chOff x="0" y="0"/>
            <a:chExt cx="9144000" cy="5143500"/>
          </a:xfrm>
        </p:grpSpPr>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4126482"/>
              <a:ext cx="9144000" cy="1017018"/>
            </a:xfrm>
            <a:prstGeom prst="rect">
              <a:avLst/>
            </a:prstGeom>
          </p:spPr>
        </p:pic>
      </p:grpSp>
      <p:sp>
        <p:nvSpPr>
          <p:cNvPr id="17" name="文本框 2"/>
          <p:cNvSpPr txBox="1">
            <a:spLocks noChangeArrowheads="1"/>
          </p:cNvSpPr>
          <p:nvPr>
            <p:custDataLst>
              <p:tags r:id="rId1"/>
            </p:custDataLst>
          </p:nvPr>
        </p:nvSpPr>
        <p:spPr bwMode="auto">
          <a:xfrm>
            <a:off x="1784123" y="283739"/>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rPr>
              <a:t>02</a:t>
            </a:r>
            <a:endParaRPr kumimoji="0" lang="zh-CN" altLang="en-US" sz="14925" b="1" i="0" u="none" strike="noStrike" kern="1200" cap="none" spc="0" normalizeH="0" baseline="0" noProof="0" dirty="0">
              <a:ln>
                <a:noFill/>
              </a:ln>
              <a:solidFill>
                <a:schemeClr val="bg1"/>
              </a:solidFill>
              <a:effectLst/>
              <a:uLnTx/>
              <a:uFillTx/>
              <a:latin typeface="Arial Black" panose="020B0A04020102020204" pitchFamily="34" charset="0"/>
              <a:ea typeface="微软雅黑" panose="020B0503020204020204" charset="-122"/>
              <a:cs typeface="Times New Roman" panose="02020603050405020304" pitchFamily="18" charset="0"/>
            </a:endParaRPr>
          </a:p>
        </p:txBody>
      </p:sp>
      <p:cxnSp>
        <p:nvCxnSpPr>
          <p:cNvPr id="26" name="直接连接符 25"/>
          <p:cNvCxnSpPr/>
          <p:nvPr>
            <p:custDataLst>
              <p:tags r:id="rId2"/>
            </p:custDataLst>
          </p:nvPr>
        </p:nvCxnSpPr>
        <p:spPr>
          <a:xfrm>
            <a:off x="1481705" y="2926158"/>
            <a:ext cx="345638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11"/>
          <p:cNvSpPr txBox="1">
            <a:spLocks noChangeArrowheads="1"/>
          </p:cNvSpPr>
          <p:nvPr>
            <p:custDataLst>
              <p:tags r:id="rId3"/>
            </p:custDataLst>
          </p:nvPr>
        </p:nvSpPr>
        <p:spPr bwMode="auto">
          <a:xfrm>
            <a:off x="1903185" y="1189913"/>
            <a:ext cx="2915841" cy="507831"/>
          </a:xfrm>
          <a:prstGeom prst="rect">
            <a:avLst/>
          </a:prstGeom>
          <a:solidFill>
            <a:srgbClr val="7785AC"/>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PART TWO</a:t>
            </a:r>
            <a:endParaRPr kumimoji="0" lang="zh-CN" altLang="en-US" sz="27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a:spLocks noChangeArrowheads="1"/>
          </p:cNvSpPr>
          <p:nvPr>
            <p:custDataLst>
              <p:tags r:id="rId4"/>
            </p:custDataLst>
          </p:nvPr>
        </p:nvSpPr>
        <p:spPr bwMode="auto">
          <a:xfrm>
            <a:off x="1441224" y="2297906"/>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单击添加文字标题</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9" name="文本框 28"/>
          <p:cNvSpPr txBox="1">
            <a:spLocks noChangeArrowheads="1"/>
          </p:cNvSpPr>
          <p:nvPr>
            <p:custDataLst>
              <p:tags r:id="rId5"/>
            </p:custDataLst>
          </p:nvPr>
        </p:nvSpPr>
        <p:spPr bwMode="auto">
          <a:xfrm>
            <a:off x="2030185" y="2990819"/>
            <a:ext cx="2149476" cy="8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a:p>
            <a:pPr marL="171450" marR="0" lvl="0" indent="-171450" algn="ctr" defTabSz="6858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rPr>
              <a:t>单击添加文字内容</a:t>
            </a:r>
            <a:endParaRPr kumimoji="0" lang="da-DK" altLang="zh-CN" sz="1600" b="0" i="0" u="none" strike="noStrike" kern="120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750"/>
                                        <p:tgtEl>
                                          <p:spTgt spid="27"/>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1000"/>
                                        <p:tgtEl>
                                          <p:spTgt spid="28"/>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Rectangle 13"/>
</p:tagLst>
</file>

<file path=ppt/tags/tag10.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Picture 3"/>
</p:tagLst>
</file>

<file path=ppt/tags/tag11.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文本框 15"/>
</p:tagLst>
</file>

<file path=ppt/tags/tag12.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Rectangle 16"/>
</p:tagLst>
</file>

<file path=ppt/tags/tag13.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2"/>
</p:tagLst>
</file>

<file path=ppt/tags/tag14.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11"/>
</p:tagLst>
</file>

<file path=ppt/tags/tag16.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8"/>
</p:tagLst>
</file>

<file path=ppt/tags/tag17.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9"/>
</p:tagLst>
</file>

<file path=ppt/tags/tag18.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2"/>
</p:tagLst>
</file>

<file path=ppt/tags/tag19.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Rectangle 14"/>
</p:tagLst>
</file>

<file path=ppt/tags/tag20.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11"/>
</p:tagLst>
</file>

<file path=ppt/tags/tag21.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8"/>
</p:tagLst>
</file>

<file path=ppt/tags/tag22.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9"/>
</p:tagLst>
</file>

<file path=ppt/tags/tag23.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2"/>
</p:tagLst>
</file>

<file path=ppt/tags/tag24.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Straight Connector 6"/>
</p:tagLst>
</file>

<file path=ppt/tags/tag25.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11"/>
</p:tagLst>
</file>

<file path=ppt/tags/tag26.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8"/>
</p:tagLst>
</file>

<file path=ppt/tags/tag27.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9"/>
</p:tagLst>
</file>

<file path=ppt/tags/tag28.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2"/>
</p:tagLst>
</file>

<file path=ppt/tags/tag29.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Rectangle 12"/>
</p:tagLst>
</file>

<file path=ppt/tags/tag30.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文本框 11"/>
</p:tagLst>
</file>

<file path=ppt/tags/tag31.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8"/>
</p:tagLst>
</file>

<file path=ppt/tags/tag32.xml><?xml version="1.0" encoding="utf-8"?>
<p:tagLst xmlns:a="http://schemas.openxmlformats.org/drawingml/2006/main" xmlns:r="http://schemas.openxmlformats.org/officeDocument/2006/relationships" xmlns:p="http://schemas.openxmlformats.org/presentationml/2006/main">
  <p:tag name="MH" val="20170119141821"/>
  <p:tag name="MH_LIBRARY" val="GRAPHIC"/>
  <p:tag name="MH_ORDER" val="TextBox 9"/>
</p:tagLst>
</file>

<file path=ppt/tags/tag4.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Rectangle 4"/>
</p:tagLst>
</file>

<file path=ppt/tags/tag5.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TextBox 15"/>
</p:tagLst>
</file>

<file path=ppt/tags/tag6.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TextBox 16"/>
</p:tagLst>
</file>

<file path=ppt/tags/tag7.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TextBox 17"/>
</p:tagLst>
</file>

<file path=ppt/tags/tag8.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TextBox 18"/>
</p:tagLst>
</file>

<file path=ppt/tags/tag9.xml><?xml version="1.0" encoding="utf-8"?>
<p:tagLst xmlns:a="http://schemas.openxmlformats.org/drawingml/2006/main" xmlns:r="http://schemas.openxmlformats.org/officeDocument/2006/relationships" xmlns:p="http://schemas.openxmlformats.org/presentationml/2006/main">
  <p:tag name="MH" val="20170119141655"/>
  <p:tag name="MH_LIBRARY" val="GRAPHIC"/>
  <p:tag name="MH_ORDER" val="Picture 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全屏显示(16:9)</PresentationFormat>
  <Paragraphs>260</Paragraphs>
  <Slides>25</Slides>
  <Notes>18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Arial Unicode MS</vt:lpstr>
      <vt:lpstr>Broadway BT</vt:lpstr>
      <vt:lpstr>等线</vt:lpstr>
      <vt:lpstr>等线 Light</vt:lpstr>
      <vt:lpstr>微软雅黑</vt:lpstr>
      <vt:lpstr>幼圆</vt:lpstr>
      <vt:lpstr>Arial</vt:lpstr>
      <vt:lpstr>Arial Black</vt:lpstr>
      <vt:lpstr>Calibri</vt:lpstr>
      <vt:lpstr>Impact</vt:lpstr>
      <vt:lpstr>Segoe UI Light</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2016-12-25T02:27:00Z</dcterms:created>
  <dcterms:modified xsi:type="dcterms:W3CDTF">2021-01-06T01:44:13Z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