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3" r:id="rId2"/>
    <p:sldId id="3305" r:id="rId3"/>
    <p:sldId id="3306" r:id="rId4"/>
    <p:sldId id="3259" r:id="rId5"/>
    <p:sldId id="3258" r:id="rId6"/>
    <p:sldId id="3280" r:id="rId7"/>
    <p:sldId id="3260" r:id="rId8"/>
    <p:sldId id="3307" r:id="rId9"/>
    <p:sldId id="3270" r:id="rId10"/>
    <p:sldId id="3263" r:id="rId11"/>
    <p:sldId id="3282" r:id="rId12"/>
    <p:sldId id="3265" r:id="rId13"/>
    <p:sldId id="3308" r:id="rId14"/>
    <p:sldId id="3261" r:id="rId15"/>
    <p:sldId id="3266" r:id="rId16"/>
    <p:sldId id="3281" r:id="rId17"/>
    <p:sldId id="3267" r:id="rId18"/>
    <p:sldId id="3309" r:id="rId19"/>
    <p:sldId id="3257" r:id="rId20"/>
    <p:sldId id="3264" r:id="rId21"/>
    <p:sldId id="3262" r:id="rId22"/>
    <p:sldId id="3314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AAEB3"/>
    <a:srgbClr val="F29194"/>
    <a:srgbClr val="900000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>
        <p:scale>
          <a:sx n="75" d="100"/>
          <a:sy n="75" d="100"/>
        </p:scale>
        <p:origin x="2052" y="70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7A-4B33-9C9C-3F4CE0ADDB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17A-4B33-9C9C-3F4CE0ADDB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17A-4B33-9C9C-3F4CE0ADDBD2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A17A-4B33-9C9C-3F4CE0ADDBD2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17A-4B33-9C9C-3F4CE0ADDB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A17A-4B33-9C9C-3F4CE0ADDB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17A-4B33-9C9C-3F4CE0ADDBD2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A17A-4B33-9C9C-3F4CE0ADD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3005"/>
            <a:ext cx="12857163" cy="7226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1" y="3281588"/>
            <a:ext cx="7923983" cy="2564588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967220" y="3013606"/>
            <a:ext cx="8930" cy="6698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9283" y="6042836"/>
            <a:ext cx="12849115" cy="1209906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710927" y="3165402"/>
            <a:ext cx="4464" cy="6698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10290138" y="3663764"/>
            <a:ext cx="841578" cy="437531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422329" y="814014"/>
            <a:ext cx="810324" cy="444228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73181" y="4356247"/>
            <a:ext cx="696477" cy="383956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2653" y="1730217"/>
            <a:ext cx="83934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航空公司年度工作总结</a:t>
            </a: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684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7" grpId="0" animBg="1"/>
      <p:bldP spid="72" grpId="0" animBg="1"/>
      <p:bldP spid="73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29957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16904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038511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07977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" y="1797164"/>
            <a:ext cx="2701565" cy="874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1" y="3281588"/>
            <a:ext cx="7923983" cy="2564588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967220" y="3013606"/>
            <a:ext cx="8930" cy="6698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9283" y="6042836"/>
            <a:ext cx="12849115" cy="1209906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710927" y="3165402"/>
            <a:ext cx="4464" cy="6698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10290138" y="3663764"/>
            <a:ext cx="841578" cy="437531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422329" y="814014"/>
            <a:ext cx="810324" cy="444228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73181" y="4356247"/>
            <a:ext cx="696477" cy="383956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2653" y="1730217"/>
            <a:ext cx="83934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72" grpId="0" animBg="1"/>
      <p:bldP spid="73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 bldLvl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7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2758"/>
      </a:accent1>
      <a:accent2>
        <a:srgbClr val="13CCD2"/>
      </a:accent2>
      <a:accent3>
        <a:srgbClr val="0C2758"/>
      </a:accent3>
      <a:accent4>
        <a:srgbClr val="13CCD2"/>
      </a:accent4>
      <a:accent5>
        <a:srgbClr val="0C2758"/>
      </a:accent5>
      <a:accent6>
        <a:srgbClr val="13CCD2"/>
      </a:accent6>
      <a:hlink>
        <a:srgbClr val="0C2758"/>
      </a:hlink>
      <a:folHlink>
        <a:srgbClr val="13CC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Microsoft Office PowerPoint</Application>
  <PresentationFormat>自定义</PresentationFormat>
  <Paragraphs>227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Impact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160</dc:title>
  <dc:creator/>
  <cp:lastModifiedBy/>
  <cp:revision>3</cp:revision>
  <dcterms:created xsi:type="dcterms:W3CDTF">2016-10-17T14:00:00Z</dcterms:created>
  <dcterms:modified xsi:type="dcterms:W3CDTF">2021-01-06T00:52:51Z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